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1.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2.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721" r:id="rId2"/>
    <p:sldMasterId id="2147483767" r:id="rId3"/>
    <p:sldMasterId id="2147483770" r:id="rId4"/>
  </p:sldMasterIdLst>
  <p:notesMasterIdLst>
    <p:notesMasterId r:id="rId77"/>
  </p:notesMasterIdLst>
  <p:sldIdLst>
    <p:sldId id="1729" r:id="rId5"/>
    <p:sldId id="1730" r:id="rId6"/>
    <p:sldId id="531" r:id="rId7"/>
    <p:sldId id="530" r:id="rId8"/>
    <p:sldId id="532" r:id="rId9"/>
    <p:sldId id="533" r:id="rId10"/>
    <p:sldId id="534" r:id="rId11"/>
    <p:sldId id="535" r:id="rId12"/>
    <p:sldId id="536" r:id="rId13"/>
    <p:sldId id="537" r:id="rId14"/>
    <p:sldId id="538" r:id="rId15"/>
    <p:sldId id="539" r:id="rId16"/>
    <p:sldId id="540" r:id="rId17"/>
    <p:sldId id="541" r:id="rId18"/>
    <p:sldId id="543" r:id="rId19"/>
    <p:sldId id="508" r:id="rId20"/>
    <p:sldId id="510" r:id="rId21"/>
    <p:sldId id="505" r:id="rId22"/>
    <p:sldId id="265" r:id="rId23"/>
    <p:sldId id="499" r:id="rId24"/>
    <p:sldId id="496" r:id="rId25"/>
    <p:sldId id="497" r:id="rId26"/>
    <p:sldId id="498" r:id="rId27"/>
    <p:sldId id="509" r:id="rId28"/>
    <p:sldId id="267" r:id="rId29"/>
    <p:sldId id="268" r:id="rId30"/>
    <p:sldId id="269" r:id="rId31"/>
    <p:sldId id="524" r:id="rId32"/>
    <p:sldId id="275" r:id="rId33"/>
    <p:sldId id="401" r:id="rId34"/>
    <p:sldId id="272" r:id="rId35"/>
    <p:sldId id="271" r:id="rId36"/>
    <p:sldId id="404" r:id="rId37"/>
    <p:sldId id="402" r:id="rId38"/>
    <p:sldId id="270" r:id="rId39"/>
    <p:sldId id="406" r:id="rId40"/>
    <p:sldId id="300" r:id="rId41"/>
    <p:sldId id="274" r:id="rId42"/>
    <p:sldId id="292" r:id="rId43"/>
    <p:sldId id="407" r:id="rId44"/>
    <p:sldId id="266" r:id="rId45"/>
    <p:sldId id="273" r:id="rId46"/>
    <p:sldId id="516" r:id="rId47"/>
    <p:sldId id="504" r:id="rId48"/>
    <p:sldId id="456" r:id="rId49"/>
    <p:sldId id="330" r:id="rId50"/>
    <p:sldId id="500" r:id="rId51"/>
    <p:sldId id="501" r:id="rId52"/>
    <p:sldId id="515" r:id="rId53"/>
    <p:sldId id="520" r:id="rId54"/>
    <p:sldId id="276" r:id="rId55"/>
    <p:sldId id="281" r:id="rId56"/>
    <p:sldId id="409" r:id="rId57"/>
    <p:sldId id="408" r:id="rId58"/>
    <p:sldId id="522" r:id="rId59"/>
    <p:sldId id="521" r:id="rId60"/>
    <p:sldId id="517" r:id="rId61"/>
    <p:sldId id="518" r:id="rId62"/>
    <p:sldId id="298" r:id="rId63"/>
    <p:sldId id="512" r:id="rId64"/>
    <p:sldId id="506" r:id="rId65"/>
    <p:sldId id="502" r:id="rId66"/>
    <p:sldId id="511" r:id="rId67"/>
    <p:sldId id="503" r:id="rId68"/>
    <p:sldId id="1731" r:id="rId69"/>
    <p:sldId id="259" r:id="rId70"/>
    <p:sldId id="507" r:id="rId71"/>
    <p:sldId id="526" r:id="rId72"/>
    <p:sldId id="513" r:id="rId73"/>
    <p:sldId id="514" r:id="rId74"/>
    <p:sldId id="525" r:id="rId75"/>
    <p:sldId id="1732" r:id="rId76"/>
  </p:sldIdLst>
  <p:sldSz cx="12192000" cy="6858000"/>
  <p:notesSz cx="6858000" cy="9144000"/>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使用说明" id="{F6794BF3-81BB-42A2-92A3-EEE5861D1B89}">
          <p14:sldIdLst>
            <p14:sldId id="1729"/>
            <p14:sldId id="1730"/>
            <p14:sldId id="531"/>
            <p14:sldId id="530"/>
            <p14:sldId id="532"/>
            <p14:sldId id="533"/>
            <p14:sldId id="534"/>
            <p14:sldId id="535"/>
            <p14:sldId id="536"/>
            <p14:sldId id="537"/>
            <p14:sldId id="538"/>
            <p14:sldId id="539"/>
            <p14:sldId id="540"/>
            <p14:sldId id="541"/>
            <p14:sldId id="543"/>
          </p14:sldIdLst>
        </p14:section>
        <p14:section name="功能页" id="{15B44DCC-220F-4272-B36E-50954BAC7883}">
          <p14:sldIdLst>
            <p14:sldId id="508"/>
            <p14:sldId id="510"/>
            <p14:sldId id="505"/>
            <p14:sldId id="265"/>
            <p14:sldId id="499"/>
            <p14:sldId id="496"/>
            <p14:sldId id="497"/>
            <p14:sldId id="498"/>
            <p14:sldId id="509"/>
          </p14:sldIdLst>
        </p14:section>
        <p14:section name="一段内容页" id="{0A9AE93D-6AEA-4098-BF85-D3EA714BAEBB}">
          <p14:sldIdLst>
            <p14:sldId id="267"/>
            <p14:sldId id="268"/>
            <p14:sldId id="269"/>
            <p14:sldId id="524"/>
            <p14:sldId id="275"/>
            <p14:sldId id="401"/>
          </p14:sldIdLst>
        </p14:section>
        <p14:section name="两段内容页" id="{EF284BEB-574D-4F32-B79D-BD3F14E76BA8}">
          <p14:sldIdLst>
            <p14:sldId id="272"/>
            <p14:sldId id="271"/>
            <p14:sldId id="404"/>
            <p14:sldId id="402"/>
          </p14:sldIdLst>
        </p14:section>
        <p14:section name="三段内容页" id="{A487BF21-7926-48C3-9171-F5614DF1A73E}">
          <p14:sldIdLst>
            <p14:sldId id="270"/>
            <p14:sldId id="406"/>
            <p14:sldId id="300"/>
            <p14:sldId id="274"/>
            <p14:sldId id="292"/>
            <p14:sldId id="407"/>
          </p14:sldIdLst>
        </p14:section>
        <p14:section name="多段内容页" id="{1F0812CC-2D84-428C-B270-14603E30B99B}">
          <p14:sldIdLst>
            <p14:sldId id="266"/>
            <p14:sldId id="273"/>
            <p14:sldId id="516"/>
            <p14:sldId id="504"/>
            <p14:sldId id="456"/>
            <p14:sldId id="330"/>
            <p14:sldId id="500"/>
            <p14:sldId id="501"/>
            <p14:sldId id="515"/>
          </p14:sldIdLst>
        </p14:section>
        <p14:section name="人物介绍页" id="{308B0F99-8164-4CE6-A951-351B7BDFBD7F}">
          <p14:sldIdLst>
            <p14:sldId id="520"/>
            <p14:sldId id="276"/>
            <p14:sldId id="281"/>
            <p14:sldId id="409"/>
            <p14:sldId id="408"/>
            <p14:sldId id="522"/>
            <p14:sldId id="521"/>
          </p14:sldIdLst>
        </p14:section>
        <p14:section name="多媒体播放页" id="{B789FB91-59B3-4D9D-8277-A5F8587DC2B3}">
          <p14:sldIdLst>
            <p14:sldId id="517"/>
            <p14:sldId id="518"/>
          </p14:sldIdLst>
        </p14:section>
        <p14:section name="图表页" id="{EA9F993F-646C-4E04-8645-56201B4AB0B7}">
          <p14:sldIdLst>
            <p14:sldId id="298"/>
            <p14:sldId id="512"/>
            <p14:sldId id="506"/>
            <p14:sldId id="502"/>
            <p14:sldId id="511"/>
            <p14:sldId id="503"/>
            <p14:sldId id="1731"/>
          </p14:sldIdLst>
        </p14:section>
        <p14:section name="附录" id="{147CD840-9813-4480-8ABC-7C1C89051723}">
          <p14:sldIdLst>
            <p14:sldId id="259"/>
            <p14:sldId id="507"/>
            <p14:sldId id="526"/>
            <p14:sldId id="513"/>
            <p14:sldId id="514"/>
            <p14:sldId id="525"/>
            <p14:sldId id="173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62626"/>
    <a:srgbClr val="E6E6E6"/>
    <a:srgbClr val="F8F9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11" autoAdjust="0"/>
    <p:restoredTop sz="93812" autoAdjust="0"/>
  </p:normalViewPr>
  <p:slideViewPr>
    <p:cSldViewPr snapToGrid="0">
      <p:cViewPr varScale="1">
        <p:scale>
          <a:sx n="114" d="100"/>
          <a:sy n="114" d="100"/>
        </p:scale>
        <p:origin x="258" y="10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1182"/>
    </p:cViewPr>
  </p:sorterViewPr>
  <p:notesViewPr>
    <p:cSldViewPr snapToGrid="0">
      <p:cViewPr varScale="1">
        <p:scale>
          <a:sx n="48" d="100"/>
          <a:sy n="48" d="100"/>
        </p:scale>
        <p:origin x="2934" y="6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tags" Target="tags/tag1.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Pt>
            <c:idx val="3"/>
            <c:marker>
              <c:symbol val="none"/>
            </c:marker>
            <c:bubble3D val="0"/>
            <c:extLst xmlns:c16r2="http://schemas.microsoft.com/office/drawing/2015/06/chart">
              <c:ext xmlns:c16="http://schemas.microsoft.com/office/drawing/2014/chart" uri="{C3380CC4-5D6E-409C-BE32-E72D297353CC}">
                <c16:uniqueId val="{00000003-6AF1-44D7-B050-A4319C65CE1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accent1"/>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3.2</c:v>
                </c:pt>
                <c:pt idx="2">
                  <c:v>4.0999999999999996</c:v>
                </c:pt>
                <c:pt idx="3">
                  <c:v>4.5</c:v>
                </c:pt>
              </c:numCache>
            </c:numRef>
          </c:val>
          <c:smooth val="0"/>
          <c:extLst xmlns:c16r2="http://schemas.microsoft.com/office/drawing/2015/06/chart">
            <c:ext xmlns:c16="http://schemas.microsoft.com/office/drawing/2014/chart" uri="{C3380CC4-5D6E-409C-BE32-E72D297353CC}">
              <c16:uniqueId val="{00000000-6AF1-44D7-B050-A4319C65CE1B}"/>
            </c:ext>
          </c:extLst>
        </c:ser>
        <c:ser>
          <c:idx val="1"/>
          <c:order val="1"/>
          <c:tx>
            <c:strRef>
              <c:f>Sheet1!$C$1</c:f>
              <c:strCache>
                <c:ptCount val="1"/>
                <c:pt idx="0">
                  <c:v>系列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3.2</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6AF1-44D7-B050-A4319C65CE1B}"/>
            </c:ext>
          </c:extLst>
        </c:ser>
        <c:ser>
          <c:idx val="2"/>
          <c:order val="2"/>
          <c:tx>
            <c:strRef>
              <c:f>Sheet1!$D$1</c:f>
              <c:strCache>
                <c:ptCount val="1"/>
                <c:pt idx="0">
                  <c:v>系列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5.2</c:v>
                </c:pt>
              </c:numCache>
            </c:numRef>
          </c:val>
          <c:smooth val="0"/>
          <c:extLst xmlns:c16r2="http://schemas.microsoft.com/office/drawing/2015/06/chart">
            <c:ext xmlns:c16="http://schemas.microsoft.com/office/drawing/2014/chart" uri="{C3380CC4-5D6E-409C-BE32-E72D297353CC}">
              <c16:uniqueId val="{00000002-6AF1-44D7-B050-A4319C65CE1B}"/>
            </c:ext>
          </c:extLst>
        </c:ser>
        <c:dLbls>
          <c:dLblPos val="t"/>
          <c:showLegendKey val="0"/>
          <c:showVal val="1"/>
          <c:showCatName val="0"/>
          <c:showSerName val="0"/>
          <c:showPercent val="0"/>
          <c:showBubbleSize val="0"/>
        </c:dLbls>
        <c:marker val="1"/>
        <c:smooth val="0"/>
        <c:axId val="810509808"/>
        <c:axId val="810517424"/>
      </c:lineChart>
      <c:catAx>
        <c:axId val="810509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crossAx val="810517424"/>
        <c:crosses val="autoZero"/>
        <c:auto val="1"/>
        <c:lblAlgn val="ctr"/>
        <c:lblOffset val="100"/>
        <c:noMultiLvlLbl val="0"/>
      </c:catAx>
      <c:valAx>
        <c:axId val="81051742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1050980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600"/>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请输入您的图表标题</a:t>
            </a:r>
          </a:p>
        </c:rich>
      </c:tx>
      <c:layout>
        <c:manualLayout>
          <c:xMode val="edge"/>
          <c:yMode val="edge"/>
          <c:x val="0.3897130358705162"/>
          <c:y val="3.1144347170215129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3.2623617374857292E-2"/>
          <c:y val="0.21085486524874042"/>
          <c:w val="0.93881552521666556"/>
          <c:h val="0.64026891080773718"/>
        </c:manualLayout>
      </c:layout>
      <c:barChart>
        <c:barDir val="col"/>
        <c:grouping val="clustered"/>
        <c:varyColors val="0"/>
        <c:ser>
          <c:idx val="0"/>
          <c:order val="0"/>
          <c:tx>
            <c:strRef>
              <c:f>Sheet1!$B$1</c:f>
              <c:strCache>
                <c:ptCount val="1"/>
                <c:pt idx="0">
                  <c:v>系列 1</c:v>
                </c:pt>
              </c:strCache>
            </c:strRef>
          </c:tx>
          <c:spPr>
            <a:gradFill>
              <a:gsLst>
                <a:gs pos="0">
                  <a:schemeClr val="accent1"/>
                </a:gs>
                <a:gs pos="100000">
                  <a:schemeClr val="accent1">
                    <a:alpha val="0"/>
                  </a:schemeClr>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C00000"/>
                    </a:solidFill>
                    <a:latin typeface="Arial" panose="020B0604020202020204" pitchFamily="34" charset="0"/>
                    <a:ea typeface="+mn-ea"/>
                    <a:cs typeface="Arial" panose="020B0604020202020204" pitchFamily="34" charset="0"/>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类别5</c:v>
                </c:pt>
              </c:strCache>
            </c:strRef>
          </c:cat>
          <c:val>
            <c:numRef>
              <c:f>Sheet1!$B$2:$B$6</c:f>
              <c:numCache>
                <c:formatCode>General</c:formatCode>
                <c:ptCount val="5"/>
                <c:pt idx="0">
                  <c:v>4.3</c:v>
                </c:pt>
                <c:pt idx="1">
                  <c:v>2.5</c:v>
                </c:pt>
                <c:pt idx="2">
                  <c:v>3.5</c:v>
                </c:pt>
                <c:pt idx="3">
                  <c:v>4.5</c:v>
                </c:pt>
                <c:pt idx="4">
                  <c:v>5.5</c:v>
                </c:pt>
              </c:numCache>
            </c:numRef>
          </c:val>
          <c:extLst xmlns:c16r2="http://schemas.microsoft.com/office/drawing/2015/06/chart">
            <c:ext xmlns:c16="http://schemas.microsoft.com/office/drawing/2014/chart" uri="{C3380CC4-5D6E-409C-BE32-E72D297353CC}">
              <c16:uniqueId val="{00000000-95E2-433B-83B8-BF9C356D0579}"/>
            </c:ext>
          </c:extLst>
        </c:ser>
        <c:ser>
          <c:idx val="1"/>
          <c:order val="1"/>
          <c:tx>
            <c:strRef>
              <c:f>Sheet1!$C$1</c:f>
              <c:strCache>
                <c:ptCount val="1"/>
                <c:pt idx="0">
                  <c:v>系列 2</c:v>
                </c:pt>
              </c:strCache>
            </c:strRef>
          </c:tx>
          <c:spPr>
            <a:gradFill>
              <a:gsLst>
                <a:gs pos="0">
                  <a:schemeClr val="accent2"/>
                </a:gs>
                <a:gs pos="100000">
                  <a:schemeClr val="accent2">
                    <a:alpha val="0"/>
                  </a:schemeClr>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85000"/>
                        <a:lumOff val="15000"/>
                      </a:schemeClr>
                    </a:solidFill>
                    <a:latin typeface="Arial" panose="020B0604020202020204" pitchFamily="34" charset="0"/>
                    <a:ea typeface="+mn-ea"/>
                    <a:cs typeface="Arial" panose="020B0604020202020204" pitchFamily="34" charset="0"/>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类别5</c:v>
                </c:pt>
              </c:strCache>
            </c:strRef>
          </c:cat>
          <c:val>
            <c:numRef>
              <c:f>Sheet1!$C$2:$C$6</c:f>
              <c:numCache>
                <c:formatCode>General</c:formatCode>
                <c:ptCount val="5"/>
                <c:pt idx="0">
                  <c:v>2.4</c:v>
                </c:pt>
                <c:pt idx="1">
                  <c:v>4.4000000000000004</c:v>
                </c:pt>
                <c:pt idx="2">
                  <c:v>1.8</c:v>
                </c:pt>
                <c:pt idx="3">
                  <c:v>2.8</c:v>
                </c:pt>
                <c:pt idx="4">
                  <c:v>3.2</c:v>
                </c:pt>
              </c:numCache>
            </c:numRef>
          </c:val>
          <c:extLst xmlns:c16r2="http://schemas.microsoft.com/office/drawing/2015/06/chart">
            <c:ext xmlns:c16="http://schemas.microsoft.com/office/drawing/2014/chart" uri="{C3380CC4-5D6E-409C-BE32-E72D297353CC}">
              <c16:uniqueId val="{00000001-95E2-433B-83B8-BF9C356D0579}"/>
            </c:ext>
          </c:extLst>
        </c:ser>
        <c:ser>
          <c:idx val="2"/>
          <c:order val="2"/>
          <c:tx>
            <c:strRef>
              <c:f>Sheet1!$D$1</c:f>
              <c:strCache>
                <c:ptCount val="1"/>
                <c:pt idx="0">
                  <c:v>系列3</c:v>
                </c:pt>
              </c:strCache>
            </c:strRef>
          </c:tx>
          <c:spPr>
            <a:gradFill>
              <a:gsLst>
                <a:gs pos="0">
                  <a:schemeClr val="accent3"/>
                </a:gs>
                <a:gs pos="100000">
                  <a:schemeClr val="accent3">
                    <a:alpha val="0"/>
                  </a:schemeClr>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85000"/>
                        <a:lumOff val="15000"/>
                      </a:schemeClr>
                    </a:solidFill>
                    <a:latin typeface="Arial" panose="020B0604020202020204" pitchFamily="34" charset="0"/>
                    <a:ea typeface="+mn-ea"/>
                    <a:cs typeface="Arial" panose="020B0604020202020204" pitchFamily="34" charset="0"/>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类别5</c:v>
                </c:pt>
              </c:strCache>
            </c:strRef>
          </c:cat>
          <c:val>
            <c:numRef>
              <c:f>Sheet1!$D$2:$D$6</c:f>
              <c:numCache>
                <c:formatCode>General</c:formatCode>
                <c:ptCount val="5"/>
                <c:pt idx="0">
                  <c:v>3.3</c:v>
                </c:pt>
                <c:pt idx="1">
                  <c:v>2.8</c:v>
                </c:pt>
                <c:pt idx="2">
                  <c:v>2.2000000000000002</c:v>
                </c:pt>
                <c:pt idx="3">
                  <c:v>1.7</c:v>
                </c:pt>
                <c:pt idx="4">
                  <c:v>4.8</c:v>
                </c:pt>
              </c:numCache>
            </c:numRef>
          </c:val>
          <c:extLst xmlns:c16r2="http://schemas.microsoft.com/office/drawing/2015/06/chart">
            <c:ext xmlns:c16="http://schemas.microsoft.com/office/drawing/2014/chart" uri="{C3380CC4-5D6E-409C-BE32-E72D297353CC}">
              <c16:uniqueId val="{00000001-1692-4FCC-A128-6388DC902A25}"/>
            </c:ext>
          </c:extLst>
        </c:ser>
        <c:dLbls>
          <c:dLblPos val="outEnd"/>
          <c:showLegendKey val="0"/>
          <c:showVal val="1"/>
          <c:showCatName val="0"/>
          <c:showSerName val="0"/>
          <c:showPercent val="0"/>
          <c:showBubbleSize val="0"/>
        </c:dLbls>
        <c:gapWidth val="500"/>
        <c:overlap val="-27"/>
        <c:axId val="810520688"/>
        <c:axId val="810521232"/>
      </c:barChart>
      <c:catAx>
        <c:axId val="810520688"/>
        <c:scaling>
          <c:orientation val="minMax"/>
        </c:scaling>
        <c:delete val="0"/>
        <c:axPos val="b"/>
        <c:numFmt formatCode="General" sourceLinked="1"/>
        <c:majorTickMark val="none"/>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810521232"/>
        <c:crosses val="autoZero"/>
        <c:auto val="1"/>
        <c:lblAlgn val="ctr"/>
        <c:lblOffset val="100"/>
        <c:noMultiLvlLbl val="0"/>
      </c:catAx>
      <c:valAx>
        <c:axId val="810521232"/>
        <c:scaling>
          <c:orientation val="minMax"/>
        </c:scaling>
        <c:delete val="1"/>
        <c:axPos val="l"/>
        <c:numFmt formatCode="General" sourceLinked="1"/>
        <c:majorTickMark val="none"/>
        <c:minorTickMark val="none"/>
        <c:tickLblPos val="nextTo"/>
        <c:crossAx val="810520688"/>
        <c:crosses val="autoZero"/>
        <c:crossBetween val="between"/>
      </c:valAx>
      <c:spPr>
        <a:noFill/>
        <a:ln>
          <a:noFill/>
        </a:ln>
        <a:effectLst/>
      </c:spPr>
    </c:plotArea>
    <c:legend>
      <c:legendPos val="b"/>
      <c:layout>
        <c:manualLayout>
          <c:xMode val="edge"/>
          <c:yMode val="edge"/>
          <c:x val="0.38179988027812312"/>
          <c:y val="0.17678185035514027"/>
          <c:w val="0.23412801031450017"/>
          <c:h val="8.0139079609232736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cap="all" spc="50" baseline="0">
                <a:solidFill>
                  <a:schemeClr val="tx1">
                    <a:lumMod val="85000"/>
                    <a:lumOff val="15000"/>
                  </a:schemeClr>
                </a:solidFill>
                <a:latin typeface="+mn-lt"/>
                <a:ea typeface="+mn-ea"/>
                <a:cs typeface="+mn-cs"/>
              </a:defRPr>
            </a:pPr>
            <a:r>
              <a:rPr lang="zh-CN" sz="2000" dirty="0">
                <a:solidFill>
                  <a:schemeClr val="tx1">
                    <a:lumMod val="85000"/>
                    <a:lumOff val="15000"/>
                  </a:schemeClr>
                </a:solidFill>
              </a:rPr>
              <a:t>请输入您的图表标题</a:t>
            </a:r>
          </a:p>
        </c:rich>
      </c:tx>
      <c:layout>
        <c:manualLayout>
          <c:xMode val="edge"/>
          <c:yMode val="edge"/>
          <c:x val="0.33270140248566576"/>
          <c:y val="2.080831085872922E-2"/>
        </c:manualLayout>
      </c:layout>
      <c:overlay val="0"/>
      <c:spPr>
        <a:noFill/>
        <a:ln>
          <a:noFill/>
        </a:ln>
        <a:effectLst/>
      </c:spPr>
      <c:txPr>
        <a:bodyPr rot="0" spcFirstLastPara="1" vertOverflow="ellipsis" vert="horz" wrap="square" anchor="ctr" anchorCtr="1"/>
        <a:lstStyle/>
        <a:p>
          <a:pPr>
            <a:defRPr sz="2000" b="1" i="0" u="none" strike="noStrike" kern="1200" cap="all" spc="50" baseline="0">
              <a:solidFill>
                <a:schemeClr val="tx1">
                  <a:lumMod val="85000"/>
                  <a:lumOff val="15000"/>
                </a:schemeClr>
              </a:solidFill>
              <a:latin typeface="+mn-lt"/>
              <a:ea typeface="+mn-ea"/>
              <a:cs typeface="+mn-cs"/>
            </a:defRPr>
          </a:pPr>
          <a:endParaRPr lang="zh-CN"/>
        </a:p>
      </c:txPr>
    </c:title>
    <c:autoTitleDeleted val="0"/>
    <c:plotArea>
      <c:layout>
        <c:manualLayout>
          <c:layoutTarget val="inner"/>
          <c:xMode val="edge"/>
          <c:yMode val="edge"/>
          <c:x val="0.1372446355487458"/>
          <c:y val="0.25290372322574178"/>
          <c:w val="0.84040476549309706"/>
          <c:h val="0.65027407785943525"/>
        </c:manualLayout>
      </c:layout>
      <c:barChart>
        <c:barDir val="bar"/>
        <c:grouping val="clustered"/>
        <c:varyColors val="0"/>
        <c:ser>
          <c:idx val="0"/>
          <c:order val="0"/>
          <c:tx>
            <c:strRef>
              <c:f>Sheet1!$B$1</c:f>
              <c:strCache>
                <c:ptCount val="1"/>
                <c:pt idx="0">
                  <c:v>系列 1</c:v>
                </c:pt>
              </c:strCache>
            </c:strRef>
          </c:tx>
          <c:spPr>
            <a:gradFill flip="none" rotWithShape="1">
              <a:gsLst>
                <a:gs pos="0">
                  <a:schemeClr val="accent2"/>
                </a:gs>
                <a:gs pos="100000">
                  <a:schemeClr val="accent2">
                    <a:lumMod val="60000"/>
                    <a:lumOff val="40000"/>
                    <a:alpha val="0"/>
                  </a:schemeClr>
                </a:gs>
                <a:gs pos="100000">
                  <a:schemeClr val="accent2">
                    <a:alpha val="0"/>
                  </a:schemeClr>
                </a:gs>
              </a:gsLst>
              <a:lin ang="108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1"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FE7-4098-B7BC-35E8056A7E30}"/>
            </c:ext>
          </c:extLst>
        </c:ser>
        <c:ser>
          <c:idx val="1"/>
          <c:order val="1"/>
          <c:tx>
            <c:strRef>
              <c:f>Sheet1!$C$1</c:f>
              <c:strCache>
                <c:ptCount val="1"/>
                <c:pt idx="0">
                  <c:v>系列 2</c:v>
                </c:pt>
              </c:strCache>
            </c:strRef>
          </c:tx>
          <c:spPr>
            <a:gradFill flip="none" rotWithShape="1">
              <a:gsLst>
                <a:gs pos="0">
                  <a:schemeClr val="accent1"/>
                </a:gs>
                <a:gs pos="100000">
                  <a:schemeClr val="accent2">
                    <a:lumMod val="60000"/>
                    <a:lumOff val="40000"/>
                    <a:alpha val="0"/>
                  </a:schemeClr>
                </a:gs>
                <a:gs pos="100000">
                  <a:schemeClr val="accent1">
                    <a:alpha val="0"/>
                  </a:schemeClr>
                </a:gs>
              </a:gsLst>
              <a:lin ang="108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1" u="none" strike="noStrike" kern="1200" baseline="0">
                    <a:solidFill>
                      <a:schemeClr val="accent1"/>
                    </a:solidFill>
                    <a:latin typeface="Arial" panose="020B0604020202020204" pitchFamily="34" charset="0"/>
                    <a:ea typeface="+mn-ea"/>
                    <a:cs typeface="Arial" panose="020B0604020202020204" pitchFamily="34" charset="0"/>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6FE7-4098-B7BC-35E8056A7E30}"/>
            </c:ext>
          </c:extLst>
        </c:ser>
        <c:ser>
          <c:idx val="2"/>
          <c:order val="2"/>
          <c:tx>
            <c:strRef>
              <c:f>Sheet1!$D$1</c:f>
              <c:strCache>
                <c:ptCount val="1"/>
                <c:pt idx="0">
                  <c:v>系列3</c:v>
                </c:pt>
              </c:strCache>
            </c:strRef>
          </c:tx>
          <c:spPr>
            <a:gradFill flip="none" rotWithShape="1">
              <a:gsLst>
                <a:gs pos="0">
                  <a:schemeClr val="accent3"/>
                </a:gs>
                <a:gs pos="100000">
                  <a:schemeClr val="accent2">
                    <a:lumMod val="60000"/>
                    <a:lumOff val="40000"/>
                    <a:alpha val="0"/>
                  </a:schemeClr>
                </a:gs>
                <a:gs pos="100000">
                  <a:schemeClr val="accent3">
                    <a:alpha val="0"/>
                  </a:schemeClr>
                </a:gs>
              </a:gsLst>
              <a:lin ang="108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3.1</c:v>
                </c:pt>
                <c:pt idx="1">
                  <c:v>5.4</c:v>
                </c:pt>
                <c:pt idx="2">
                  <c:v>2.2999999999999998</c:v>
                </c:pt>
                <c:pt idx="3">
                  <c:v>3.8</c:v>
                </c:pt>
              </c:numCache>
            </c:numRef>
          </c:val>
          <c:extLst xmlns:c16r2="http://schemas.microsoft.com/office/drawing/2015/06/chart">
            <c:ext xmlns:c16="http://schemas.microsoft.com/office/drawing/2014/chart" uri="{C3380CC4-5D6E-409C-BE32-E72D297353CC}">
              <c16:uniqueId val="{00000000-CC4E-492A-B5A5-F1E656EC9BA3}"/>
            </c:ext>
          </c:extLst>
        </c:ser>
        <c:dLbls>
          <c:dLblPos val="outEnd"/>
          <c:showLegendKey val="0"/>
          <c:showVal val="1"/>
          <c:showCatName val="0"/>
          <c:showSerName val="0"/>
          <c:showPercent val="0"/>
          <c:showBubbleSize val="0"/>
        </c:dLbls>
        <c:gapWidth val="200"/>
        <c:axId val="810511984"/>
        <c:axId val="810507088"/>
      </c:barChart>
      <c:catAx>
        <c:axId val="810511984"/>
        <c:scaling>
          <c:orientation val="minMax"/>
        </c:scaling>
        <c:delete val="0"/>
        <c:axPos val="l"/>
        <c:numFmt formatCode="General" sourceLinked="1"/>
        <c:majorTickMark val="none"/>
        <c:minorTickMark val="none"/>
        <c:tickLblPos val="nextTo"/>
        <c:spPr>
          <a:noFill/>
          <a:ln w="19050" cap="flat" cmpd="sng" algn="ctr">
            <a:solidFill>
              <a:schemeClr val="bg1">
                <a:lumMod val="85000"/>
              </a:schemeClr>
            </a:solidFill>
            <a:round/>
            <a:headEnd type="none" w="sm" len="sm"/>
            <a:tailEnd type="none" w="sm" len="sm"/>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crossAx val="810507088"/>
        <c:crosses val="autoZero"/>
        <c:auto val="1"/>
        <c:lblAlgn val="l"/>
        <c:lblOffset val="100"/>
        <c:noMultiLvlLbl val="0"/>
      </c:catAx>
      <c:valAx>
        <c:axId val="810507088"/>
        <c:scaling>
          <c:orientation val="minMax"/>
        </c:scaling>
        <c:delete val="0"/>
        <c:axPos val="b"/>
        <c:numFmt formatCode="General" sourceLinked="1"/>
        <c:majorTickMark val="none"/>
        <c:minorTickMark val="none"/>
        <c:tickLblPos val="nextTo"/>
        <c:spPr>
          <a:noFill/>
          <a:ln>
            <a:solidFill>
              <a:schemeClr val="bg1">
                <a:lumMod val="85000"/>
              </a:schemeClr>
            </a:solid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Arial" panose="020B0604020202020204" pitchFamily="34" charset="0"/>
              </a:defRPr>
            </a:pPr>
            <a:endParaRPr lang="zh-CN"/>
          </a:p>
        </c:txPr>
        <c:crossAx val="810511984"/>
        <c:crosses val="autoZero"/>
        <c:crossBetween val="between"/>
      </c:valAx>
      <c:spPr>
        <a:noFill/>
        <a:ln>
          <a:noFill/>
        </a:ln>
        <a:effectLst/>
      </c:spPr>
    </c:plotArea>
    <c:legend>
      <c:legendPos val="t"/>
      <c:legendEntry>
        <c:idx val="1"/>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Entry>
      <c:legendEntry>
        <c:idx val="2"/>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Entry>
      <c:layout>
        <c:manualLayout>
          <c:xMode val="edge"/>
          <c:yMode val="edge"/>
          <c:x val="0.33545305517822338"/>
          <c:y val="0.13861900682818099"/>
          <c:w val="0.39056340926720384"/>
          <c:h val="7.1648894628788234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85000"/>
                    <a:lumOff val="15000"/>
                  </a:schemeClr>
                </a:solidFill>
                <a:latin typeface="+mn-lt"/>
                <a:ea typeface="+mn-ea"/>
                <a:cs typeface="+mn-cs"/>
              </a:defRPr>
            </a:pPr>
            <a:r>
              <a:rPr lang="zh-CN" altLang="zh-CN" sz="2000" b="1" i="0" cap="all" baseline="0" dirty="0">
                <a:solidFill>
                  <a:schemeClr val="tx1">
                    <a:lumMod val="85000"/>
                    <a:lumOff val="15000"/>
                  </a:schemeClr>
                </a:solidFill>
                <a:effectLst/>
              </a:rPr>
              <a:t>请输入您的图表标题</a:t>
            </a:r>
            <a:endParaRPr lang="zh-CN" altLang="zh-CN" sz="2000" dirty="0">
              <a:solidFill>
                <a:schemeClr val="tx1">
                  <a:lumMod val="85000"/>
                  <a:lumOff val="15000"/>
                </a:schemeClr>
              </a:solidFill>
              <a:effectLst/>
            </a:endParaRPr>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85000"/>
                  <a:lumOff val="15000"/>
                </a:schemeClr>
              </a:solidFill>
              <a:latin typeface="+mn-lt"/>
              <a:ea typeface="+mn-ea"/>
              <a:cs typeface="+mn-cs"/>
            </a:defRPr>
          </a:pPr>
          <a:endParaRPr lang="zh-CN"/>
        </a:p>
      </c:txPr>
    </c:title>
    <c:autoTitleDeleted val="0"/>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3-2FFD-4A38-913A-915C6A5B06CC}"/>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1-2FFD-4A38-913A-915C6A5B06CC}"/>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2-2FFD-4A38-913A-915C6A5B06CC}"/>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accent1"/>
                      </a:solidFill>
                      <a:latin typeface="+mn-lt"/>
                      <a:ea typeface="+mn-ea"/>
                      <a:cs typeface="+mn-cs"/>
                    </a:defRPr>
                  </a:pPr>
                  <a:endParaRPr lang="zh-CN"/>
                </a:p>
              </c:txPr>
              <c:dLblPos val="outEnd"/>
              <c:showLegendKey val="0"/>
              <c:showVal val="0"/>
              <c:showCatName val="0"/>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85000"/>
                        <a:lumOff val="15000"/>
                      </a:schemeClr>
                    </a:solidFill>
                    <a:latin typeface="+mn-lt"/>
                    <a:ea typeface="+mn-ea"/>
                    <a:cs typeface="+mn-cs"/>
                  </a:defRPr>
                </a:pPr>
                <a:endParaRPr lang="zh-CN"/>
              </a:p>
            </c:txPr>
            <c:dLblPos val="outEnd"/>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xmlns:c16r2="http://schemas.microsoft.com/office/drawing/2015/06/chart">
            <c:ext xmlns:c16="http://schemas.microsoft.com/office/drawing/2014/chart" uri="{C3380CC4-5D6E-409C-BE32-E72D297353CC}">
              <c16:uniqueId val="{00000000-2FFD-4A38-913A-915C6A5B06CC}"/>
            </c:ext>
          </c:extLst>
        </c:ser>
        <c:dLbls>
          <c:dLblPos val="ctr"/>
          <c:showLegendKey val="0"/>
          <c:showVal val="1"/>
          <c:showCatName val="0"/>
          <c:showSerName val="0"/>
          <c:showPercent val="0"/>
          <c:showBubbleSize val="0"/>
          <c:showLeaderLines val="0"/>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4-3C42-4509-9D17-731B8B98A415}"/>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1-3C42-4509-9D17-731B8B98A415}"/>
              </c:ext>
            </c:extLst>
          </c:dPt>
          <c:dLbls>
            <c:dLbl>
              <c:idx val="0"/>
              <c:layout>
                <c:manualLayout>
                  <c:x val="-0.12268916341591857"/>
                  <c:y val="-0.26201399862754698"/>
                </c:manualLayout>
              </c:layout>
              <c:tx>
                <c:rich>
                  <a:bodyPr rot="0" spcFirstLastPara="1" vertOverflow="ellipsis" vert="horz" wrap="square" lIns="38100" tIns="19050" rIns="38100" bIns="19050" anchor="ctr" anchorCtr="1">
                    <a:spAutoFit/>
                  </a:bodyPr>
                  <a:lstStyle/>
                  <a:p>
                    <a:pPr>
                      <a:defRPr sz="1197" b="0" i="0" u="none" strike="noStrike" kern="1200" baseline="0">
                        <a:solidFill>
                          <a:schemeClr val="accent1"/>
                        </a:solidFill>
                        <a:latin typeface="+mn-lt"/>
                        <a:ea typeface="+mn-ea"/>
                        <a:cs typeface="+mn-cs"/>
                      </a:defRPr>
                    </a:pPr>
                    <a:fld id="{8AE891EF-918F-4C2E-8260-083FFE886503}" type="PERCENTAGE">
                      <a:rPr lang="en-US" altLang="zh-CN" sz="2800" dirty="0">
                        <a:solidFill>
                          <a:schemeClr val="accent1"/>
                        </a:solidFill>
                      </a:rPr>
                      <a:pPr>
                        <a:defRPr>
                          <a:solidFill>
                            <a:schemeClr val="accent1"/>
                          </a:solidFill>
                        </a:defRPr>
                      </a:pPr>
                      <a:t>[百分比]</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4-3C42-4509-9D17-731B8B98A415}"/>
                </c:ext>
                <c:ext xmlns:c15="http://schemas.microsoft.com/office/drawing/2012/chart" uri="{CE6537A1-D6FC-4f65-9D91-7224C49458BB}">
                  <c15:layout>
                    <c:manualLayout>
                      <c:w val="0.25843709966021056"/>
                      <c:h val="0.42046968937075924"/>
                    </c:manualLayout>
                  </c15:layout>
                  <c15:dlblFieldTable/>
                  <c15:showDataLabelsRange val="0"/>
                </c:ext>
              </c:extLst>
            </c:dLbl>
            <c:dLbl>
              <c:idx val="1"/>
              <c:delete val="1"/>
              <c:extLst xmlns:c16r2="http://schemas.microsoft.com/office/drawing/2015/06/chart">
                <c:ext xmlns:c16="http://schemas.microsoft.com/office/drawing/2014/chart" uri="{C3380CC4-5D6E-409C-BE32-E72D297353CC}">
                  <c16:uniqueId val="{00000001-3C42-4509-9D17-731B8B98A415}"/>
                </c:ext>
                <c:ext xmlns:c15="http://schemas.microsoft.com/office/drawing/2012/chart" uri="{CE6537A1-D6FC-4f65-9D91-7224C49458BB}"/>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zh-CN"/>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Sheet1!$A$2:$A$3</c:f>
              <c:strCache>
                <c:ptCount val="2"/>
                <c:pt idx="0">
                  <c:v>第一季度</c:v>
                </c:pt>
                <c:pt idx="1">
                  <c:v>第二季度</c:v>
                </c:pt>
              </c:strCache>
            </c:strRef>
          </c:cat>
          <c:val>
            <c:numRef>
              <c:f>Sheet1!$B$2:$B$3</c:f>
              <c:numCache>
                <c:formatCode>General</c:formatCode>
                <c:ptCount val="2"/>
                <c:pt idx="0">
                  <c:v>80</c:v>
                </c:pt>
                <c:pt idx="1">
                  <c:v>20</c:v>
                </c:pt>
              </c:numCache>
            </c:numRef>
          </c:val>
          <c:extLst xmlns:c16r2="http://schemas.microsoft.com/office/drawing/2015/06/chart">
            <c:ext xmlns:c16="http://schemas.microsoft.com/office/drawing/2014/chart" uri="{C3380CC4-5D6E-409C-BE32-E72D297353CC}">
              <c16:uniqueId val="{00000000-3C42-4509-9D17-731B8B98A41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4-3C42-4509-9D17-731B8B98A415}"/>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1-3C42-4509-9D17-731B8B98A415}"/>
              </c:ext>
            </c:extLst>
          </c:dPt>
          <c:dLbls>
            <c:dLbl>
              <c:idx val="0"/>
              <c:layout>
                <c:manualLayout>
                  <c:x val="-0.21418604453153858"/>
                  <c:y val="-2.456071925575126E-7"/>
                </c:manualLayout>
              </c:layout>
              <c:tx>
                <c:rich>
                  <a:bodyPr rot="0" spcFirstLastPara="1" vertOverflow="ellipsis" vert="horz" wrap="square" lIns="38100" tIns="19050" rIns="38100" bIns="19050" anchor="ctr" anchorCtr="1">
                    <a:spAutoFit/>
                  </a:bodyPr>
                  <a:lstStyle/>
                  <a:p>
                    <a:pPr>
                      <a:defRPr sz="1197" b="0" i="0" u="none" strike="noStrike" kern="1200" baseline="0">
                        <a:solidFill>
                          <a:schemeClr val="accent1"/>
                        </a:solidFill>
                        <a:latin typeface="+mn-lt"/>
                        <a:ea typeface="+mn-ea"/>
                        <a:cs typeface="+mn-cs"/>
                      </a:defRPr>
                    </a:pPr>
                    <a:fld id="{8AE891EF-918F-4C2E-8260-083FFE886503}" type="PERCENTAGE">
                      <a:rPr lang="en-US" altLang="zh-CN" sz="2800" dirty="0">
                        <a:solidFill>
                          <a:schemeClr val="accent1"/>
                        </a:solidFill>
                      </a:rPr>
                      <a:pPr>
                        <a:defRPr>
                          <a:solidFill>
                            <a:schemeClr val="accent1"/>
                          </a:solidFill>
                        </a:defRPr>
                      </a:pPr>
                      <a:t>[百分比]</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4-3C42-4509-9D17-731B8B98A415}"/>
                </c:ext>
                <c:ext xmlns:c15="http://schemas.microsoft.com/office/drawing/2012/chart" uri="{CE6537A1-D6FC-4f65-9D91-7224C49458BB}">
                  <c15:layout>
                    <c:manualLayout>
                      <c:w val="0.25843709966021056"/>
                      <c:h val="0.42046968937075924"/>
                    </c:manualLayout>
                  </c15:layout>
                  <c15:dlblFieldTable/>
                  <c15:showDataLabelsRange val="0"/>
                </c:ext>
              </c:extLst>
            </c:dLbl>
            <c:dLbl>
              <c:idx val="1"/>
              <c:delete val="1"/>
              <c:extLst xmlns:c16r2="http://schemas.microsoft.com/office/drawing/2015/06/chart">
                <c:ext xmlns:c16="http://schemas.microsoft.com/office/drawing/2014/chart" uri="{C3380CC4-5D6E-409C-BE32-E72D297353CC}">
                  <c16:uniqueId val="{00000001-3C42-4509-9D17-731B8B98A415}"/>
                </c:ext>
                <c:ext xmlns:c15="http://schemas.microsoft.com/office/drawing/2012/chart" uri="{CE6537A1-D6FC-4f65-9D91-7224C49458BB}"/>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zh-CN"/>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Sheet1!$A$2:$A$3</c:f>
              <c:strCache>
                <c:ptCount val="2"/>
                <c:pt idx="0">
                  <c:v>第一季度</c:v>
                </c:pt>
                <c:pt idx="1">
                  <c:v>第二季度</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0-3C42-4509-9D17-731B8B98A41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4-3C42-4509-9D17-731B8B98A415}"/>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1-3C42-4509-9D17-731B8B98A415}"/>
              </c:ext>
            </c:extLst>
          </c:dPt>
          <c:dLbls>
            <c:dLbl>
              <c:idx val="0"/>
              <c:layout>
                <c:manualLayout>
                  <c:x val="-0.13100706169915668"/>
                  <c:y val="0.25577508472220101"/>
                </c:manualLayout>
              </c:layout>
              <c:tx>
                <c:rich>
                  <a:bodyPr rot="0" spcFirstLastPara="1" vertOverflow="ellipsis" vert="horz" wrap="square" lIns="38100" tIns="19050" rIns="38100" bIns="19050" anchor="ctr" anchorCtr="1">
                    <a:spAutoFit/>
                  </a:bodyPr>
                  <a:lstStyle/>
                  <a:p>
                    <a:pPr>
                      <a:defRPr sz="1197" b="0" i="0" u="none" strike="noStrike" kern="1200" baseline="0">
                        <a:solidFill>
                          <a:schemeClr val="accent1"/>
                        </a:solidFill>
                        <a:latin typeface="+mn-lt"/>
                        <a:ea typeface="+mn-ea"/>
                        <a:cs typeface="+mn-cs"/>
                      </a:defRPr>
                    </a:pPr>
                    <a:fld id="{8AE891EF-918F-4C2E-8260-083FFE886503}" type="PERCENTAGE">
                      <a:rPr lang="en-US" altLang="zh-CN" sz="2800" dirty="0">
                        <a:solidFill>
                          <a:schemeClr val="accent1"/>
                        </a:solidFill>
                      </a:rPr>
                      <a:pPr>
                        <a:defRPr>
                          <a:solidFill>
                            <a:schemeClr val="accent1"/>
                          </a:solidFill>
                        </a:defRPr>
                      </a:pPr>
                      <a:t>[百分比]</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4-3C42-4509-9D17-731B8B98A415}"/>
                </c:ext>
                <c:ext xmlns:c15="http://schemas.microsoft.com/office/drawing/2012/chart" uri="{CE6537A1-D6FC-4f65-9D91-7224C49458BB}">
                  <c15:layout>
                    <c:manualLayout>
                      <c:w val="0.25843709966021056"/>
                      <c:h val="0.42046968937075924"/>
                    </c:manualLayout>
                  </c15:layout>
                  <c15:dlblFieldTable/>
                  <c15:showDataLabelsRange val="0"/>
                </c:ext>
              </c:extLst>
            </c:dLbl>
            <c:dLbl>
              <c:idx val="1"/>
              <c:delete val="1"/>
              <c:extLst xmlns:c16r2="http://schemas.microsoft.com/office/drawing/2015/06/chart">
                <c:ext xmlns:c16="http://schemas.microsoft.com/office/drawing/2014/chart" uri="{C3380CC4-5D6E-409C-BE32-E72D297353CC}">
                  <c16:uniqueId val="{00000001-3C42-4509-9D17-731B8B98A415}"/>
                </c:ext>
                <c:ext xmlns:c15="http://schemas.microsoft.com/office/drawing/2012/chart" uri="{CE6537A1-D6FC-4f65-9D91-7224C49458BB}"/>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zh-CN"/>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Sheet1!$A$2:$A$3</c:f>
              <c:strCache>
                <c:ptCount val="2"/>
                <c:pt idx="0">
                  <c:v>第一季度</c:v>
                </c:pt>
                <c:pt idx="1">
                  <c:v>第二季度</c:v>
                </c:pt>
              </c:strCache>
            </c:strRef>
          </c:cat>
          <c:val>
            <c:numRef>
              <c:f>Sheet1!$B$2:$B$3</c:f>
              <c:numCache>
                <c:formatCode>General</c:formatCode>
                <c:ptCount val="2"/>
                <c:pt idx="0">
                  <c:v>20</c:v>
                </c:pt>
                <c:pt idx="1">
                  <c:v>80</c:v>
                </c:pt>
              </c:numCache>
            </c:numRef>
          </c:val>
          <c:extLst xmlns:c16r2="http://schemas.microsoft.com/office/drawing/2015/06/chart">
            <c:ext xmlns:c16="http://schemas.microsoft.com/office/drawing/2014/chart" uri="{C3380CC4-5D6E-409C-BE32-E72D297353CC}">
              <c16:uniqueId val="{00000000-3C42-4509-9D17-731B8B98A41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3">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9050" cap="flat" cmpd="sng" algn="ctr">
        <a:solidFill>
          <a:schemeClr val="tx1">
            <a:lumMod val="15000"/>
            <a:lumOff val="85000"/>
          </a:schemeClr>
        </a:solidFill>
        <a:round/>
        <a:headEnd type="none" w="sm" len="sm"/>
        <a:tailEnd type="none" w="sm" len="sm"/>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10800000" scaled="1"/>
        <a:tileRect/>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10800000" scaled="1"/>
        <a:tileRect/>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a:gsLst>
          <a:gs pos="0">
            <a:schemeClr val="phClr"/>
          </a:gs>
          <a:gs pos="46000">
            <a:schemeClr val="phClr"/>
          </a:gs>
          <a:gs pos="100000">
            <a:schemeClr val="phClr">
              <a:lumMod val="20000"/>
              <a:lumOff val="80000"/>
              <a:alpha val="0"/>
            </a:schemeClr>
          </a:gs>
        </a:gsLst>
        <a:path path="circle">
          <a:fillToRect l="50000" t="-80000" r="50000" b="180000"/>
        </a:path>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99000">
              <a:schemeClr val="tx1">
                <a:lumMod val="25000"/>
                <a:lumOff val="75000"/>
              </a:schemeClr>
            </a:gs>
            <a:gs pos="0">
              <a:schemeClr val="tx1">
                <a:lumMod val="15000"/>
                <a:lumOff val="8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15000"/>
                <a:lumOff val="85000"/>
              </a:schemeClr>
            </a:gs>
            <a:gs pos="0">
              <a:schemeClr val="tx1">
                <a:lumMod val="5000"/>
                <a:lumOff val="9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DAA7CA-07A8-49AB-A8B4-8CFAAA263F29}" type="datetimeFigureOut">
              <a:rPr lang="zh-CN" altLang="en-US" smtClean="0"/>
              <a:t>2019/5/13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FA78F1-D30F-4B7A-9C11-15FCA622BE85}" type="slidenum">
              <a:rPr lang="zh-CN" altLang="en-US" smtClean="0"/>
              <a:t>‹#›</a:t>
            </a:fld>
            <a:endParaRPr lang="zh-CN" altLang="en-US"/>
          </a:p>
        </p:txBody>
      </p:sp>
    </p:spTree>
    <p:extLst>
      <p:ext uri="{BB962C8B-B14F-4D97-AF65-F5344CB8AC3E}">
        <p14:creationId xmlns:p14="http://schemas.microsoft.com/office/powerpoint/2010/main" val="34260931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3</a:t>
            </a:fld>
            <a:endParaRPr lang="zh-CN" altLang="en-US"/>
          </a:p>
        </p:txBody>
      </p:sp>
    </p:spTree>
    <p:extLst>
      <p:ext uri="{BB962C8B-B14F-4D97-AF65-F5344CB8AC3E}">
        <p14:creationId xmlns:p14="http://schemas.microsoft.com/office/powerpoint/2010/main" val="23487848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12</a:t>
            </a:fld>
            <a:endParaRPr lang="zh-CN" altLang="en-US"/>
          </a:p>
        </p:txBody>
      </p:sp>
    </p:spTree>
    <p:extLst>
      <p:ext uri="{BB962C8B-B14F-4D97-AF65-F5344CB8AC3E}">
        <p14:creationId xmlns:p14="http://schemas.microsoft.com/office/powerpoint/2010/main" val="22567467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13</a:t>
            </a:fld>
            <a:endParaRPr lang="zh-CN" altLang="en-US"/>
          </a:p>
        </p:txBody>
      </p:sp>
    </p:spTree>
    <p:extLst>
      <p:ext uri="{BB962C8B-B14F-4D97-AF65-F5344CB8AC3E}">
        <p14:creationId xmlns:p14="http://schemas.microsoft.com/office/powerpoint/2010/main" val="41301820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14</a:t>
            </a:fld>
            <a:endParaRPr lang="zh-CN" altLang="en-US"/>
          </a:p>
        </p:txBody>
      </p:sp>
    </p:spTree>
    <p:extLst>
      <p:ext uri="{BB962C8B-B14F-4D97-AF65-F5344CB8AC3E}">
        <p14:creationId xmlns:p14="http://schemas.microsoft.com/office/powerpoint/2010/main" val="42357627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15</a:t>
            </a:fld>
            <a:endParaRPr lang="zh-CN" altLang="en-US"/>
          </a:p>
        </p:txBody>
      </p:sp>
    </p:spTree>
    <p:extLst>
      <p:ext uri="{BB962C8B-B14F-4D97-AF65-F5344CB8AC3E}">
        <p14:creationId xmlns:p14="http://schemas.microsoft.com/office/powerpoint/2010/main" val="7394023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16</a:t>
            </a:fld>
            <a:endParaRPr lang="zh-CN" altLang="en-US"/>
          </a:p>
        </p:txBody>
      </p:sp>
    </p:spTree>
    <p:extLst>
      <p:ext uri="{BB962C8B-B14F-4D97-AF65-F5344CB8AC3E}">
        <p14:creationId xmlns:p14="http://schemas.microsoft.com/office/powerpoint/2010/main" val="3698414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17</a:t>
            </a:fld>
            <a:endParaRPr lang="zh-CN" altLang="en-US"/>
          </a:p>
        </p:txBody>
      </p:sp>
    </p:spTree>
    <p:extLst>
      <p:ext uri="{BB962C8B-B14F-4D97-AF65-F5344CB8AC3E}">
        <p14:creationId xmlns:p14="http://schemas.microsoft.com/office/powerpoint/2010/main" val="29601947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18</a:t>
            </a:fld>
            <a:endParaRPr lang="zh-CN" altLang="en-US"/>
          </a:p>
        </p:txBody>
      </p:sp>
    </p:spTree>
    <p:extLst>
      <p:ext uri="{BB962C8B-B14F-4D97-AF65-F5344CB8AC3E}">
        <p14:creationId xmlns:p14="http://schemas.microsoft.com/office/powerpoint/2010/main" val="3290347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19</a:t>
            </a:fld>
            <a:endParaRPr lang="zh-CN" altLang="en-US"/>
          </a:p>
        </p:txBody>
      </p:sp>
    </p:spTree>
    <p:extLst>
      <p:ext uri="{BB962C8B-B14F-4D97-AF65-F5344CB8AC3E}">
        <p14:creationId xmlns:p14="http://schemas.microsoft.com/office/powerpoint/2010/main" val="5863812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20</a:t>
            </a:fld>
            <a:endParaRPr lang="zh-CN" altLang="en-US"/>
          </a:p>
        </p:txBody>
      </p:sp>
    </p:spTree>
    <p:extLst>
      <p:ext uri="{BB962C8B-B14F-4D97-AF65-F5344CB8AC3E}">
        <p14:creationId xmlns:p14="http://schemas.microsoft.com/office/powerpoint/2010/main" val="282867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21</a:t>
            </a:fld>
            <a:endParaRPr lang="zh-CN" altLang="en-US"/>
          </a:p>
        </p:txBody>
      </p:sp>
    </p:spTree>
    <p:extLst>
      <p:ext uri="{BB962C8B-B14F-4D97-AF65-F5344CB8AC3E}">
        <p14:creationId xmlns:p14="http://schemas.microsoft.com/office/powerpoint/2010/main" val="10954861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4</a:t>
            </a:fld>
            <a:endParaRPr lang="zh-CN" altLang="en-US"/>
          </a:p>
        </p:txBody>
      </p:sp>
    </p:spTree>
    <p:extLst>
      <p:ext uri="{BB962C8B-B14F-4D97-AF65-F5344CB8AC3E}">
        <p14:creationId xmlns:p14="http://schemas.microsoft.com/office/powerpoint/2010/main" val="35914668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22</a:t>
            </a:fld>
            <a:endParaRPr lang="zh-CN" altLang="en-US"/>
          </a:p>
        </p:txBody>
      </p:sp>
    </p:spTree>
    <p:extLst>
      <p:ext uri="{BB962C8B-B14F-4D97-AF65-F5344CB8AC3E}">
        <p14:creationId xmlns:p14="http://schemas.microsoft.com/office/powerpoint/2010/main" val="36795006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23</a:t>
            </a:fld>
            <a:endParaRPr lang="zh-CN" altLang="en-US"/>
          </a:p>
        </p:txBody>
      </p:sp>
    </p:spTree>
    <p:extLst>
      <p:ext uri="{BB962C8B-B14F-4D97-AF65-F5344CB8AC3E}">
        <p14:creationId xmlns:p14="http://schemas.microsoft.com/office/powerpoint/2010/main" val="34196465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24</a:t>
            </a:fld>
            <a:endParaRPr lang="zh-CN" altLang="en-US"/>
          </a:p>
        </p:txBody>
      </p:sp>
    </p:spTree>
    <p:extLst>
      <p:ext uri="{BB962C8B-B14F-4D97-AF65-F5344CB8AC3E}">
        <p14:creationId xmlns:p14="http://schemas.microsoft.com/office/powerpoint/2010/main" val="296688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25</a:t>
            </a:fld>
            <a:endParaRPr lang="zh-CN" altLang="en-US"/>
          </a:p>
        </p:txBody>
      </p:sp>
    </p:spTree>
    <p:extLst>
      <p:ext uri="{BB962C8B-B14F-4D97-AF65-F5344CB8AC3E}">
        <p14:creationId xmlns:p14="http://schemas.microsoft.com/office/powerpoint/2010/main" val="30256269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26</a:t>
            </a:fld>
            <a:endParaRPr lang="zh-CN" altLang="en-US"/>
          </a:p>
        </p:txBody>
      </p:sp>
    </p:spTree>
    <p:extLst>
      <p:ext uri="{BB962C8B-B14F-4D97-AF65-F5344CB8AC3E}">
        <p14:creationId xmlns:p14="http://schemas.microsoft.com/office/powerpoint/2010/main" val="25097915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27</a:t>
            </a:fld>
            <a:endParaRPr lang="zh-CN" altLang="en-US"/>
          </a:p>
        </p:txBody>
      </p:sp>
    </p:spTree>
    <p:extLst>
      <p:ext uri="{BB962C8B-B14F-4D97-AF65-F5344CB8AC3E}">
        <p14:creationId xmlns:p14="http://schemas.microsoft.com/office/powerpoint/2010/main" val="33701402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28</a:t>
            </a:fld>
            <a:endParaRPr lang="zh-CN" altLang="en-US"/>
          </a:p>
        </p:txBody>
      </p:sp>
    </p:spTree>
    <p:extLst>
      <p:ext uri="{BB962C8B-B14F-4D97-AF65-F5344CB8AC3E}">
        <p14:creationId xmlns:p14="http://schemas.microsoft.com/office/powerpoint/2010/main" val="29031286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29</a:t>
            </a:fld>
            <a:endParaRPr lang="zh-CN" altLang="en-US"/>
          </a:p>
        </p:txBody>
      </p:sp>
    </p:spTree>
    <p:extLst>
      <p:ext uri="{BB962C8B-B14F-4D97-AF65-F5344CB8AC3E}">
        <p14:creationId xmlns:p14="http://schemas.microsoft.com/office/powerpoint/2010/main" val="10225253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30</a:t>
            </a:fld>
            <a:endParaRPr lang="zh-CN" altLang="en-US"/>
          </a:p>
        </p:txBody>
      </p:sp>
    </p:spTree>
    <p:extLst>
      <p:ext uri="{BB962C8B-B14F-4D97-AF65-F5344CB8AC3E}">
        <p14:creationId xmlns:p14="http://schemas.microsoft.com/office/powerpoint/2010/main" val="5533703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31</a:t>
            </a:fld>
            <a:endParaRPr lang="zh-CN" altLang="en-US"/>
          </a:p>
        </p:txBody>
      </p:sp>
    </p:spTree>
    <p:extLst>
      <p:ext uri="{BB962C8B-B14F-4D97-AF65-F5344CB8AC3E}">
        <p14:creationId xmlns:p14="http://schemas.microsoft.com/office/powerpoint/2010/main" val="4263516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5</a:t>
            </a:fld>
            <a:endParaRPr lang="zh-CN" altLang="en-US"/>
          </a:p>
        </p:txBody>
      </p:sp>
    </p:spTree>
    <p:extLst>
      <p:ext uri="{BB962C8B-B14F-4D97-AF65-F5344CB8AC3E}">
        <p14:creationId xmlns:p14="http://schemas.microsoft.com/office/powerpoint/2010/main" val="19247952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32</a:t>
            </a:fld>
            <a:endParaRPr lang="zh-CN" altLang="en-US"/>
          </a:p>
        </p:txBody>
      </p:sp>
    </p:spTree>
    <p:extLst>
      <p:ext uri="{BB962C8B-B14F-4D97-AF65-F5344CB8AC3E}">
        <p14:creationId xmlns:p14="http://schemas.microsoft.com/office/powerpoint/2010/main" val="6544313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33</a:t>
            </a:fld>
            <a:endParaRPr lang="zh-CN" altLang="en-US"/>
          </a:p>
        </p:txBody>
      </p:sp>
    </p:spTree>
    <p:extLst>
      <p:ext uri="{BB962C8B-B14F-4D97-AF65-F5344CB8AC3E}">
        <p14:creationId xmlns:p14="http://schemas.microsoft.com/office/powerpoint/2010/main" val="40324388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34</a:t>
            </a:fld>
            <a:endParaRPr lang="zh-CN" altLang="en-US"/>
          </a:p>
        </p:txBody>
      </p:sp>
    </p:spTree>
    <p:extLst>
      <p:ext uri="{BB962C8B-B14F-4D97-AF65-F5344CB8AC3E}">
        <p14:creationId xmlns:p14="http://schemas.microsoft.com/office/powerpoint/2010/main" val="42058553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35</a:t>
            </a:fld>
            <a:endParaRPr lang="zh-CN" altLang="en-US"/>
          </a:p>
        </p:txBody>
      </p:sp>
    </p:spTree>
    <p:extLst>
      <p:ext uri="{BB962C8B-B14F-4D97-AF65-F5344CB8AC3E}">
        <p14:creationId xmlns:p14="http://schemas.microsoft.com/office/powerpoint/2010/main" val="1390653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36</a:t>
            </a:fld>
            <a:endParaRPr lang="zh-CN" altLang="en-US"/>
          </a:p>
        </p:txBody>
      </p:sp>
    </p:spTree>
    <p:extLst>
      <p:ext uri="{BB962C8B-B14F-4D97-AF65-F5344CB8AC3E}">
        <p14:creationId xmlns:p14="http://schemas.microsoft.com/office/powerpoint/2010/main" val="3236646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37</a:t>
            </a:fld>
            <a:endParaRPr lang="zh-CN" altLang="en-US"/>
          </a:p>
        </p:txBody>
      </p:sp>
    </p:spTree>
    <p:extLst>
      <p:ext uri="{BB962C8B-B14F-4D97-AF65-F5344CB8AC3E}">
        <p14:creationId xmlns:p14="http://schemas.microsoft.com/office/powerpoint/2010/main" val="3500916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38</a:t>
            </a:fld>
            <a:endParaRPr lang="zh-CN" altLang="en-US"/>
          </a:p>
        </p:txBody>
      </p:sp>
    </p:spTree>
    <p:extLst>
      <p:ext uri="{BB962C8B-B14F-4D97-AF65-F5344CB8AC3E}">
        <p14:creationId xmlns:p14="http://schemas.microsoft.com/office/powerpoint/2010/main" val="22996255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39</a:t>
            </a:fld>
            <a:endParaRPr lang="zh-CN" altLang="en-US"/>
          </a:p>
        </p:txBody>
      </p:sp>
    </p:spTree>
    <p:extLst>
      <p:ext uri="{BB962C8B-B14F-4D97-AF65-F5344CB8AC3E}">
        <p14:creationId xmlns:p14="http://schemas.microsoft.com/office/powerpoint/2010/main" val="31068177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40</a:t>
            </a:fld>
            <a:endParaRPr lang="zh-CN" altLang="en-US"/>
          </a:p>
        </p:txBody>
      </p:sp>
    </p:spTree>
    <p:extLst>
      <p:ext uri="{BB962C8B-B14F-4D97-AF65-F5344CB8AC3E}">
        <p14:creationId xmlns:p14="http://schemas.microsoft.com/office/powerpoint/2010/main" val="16996320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41</a:t>
            </a:fld>
            <a:endParaRPr lang="zh-CN" altLang="en-US"/>
          </a:p>
        </p:txBody>
      </p:sp>
    </p:spTree>
    <p:extLst>
      <p:ext uri="{BB962C8B-B14F-4D97-AF65-F5344CB8AC3E}">
        <p14:creationId xmlns:p14="http://schemas.microsoft.com/office/powerpoint/2010/main" val="2944078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6</a:t>
            </a:fld>
            <a:endParaRPr lang="zh-CN" altLang="en-US"/>
          </a:p>
        </p:txBody>
      </p:sp>
    </p:spTree>
    <p:extLst>
      <p:ext uri="{BB962C8B-B14F-4D97-AF65-F5344CB8AC3E}">
        <p14:creationId xmlns:p14="http://schemas.microsoft.com/office/powerpoint/2010/main" val="3053753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42</a:t>
            </a:fld>
            <a:endParaRPr lang="zh-CN" altLang="en-US"/>
          </a:p>
        </p:txBody>
      </p:sp>
    </p:spTree>
    <p:extLst>
      <p:ext uri="{BB962C8B-B14F-4D97-AF65-F5344CB8AC3E}">
        <p14:creationId xmlns:p14="http://schemas.microsoft.com/office/powerpoint/2010/main" val="34158381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43</a:t>
            </a:fld>
            <a:endParaRPr lang="zh-CN" altLang="en-US"/>
          </a:p>
        </p:txBody>
      </p:sp>
    </p:spTree>
    <p:extLst>
      <p:ext uri="{BB962C8B-B14F-4D97-AF65-F5344CB8AC3E}">
        <p14:creationId xmlns:p14="http://schemas.microsoft.com/office/powerpoint/2010/main" val="28809167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44</a:t>
            </a:fld>
            <a:endParaRPr lang="zh-CN" altLang="en-US"/>
          </a:p>
        </p:txBody>
      </p:sp>
    </p:spTree>
    <p:extLst>
      <p:ext uri="{BB962C8B-B14F-4D97-AF65-F5344CB8AC3E}">
        <p14:creationId xmlns:p14="http://schemas.microsoft.com/office/powerpoint/2010/main" val="27371136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45</a:t>
            </a:fld>
            <a:endParaRPr lang="zh-CN" altLang="en-US"/>
          </a:p>
        </p:txBody>
      </p:sp>
    </p:spTree>
    <p:extLst>
      <p:ext uri="{BB962C8B-B14F-4D97-AF65-F5344CB8AC3E}">
        <p14:creationId xmlns:p14="http://schemas.microsoft.com/office/powerpoint/2010/main" val="31153059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46</a:t>
            </a:fld>
            <a:endParaRPr lang="zh-CN" altLang="en-US"/>
          </a:p>
        </p:txBody>
      </p:sp>
    </p:spTree>
    <p:extLst>
      <p:ext uri="{BB962C8B-B14F-4D97-AF65-F5344CB8AC3E}">
        <p14:creationId xmlns:p14="http://schemas.microsoft.com/office/powerpoint/2010/main" val="39986711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47</a:t>
            </a:fld>
            <a:endParaRPr lang="zh-CN" altLang="en-US"/>
          </a:p>
        </p:txBody>
      </p:sp>
    </p:spTree>
    <p:extLst>
      <p:ext uri="{BB962C8B-B14F-4D97-AF65-F5344CB8AC3E}">
        <p14:creationId xmlns:p14="http://schemas.microsoft.com/office/powerpoint/2010/main" val="30807919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48</a:t>
            </a:fld>
            <a:endParaRPr lang="zh-CN" altLang="en-US"/>
          </a:p>
        </p:txBody>
      </p:sp>
    </p:spTree>
    <p:extLst>
      <p:ext uri="{BB962C8B-B14F-4D97-AF65-F5344CB8AC3E}">
        <p14:creationId xmlns:p14="http://schemas.microsoft.com/office/powerpoint/2010/main" val="22316610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49</a:t>
            </a:fld>
            <a:endParaRPr lang="zh-CN" altLang="en-US"/>
          </a:p>
        </p:txBody>
      </p:sp>
    </p:spTree>
    <p:extLst>
      <p:ext uri="{BB962C8B-B14F-4D97-AF65-F5344CB8AC3E}">
        <p14:creationId xmlns:p14="http://schemas.microsoft.com/office/powerpoint/2010/main" val="64605874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50</a:t>
            </a:fld>
            <a:endParaRPr lang="zh-CN" altLang="en-US"/>
          </a:p>
        </p:txBody>
      </p:sp>
    </p:spTree>
    <p:extLst>
      <p:ext uri="{BB962C8B-B14F-4D97-AF65-F5344CB8AC3E}">
        <p14:creationId xmlns:p14="http://schemas.microsoft.com/office/powerpoint/2010/main" val="38059898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51</a:t>
            </a:fld>
            <a:endParaRPr lang="zh-CN" altLang="en-US"/>
          </a:p>
        </p:txBody>
      </p:sp>
    </p:spTree>
    <p:extLst>
      <p:ext uri="{BB962C8B-B14F-4D97-AF65-F5344CB8AC3E}">
        <p14:creationId xmlns:p14="http://schemas.microsoft.com/office/powerpoint/2010/main" val="1821257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7</a:t>
            </a:fld>
            <a:endParaRPr lang="zh-CN" altLang="en-US"/>
          </a:p>
        </p:txBody>
      </p:sp>
    </p:spTree>
    <p:extLst>
      <p:ext uri="{BB962C8B-B14F-4D97-AF65-F5344CB8AC3E}">
        <p14:creationId xmlns:p14="http://schemas.microsoft.com/office/powerpoint/2010/main" val="27612008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52</a:t>
            </a:fld>
            <a:endParaRPr lang="zh-CN" altLang="en-US"/>
          </a:p>
        </p:txBody>
      </p:sp>
    </p:spTree>
    <p:extLst>
      <p:ext uri="{BB962C8B-B14F-4D97-AF65-F5344CB8AC3E}">
        <p14:creationId xmlns:p14="http://schemas.microsoft.com/office/powerpoint/2010/main" val="30054990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53</a:t>
            </a:fld>
            <a:endParaRPr lang="zh-CN" altLang="en-US"/>
          </a:p>
        </p:txBody>
      </p:sp>
    </p:spTree>
    <p:extLst>
      <p:ext uri="{BB962C8B-B14F-4D97-AF65-F5344CB8AC3E}">
        <p14:creationId xmlns:p14="http://schemas.microsoft.com/office/powerpoint/2010/main" val="5574872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54</a:t>
            </a:fld>
            <a:endParaRPr lang="zh-CN" altLang="en-US"/>
          </a:p>
        </p:txBody>
      </p:sp>
    </p:spTree>
    <p:extLst>
      <p:ext uri="{BB962C8B-B14F-4D97-AF65-F5344CB8AC3E}">
        <p14:creationId xmlns:p14="http://schemas.microsoft.com/office/powerpoint/2010/main" val="8484609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55</a:t>
            </a:fld>
            <a:endParaRPr lang="zh-CN" altLang="en-US"/>
          </a:p>
        </p:txBody>
      </p:sp>
    </p:spTree>
    <p:extLst>
      <p:ext uri="{BB962C8B-B14F-4D97-AF65-F5344CB8AC3E}">
        <p14:creationId xmlns:p14="http://schemas.microsoft.com/office/powerpoint/2010/main" val="312949606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56</a:t>
            </a:fld>
            <a:endParaRPr lang="zh-CN" altLang="en-US"/>
          </a:p>
        </p:txBody>
      </p:sp>
    </p:spTree>
    <p:extLst>
      <p:ext uri="{BB962C8B-B14F-4D97-AF65-F5344CB8AC3E}">
        <p14:creationId xmlns:p14="http://schemas.microsoft.com/office/powerpoint/2010/main" val="29884153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57</a:t>
            </a:fld>
            <a:endParaRPr lang="zh-CN" altLang="en-US"/>
          </a:p>
        </p:txBody>
      </p:sp>
    </p:spTree>
    <p:extLst>
      <p:ext uri="{BB962C8B-B14F-4D97-AF65-F5344CB8AC3E}">
        <p14:creationId xmlns:p14="http://schemas.microsoft.com/office/powerpoint/2010/main" val="19446720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58</a:t>
            </a:fld>
            <a:endParaRPr lang="zh-CN" altLang="en-US"/>
          </a:p>
        </p:txBody>
      </p:sp>
    </p:spTree>
    <p:extLst>
      <p:ext uri="{BB962C8B-B14F-4D97-AF65-F5344CB8AC3E}">
        <p14:creationId xmlns:p14="http://schemas.microsoft.com/office/powerpoint/2010/main" val="26679401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59</a:t>
            </a:fld>
            <a:endParaRPr lang="zh-CN" altLang="en-US"/>
          </a:p>
        </p:txBody>
      </p:sp>
    </p:spTree>
    <p:extLst>
      <p:ext uri="{BB962C8B-B14F-4D97-AF65-F5344CB8AC3E}">
        <p14:creationId xmlns:p14="http://schemas.microsoft.com/office/powerpoint/2010/main" val="26433979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5FA78F1-D30F-4B7A-9C11-15FCA622BE85}" type="slidenum">
              <a:rPr lang="zh-CN" altLang="en-US" smtClean="0"/>
              <a:t>60</a:t>
            </a:fld>
            <a:endParaRPr lang="zh-CN" altLang="en-US"/>
          </a:p>
        </p:txBody>
      </p:sp>
    </p:spTree>
    <p:extLst>
      <p:ext uri="{BB962C8B-B14F-4D97-AF65-F5344CB8AC3E}">
        <p14:creationId xmlns:p14="http://schemas.microsoft.com/office/powerpoint/2010/main" val="22304504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61</a:t>
            </a:fld>
            <a:endParaRPr lang="zh-CN" altLang="en-US"/>
          </a:p>
        </p:txBody>
      </p:sp>
    </p:spTree>
    <p:extLst>
      <p:ext uri="{BB962C8B-B14F-4D97-AF65-F5344CB8AC3E}">
        <p14:creationId xmlns:p14="http://schemas.microsoft.com/office/powerpoint/2010/main" val="24687602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8</a:t>
            </a:fld>
            <a:endParaRPr lang="zh-CN" altLang="en-US"/>
          </a:p>
        </p:txBody>
      </p:sp>
    </p:spTree>
    <p:extLst>
      <p:ext uri="{BB962C8B-B14F-4D97-AF65-F5344CB8AC3E}">
        <p14:creationId xmlns:p14="http://schemas.microsoft.com/office/powerpoint/2010/main" val="9471023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62</a:t>
            </a:fld>
            <a:endParaRPr lang="zh-CN" altLang="en-US"/>
          </a:p>
        </p:txBody>
      </p:sp>
    </p:spTree>
    <p:extLst>
      <p:ext uri="{BB962C8B-B14F-4D97-AF65-F5344CB8AC3E}">
        <p14:creationId xmlns:p14="http://schemas.microsoft.com/office/powerpoint/2010/main" val="37792554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63</a:t>
            </a:fld>
            <a:endParaRPr lang="zh-CN" altLang="en-US"/>
          </a:p>
        </p:txBody>
      </p:sp>
    </p:spTree>
    <p:extLst>
      <p:ext uri="{BB962C8B-B14F-4D97-AF65-F5344CB8AC3E}">
        <p14:creationId xmlns:p14="http://schemas.microsoft.com/office/powerpoint/2010/main" val="345887302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如何更改数据？右键→编辑数据→改变数据比例</a:t>
            </a:r>
          </a:p>
        </p:txBody>
      </p:sp>
      <p:sp>
        <p:nvSpPr>
          <p:cNvPr id="4" name="灯片编号占位符 3"/>
          <p:cNvSpPr>
            <a:spLocks noGrp="1"/>
          </p:cNvSpPr>
          <p:nvPr>
            <p:ph type="sldNum" sz="quarter" idx="5"/>
          </p:nvPr>
        </p:nvSpPr>
        <p:spPr/>
        <p:txBody>
          <a:bodyPr/>
          <a:lstStyle/>
          <a:p>
            <a:fld id="{65FA78F1-D30F-4B7A-9C11-15FCA622BE85}" type="slidenum">
              <a:rPr lang="zh-CN" altLang="en-US" smtClean="0"/>
              <a:t>64</a:t>
            </a:fld>
            <a:endParaRPr lang="zh-CN" altLang="en-US"/>
          </a:p>
        </p:txBody>
      </p:sp>
    </p:spTree>
    <p:extLst>
      <p:ext uri="{BB962C8B-B14F-4D97-AF65-F5344CB8AC3E}">
        <p14:creationId xmlns:p14="http://schemas.microsoft.com/office/powerpoint/2010/main" val="268208439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66</a:t>
            </a:fld>
            <a:endParaRPr lang="zh-CN" altLang="en-US"/>
          </a:p>
        </p:txBody>
      </p:sp>
    </p:spTree>
    <p:extLst>
      <p:ext uri="{BB962C8B-B14F-4D97-AF65-F5344CB8AC3E}">
        <p14:creationId xmlns:p14="http://schemas.microsoft.com/office/powerpoint/2010/main" val="345496380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67</a:t>
            </a:fld>
            <a:endParaRPr lang="zh-CN" altLang="en-US"/>
          </a:p>
        </p:txBody>
      </p:sp>
    </p:spTree>
    <p:extLst>
      <p:ext uri="{BB962C8B-B14F-4D97-AF65-F5344CB8AC3E}">
        <p14:creationId xmlns:p14="http://schemas.microsoft.com/office/powerpoint/2010/main" val="6927856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68</a:t>
            </a:fld>
            <a:endParaRPr lang="zh-CN" altLang="en-US"/>
          </a:p>
        </p:txBody>
      </p:sp>
    </p:spTree>
    <p:extLst>
      <p:ext uri="{BB962C8B-B14F-4D97-AF65-F5344CB8AC3E}">
        <p14:creationId xmlns:p14="http://schemas.microsoft.com/office/powerpoint/2010/main" val="14681449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69</a:t>
            </a:fld>
            <a:endParaRPr lang="zh-CN" altLang="en-US"/>
          </a:p>
        </p:txBody>
      </p:sp>
    </p:spTree>
    <p:extLst>
      <p:ext uri="{BB962C8B-B14F-4D97-AF65-F5344CB8AC3E}">
        <p14:creationId xmlns:p14="http://schemas.microsoft.com/office/powerpoint/2010/main" val="166236548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70</a:t>
            </a:fld>
            <a:endParaRPr lang="zh-CN" altLang="en-US"/>
          </a:p>
        </p:txBody>
      </p:sp>
    </p:spTree>
    <p:extLst>
      <p:ext uri="{BB962C8B-B14F-4D97-AF65-F5344CB8AC3E}">
        <p14:creationId xmlns:p14="http://schemas.microsoft.com/office/powerpoint/2010/main" val="9095290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71</a:t>
            </a:fld>
            <a:endParaRPr lang="zh-CN" altLang="en-US"/>
          </a:p>
        </p:txBody>
      </p:sp>
    </p:spTree>
    <p:extLst>
      <p:ext uri="{BB962C8B-B14F-4D97-AF65-F5344CB8AC3E}">
        <p14:creationId xmlns:p14="http://schemas.microsoft.com/office/powerpoint/2010/main" val="27635931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9</a:t>
            </a:fld>
            <a:endParaRPr lang="zh-CN" altLang="en-US"/>
          </a:p>
        </p:txBody>
      </p:sp>
    </p:spTree>
    <p:extLst>
      <p:ext uri="{BB962C8B-B14F-4D97-AF65-F5344CB8AC3E}">
        <p14:creationId xmlns:p14="http://schemas.microsoft.com/office/powerpoint/2010/main" val="4192863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10</a:t>
            </a:fld>
            <a:endParaRPr lang="zh-CN" altLang="en-US"/>
          </a:p>
        </p:txBody>
      </p:sp>
    </p:spTree>
    <p:extLst>
      <p:ext uri="{BB962C8B-B14F-4D97-AF65-F5344CB8AC3E}">
        <p14:creationId xmlns:p14="http://schemas.microsoft.com/office/powerpoint/2010/main" val="893870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FA78F1-D30F-4B7A-9C11-15FCA622BE85}" type="slidenum">
              <a:rPr lang="zh-CN" altLang="en-US" smtClean="0"/>
              <a:t>11</a:t>
            </a:fld>
            <a:endParaRPr lang="zh-CN" altLang="en-US"/>
          </a:p>
        </p:txBody>
      </p:sp>
    </p:spTree>
    <p:extLst>
      <p:ext uri="{BB962C8B-B14F-4D97-AF65-F5344CB8AC3E}">
        <p14:creationId xmlns:p14="http://schemas.microsoft.com/office/powerpoint/2010/main" val="540354612"/>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封面">
    <p:spTree>
      <p:nvGrpSpPr>
        <p:cNvPr id="1" name=""/>
        <p:cNvGrpSpPr/>
        <p:nvPr/>
      </p:nvGrpSpPr>
      <p:grpSpPr>
        <a:xfrm>
          <a:off x="0" y="0"/>
          <a:ext cx="0" cy="0"/>
          <a:chOff x="0" y="0"/>
          <a:chExt cx="0" cy="0"/>
        </a:xfrm>
      </p:grpSpPr>
      <p:pic>
        <p:nvPicPr>
          <p:cNvPr id="32" name="图片 31" descr="图片包含 天空, 户外, 草, 建筑物&#10;&#10;自动生成的说明">
            <a:extLst>
              <a:ext uri="{FF2B5EF4-FFF2-40B4-BE49-F238E27FC236}">
                <a16:creationId xmlns="" xmlns:a16="http://schemas.microsoft.com/office/drawing/2014/main" id="{CBC64F1A-57CC-40FC-98F7-694F98EB219C}"/>
              </a:ext>
            </a:extLst>
          </p:cNvPr>
          <p:cNvPicPr>
            <a:picLocks noChangeAspect="1"/>
          </p:cNvPicPr>
          <p:nvPr userDrawn="1"/>
        </p:nvPicPr>
        <p:blipFill rotWithShape="1">
          <a:blip r:embed="rId2" cstate="email">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rcRect t="17652" b="6173"/>
          <a:stretch/>
        </p:blipFill>
        <p:spPr>
          <a:xfrm>
            <a:off x="0" y="0"/>
            <a:ext cx="12192000" cy="5562600"/>
          </a:xfrm>
          <a:prstGeom prst="rect">
            <a:avLst/>
          </a:prstGeom>
        </p:spPr>
      </p:pic>
      <p:sp>
        <p:nvSpPr>
          <p:cNvPr id="14" name="矩形 13">
            <a:extLst>
              <a:ext uri="{FF2B5EF4-FFF2-40B4-BE49-F238E27FC236}">
                <a16:creationId xmlns="" xmlns:a16="http://schemas.microsoft.com/office/drawing/2014/main" id="{439E1BA4-86CD-4352-868E-6354C318C8B9}"/>
              </a:ext>
            </a:extLst>
          </p:cNvPr>
          <p:cNvSpPr/>
          <p:nvPr userDrawn="1"/>
        </p:nvSpPr>
        <p:spPr>
          <a:xfrm>
            <a:off x="0" y="0"/>
            <a:ext cx="12192000" cy="6858000"/>
          </a:xfrm>
          <a:prstGeom prst="rect">
            <a:avLst/>
          </a:prstGeom>
          <a:gradFill>
            <a:gsLst>
              <a:gs pos="3000">
                <a:schemeClr val="bg1">
                  <a:alpha val="70000"/>
                </a:schemeClr>
              </a:gs>
              <a:gs pos="8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占位符 4">
            <a:extLst>
              <a:ext uri="{FF2B5EF4-FFF2-40B4-BE49-F238E27FC236}">
                <a16:creationId xmlns="" xmlns:a16="http://schemas.microsoft.com/office/drawing/2014/main" id="{A55C6229-A035-4069-BE67-563B9124AD36}"/>
              </a:ext>
            </a:extLst>
          </p:cNvPr>
          <p:cNvSpPr>
            <a:spLocks noGrp="1"/>
          </p:cNvSpPr>
          <p:nvPr>
            <p:ph type="body" sz="quarter" idx="13"/>
          </p:nvPr>
        </p:nvSpPr>
        <p:spPr>
          <a:xfrm>
            <a:off x="3660681" y="4505376"/>
            <a:ext cx="2345707" cy="520842"/>
          </a:xfrm>
          <a:prstGeom prst="roundRect">
            <a:avLst>
              <a:gd name="adj" fmla="val 50000"/>
            </a:avLst>
          </a:prstGeom>
          <a:gradFill flip="none" rotWithShape="1">
            <a:gsLst>
              <a:gs pos="100000">
                <a:schemeClr val="accent1"/>
              </a:gs>
              <a:gs pos="0">
                <a:schemeClr val="accent1">
                  <a:lumMod val="80000"/>
                  <a:lumOff val="20000"/>
                </a:schemeClr>
              </a:gs>
            </a:gsLst>
            <a:lin ang="0" scaled="1"/>
            <a:tileRect/>
          </a:gra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a:lnSpc>
                <a:spcPct val="100000"/>
              </a:lnSpc>
              <a:buNone/>
              <a:defRPr lang="zh-CN" altLang="en-US" sz="1800" dirty="0">
                <a:solidFill>
                  <a:schemeClr val="bg1"/>
                </a:solidFill>
                <a:latin typeface="微软雅黑" panose="020B0503020204020204" pitchFamily="34" charset="-122"/>
                <a:ea typeface="微软雅黑" panose="020B0503020204020204" pitchFamily="34" charset="-122"/>
              </a:defRPr>
            </a:lvl1pPr>
          </a:lstStyle>
          <a:p>
            <a:pPr marL="0" lvl="0" algn="ctr"/>
            <a:r>
              <a:rPr lang="zh-CN" altLang="en-US" dirty="0"/>
              <a:t>编辑母版文本样式</a:t>
            </a:r>
          </a:p>
        </p:txBody>
      </p:sp>
      <p:sp>
        <p:nvSpPr>
          <p:cNvPr id="30" name="文本占位符 4">
            <a:extLst>
              <a:ext uri="{FF2B5EF4-FFF2-40B4-BE49-F238E27FC236}">
                <a16:creationId xmlns="" xmlns:a16="http://schemas.microsoft.com/office/drawing/2014/main" id="{2E67FBDD-3A0B-432F-91A0-7F720E14A16A}"/>
              </a:ext>
            </a:extLst>
          </p:cNvPr>
          <p:cNvSpPr>
            <a:spLocks noGrp="1"/>
          </p:cNvSpPr>
          <p:nvPr>
            <p:ph type="body" sz="quarter" idx="14"/>
          </p:nvPr>
        </p:nvSpPr>
        <p:spPr>
          <a:xfrm>
            <a:off x="6185610" y="4505376"/>
            <a:ext cx="2345707" cy="520842"/>
          </a:xfrm>
          <a:prstGeom prst="roundRect">
            <a:avLst>
              <a:gd name="adj" fmla="val 50000"/>
            </a:avLst>
          </a:prstGeom>
          <a:gradFill flip="none" rotWithShape="1">
            <a:gsLst>
              <a:gs pos="100000">
                <a:schemeClr val="accent1"/>
              </a:gs>
              <a:gs pos="0">
                <a:schemeClr val="accent1">
                  <a:lumMod val="80000"/>
                  <a:lumOff val="20000"/>
                </a:schemeClr>
              </a:gs>
            </a:gsLst>
            <a:lin ang="0" scaled="1"/>
            <a:tileRect/>
          </a:gradFill>
          <a:ln>
            <a:noFill/>
          </a:ln>
          <a:effectLst>
            <a:outerShdw blurRad="63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algn="ctr">
              <a:lnSpc>
                <a:spcPct val="100000"/>
              </a:lnSpc>
              <a:defRPr lang="zh-CN" altLang="en-US" sz="1800" dirty="0">
                <a:solidFill>
                  <a:schemeClr val="bg1"/>
                </a:solidFill>
                <a:latin typeface="微软雅黑" panose="020B0503020204020204" pitchFamily="34" charset="-122"/>
                <a:ea typeface="微软雅黑" panose="020B0503020204020204" pitchFamily="34" charset="-122"/>
              </a:defRPr>
            </a:lvl1pPr>
          </a:lstStyle>
          <a:p>
            <a:pPr marL="0" lvl="0" indent="0" algn="ctr">
              <a:buNone/>
            </a:pPr>
            <a:r>
              <a:rPr lang="zh-CN" altLang="en-US" dirty="0"/>
              <a:t>编辑母版文本样式</a:t>
            </a:r>
          </a:p>
        </p:txBody>
      </p:sp>
      <p:sp>
        <p:nvSpPr>
          <p:cNvPr id="2" name="标题 1">
            <a:extLst>
              <a:ext uri="{FF2B5EF4-FFF2-40B4-BE49-F238E27FC236}">
                <a16:creationId xmlns="" xmlns:a16="http://schemas.microsoft.com/office/drawing/2014/main" id="{48540203-C05C-4A74-A4A3-01FDF50FB62F}"/>
              </a:ext>
            </a:extLst>
          </p:cNvPr>
          <p:cNvSpPr>
            <a:spLocks noGrp="1"/>
          </p:cNvSpPr>
          <p:nvPr>
            <p:ph type="ctrTitle"/>
          </p:nvPr>
        </p:nvSpPr>
        <p:spPr>
          <a:xfrm>
            <a:off x="1886858" y="2782861"/>
            <a:ext cx="8418285" cy="946202"/>
          </a:xfrm>
        </p:spPr>
        <p:txBody>
          <a:bodyPr anchor="b"/>
          <a:lstStyle>
            <a:lvl1pPr algn="dist">
              <a:defRPr sz="5400"/>
            </a:lvl1pPr>
          </a:lstStyle>
          <a:p>
            <a:r>
              <a:rPr lang="zh-CN" altLang="en-US" dirty="0"/>
              <a:t>单击此处编辑母版标题样式</a:t>
            </a:r>
          </a:p>
        </p:txBody>
      </p:sp>
      <p:sp>
        <p:nvSpPr>
          <p:cNvPr id="3" name="副标题 2">
            <a:extLst>
              <a:ext uri="{FF2B5EF4-FFF2-40B4-BE49-F238E27FC236}">
                <a16:creationId xmlns="" xmlns:a16="http://schemas.microsoft.com/office/drawing/2014/main" id="{7725C645-329B-41F5-90C0-EEBC16BFDE24}"/>
              </a:ext>
            </a:extLst>
          </p:cNvPr>
          <p:cNvSpPr>
            <a:spLocks noGrp="1"/>
          </p:cNvSpPr>
          <p:nvPr>
            <p:ph type="subTitle" idx="1"/>
          </p:nvPr>
        </p:nvSpPr>
        <p:spPr>
          <a:xfrm>
            <a:off x="1886858" y="3743427"/>
            <a:ext cx="8418285" cy="277000"/>
          </a:xfrm>
        </p:spPr>
        <p:txBody>
          <a:bodyPr tIns="46800" bIns="46800">
            <a:normAutofit/>
          </a:bodyPr>
          <a:lstStyle>
            <a:lvl1pPr marL="0" indent="0" algn="dist">
              <a:lnSpc>
                <a:spcPct val="100000"/>
              </a:lnSpc>
              <a:buNone/>
              <a:defRPr sz="1200">
                <a:solidFill>
                  <a:schemeClr val="bg1">
                    <a:lumMod val="50000"/>
                  </a:schemeClr>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grpSp>
        <p:nvGrpSpPr>
          <p:cNvPr id="6" name="组合 5">
            <a:extLst>
              <a:ext uri="{FF2B5EF4-FFF2-40B4-BE49-F238E27FC236}">
                <a16:creationId xmlns="" xmlns:a16="http://schemas.microsoft.com/office/drawing/2014/main" id="{44F0D90D-520C-4CCA-9F42-6A068B068672}"/>
              </a:ext>
            </a:extLst>
          </p:cNvPr>
          <p:cNvGrpSpPr/>
          <p:nvPr userDrawn="1"/>
        </p:nvGrpSpPr>
        <p:grpSpPr>
          <a:xfrm>
            <a:off x="4658184" y="6119842"/>
            <a:ext cx="2875633" cy="307777"/>
            <a:chOff x="4658184" y="6119842"/>
            <a:chExt cx="2875633" cy="307777"/>
          </a:xfrm>
        </p:grpSpPr>
        <p:sp>
          <p:nvSpPr>
            <p:cNvPr id="16" name="文本框 15">
              <a:extLst>
                <a:ext uri="{FF2B5EF4-FFF2-40B4-BE49-F238E27FC236}">
                  <a16:creationId xmlns="" xmlns:a16="http://schemas.microsoft.com/office/drawing/2014/main" id="{9BD80D0F-039E-4243-A030-D246FAF3CC6A}"/>
                </a:ext>
              </a:extLst>
            </p:cNvPr>
            <p:cNvSpPr txBox="1"/>
            <p:nvPr/>
          </p:nvSpPr>
          <p:spPr>
            <a:xfrm>
              <a:off x="4658184" y="6119842"/>
              <a:ext cx="560613" cy="307777"/>
            </a:xfrm>
            <a:prstGeom prst="rect">
              <a:avLst/>
            </a:prstGeom>
            <a:noFill/>
          </p:spPr>
          <p:txBody>
            <a:bodyPr wrap="square" rtlCol="0">
              <a:spAutoFit/>
            </a:bodyPr>
            <a:lstStyle/>
            <a:p>
              <a:pPr algn="ct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厚德</a:t>
              </a:r>
            </a:p>
          </p:txBody>
        </p:sp>
        <p:sp>
          <p:nvSpPr>
            <p:cNvPr id="17" name="文本框 16">
              <a:extLst>
                <a:ext uri="{FF2B5EF4-FFF2-40B4-BE49-F238E27FC236}">
                  <a16:creationId xmlns="" xmlns:a16="http://schemas.microsoft.com/office/drawing/2014/main" id="{F9742A0A-84D0-4393-80F0-9DCC59AF9138}"/>
                </a:ext>
              </a:extLst>
            </p:cNvPr>
            <p:cNvSpPr txBox="1"/>
            <p:nvPr/>
          </p:nvSpPr>
          <p:spPr>
            <a:xfrm>
              <a:off x="5429858" y="6119842"/>
              <a:ext cx="560613" cy="307777"/>
            </a:xfrm>
            <a:prstGeom prst="rect">
              <a:avLst/>
            </a:prstGeom>
            <a:noFill/>
          </p:spPr>
          <p:txBody>
            <a:bodyPr wrap="square" rtlCol="0">
              <a:spAutoFit/>
            </a:bodyPr>
            <a:lstStyle/>
            <a:p>
              <a:pPr algn="ct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积学</a:t>
              </a:r>
            </a:p>
          </p:txBody>
        </p:sp>
        <p:sp>
          <p:nvSpPr>
            <p:cNvPr id="18" name="文本框 17">
              <a:extLst>
                <a:ext uri="{FF2B5EF4-FFF2-40B4-BE49-F238E27FC236}">
                  <a16:creationId xmlns="" xmlns:a16="http://schemas.microsoft.com/office/drawing/2014/main" id="{7391F990-5EB4-45BD-9CA6-1689DFD53A84}"/>
                </a:ext>
              </a:extLst>
            </p:cNvPr>
            <p:cNvSpPr txBox="1"/>
            <p:nvPr/>
          </p:nvSpPr>
          <p:spPr>
            <a:xfrm>
              <a:off x="6201532" y="6119842"/>
              <a:ext cx="560613" cy="307777"/>
            </a:xfrm>
            <a:prstGeom prst="rect">
              <a:avLst/>
            </a:prstGeom>
            <a:noFill/>
          </p:spPr>
          <p:txBody>
            <a:bodyPr wrap="square" rtlCol="0">
              <a:spAutoFit/>
            </a:bodyPr>
            <a:lstStyle/>
            <a:p>
              <a:pPr algn="ct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励志</a:t>
              </a:r>
            </a:p>
          </p:txBody>
        </p:sp>
        <p:sp>
          <p:nvSpPr>
            <p:cNvPr id="19" name="文本框 18">
              <a:extLst>
                <a:ext uri="{FF2B5EF4-FFF2-40B4-BE49-F238E27FC236}">
                  <a16:creationId xmlns="" xmlns:a16="http://schemas.microsoft.com/office/drawing/2014/main" id="{2257B354-0582-411B-843B-E336C7CD4D7C}"/>
                </a:ext>
              </a:extLst>
            </p:cNvPr>
            <p:cNvSpPr txBox="1"/>
            <p:nvPr/>
          </p:nvSpPr>
          <p:spPr>
            <a:xfrm>
              <a:off x="6973204" y="6119842"/>
              <a:ext cx="560613" cy="307777"/>
            </a:xfrm>
            <a:prstGeom prst="rect">
              <a:avLst/>
            </a:prstGeom>
            <a:noFill/>
          </p:spPr>
          <p:txBody>
            <a:bodyPr wrap="square" rtlCol="0">
              <a:spAutoFit/>
            </a:bodyPr>
            <a:lstStyle/>
            <a:p>
              <a:pPr algn="ct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敦行</a:t>
              </a:r>
            </a:p>
          </p:txBody>
        </p:sp>
        <p:cxnSp>
          <p:nvCxnSpPr>
            <p:cNvPr id="20" name="直接连接符 19">
              <a:extLst>
                <a:ext uri="{FF2B5EF4-FFF2-40B4-BE49-F238E27FC236}">
                  <a16:creationId xmlns="" xmlns:a16="http://schemas.microsoft.com/office/drawing/2014/main" id="{494BC233-6F5C-4A04-A7C1-0C641B33F078}"/>
                </a:ext>
              </a:extLst>
            </p:cNvPr>
            <p:cNvCxnSpPr/>
            <p:nvPr userDrawn="1"/>
          </p:nvCxnSpPr>
          <p:spPr>
            <a:xfrm>
              <a:off x="6096001" y="6158693"/>
              <a:ext cx="0" cy="23007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EC04B0B3-0680-44AA-9B10-8E8551FCA513}"/>
                </a:ext>
              </a:extLst>
            </p:cNvPr>
            <p:cNvCxnSpPr>
              <a:cxnSpLocks/>
            </p:cNvCxnSpPr>
            <p:nvPr userDrawn="1"/>
          </p:nvCxnSpPr>
          <p:spPr>
            <a:xfrm>
              <a:off x="5324328" y="6158693"/>
              <a:ext cx="0" cy="23007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196E2D7E-92FB-453F-B87E-7F72A350C61D}"/>
                </a:ext>
              </a:extLst>
            </p:cNvPr>
            <p:cNvCxnSpPr/>
            <p:nvPr userDrawn="1"/>
          </p:nvCxnSpPr>
          <p:spPr>
            <a:xfrm>
              <a:off x="6867675" y="6158693"/>
              <a:ext cx="0" cy="23007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pic>
        <p:nvPicPr>
          <p:cNvPr id="23" name="图片 22" descr="师大标识（cdr）">
            <a:extLst>
              <a:ext uri="{FF2B5EF4-FFF2-40B4-BE49-F238E27FC236}">
                <a16:creationId xmlns="" xmlns:a16="http://schemas.microsoft.com/office/drawing/2014/main" id="{C4112DC8-9867-43BC-AAE0-F72B8E91347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605265" y="1672182"/>
            <a:ext cx="2981471" cy="793622"/>
          </a:xfrm>
          <a:prstGeom prst="rect">
            <a:avLst/>
          </a:prstGeom>
          <a:effectLst>
            <a:outerShdw blurRad="63500" sx="102000" sy="102000" algn="ctr" rotWithShape="0">
              <a:prstClr val="black">
                <a:alpha val="25000"/>
              </a:prstClr>
            </a:outerShdw>
          </a:effectLst>
        </p:spPr>
      </p:pic>
      <p:sp>
        <p:nvSpPr>
          <p:cNvPr id="26" name="任意多边形: 形状 25">
            <a:extLst>
              <a:ext uri="{FF2B5EF4-FFF2-40B4-BE49-F238E27FC236}">
                <a16:creationId xmlns="" xmlns:a16="http://schemas.microsoft.com/office/drawing/2014/main" id="{19FD24A0-0AB7-47A0-A5D3-C729C564887E}"/>
              </a:ext>
            </a:extLst>
          </p:cNvPr>
          <p:cNvSpPr/>
          <p:nvPr userDrawn="1"/>
        </p:nvSpPr>
        <p:spPr>
          <a:xfrm flipH="1" flipV="1">
            <a:off x="0" y="0"/>
            <a:ext cx="12192000" cy="896483"/>
          </a:xfrm>
          <a:custGeom>
            <a:avLst/>
            <a:gdLst>
              <a:gd name="connsiteX0" fmla="*/ 12192000 w 12192000"/>
              <a:gd name="connsiteY0" fmla="*/ 0 h 2039768"/>
              <a:gd name="connsiteX1" fmla="*/ 12192000 w 12192000"/>
              <a:gd name="connsiteY1" fmla="*/ 2039768 h 2039768"/>
              <a:gd name="connsiteX2" fmla="*/ 0 w 12192000"/>
              <a:gd name="connsiteY2" fmla="*/ 2039768 h 2039768"/>
              <a:gd name="connsiteX3" fmla="*/ 0 w 12192000"/>
              <a:gd name="connsiteY3" fmla="*/ 819391 h 2039768"/>
              <a:gd name="connsiteX4" fmla="*/ 37309 w 12192000"/>
              <a:gd name="connsiteY4" fmla="*/ 834936 h 2039768"/>
              <a:gd name="connsiteX5" fmla="*/ 5319640 w 12192000"/>
              <a:gd name="connsiteY5" fmla="*/ 1747868 h 2039768"/>
              <a:gd name="connsiteX6" fmla="*/ 11971651 w 12192000"/>
              <a:gd name="connsiteY6" fmla="*/ 149892 h 203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039768">
                <a:moveTo>
                  <a:pt x="12192000" y="0"/>
                </a:moveTo>
                <a:lnTo>
                  <a:pt x="12192000" y="2039768"/>
                </a:lnTo>
                <a:lnTo>
                  <a:pt x="0" y="2039768"/>
                </a:lnTo>
                <a:lnTo>
                  <a:pt x="0" y="819391"/>
                </a:lnTo>
                <a:lnTo>
                  <a:pt x="37309" y="834936"/>
                </a:lnTo>
                <a:cubicBezTo>
                  <a:pt x="1480031" y="1405841"/>
                  <a:pt x="3318043" y="1747868"/>
                  <a:pt x="5319640" y="1747868"/>
                </a:cubicBezTo>
                <a:cubicBezTo>
                  <a:pt x="8027681" y="1747868"/>
                  <a:pt x="10436290" y="1121803"/>
                  <a:pt x="11971651" y="149892"/>
                </a:cubicBezTo>
                <a:close/>
              </a:path>
            </a:pathLst>
          </a:custGeom>
          <a:gradFill flip="none" rotWithShape="1">
            <a:gsLst>
              <a:gs pos="100000">
                <a:schemeClr val="accent1"/>
              </a:gs>
              <a:gs pos="4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任意多边形: 形状 26">
            <a:extLst>
              <a:ext uri="{FF2B5EF4-FFF2-40B4-BE49-F238E27FC236}">
                <a16:creationId xmlns="" xmlns:a16="http://schemas.microsoft.com/office/drawing/2014/main" id="{780DC655-5AB2-43D5-8397-05D267F11255}"/>
              </a:ext>
            </a:extLst>
          </p:cNvPr>
          <p:cNvSpPr/>
          <p:nvPr userDrawn="1"/>
        </p:nvSpPr>
        <p:spPr>
          <a:xfrm>
            <a:off x="0" y="5961517"/>
            <a:ext cx="12192000" cy="896483"/>
          </a:xfrm>
          <a:custGeom>
            <a:avLst/>
            <a:gdLst>
              <a:gd name="connsiteX0" fmla="*/ 12192000 w 12192000"/>
              <a:gd name="connsiteY0" fmla="*/ 0 h 2039768"/>
              <a:gd name="connsiteX1" fmla="*/ 12192000 w 12192000"/>
              <a:gd name="connsiteY1" fmla="*/ 2039768 h 2039768"/>
              <a:gd name="connsiteX2" fmla="*/ 0 w 12192000"/>
              <a:gd name="connsiteY2" fmla="*/ 2039768 h 2039768"/>
              <a:gd name="connsiteX3" fmla="*/ 0 w 12192000"/>
              <a:gd name="connsiteY3" fmla="*/ 819391 h 2039768"/>
              <a:gd name="connsiteX4" fmla="*/ 37309 w 12192000"/>
              <a:gd name="connsiteY4" fmla="*/ 834936 h 2039768"/>
              <a:gd name="connsiteX5" fmla="*/ 5319640 w 12192000"/>
              <a:gd name="connsiteY5" fmla="*/ 1747868 h 2039768"/>
              <a:gd name="connsiteX6" fmla="*/ 11971651 w 12192000"/>
              <a:gd name="connsiteY6" fmla="*/ 149892 h 203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039768">
                <a:moveTo>
                  <a:pt x="12192000" y="0"/>
                </a:moveTo>
                <a:lnTo>
                  <a:pt x="12192000" y="2039768"/>
                </a:lnTo>
                <a:lnTo>
                  <a:pt x="0" y="2039768"/>
                </a:lnTo>
                <a:lnTo>
                  <a:pt x="0" y="819391"/>
                </a:lnTo>
                <a:lnTo>
                  <a:pt x="37309" y="834936"/>
                </a:lnTo>
                <a:cubicBezTo>
                  <a:pt x="1480031" y="1405841"/>
                  <a:pt x="3318043" y="1747868"/>
                  <a:pt x="5319640" y="1747868"/>
                </a:cubicBezTo>
                <a:cubicBezTo>
                  <a:pt x="8027681" y="1747868"/>
                  <a:pt x="10436290" y="1121803"/>
                  <a:pt x="11971651" y="149892"/>
                </a:cubicBezTo>
                <a:close/>
              </a:path>
            </a:pathLst>
          </a:custGeom>
          <a:gradFill flip="none" rotWithShape="1">
            <a:gsLst>
              <a:gs pos="100000">
                <a:schemeClr val="accent1"/>
              </a:gs>
              <a:gs pos="4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429198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595F1EB9-BB7F-40BD-A221-289A905739FA}"/>
              </a:ext>
            </a:extLst>
          </p:cNvPr>
          <p:cNvSpPr/>
          <p:nvPr userDrawn="1"/>
        </p:nvSpPr>
        <p:spPr>
          <a:xfrm>
            <a:off x="863574" y="1610224"/>
            <a:ext cx="3733800" cy="3733800"/>
          </a:xfrm>
          <a:prstGeom prst="rect">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 xmlns:a16="http://schemas.microsoft.com/office/drawing/2014/main" id="{40910140-2457-40FA-BD00-BC1593DF5A6F}"/>
              </a:ext>
            </a:extLst>
          </p:cNvPr>
          <p:cNvSpPr/>
          <p:nvPr userDrawn="1"/>
        </p:nvSpPr>
        <p:spPr>
          <a:xfrm>
            <a:off x="1089828" y="1802644"/>
            <a:ext cx="3733800" cy="373380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任意多边形: 形状 12">
            <a:extLst>
              <a:ext uri="{FF2B5EF4-FFF2-40B4-BE49-F238E27FC236}">
                <a16:creationId xmlns="" xmlns:a16="http://schemas.microsoft.com/office/drawing/2014/main" id="{D5CC0384-75AE-48BA-92FC-7B7131A15124}"/>
              </a:ext>
            </a:extLst>
          </p:cNvPr>
          <p:cNvSpPr/>
          <p:nvPr userDrawn="1"/>
        </p:nvSpPr>
        <p:spPr>
          <a:xfrm>
            <a:off x="1089828" y="1802644"/>
            <a:ext cx="3733800" cy="3733800"/>
          </a:xfrm>
          <a:custGeom>
            <a:avLst/>
            <a:gdLst>
              <a:gd name="connsiteX0" fmla="*/ 3507546 w 3733800"/>
              <a:gd name="connsiteY0" fmla="*/ 0 h 3733800"/>
              <a:gd name="connsiteX1" fmla="*/ 3733800 w 3733800"/>
              <a:gd name="connsiteY1" fmla="*/ 0 h 3733800"/>
              <a:gd name="connsiteX2" fmla="*/ 3733800 w 3733800"/>
              <a:gd name="connsiteY2" fmla="*/ 3733800 h 3733800"/>
              <a:gd name="connsiteX3" fmla="*/ 0 w 3733800"/>
              <a:gd name="connsiteY3" fmla="*/ 3733800 h 3733800"/>
              <a:gd name="connsiteX4" fmla="*/ 0 w 3733800"/>
              <a:gd name="connsiteY4" fmla="*/ 3541380 h 3733800"/>
              <a:gd name="connsiteX5" fmla="*/ 3507546 w 3733800"/>
              <a:gd name="connsiteY5" fmla="*/ 3541380 h 3733800"/>
              <a:gd name="connsiteX0" fmla="*/ 3507546 w 3733800"/>
              <a:gd name="connsiteY0" fmla="*/ 3541380 h 3733800"/>
              <a:gd name="connsiteX1" fmla="*/ 3507546 w 3733800"/>
              <a:gd name="connsiteY1" fmla="*/ 0 h 3733800"/>
              <a:gd name="connsiteX2" fmla="*/ 3733800 w 3733800"/>
              <a:gd name="connsiteY2" fmla="*/ 0 h 3733800"/>
              <a:gd name="connsiteX3" fmla="*/ 3733800 w 3733800"/>
              <a:gd name="connsiteY3" fmla="*/ 3733800 h 3733800"/>
              <a:gd name="connsiteX4" fmla="*/ 0 w 3733800"/>
              <a:gd name="connsiteY4" fmla="*/ 3733800 h 3733800"/>
              <a:gd name="connsiteX5" fmla="*/ 0 w 3733800"/>
              <a:gd name="connsiteY5" fmla="*/ 3541380 h 3733800"/>
              <a:gd name="connsiteX6" fmla="*/ 3598986 w 3733800"/>
              <a:gd name="connsiteY6" fmla="*/ 3632820 h 3733800"/>
              <a:gd name="connsiteX0" fmla="*/ 3507546 w 3733800"/>
              <a:gd name="connsiteY0" fmla="*/ 0 h 3733800"/>
              <a:gd name="connsiteX1" fmla="*/ 3733800 w 3733800"/>
              <a:gd name="connsiteY1" fmla="*/ 0 h 3733800"/>
              <a:gd name="connsiteX2" fmla="*/ 3733800 w 3733800"/>
              <a:gd name="connsiteY2" fmla="*/ 3733800 h 3733800"/>
              <a:gd name="connsiteX3" fmla="*/ 0 w 3733800"/>
              <a:gd name="connsiteY3" fmla="*/ 3733800 h 3733800"/>
              <a:gd name="connsiteX4" fmla="*/ 0 w 3733800"/>
              <a:gd name="connsiteY4" fmla="*/ 3541380 h 3733800"/>
              <a:gd name="connsiteX5" fmla="*/ 3598986 w 3733800"/>
              <a:gd name="connsiteY5" fmla="*/ 3632820 h 3733800"/>
              <a:gd name="connsiteX0" fmla="*/ 3507546 w 3733800"/>
              <a:gd name="connsiteY0" fmla="*/ 0 h 3733800"/>
              <a:gd name="connsiteX1" fmla="*/ 3733800 w 3733800"/>
              <a:gd name="connsiteY1" fmla="*/ 0 h 3733800"/>
              <a:gd name="connsiteX2" fmla="*/ 3733800 w 3733800"/>
              <a:gd name="connsiteY2" fmla="*/ 3733800 h 3733800"/>
              <a:gd name="connsiteX3" fmla="*/ 0 w 3733800"/>
              <a:gd name="connsiteY3" fmla="*/ 3733800 h 3733800"/>
              <a:gd name="connsiteX4" fmla="*/ 0 w 3733800"/>
              <a:gd name="connsiteY4" fmla="*/ 3541380 h 3733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0" h="3733800">
                <a:moveTo>
                  <a:pt x="3507546" y="0"/>
                </a:moveTo>
                <a:lnTo>
                  <a:pt x="3733800" y="0"/>
                </a:lnTo>
                <a:lnTo>
                  <a:pt x="3733800" y="3733800"/>
                </a:lnTo>
                <a:lnTo>
                  <a:pt x="0" y="3733800"/>
                </a:lnTo>
                <a:lnTo>
                  <a:pt x="0" y="3541380"/>
                </a:ln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 name="标题 1">
            <a:extLst>
              <a:ext uri="{FF2B5EF4-FFF2-40B4-BE49-F238E27FC236}">
                <a16:creationId xmlns="" xmlns:a16="http://schemas.microsoft.com/office/drawing/2014/main" id="{F1207341-BFE9-4555-8695-825FF1149D39}"/>
              </a:ext>
            </a:extLst>
          </p:cNvPr>
          <p:cNvSpPr>
            <a:spLocks noGrp="1"/>
          </p:cNvSpPr>
          <p:nvPr>
            <p:ph type="title"/>
          </p:nvPr>
        </p:nvSpPr>
        <p:spPr/>
        <p:txBody>
          <a:bodyPr/>
          <a:lstStyle/>
          <a:p>
            <a:r>
              <a:rPr lang="zh-CN" altLang="en-US"/>
              <a:t>单击此处编辑母版标题样式</a:t>
            </a:r>
          </a:p>
        </p:txBody>
      </p:sp>
      <p:sp>
        <p:nvSpPr>
          <p:cNvPr id="10" name="图片占位符 9">
            <a:extLst>
              <a:ext uri="{FF2B5EF4-FFF2-40B4-BE49-F238E27FC236}">
                <a16:creationId xmlns="" xmlns:a16="http://schemas.microsoft.com/office/drawing/2014/main" id="{B7B0CA41-6D9C-435E-8551-50106CDAEBB8}"/>
              </a:ext>
            </a:extLst>
          </p:cNvPr>
          <p:cNvSpPr>
            <a:spLocks noGrp="1"/>
          </p:cNvSpPr>
          <p:nvPr>
            <p:ph type="pic" sz="quarter" idx="13"/>
          </p:nvPr>
        </p:nvSpPr>
        <p:spPr>
          <a:xfrm>
            <a:off x="1308100" y="1993900"/>
            <a:ext cx="3741782" cy="3741782"/>
          </a:xfrm>
          <a:effectLst>
            <a:outerShdw blurRad="127000" dist="38100" dir="13500000" algn="ctr" rotWithShape="0">
              <a:prstClr val="black">
                <a:alpha val="25000"/>
              </a:prstClr>
            </a:outerShdw>
          </a:effectLst>
        </p:spPr>
        <p:txBody>
          <a:bodyPr/>
          <a:lstStyle/>
          <a:p>
            <a:endParaRPr lang="zh-CN" altLang="en-US"/>
          </a:p>
        </p:txBody>
      </p:sp>
      <p:sp>
        <p:nvSpPr>
          <p:cNvPr id="6" name="日期占位符 5">
            <a:extLst>
              <a:ext uri="{FF2B5EF4-FFF2-40B4-BE49-F238E27FC236}">
                <a16:creationId xmlns="" xmlns:a16="http://schemas.microsoft.com/office/drawing/2014/main" id="{02833587-FBA6-4AD7-BB9F-F7B3D7649FC6}"/>
              </a:ext>
            </a:extLst>
          </p:cNvPr>
          <p:cNvSpPr>
            <a:spLocks noGrp="1"/>
          </p:cNvSpPr>
          <p:nvPr>
            <p:ph type="dt" sz="half" idx="14"/>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4216EAEC-7CB1-4E9C-AB85-A2A9CEFA7686}"/>
              </a:ext>
            </a:extLst>
          </p:cNvPr>
          <p:cNvSpPr>
            <a:spLocks noGrp="1"/>
          </p:cNvSpPr>
          <p:nvPr>
            <p:ph type="ftr" sz="quarter" idx="15"/>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A4BF7213-3447-4C68-9ACA-7A051F922518}"/>
              </a:ext>
            </a:extLst>
          </p:cNvPr>
          <p:cNvSpPr>
            <a:spLocks noGrp="1"/>
          </p:cNvSpPr>
          <p:nvPr>
            <p:ph type="sldNum" sz="quarter" idx="16"/>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247002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9" name="图片占位符 8">
            <a:extLst>
              <a:ext uri="{FF2B5EF4-FFF2-40B4-BE49-F238E27FC236}">
                <a16:creationId xmlns="" xmlns:a16="http://schemas.microsoft.com/office/drawing/2014/main" id="{B22CBF57-F7AD-4CF5-83CC-EC686AD71B75}"/>
              </a:ext>
            </a:extLst>
          </p:cNvPr>
          <p:cNvSpPr>
            <a:spLocks noGrp="1"/>
          </p:cNvSpPr>
          <p:nvPr>
            <p:ph type="pic" sz="quarter" idx="13"/>
          </p:nvPr>
        </p:nvSpPr>
        <p:spPr>
          <a:xfrm>
            <a:off x="673100" y="1431380"/>
            <a:ext cx="3361871" cy="2017122"/>
          </a:xfrm>
        </p:spPr>
        <p:txBody>
          <a:bodyPr/>
          <a:lstStyle/>
          <a:p>
            <a:endParaRPr lang="zh-CN" altLang="en-US"/>
          </a:p>
        </p:txBody>
      </p:sp>
      <p:sp>
        <p:nvSpPr>
          <p:cNvPr id="10" name="图片占位符 8">
            <a:extLst>
              <a:ext uri="{FF2B5EF4-FFF2-40B4-BE49-F238E27FC236}">
                <a16:creationId xmlns="" xmlns:a16="http://schemas.microsoft.com/office/drawing/2014/main" id="{0FE876D3-4E78-4ACD-B933-A4B8CE14535F}"/>
              </a:ext>
            </a:extLst>
          </p:cNvPr>
          <p:cNvSpPr>
            <a:spLocks noGrp="1"/>
          </p:cNvSpPr>
          <p:nvPr>
            <p:ph type="pic" sz="quarter" idx="14"/>
          </p:nvPr>
        </p:nvSpPr>
        <p:spPr>
          <a:xfrm>
            <a:off x="8157029" y="3713236"/>
            <a:ext cx="3361871" cy="2017122"/>
          </a:xfrm>
        </p:spPr>
        <p:txBody>
          <a:bodyPr/>
          <a:lstStyle/>
          <a:p>
            <a:endParaRPr lang="zh-CN" altLang="en-US"/>
          </a:p>
        </p:txBody>
      </p:sp>
      <p:sp>
        <p:nvSpPr>
          <p:cNvPr id="2" name="标题 1">
            <a:extLst>
              <a:ext uri="{FF2B5EF4-FFF2-40B4-BE49-F238E27FC236}">
                <a16:creationId xmlns="" xmlns:a16="http://schemas.microsoft.com/office/drawing/2014/main" id="{B8A7E163-263C-4448-B361-5C564FD980F2}"/>
              </a:ext>
            </a:extLst>
          </p:cNvPr>
          <p:cNvSpPr>
            <a:spLocks noGrp="1"/>
          </p:cNvSpPr>
          <p:nvPr>
            <p:ph type="title"/>
          </p:nvPr>
        </p:nvSpPr>
        <p:spPr/>
        <p:txBody>
          <a:bodyPr/>
          <a:lstStyle/>
          <a:p>
            <a:r>
              <a:rPr lang="zh-CN" altLang="en-US"/>
              <a:t>单击此处编辑母版标题样式</a:t>
            </a:r>
          </a:p>
        </p:txBody>
      </p:sp>
      <p:sp>
        <p:nvSpPr>
          <p:cNvPr id="6" name="日期占位符 5">
            <a:extLst>
              <a:ext uri="{FF2B5EF4-FFF2-40B4-BE49-F238E27FC236}">
                <a16:creationId xmlns="" xmlns:a16="http://schemas.microsoft.com/office/drawing/2014/main" id="{18365DD7-A90B-4841-BB13-F6FDFBF15DC4}"/>
              </a:ext>
            </a:extLst>
          </p:cNvPr>
          <p:cNvSpPr>
            <a:spLocks noGrp="1"/>
          </p:cNvSpPr>
          <p:nvPr>
            <p:ph type="dt" sz="half" idx="15"/>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940BF30A-A25E-44E3-A84E-729BA9AE7F14}"/>
              </a:ext>
            </a:extLst>
          </p:cNvPr>
          <p:cNvSpPr>
            <a:spLocks noGrp="1"/>
          </p:cNvSpPr>
          <p:nvPr>
            <p:ph type="ftr" sz="quarter" idx="16"/>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E5EAF0B3-01E2-427B-812F-7D2B08837D8E}"/>
              </a:ext>
            </a:extLst>
          </p:cNvPr>
          <p:cNvSpPr>
            <a:spLocks noGrp="1"/>
          </p:cNvSpPr>
          <p:nvPr>
            <p:ph type="sldNum" sz="quarter" idx="17"/>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29074784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6" name="图片占位符 15">
            <a:extLst>
              <a:ext uri="{FF2B5EF4-FFF2-40B4-BE49-F238E27FC236}">
                <a16:creationId xmlns="" xmlns:a16="http://schemas.microsoft.com/office/drawing/2014/main" id="{4FFC0F9C-2F65-4527-A14F-0E4FB7D9393D}"/>
              </a:ext>
            </a:extLst>
          </p:cNvPr>
          <p:cNvSpPr>
            <a:spLocks noGrp="1"/>
          </p:cNvSpPr>
          <p:nvPr>
            <p:ph type="pic" sz="quarter" idx="13"/>
          </p:nvPr>
        </p:nvSpPr>
        <p:spPr>
          <a:xfrm>
            <a:off x="0" y="0"/>
            <a:ext cx="12192001" cy="4152900"/>
          </a:xfrm>
        </p:spPr>
        <p:txBody>
          <a:bodyPr/>
          <a:lstStyle/>
          <a:p>
            <a:endParaRPr lang="zh-CN" altLang="en-US"/>
          </a:p>
        </p:txBody>
      </p:sp>
      <p:sp>
        <p:nvSpPr>
          <p:cNvPr id="17" name="图片占位符 15">
            <a:extLst>
              <a:ext uri="{FF2B5EF4-FFF2-40B4-BE49-F238E27FC236}">
                <a16:creationId xmlns="" xmlns:a16="http://schemas.microsoft.com/office/drawing/2014/main" id="{47D0E214-9643-40CB-9519-5EC1BD24C75E}"/>
              </a:ext>
            </a:extLst>
          </p:cNvPr>
          <p:cNvSpPr>
            <a:spLocks noGrp="1"/>
          </p:cNvSpPr>
          <p:nvPr>
            <p:ph type="pic" sz="quarter" idx="14"/>
          </p:nvPr>
        </p:nvSpPr>
        <p:spPr>
          <a:xfrm>
            <a:off x="1321943" y="2773236"/>
            <a:ext cx="2088000" cy="2088000"/>
          </a:xfrm>
          <a:ln w="63500" cmpd="thickThin">
            <a:solidFill>
              <a:schemeClr val="bg1"/>
            </a:solidFill>
          </a:ln>
        </p:spPr>
        <p:txBody>
          <a:bodyPr/>
          <a:lstStyle/>
          <a:p>
            <a:endParaRPr lang="zh-CN" altLang="en-US"/>
          </a:p>
        </p:txBody>
      </p:sp>
      <p:sp>
        <p:nvSpPr>
          <p:cNvPr id="20" name="图片占位符 15">
            <a:extLst>
              <a:ext uri="{FF2B5EF4-FFF2-40B4-BE49-F238E27FC236}">
                <a16:creationId xmlns="" xmlns:a16="http://schemas.microsoft.com/office/drawing/2014/main" id="{29581C26-8CC5-41B5-BD0C-64A2CA2A9E49}"/>
              </a:ext>
            </a:extLst>
          </p:cNvPr>
          <p:cNvSpPr>
            <a:spLocks noGrp="1"/>
          </p:cNvSpPr>
          <p:nvPr>
            <p:ph type="pic" sz="quarter" idx="15"/>
          </p:nvPr>
        </p:nvSpPr>
        <p:spPr>
          <a:xfrm>
            <a:off x="5002076" y="2773236"/>
            <a:ext cx="2088000" cy="2088000"/>
          </a:xfrm>
          <a:ln w="63500" cmpd="thickThin">
            <a:solidFill>
              <a:schemeClr val="bg1"/>
            </a:solidFill>
          </a:ln>
        </p:spPr>
        <p:txBody>
          <a:bodyPr/>
          <a:lstStyle/>
          <a:p>
            <a:endParaRPr lang="zh-CN" altLang="en-US"/>
          </a:p>
        </p:txBody>
      </p:sp>
      <p:sp>
        <p:nvSpPr>
          <p:cNvPr id="23" name="图片占位符 15">
            <a:extLst>
              <a:ext uri="{FF2B5EF4-FFF2-40B4-BE49-F238E27FC236}">
                <a16:creationId xmlns="" xmlns:a16="http://schemas.microsoft.com/office/drawing/2014/main" id="{3108FACA-C49A-4CBA-97FE-FDEA04A9C036}"/>
              </a:ext>
            </a:extLst>
          </p:cNvPr>
          <p:cNvSpPr>
            <a:spLocks noGrp="1"/>
          </p:cNvSpPr>
          <p:nvPr>
            <p:ph type="pic" sz="quarter" idx="16"/>
          </p:nvPr>
        </p:nvSpPr>
        <p:spPr>
          <a:xfrm>
            <a:off x="8651676" y="2773236"/>
            <a:ext cx="2088000" cy="2088000"/>
          </a:xfrm>
          <a:ln w="63500" cmpd="thickThin">
            <a:solidFill>
              <a:schemeClr val="bg1"/>
            </a:solidFill>
          </a:ln>
        </p:spPr>
        <p:txBody>
          <a:bodyPr/>
          <a:lstStyle/>
          <a:p>
            <a:endParaRPr lang="zh-CN" altLang="en-US" dirty="0"/>
          </a:p>
        </p:txBody>
      </p:sp>
      <p:sp>
        <p:nvSpPr>
          <p:cNvPr id="2" name="标题 1">
            <a:extLst>
              <a:ext uri="{FF2B5EF4-FFF2-40B4-BE49-F238E27FC236}">
                <a16:creationId xmlns="" xmlns:a16="http://schemas.microsoft.com/office/drawing/2014/main" id="{E16DE0C2-5503-437D-B207-9A9AE56A7937}"/>
              </a:ext>
            </a:extLst>
          </p:cNvPr>
          <p:cNvSpPr>
            <a:spLocks noGrp="1"/>
          </p:cNvSpPr>
          <p:nvPr>
            <p:ph type="title"/>
          </p:nvPr>
        </p:nvSpPr>
        <p:spPr/>
        <p:txBody>
          <a:bodyPr/>
          <a:lstStyle/>
          <a:p>
            <a:r>
              <a:rPr lang="zh-CN" altLang="en-US"/>
              <a:t>单击此处编辑母版标题样式</a:t>
            </a:r>
          </a:p>
        </p:txBody>
      </p:sp>
      <p:sp>
        <p:nvSpPr>
          <p:cNvPr id="6" name="日期占位符 5">
            <a:extLst>
              <a:ext uri="{FF2B5EF4-FFF2-40B4-BE49-F238E27FC236}">
                <a16:creationId xmlns="" xmlns:a16="http://schemas.microsoft.com/office/drawing/2014/main" id="{CF2304FB-AF0E-4746-9183-ACD83EC0FD55}"/>
              </a:ext>
            </a:extLst>
          </p:cNvPr>
          <p:cNvSpPr>
            <a:spLocks noGrp="1"/>
          </p:cNvSpPr>
          <p:nvPr>
            <p:ph type="dt" sz="half" idx="17"/>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555AC3A8-694F-4A7B-ADDB-E336520739C5}"/>
              </a:ext>
            </a:extLst>
          </p:cNvPr>
          <p:cNvSpPr>
            <a:spLocks noGrp="1"/>
          </p:cNvSpPr>
          <p:nvPr>
            <p:ph type="ftr" sz="quarter" idx="18"/>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E2250A76-8D9C-44E4-9484-0AC772B73313}"/>
              </a:ext>
            </a:extLst>
          </p:cNvPr>
          <p:cNvSpPr>
            <a:spLocks noGrp="1"/>
          </p:cNvSpPr>
          <p:nvPr>
            <p:ph type="sldNum" sz="quarter" idx="19"/>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1411490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60C95B8-9D6E-4C88-B4B9-F845CE9A4169}"/>
              </a:ext>
            </a:extLst>
          </p:cNvPr>
          <p:cNvSpPr>
            <a:spLocks noGrp="1"/>
          </p:cNvSpPr>
          <p:nvPr>
            <p:ph type="title"/>
          </p:nvPr>
        </p:nvSpPr>
        <p:spPr/>
        <p:txBody>
          <a:bodyPr/>
          <a:lstStyle/>
          <a:p>
            <a:r>
              <a:rPr lang="zh-CN" altLang="en-US"/>
              <a:t>单击此处编辑母版标题样式</a:t>
            </a:r>
          </a:p>
        </p:txBody>
      </p:sp>
      <p:sp>
        <p:nvSpPr>
          <p:cNvPr id="8" name="图片占位符 7">
            <a:extLst>
              <a:ext uri="{FF2B5EF4-FFF2-40B4-BE49-F238E27FC236}">
                <a16:creationId xmlns="" xmlns:a16="http://schemas.microsoft.com/office/drawing/2014/main" id="{D5DF90B8-36A9-403B-94A6-F76946AF278A}"/>
              </a:ext>
            </a:extLst>
          </p:cNvPr>
          <p:cNvSpPr>
            <a:spLocks noGrp="1"/>
          </p:cNvSpPr>
          <p:nvPr>
            <p:ph type="pic" sz="quarter" idx="13"/>
          </p:nvPr>
        </p:nvSpPr>
        <p:spPr>
          <a:xfrm>
            <a:off x="868094" y="1671577"/>
            <a:ext cx="5528189" cy="3186174"/>
          </a:xfrm>
        </p:spPr>
        <p:txBody>
          <a:bodyPr/>
          <a:lstStyle/>
          <a:p>
            <a:endParaRPr lang="zh-CN" altLang="en-US"/>
          </a:p>
        </p:txBody>
      </p:sp>
      <p:sp>
        <p:nvSpPr>
          <p:cNvPr id="6" name="日期占位符 5">
            <a:extLst>
              <a:ext uri="{FF2B5EF4-FFF2-40B4-BE49-F238E27FC236}">
                <a16:creationId xmlns="" xmlns:a16="http://schemas.microsoft.com/office/drawing/2014/main" id="{A68669C9-57E4-4922-86F2-22B6449836A4}"/>
              </a:ext>
            </a:extLst>
          </p:cNvPr>
          <p:cNvSpPr>
            <a:spLocks noGrp="1"/>
          </p:cNvSpPr>
          <p:nvPr>
            <p:ph type="dt" sz="half" idx="14"/>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CC9FE6DD-ABF5-4EBA-8C1A-B914A562C7F3}"/>
              </a:ext>
            </a:extLst>
          </p:cNvPr>
          <p:cNvSpPr>
            <a:spLocks noGrp="1"/>
          </p:cNvSpPr>
          <p:nvPr>
            <p:ph type="ftr" sz="quarter" idx="15"/>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9" name="灯片编号占位符 8">
            <a:extLst>
              <a:ext uri="{FF2B5EF4-FFF2-40B4-BE49-F238E27FC236}">
                <a16:creationId xmlns="" xmlns:a16="http://schemas.microsoft.com/office/drawing/2014/main" id="{DAA3E904-F22F-48B5-B358-23EE05E3908F}"/>
              </a:ext>
            </a:extLst>
          </p:cNvPr>
          <p:cNvSpPr>
            <a:spLocks noGrp="1"/>
          </p:cNvSpPr>
          <p:nvPr>
            <p:ph type="sldNum" sz="quarter" idx="16"/>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1954601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1" name="图片占位符 9">
            <a:extLst>
              <a:ext uri="{FF2B5EF4-FFF2-40B4-BE49-F238E27FC236}">
                <a16:creationId xmlns="" xmlns:a16="http://schemas.microsoft.com/office/drawing/2014/main" id="{A062CFB0-B0DE-42BF-9180-CA96619D1126}"/>
              </a:ext>
            </a:extLst>
          </p:cNvPr>
          <p:cNvSpPr>
            <a:spLocks noGrp="1"/>
          </p:cNvSpPr>
          <p:nvPr>
            <p:ph type="pic" sz="quarter" idx="14"/>
          </p:nvPr>
        </p:nvSpPr>
        <p:spPr>
          <a:xfrm>
            <a:off x="4337981" y="1759705"/>
            <a:ext cx="3517698" cy="2368949"/>
          </a:xfrm>
        </p:spPr>
        <p:txBody>
          <a:bodyPr/>
          <a:lstStyle/>
          <a:p>
            <a:endParaRPr lang="zh-CN" altLang="en-US"/>
          </a:p>
        </p:txBody>
      </p:sp>
      <p:sp>
        <p:nvSpPr>
          <p:cNvPr id="10" name="图片占位符 9">
            <a:extLst>
              <a:ext uri="{FF2B5EF4-FFF2-40B4-BE49-F238E27FC236}">
                <a16:creationId xmlns="" xmlns:a16="http://schemas.microsoft.com/office/drawing/2014/main" id="{F036047D-2843-40D6-8A7E-F7673E28009C}"/>
              </a:ext>
            </a:extLst>
          </p:cNvPr>
          <p:cNvSpPr>
            <a:spLocks noGrp="1"/>
          </p:cNvSpPr>
          <p:nvPr>
            <p:ph type="pic" sz="quarter" idx="13"/>
          </p:nvPr>
        </p:nvSpPr>
        <p:spPr>
          <a:xfrm>
            <a:off x="658586" y="1759705"/>
            <a:ext cx="3517698" cy="2368949"/>
          </a:xfrm>
        </p:spPr>
        <p:txBody>
          <a:bodyPr/>
          <a:lstStyle/>
          <a:p>
            <a:endParaRPr lang="zh-CN" altLang="en-US"/>
          </a:p>
        </p:txBody>
      </p:sp>
      <p:sp>
        <p:nvSpPr>
          <p:cNvPr id="12" name="图片占位符 9">
            <a:extLst>
              <a:ext uri="{FF2B5EF4-FFF2-40B4-BE49-F238E27FC236}">
                <a16:creationId xmlns="" xmlns:a16="http://schemas.microsoft.com/office/drawing/2014/main" id="{ECA71135-E3BB-4AE7-8CC9-0A48EC4598AA}"/>
              </a:ext>
            </a:extLst>
          </p:cNvPr>
          <p:cNvSpPr>
            <a:spLocks noGrp="1"/>
          </p:cNvSpPr>
          <p:nvPr>
            <p:ph type="pic" sz="quarter" idx="15"/>
          </p:nvPr>
        </p:nvSpPr>
        <p:spPr>
          <a:xfrm>
            <a:off x="8015490" y="1759705"/>
            <a:ext cx="3517698" cy="2368949"/>
          </a:xfrm>
        </p:spPr>
        <p:txBody>
          <a:bodyPr/>
          <a:lstStyle/>
          <a:p>
            <a:endParaRPr lang="zh-CN" altLang="en-US"/>
          </a:p>
        </p:txBody>
      </p:sp>
      <p:sp>
        <p:nvSpPr>
          <p:cNvPr id="2" name="标题 1">
            <a:extLst>
              <a:ext uri="{FF2B5EF4-FFF2-40B4-BE49-F238E27FC236}">
                <a16:creationId xmlns="" xmlns:a16="http://schemas.microsoft.com/office/drawing/2014/main" id="{55BEF830-2A3A-421B-AE3F-C937A4E18C5C}"/>
              </a:ext>
            </a:extLst>
          </p:cNvPr>
          <p:cNvSpPr>
            <a:spLocks noGrp="1"/>
          </p:cNvSpPr>
          <p:nvPr>
            <p:ph type="title"/>
          </p:nvPr>
        </p:nvSpPr>
        <p:spPr/>
        <p:txBody>
          <a:bodyPr/>
          <a:lstStyle/>
          <a:p>
            <a:r>
              <a:rPr lang="zh-CN" altLang="en-US"/>
              <a:t>单击此处编辑母版标题样式</a:t>
            </a:r>
          </a:p>
        </p:txBody>
      </p:sp>
      <p:sp>
        <p:nvSpPr>
          <p:cNvPr id="6" name="日期占位符 5">
            <a:extLst>
              <a:ext uri="{FF2B5EF4-FFF2-40B4-BE49-F238E27FC236}">
                <a16:creationId xmlns="" xmlns:a16="http://schemas.microsoft.com/office/drawing/2014/main" id="{58835C30-3631-4563-8BBB-B54C298CE7EF}"/>
              </a:ext>
            </a:extLst>
          </p:cNvPr>
          <p:cNvSpPr>
            <a:spLocks noGrp="1"/>
          </p:cNvSpPr>
          <p:nvPr>
            <p:ph type="dt" sz="half" idx="16"/>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E12CC8C3-D1A3-44BC-821E-C10C575EF46A}"/>
              </a:ext>
            </a:extLst>
          </p:cNvPr>
          <p:cNvSpPr>
            <a:spLocks noGrp="1"/>
          </p:cNvSpPr>
          <p:nvPr>
            <p:ph type="ftr" sz="quarter" idx="17"/>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11C44C90-E461-4000-BC8D-31B347C0BB28}"/>
              </a:ext>
            </a:extLst>
          </p:cNvPr>
          <p:cNvSpPr>
            <a:spLocks noGrp="1"/>
          </p:cNvSpPr>
          <p:nvPr>
            <p:ph type="sldNum" sz="quarter" idx="18"/>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21352393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8" name="图片占位符 7">
            <a:extLst>
              <a:ext uri="{FF2B5EF4-FFF2-40B4-BE49-F238E27FC236}">
                <a16:creationId xmlns="" xmlns:a16="http://schemas.microsoft.com/office/drawing/2014/main" id="{93B29539-19A3-42A9-BBF8-0D2A5FD5D6F9}"/>
              </a:ext>
            </a:extLst>
          </p:cNvPr>
          <p:cNvSpPr>
            <a:spLocks noGrp="1"/>
          </p:cNvSpPr>
          <p:nvPr>
            <p:ph type="pic" sz="quarter" idx="13"/>
          </p:nvPr>
        </p:nvSpPr>
        <p:spPr>
          <a:xfrm>
            <a:off x="0" y="0"/>
            <a:ext cx="4793218" cy="6858000"/>
          </a:xfrm>
        </p:spPr>
        <p:txBody>
          <a:bodyPr/>
          <a:lstStyle/>
          <a:p>
            <a:endParaRPr lang="zh-CN" altLang="en-US"/>
          </a:p>
        </p:txBody>
      </p:sp>
      <p:sp>
        <p:nvSpPr>
          <p:cNvPr id="2" name="标题 1">
            <a:extLst>
              <a:ext uri="{FF2B5EF4-FFF2-40B4-BE49-F238E27FC236}">
                <a16:creationId xmlns="" xmlns:a16="http://schemas.microsoft.com/office/drawing/2014/main" id="{FF79EBF2-769D-4178-B88D-E0BA923331B9}"/>
              </a:ext>
            </a:extLst>
          </p:cNvPr>
          <p:cNvSpPr>
            <a:spLocks noGrp="1"/>
          </p:cNvSpPr>
          <p:nvPr>
            <p:ph type="title"/>
          </p:nvPr>
        </p:nvSpPr>
        <p:spPr/>
        <p:txBody>
          <a:bodyPr/>
          <a:lstStyle/>
          <a:p>
            <a:r>
              <a:rPr lang="zh-CN" altLang="en-US"/>
              <a:t>单击此处编辑母版标题样式</a:t>
            </a:r>
          </a:p>
        </p:txBody>
      </p:sp>
      <p:sp>
        <p:nvSpPr>
          <p:cNvPr id="6" name="日期占位符 5">
            <a:extLst>
              <a:ext uri="{FF2B5EF4-FFF2-40B4-BE49-F238E27FC236}">
                <a16:creationId xmlns="" xmlns:a16="http://schemas.microsoft.com/office/drawing/2014/main" id="{6D570CBB-D6EC-45C0-9799-251F9ABA7D8C}"/>
              </a:ext>
            </a:extLst>
          </p:cNvPr>
          <p:cNvSpPr>
            <a:spLocks noGrp="1"/>
          </p:cNvSpPr>
          <p:nvPr>
            <p:ph type="dt" sz="half" idx="14"/>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77AC46C7-B977-4102-A6FA-6D3B1EB19DB4}"/>
              </a:ext>
            </a:extLst>
          </p:cNvPr>
          <p:cNvSpPr>
            <a:spLocks noGrp="1"/>
          </p:cNvSpPr>
          <p:nvPr>
            <p:ph type="ftr" sz="quarter" idx="15"/>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9" name="灯片编号占位符 8">
            <a:extLst>
              <a:ext uri="{FF2B5EF4-FFF2-40B4-BE49-F238E27FC236}">
                <a16:creationId xmlns="" xmlns:a16="http://schemas.microsoft.com/office/drawing/2014/main" id="{A5EB96A6-7D43-40D1-A59B-58F4A15B3BAC}"/>
              </a:ext>
            </a:extLst>
          </p:cNvPr>
          <p:cNvSpPr>
            <a:spLocks noGrp="1"/>
          </p:cNvSpPr>
          <p:nvPr>
            <p:ph type="sldNum" sz="quarter" idx="16"/>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18656774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6" name="图片占位符 15">
            <a:extLst>
              <a:ext uri="{FF2B5EF4-FFF2-40B4-BE49-F238E27FC236}">
                <a16:creationId xmlns="" xmlns:a16="http://schemas.microsoft.com/office/drawing/2014/main" id="{BD1CD22C-4545-486E-B3AD-B6D385FF5F44}"/>
              </a:ext>
            </a:extLst>
          </p:cNvPr>
          <p:cNvSpPr>
            <a:spLocks noGrp="1"/>
          </p:cNvSpPr>
          <p:nvPr>
            <p:ph type="pic" sz="quarter" idx="14"/>
          </p:nvPr>
        </p:nvSpPr>
        <p:spPr>
          <a:xfrm>
            <a:off x="4025404" y="1567427"/>
            <a:ext cx="2047597" cy="1151773"/>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17" name="图片占位符 16">
            <a:extLst>
              <a:ext uri="{FF2B5EF4-FFF2-40B4-BE49-F238E27FC236}">
                <a16:creationId xmlns="" xmlns:a16="http://schemas.microsoft.com/office/drawing/2014/main" id="{EA1CB184-564D-4AAF-9EED-093C7D9DA876}"/>
              </a:ext>
            </a:extLst>
          </p:cNvPr>
          <p:cNvSpPr>
            <a:spLocks noGrp="1"/>
          </p:cNvSpPr>
          <p:nvPr>
            <p:ph type="pic" sz="quarter" idx="15"/>
          </p:nvPr>
        </p:nvSpPr>
        <p:spPr>
          <a:xfrm>
            <a:off x="4025404" y="2827305"/>
            <a:ext cx="3010805" cy="1693578"/>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18" name="图片占位符 17">
            <a:extLst>
              <a:ext uri="{FF2B5EF4-FFF2-40B4-BE49-F238E27FC236}">
                <a16:creationId xmlns="" xmlns:a16="http://schemas.microsoft.com/office/drawing/2014/main" id="{1787196D-5638-4A5D-9138-7254C70C8EF5}"/>
              </a:ext>
            </a:extLst>
          </p:cNvPr>
          <p:cNvSpPr>
            <a:spLocks noGrp="1"/>
          </p:cNvSpPr>
          <p:nvPr>
            <p:ph type="pic" sz="quarter" idx="16"/>
          </p:nvPr>
        </p:nvSpPr>
        <p:spPr>
          <a:xfrm>
            <a:off x="1840698" y="2827305"/>
            <a:ext cx="2032000" cy="1143000"/>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dirty="0"/>
          </a:p>
        </p:txBody>
      </p:sp>
      <p:sp>
        <p:nvSpPr>
          <p:cNvPr id="19" name="图片占位符 18">
            <a:extLst>
              <a:ext uri="{FF2B5EF4-FFF2-40B4-BE49-F238E27FC236}">
                <a16:creationId xmlns="" xmlns:a16="http://schemas.microsoft.com/office/drawing/2014/main" id="{BBD23EAC-B65C-4891-B60A-8012E3394B4E}"/>
              </a:ext>
            </a:extLst>
          </p:cNvPr>
          <p:cNvSpPr>
            <a:spLocks noGrp="1"/>
          </p:cNvSpPr>
          <p:nvPr>
            <p:ph type="pic" sz="quarter" idx="17"/>
          </p:nvPr>
        </p:nvSpPr>
        <p:spPr>
          <a:xfrm>
            <a:off x="861893" y="4138801"/>
            <a:ext cx="3010805" cy="1693578"/>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20" name="图片占位符 19">
            <a:extLst>
              <a:ext uri="{FF2B5EF4-FFF2-40B4-BE49-F238E27FC236}">
                <a16:creationId xmlns="" xmlns:a16="http://schemas.microsoft.com/office/drawing/2014/main" id="{0C991E45-538D-44DF-9B8A-8E33BF4FD682}"/>
              </a:ext>
            </a:extLst>
          </p:cNvPr>
          <p:cNvSpPr>
            <a:spLocks noGrp="1"/>
          </p:cNvSpPr>
          <p:nvPr>
            <p:ph type="pic" sz="quarter" idx="18"/>
          </p:nvPr>
        </p:nvSpPr>
        <p:spPr>
          <a:xfrm>
            <a:off x="4025404" y="4628988"/>
            <a:ext cx="1518716" cy="854278"/>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15" name="图片占位符 14">
            <a:extLst>
              <a:ext uri="{FF2B5EF4-FFF2-40B4-BE49-F238E27FC236}">
                <a16:creationId xmlns="" xmlns:a16="http://schemas.microsoft.com/office/drawing/2014/main" id="{5050AFA1-C6AD-4279-AF95-C991B7EA14B0}"/>
              </a:ext>
            </a:extLst>
          </p:cNvPr>
          <p:cNvSpPr>
            <a:spLocks noGrp="1"/>
          </p:cNvSpPr>
          <p:nvPr>
            <p:ph type="pic" sz="quarter" idx="13"/>
          </p:nvPr>
        </p:nvSpPr>
        <p:spPr>
          <a:xfrm>
            <a:off x="1208522" y="1220601"/>
            <a:ext cx="2664176" cy="1498598"/>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2" name="标题 1">
            <a:extLst>
              <a:ext uri="{FF2B5EF4-FFF2-40B4-BE49-F238E27FC236}">
                <a16:creationId xmlns="" xmlns:a16="http://schemas.microsoft.com/office/drawing/2014/main" id="{3CAD0CED-0016-4C69-B22A-145F3EE15EB6}"/>
              </a:ext>
            </a:extLst>
          </p:cNvPr>
          <p:cNvSpPr>
            <a:spLocks noGrp="1"/>
          </p:cNvSpPr>
          <p:nvPr>
            <p:ph type="title"/>
          </p:nvPr>
        </p:nvSpPr>
        <p:spPr/>
        <p:txBody>
          <a:bodyPr/>
          <a:lstStyle/>
          <a:p>
            <a:r>
              <a:rPr lang="zh-CN" altLang="en-US" dirty="0"/>
              <a:t>单击此处编辑母版标题样式</a:t>
            </a:r>
          </a:p>
        </p:txBody>
      </p:sp>
      <p:sp>
        <p:nvSpPr>
          <p:cNvPr id="3" name="日期占位符 2">
            <a:extLst>
              <a:ext uri="{FF2B5EF4-FFF2-40B4-BE49-F238E27FC236}">
                <a16:creationId xmlns="" xmlns:a16="http://schemas.microsoft.com/office/drawing/2014/main" id="{2405BC3B-99C8-410D-B280-134CA0E58795}"/>
              </a:ext>
            </a:extLst>
          </p:cNvPr>
          <p:cNvSpPr>
            <a:spLocks noGrp="1"/>
          </p:cNvSpPr>
          <p:nvPr>
            <p:ph type="dt" sz="half" idx="19"/>
          </p:nvPr>
        </p:nvSpPr>
        <p:spPr/>
        <p:txBody>
          <a:bodyPr/>
          <a:lstStyle/>
          <a:p>
            <a:fld id="{5A6D09E8-4F29-4202-8946-132182D1F8DE}" type="datetime1">
              <a:rPr lang="zh-CN" altLang="en-US" smtClean="0"/>
              <a:t>2019/5/13</a:t>
            </a:fld>
            <a:endParaRPr lang="zh-CN" altLang="en-US"/>
          </a:p>
        </p:txBody>
      </p:sp>
      <p:sp>
        <p:nvSpPr>
          <p:cNvPr id="4" name="页脚占位符 3">
            <a:extLst>
              <a:ext uri="{FF2B5EF4-FFF2-40B4-BE49-F238E27FC236}">
                <a16:creationId xmlns="" xmlns:a16="http://schemas.microsoft.com/office/drawing/2014/main" id="{C4C31C13-C5E7-4F25-922C-AB9CDD560B21}"/>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5" name="灯片编号占位符 4">
            <a:extLst>
              <a:ext uri="{FF2B5EF4-FFF2-40B4-BE49-F238E27FC236}">
                <a16:creationId xmlns="" xmlns:a16="http://schemas.microsoft.com/office/drawing/2014/main" id="{B6014420-C2C1-4EA6-ACA6-1D52C4DBC4F1}"/>
              </a:ext>
            </a:extLst>
          </p:cNvPr>
          <p:cNvSpPr>
            <a:spLocks noGrp="1"/>
          </p:cNvSpPr>
          <p:nvPr>
            <p:ph type="sldNum" sz="quarter" idx="21"/>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29504898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2" name="图片占位符 11">
            <a:extLst>
              <a:ext uri="{FF2B5EF4-FFF2-40B4-BE49-F238E27FC236}">
                <a16:creationId xmlns="" xmlns:a16="http://schemas.microsoft.com/office/drawing/2014/main" id="{2188B6CD-7F6F-49A9-A8FE-66FEE64A6081}"/>
              </a:ext>
            </a:extLst>
          </p:cNvPr>
          <p:cNvSpPr>
            <a:spLocks noGrp="1"/>
          </p:cNvSpPr>
          <p:nvPr>
            <p:ph type="pic" sz="quarter" idx="13"/>
          </p:nvPr>
        </p:nvSpPr>
        <p:spPr>
          <a:xfrm>
            <a:off x="939800" y="2125898"/>
            <a:ext cx="3222625" cy="1812727"/>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13" name="图片占位符 12">
            <a:extLst>
              <a:ext uri="{FF2B5EF4-FFF2-40B4-BE49-F238E27FC236}">
                <a16:creationId xmlns="" xmlns:a16="http://schemas.microsoft.com/office/drawing/2014/main" id="{8A05B2F4-A31D-4540-BA5B-786926847575}"/>
              </a:ext>
            </a:extLst>
          </p:cNvPr>
          <p:cNvSpPr>
            <a:spLocks noGrp="1"/>
          </p:cNvSpPr>
          <p:nvPr>
            <p:ph type="pic" sz="quarter" idx="14"/>
          </p:nvPr>
        </p:nvSpPr>
        <p:spPr>
          <a:xfrm>
            <a:off x="8029572" y="2125898"/>
            <a:ext cx="3222625" cy="1812727"/>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14" name="图片占位符 13">
            <a:extLst>
              <a:ext uri="{FF2B5EF4-FFF2-40B4-BE49-F238E27FC236}">
                <a16:creationId xmlns="" xmlns:a16="http://schemas.microsoft.com/office/drawing/2014/main" id="{67E62455-E886-42F0-8882-F45BC37595DD}"/>
              </a:ext>
            </a:extLst>
          </p:cNvPr>
          <p:cNvSpPr>
            <a:spLocks noGrp="1"/>
          </p:cNvSpPr>
          <p:nvPr>
            <p:ph type="pic" sz="quarter" idx="15"/>
          </p:nvPr>
        </p:nvSpPr>
        <p:spPr>
          <a:xfrm>
            <a:off x="4484683" y="2125898"/>
            <a:ext cx="3222625" cy="1812727"/>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15" name="图片占位符 14">
            <a:extLst>
              <a:ext uri="{FF2B5EF4-FFF2-40B4-BE49-F238E27FC236}">
                <a16:creationId xmlns="" xmlns:a16="http://schemas.microsoft.com/office/drawing/2014/main" id="{115752B5-E50B-4D39-8FE3-730994A3A2FE}"/>
              </a:ext>
            </a:extLst>
          </p:cNvPr>
          <p:cNvSpPr>
            <a:spLocks noGrp="1"/>
          </p:cNvSpPr>
          <p:nvPr>
            <p:ph type="pic" sz="quarter" idx="16"/>
          </p:nvPr>
        </p:nvSpPr>
        <p:spPr>
          <a:xfrm>
            <a:off x="939800" y="4118671"/>
            <a:ext cx="3222625" cy="1812727"/>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16" name="图片占位符 15">
            <a:extLst>
              <a:ext uri="{FF2B5EF4-FFF2-40B4-BE49-F238E27FC236}">
                <a16:creationId xmlns="" xmlns:a16="http://schemas.microsoft.com/office/drawing/2014/main" id="{4AD7A99E-AF43-4EBA-A439-3AC254F3E41E}"/>
              </a:ext>
            </a:extLst>
          </p:cNvPr>
          <p:cNvSpPr>
            <a:spLocks noGrp="1"/>
          </p:cNvSpPr>
          <p:nvPr>
            <p:ph type="pic" sz="quarter" idx="17"/>
          </p:nvPr>
        </p:nvSpPr>
        <p:spPr>
          <a:xfrm>
            <a:off x="8029572" y="4118671"/>
            <a:ext cx="3222625" cy="1812727"/>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17" name="图片占位符 16">
            <a:extLst>
              <a:ext uri="{FF2B5EF4-FFF2-40B4-BE49-F238E27FC236}">
                <a16:creationId xmlns="" xmlns:a16="http://schemas.microsoft.com/office/drawing/2014/main" id="{4B2DA3CC-AA15-4440-9229-904AC6C7A97E}"/>
              </a:ext>
            </a:extLst>
          </p:cNvPr>
          <p:cNvSpPr>
            <a:spLocks noGrp="1"/>
          </p:cNvSpPr>
          <p:nvPr>
            <p:ph type="pic" sz="quarter" idx="18"/>
          </p:nvPr>
        </p:nvSpPr>
        <p:spPr>
          <a:xfrm>
            <a:off x="4484683" y="4118671"/>
            <a:ext cx="3222625" cy="1812727"/>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2" name="标题 1">
            <a:extLst>
              <a:ext uri="{FF2B5EF4-FFF2-40B4-BE49-F238E27FC236}">
                <a16:creationId xmlns="" xmlns:a16="http://schemas.microsoft.com/office/drawing/2014/main" id="{76594DCE-5C51-4CD4-BE8A-DED2805DF8C3}"/>
              </a:ext>
            </a:extLst>
          </p:cNvPr>
          <p:cNvSpPr>
            <a:spLocks noGrp="1"/>
          </p:cNvSpPr>
          <p:nvPr>
            <p:ph type="title"/>
          </p:nvPr>
        </p:nvSpPr>
        <p:spPr/>
        <p:txBody>
          <a:bodyPr/>
          <a:lstStyle/>
          <a:p>
            <a:r>
              <a:rPr lang="zh-CN" altLang="en-US"/>
              <a:t>单击此处编辑母版标题样式</a:t>
            </a:r>
          </a:p>
        </p:txBody>
      </p:sp>
      <p:sp>
        <p:nvSpPr>
          <p:cNvPr id="6" name="日期占位符 5">
            <a:extLst>
              <a:ext uri="{FF2B5EF4-FFF2-40B4-BE49-F238E27FC236}">
                <a16:creationId xmlns="" xmlns:a16="http://schemas.microsoft.com/office/drawing/2014/main" id="{6905DC55-BBE8-469C-B0A6-07C7E62D19BE}"/>
              </a:ext>
            </a:extLst>
          </p:cNvPr>
          <p:cNvSpPr>
            <a:spLocks noGrp="1"/>
          </p:cNvSpPr>
          <p:nvPr>
            <p:ph type="dt" sz="half" idx="19"/>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6F92E8A0-5654-432E-949A-D0F56FDE7508}"/>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3256733C-FEED-4C75-B728-4EC9AC624A40}"/>
              </a:ext>
            </a:extLst>
          </p:cNvPr>
          <p:cNvSpPr>
            <a:spLocks noGrp="1"/>
          </p:cNvSpPr>
          <p:nvPr>
            <p:ph type="sldNum" sz="quarter" idx="21"/>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32995858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6305878-03A7-4494-ABC8-01CF1231747D}"/>
              </a:ext>
            </a:extLst>
          </p:cNvPr>
          <p:cNvSpPr>
            <a:spLocks noGrp="1"/>
          </p:cNvSpPr>
          <p:nvPr>
            <p:ph type="title"/>
          </p:nvPr>
        </p:nvSpPr>
        <p:spPr/>
        <p:txBody>
          <a:bodyPr/>
          <a:lstStyle/>
          <a:p>
            <a:r>
              <a:rPr lang="zh-CN" altLang="en-US"/>
              <a:t>单击此处编辑母版标题样式</a:t>
            </a:r>
          </a:p>
        </p:txBody>
      </p:sp>
      <p:sp>
        <p:nvSpPr>
          <p:cNvPr id="8" name="图片占位符 7">
            <a:extLst>
              <a:ext uri="{FF2B5EF4-FFF2-40B4-BE49-F238E27FC236}">
                <a16:creationId xmlns="" xmlns:a16="http://schemas.microsoft.com/office/drawing/2014/main" id="{2A34B03E-0E8D-4689-8707-480FD22518C5}"/>
              </a:ext>
            </a:extLst>
          </p:cNvPr>
          <p:cNvSpPr>
            <a:spLocks noGrp="1"/>
          </p:cNvSpPr>
          <p:nvPr>
            <p:ph type="pic" sz="quarter" idx="13"/>
          </p:nvPr>
        </p:nvSpPr>
        <p:spPr>
          <a:xfrm>
            <a:off x="1658686" y="1813517"/>
            <a:ext cx="3617132" cy="3617132"/>
          </a:xfrm>
          <a:prstGeom prst="ellipse">
            <a:avLst/>
          </a:prstGeom>
          <a:effectLst>
            <a:innerShdw blurRad="127000">
              <a:prstClr val="black">
                <a:alpha val="70000"/>
              </a:prstClr>
            </a:innerShdw>
          </a:effectLst>
        </p:spPr>
        <p:txBody>
          <a:bodyPr/>
          <a:lstStyle/>
          <a:p>
            <a:endParaRPr lang="zh-CN" altLang="en-US"/>
          </a:p>
        </p:txBody>
      </p:sp>
      <p:sp>
        <p:nvSpPr>
          <p:cNvPr id="6" name="日期占位符 5">
            <a:extLst>
              <a:ext uri="{FF2B5EF4-FFF2-40B4-BE49-F238E27FC236}">
                <a16:creationId xmlns="" xmlns:a16="http://schemas.microsoft.com/office/drawing/2014/main" id="{12E05919-3B34-41FA-AEBB-8966BA07A49E}"/>
              </a:ext>
            </a:extLst>
          </p:cNvPr>
          <p:cNvSpPr>
            <a:spLocks noGrp="1"/>
          </p:cNvSpPr>
          <p:nvPr>
            <p:ph type="dt" sz="half" idx="14"/>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EA14616D-F611-4D21-A0F3-B7CFCF5DE708}"/>
              </a:ext>
            </a:extLst>
          </p:cNvPr>
          <p:cNvSpPr>
            <a:spLocks noGrp="1"/>
          </p:cNvSpPr>
          <p:nvPr>
            <p:ph type="ftr" sz="quarter" idx="15"/>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9" name="灯片编号占位符 8">
            <a:extLst>
              <a:ext uri="{FF2B5EF4-FFF2-40B4-BE49-F238E27FC236}">
                <a16:creationId xmlns="" xmlns:a16="http://schemas.microsoft.com/office/drawing/2014/main" id="{F4E0825D-8994-4C40-92AB-B528DB16F805}"/>
              </a:ext>
            </a:extLst>
          </p:cNvPr>
          <p:cNvSpPr>
            <a:spLocks noGrp="1"/>
          </p:cNvSpPr>
          <p:nvPr>
            <p:ph type="sldNum" sz="quarter" idx="16"/>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38084356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5F52976-11F0-43C5-97C3-F3726F9A327B}"/>
              </a:ext>
            </a:extLst>
          </p:cNvPr>
          <p:cNvSpPr>
            <a:spLocks noGrp="1"/>
          </p:cNvSpPr>
          <p:nvPr>
            <p:ph type="title"/>
          </p:nvPr>
        </p:nvSpPr>
        <p:spPr/>
        <p:txBody>
          <a:bodyPr/>
          <a:lstStyle/>
          <a:p>
            <a:r>
              <a:rPr lang="zh-CN" altLang="en-US"/>
              <a:t>单击此处编辑母版标题样式</a:t>
            </a:r>
          </a:p>
        </p:txBody>
      </p:sp>
      <p:sp>
        <p:nvSpPr>
          <p:cNvPr id="8" name="图片占位符 7">
            <a:extLst>
              <a:ext uri="{FF2B5EF4-FFF2-40B4-BE49-F238E27FC236}">
                <a16:creationId xmlns="" xmlns:a16="http://schemas.microsoft.com/office/drawing/2014/main" id="{DB583199-FD1C-4F4F-A00E-4C474B5B6554}"/>
              </a:ext>
            </a:extLst>
          </p:cNvPr>
          <p:cNvSpPr>
            <a:spLocks noGrp="1"/>
          </p:cNvSpPr>
          <p:nvPr>
            <p:ph type="pic" sz="quarter" idx="13"/>
          </p:nvPr>
        </p:nvSpPr>
        <p:spPr>
          <a:xfrm>
            <a:off x="1359850" y="1448588"/>
            <a:ext cx="3575008" cy="4468760"/>
          </a:xfrm>
          <a:effectLst>
            <a:outerShdw blurRad="127000" dist="38100" dir="2700000" algn="ctr" rotWithShape="0">
              <a:srgbClr val="000000">
                <a:alpha val="25000"/>
              </a:srgbClr>
            </a:outerShdw>
          </a:effectLst>
        </p:spPr>
        <p:txBody>
          <a:bodyPr/>
          <a:lstStyle/>
          <a:p>
            <a:endParaRPr lang="zh-CN" altLang="en-US"/>
          </a:p>
        </p:txBody>
      </p:sp>
      <p:sp>
        <p:nvSpPr>
          <p:cNvPr id="6" name="日期占位符 5">
            <a:extLst>
              <a:ext uri="{FF2B5EF4-FFF2-40B4-BE49-F238E27FC236}">
                <a16:creationId xmlns="" xmlns:a16="http://schemas.microsoft.com/office/drawing/2014/main" id="{F603D47E-DF73-4035-AF88-24B4956ACCE2}"/>
              </a:ext>
            </a:extLst>
          </p:cNvPr>
          <p:cNvSpPr>
            <a:spLocks noGrp="1"/>
          </p:cNvSpPr>
          <p:nvPr>
            <p:ph type="dt" sz="half" idx="14"/>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8C38B570-18CB-48E3-9276-FC398E3D3085}"/>
              </a:ext>
            </a:extLst>
          </p:cNvPr>
          <p:cNvSpPr>
            <a:spLocks noGrp="1"/>
          </p:cNvSpPr>
          <p:nvPr>
            <p:ph type="ftr" sz="quarter" idx="15"/>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9" name="灯片编号占位符 8">
            <a:extLst>
              <a:ext uri="{FF2B5EF4-FFF2-40B4-BE49-F238E27FC236}">
                <a16:creationId xmlns="" xmlns:a16="http://schemas.microsoft.com/office/drawing/2014/main" id="{2FFB6C5E-C89A-4527-A569-2756C2EC1BD0}"/>
              </a:ext>
            </a:extLst>
          </p:cNvPr>
          <p:cNvSpPr>
            <a:spLocks noGrp="1"/>
          </p:cNvSpPr>
          <p:nvPr>
            <p:ph type="sldNum" sz="quarter" idx="16"/>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1114177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1">
    <p:bg>
      <p:bgPr>
        <a:gradFill>
          <a:gsLst>
            <a:gs pos="100000">
              <a:schemeClr val="bg1">
                <a:lumMod val="95000"/>
              </a:schemeClr>
            </a:gs>
            <a:gs pos="0">
              <a:schemeClr val="bg1"/>
            </a:gs>
          </a:gsLst>
          <a:lin ang="16200000" scaled="1"/>
        </a:gradFill>
        <a:effectLst/>
      </p:bgPr>
    </p:bg>
    <p:spTree>
      <p:nvGrpSpPr>
        <p:cNvPr id="1" name=""/>
        <p:cNvGrpSpPr/>
        <p:nvPr/>
      </p:nvGrpSpPr>
      <p:grpSpPr>
        <a:xfrm>
          <a:off x="0" y="0"/>
          <a:ext cx="0" cy="0"/>
          <a:chOff x="0" y="0"/>
          <a:chExt cx="0" cy="0"/>
        </a:xfrm>
      </p:grpSpPr>
      <p:pic>
        <p:nvPicPr>
          <p:cNvPr id="31" name="图片 30" descr="图片包含 音乐&#10;&#10;自动生成的说明">
            <a:extLst>
              <a:ext uri="{FF2B5EF4-FFF2-40B4-BE49-F238E27FC236}">
                <a16:creationId xmlns="" xmlns:a16="http://schemas.microsoft.com/office/drawing/2014/main" id="{30567A87-C8D9-4C92-89D5-34A8AE28C4FB}"/>
              </a:ext>
            </a:extLst>
          </p:cNvPr>
          <p:cNvPicPr>
            <a:picLocks noChangeAspect="1"/>
          </p:cNvPicPr>
          <p:nvPr userDrawn="1"/>
        </p:nvPicPr>
        <p:blipFill>
          <a:blip r:embed="rId2">
            <a:alphaModFix/>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9345456" y="6164569"/>
            <a:ext cx="2846544" cy="716412"/>
          </a:xfrm>
          <a:prstGeom prst="rect">
            <a:avLst/>
          </a:prstGeom>
        </p:spPr>
      </p:pic>
      <p:sp>
        <p:nvSpPr>
          <p:cNvPr id="33" name="文本框 32">
            <a:extLst>
              <a:ext uri="{FF2B5EF4-FFF2-40B4-BE49-F238E27FC236}">
                <a16:creationId xmlns="" xmlns:a16="http://schemas.microsoft.com/office/drawing/2014/main" id="{75BACDBE-6A79-40A9-A612-3026F82AB55F}"/>
              </a:ext>
            </a:extLst>
          </p:cNvPr>
          <p:cNvSpPr txBox="1"/>
          <p:nvPr/>
        </p:nvSpPr>
        <p:spPr>
          <a:xfrm>
            <a:off x="1693309" y="735462"/>
            <a:ext cx="5584596"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0" b="1" i="1" u="none" strike="noStrike" kern="1200" cap="none" spc="0" normalizeH="0" baseline="0" noProof="0" dirty="0">
                <a:ln>
                  <a:noFill/>
                </a:ln>
                <a:gradFill flip="none" rotWithShape="1">
                  <a:gsLst>
                    <a:gs pos="6000">
                      <a:schemeClr val="accent1">
                        <a:alpha val="25000"/>
                      </a:schemeClr>
                    </a:gs>
                    <a:gs pos="75000">
                      <a:schemeClr val="accent1">
                        <a:alpha val="0"/>
                      </a:schemeClr>
                    </a:gs>
                  </a:gsLst>
                  <a:lin ang="5400000" scaled="1"/>
                  <a:tileRect/>
                </a:gradFill>
                <a:effectLst/>
                <a:uLnTx/>
                <a:uFillTx/>
                <a:latin typeface="Arial" panose="020B0604020202020204" pitchFamily="34" charset="0"/>
                <a:ea typeface="等线" panose="02010600030101010101" pitchFamily="2" charset="-122"/>
                <a:cs typeface="Arial" panose="020B0604020202020204" pitchFamily="34" charset="0"/>
              </a:rPr>
              <a:t>CONTENT</a:t>
            </a:r>
            <a:endParaRPr kumimoji="0" lang="zh-CN" altLang="en-US" sz="8000" b="1" i="1" u="none" strike="noStrike" kern="1200" cap="none" spc="0" normalizeH="0" baseline="0" noProof="0" dirty="0">
              <a:ln>
                <a:noFill/>
              </a:ln>
              <a:gradFill flip="none" rotWithShape="1">
                <a:gsLst>
                  <a:gs pos="6000">
                    <a:schemeClr val="accent1">
                      <a:alpha val="25000"/>
                    </a:schemeClr>
                  </a:gs>
                  <a:gs pos="75000">
                    <a:schemeClr val="accent1">
                      <a:alpha val="0"/>
                    </a:schemeClr>
                  </a:gs>
                </a:gsLst>
                <a:lin ang="5400000" scaled="1"/>
                <a:tileRect/>
              </a:gra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4" name="文本框 33">
            <a:extLst>
              <a:ext uri="{FF2B5EF4-FFF2-40B4-BE49-F238E27FC236}">
                <a16:creationId xmlns="" xmlns:a16="http://schemas.microsoft.com/office/drawing/2014/main" id="{E12219B2-6B6B-4F0B-A20C-16E1423C2172}"/>
              </a:ext>
            </a:extLst>
          </p:cNvPr>
          <p:cNvSpPr txBox="1"/>
          <p:nvPr/>
        </p:nvSpPr>
        <p:spPr>
          <a:xfrm>
            <a:off x="1693309" y="1239102"/>
            <a:ext cx="1735691" cy="101566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000" b="1" i="1"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rPr>
              <a:t>目录</a:t>
            </a:r>
          </a:p>
        </p:txBody>
      </p:sp>
      <p:sp>
        <p:nvSpPr>
          <p:cNvPr id="35" name="任意多边形: 形状 34">
            <a:extLst>
              <a:ext uri="{FF2B5EF4-FFF2-40B4-BE49-F238E27FC236}">
                <a16:creationId xmlns="" xmlns:a16="http://schemas.microsoft.com/office/drawing/2014/main" id="{87629B99-D723-4DBA-9302-4E82CE58271B}"/>
              </a:ext>
            </a:extLst>
          </p:cNvPr>
          <p:cNvSpPr/>
          <p:nvPr userDrawn="1"/>
        </p:nvSpPr>
        <p:spPr>
          <a:xfrm flipH="1" flipV="1">
            <a:off x="0" y="0"/>
            <a:ext cx="630230" cy="6858000"/>
          </a:xfrm>
          <a:custGeom>
            <a:avLst/>
            <a:gdLst>
              <a:gd name="connsiteX0" fmla="*/ 0 w 630230"/>
              <a:gd name="connsiteY0" fmla="*/ 0 h 6846243"/>
              <a:gd name="connsiteX1" fmla="*/ 630230 w 630230"/>
              <a:gd name="connsiteY1" fmla="*/ 0 h 6846243"/>
              <a:gd name="connsiteX2" fmla="*/ 630230 w 630230"/>
              <a:gd name="connsiteY2" fmla="*/ 6846243 h 6846243"/>
              <a:gd name="connsiteX3" fmla="*/ 1 w 630230"/>
              <a:gd name="connsiteY3" fmla="*/ 6846243 h 6846243"/>
              <a:gd name="connsiteX4" fmla="*/ 111678 w 630230"/>
              <a:gd name="connsiteY4" fmla="*/ 6423678 h 6846243"/>
              <a:gd name="connsiteX5" fmla="*/ 466002 w 630230"/>
              <a:gd name="connsiteY5" fmla="*/ 3423122 h 6846243"/>
              <a:gd name="connsiteX6" fmla="*/ 111678 w 630230"/>
              <a:gd name="connsiteY6" fmla="*/ 422567 h 6846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0230" h="6846243">
                <a:moveTo>
                  <a:pt x="0" y="0"/>
                </a:moveTo>
                <a:lnTo>
                  <a:pt x="630230" y="0"/>
                </a:lnTo>
                <a:lnTo>
                  <a:pt x="630230" y="6846243"/>
                </a:lnTo>
                <a:lnTo>
                  <a:pt x="1" y="6846243"/>
                </a:lnTo>
                <a:lnTo>
                  <a:pt x="111678" y="6423678"/>
                </a:lnTo>
                <a:cubicBezTo>
                  <a:pt x="341952" y="5475803"/>
                  <a:pt x="466002" y="4468010"/>
                  <a:pt x="466002" y="3423122"/>
                </a:cubicBezTo>
                <a:cubicBezTo>
                  <a:pt x="466002" y="2378234"/>
                  <a:pt x="341952" y="1370441"/>
                  <a:pt x="111678" y="422567"/>
                </a:cubicBezTo>
                <a:close/>
              </a:path>
            </a:pathLst>
          </a:custGeom>
          <a:gradFill flip="none" rotWithShape="1">
            <a:gsLst>
              <a:gs pos="100000">
                <a:schemeClr val="accent1"/>
              </a:gs>
              <a:gs pos="4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任意多边形: 形状 35">
            <a:extLst>
              <a:ext uri="{FF2B5EF4-FFF2-40B4-BE49-F238E27FC236}">
                <a16:creationId xmlns="" xmlns:a16="http://schemas.microsoft.com/office/drawing/2014/main" id="{36C8D713-1A74-4921-AEF1-9D608BCC1D0E}"/>
              </a:ext>
            </a:extLst>
          </p:cNvPr>
          <p:cNvSpPr/>
          <p:nvPr userDrawn="1"/>
        </p:nvSpPr>
        <p:spPr>
          <a:xfrm>
            <a:off x="11561770" y="-5879"/>
            <a:ext cx="630230" cy="6858000"/>
          </a:xfrm>
          <a:custGeom>
            <a:avLst/>
            <a:gdLst>
              <a:gd name="connsiteX0" fmla="*/ 0 w 630230"/>
              <a:gd name="connsiteY0" fmla="*/ 0 h 6846243"/>
              <a:gd name="connsiteX1" fmla="*/ 630230 w 630230"/>
              <a:gd name="connsiteY1" fmla="*/ 0 h 6846243"/>
              <a:gd name="connsiteX2" fmla="*/ 630230 w 630230"/>
              <a:gd name="connsiteY2" fmla="*/ 6846243 h 6846243"/>
              <a:gd name="connsiteX3" fmla="*/ 1 w 630230"/>
              <a:gd name="connsiteY3" fmla="*/ 6846243 h 6846243"/>
              <a:gd name="connsiteX4" fmla="*/ 111678 w 630230"/>
              <a:gd name="connsiteY4" fmla="*/ 6423678 h 6846243"/>
              <a:gd name="connsiteX5" fmla="*/ 466002 w 630230"/>
              <a:gd name="connsiteY5" fmla="*/ 3423122 h 6846243"/>
              <a:gd name="connsiteX6" fmla="*/ 111678 w 630230"/>
              <a:gd name="connsiteY6" fmla="*/ 422567 h 6846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0230" h="6846243">
                <a:moveTo>
                  <a:pt x="0" y="0"/>
                </a:moveTo>
                <a:lnTo>
                  <a:pt x="630230" y="0"/>
                </a:lnTo>
                <a:lnTo>
                  <a:pt x="630230" y="6846243"/>
                </a:lnTo>
                <a:lnTo>
                  <a:pt x="1" y="6846243"/>
                </a:lnTo>
                <a:lnTo>
                  <a:pt x="111678" y="6423678"/>
                </a:lnTo>
                <a:cubicBezTo>
                  <a:pt x="341952" y="5475803"/>
                  <a:pt x="466002" y="4468010"/>
                  <a:pt x="466002" y="3423122"/>
                </a:cubicBezTo>
                <a:cubicBezTo>
                  <a:pt x="466002" y="2378234"/>
                  <a:pt x="341952" y="1370441"/>
                  <a:pt x="111678" y="422567"/>
                </a:cubicBezTo>
                <a:close/>
              </a:path>
            </a:pathLst>
          </a:custGeom>
          <a:gradFill flip="none" rotWithShape="1">
            <a:gsLst>
              <a:gs pos="100000">
                <a:schemeClr val="accent1"/>
              </a:gs>
              <a:gs pos="4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日期占位符 2">
            <a:extLst>
              <a:ext uri="{FF2B5EF4-FFF2-40B4-BE49-F238E27FC236}">
                <a16:creationId xmlns="" xmlns:a16="http://schemas.microsoft.com/office/drawing/2014/main" id="{06581D37-DFB4-48DC-A7BF-52F289D402A1}"/>
              </a:ext>
            </a:extLst>
          </p:cNvPr>
          <p:cNvSpPr>
            <a:spLocks noGrp="1"/>
          </p:cNvSpPr>
          <p:nvPr>
            <p:ph type="dt" sz="half" idx="10"/>
          </p:nvPr>
        </p:nvSpPr>
        <p:spPr/>
        <p:txBody>
          <a:bodyPr/>
          <a:lstStyle/>
          <a:p>
            <a:fld id="{5A6D09E8-4F29-4202-8946-132182D1F8DE}" type="datetime1">
              <a:rPr lang="zh-CN" altLang="en-US" smtClean="0"/>
              <a:t>2019/5/13</a:t>
            </a:fld>
            <a:endParaRPr lang="zh-CN" altLang="en-US"/>
          </a:p>
        </p:txBody>
      </p:sp>
      <p:sp>
        <p:nvSpPr>
          <p:cNvPr id="4" name="页脚占位符 3">
            <a:extLst>
              <a:ext uri="{FF2B5EF4-FFF2-40B4-BE49-F238E27FC236}">
                <a16:creationId xmlns="" xmlns:a16="http://schemas.microsoft.com/office/drawing/2014/main" id="{ACC81DFC-D1A5-4502-BE52-61BF06E13511}"/>
              </a:ext>
            </a:extLst>
          </p:cNvPr>
          <p:cNvSpPr>
            <a:spLocks noGrp="1"/>
          </p:cNvSpPr>
          <p:nvPr>
            <p:ph type="ftr" sz="quarter" idx="11"/>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5" name="灯片编号占位符 4">
            <a:extLst>
              <a:ext uri="{FF2B5EF4-FFF2-40B4-BE49-F238E27FC236}">
                <a16:creationId xmlns="" xmlns:a16="http://schemas.microsoft.com/office/drawing/2014/main" id="{C120E545-626F-46CC-8EFD-5FD84D2FA87F}"/>
              </a:ext>
            </a:extLst>
          </p:cNvPr>
          <p:cNvSpPr>
            <a:spLocks noGrp="1"/>
          </p:cNvSpPr>
          <p:nvPr>
            <p:ph type="sldNum" sz="quarter" idx="12"/>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5380452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0AB8058-66C4-40A1-BB7D-C00E2A714EC4}"/>
              </a:ext>
            </a:extLst>
          </p:cNvPr>
          <p:cNvSpPr>
            <a:spLocks noGrp="1"/>
          </p:cNvSpPr>
          <p:nvPr>
            <p:ph type="title"/>
          </p:nvPr>
        </p:nvSpPr>
        <p:spPr/>
        <p:txBody>
          <a:bodyPr/>
          <a:lstStyle/>
          <a:p>
            <a:r>
              <a:rPr lang="zh-CN" altLang="en-US"/>
              <a:t>单击此处编辑母版标题样式</a:t>
            </a:r>
          </a:p>
        </p:txBody>
      </p:sp>
      <p:sp>
        <p:nvSpPr>
          <p:cNvPr id="10" name="图片占位符 8">
            <a:extLst>
              <a:ext uri="{FF2B5EF4-FFF2-40B4-BE49-F238E27FC236}">
                <a16:creationId xmlns="" xmlns:a16="http://schemas.microsoft.com/office/drawing/2014/main" id="{D9B98C28-6EC4-44F7-BB13-D6BB3A02D362}"/>
              </a:ext>
            </a:extLst>
          </p:cNvPr>
          <p:cNvSpPr>
            <a:spLocks noGrp="1"/>
          </p:cNvSpPr>
          <p:nvPr>
            <p:ph type="pic" sz="quarter" idx="14"/>
          </p:nvPr>
        </p:nvSpPr>
        <p:spPr>
          <a:xfrm>
            <a:off x="1500930" y="3990259"/>
            <a:ext cx="1920301" cy="1920301"/>
          </a:xfrm>
          <a:prstGeom prst="ellipse">
            <a:avLst/>
          </a:prstGeom>
        </p:spPr>
        <p:txBody>
          <a:bodyPr/>
          <a:lstStyle/>
          <a:p>
            <a:endParaRPr lang="zh-CN" altLang="en-US"/>
          </a:p>
        </p:txBody>
      </p:sp>
      <p:sp>
        <p:nvSpPr>
          <p:cNvPr id="9" name="图片占位符 8">
            <a:extLst>
              <a:ext uri="{FF2B5EF4-FFF2-40B4-BE49-F238E27FC236}">
                <a16:creationId xmlns="" xmlns:a16="http://schemas.microsoft.com/office/drawing/2014/main" id="{B4CFADBB-DF08-4877-B3AF-A33351162F63}"/>
              </a:ext>
            </a:extLst>
          </p:cNvPr>
          <p:cNvSpPr>
            <a:spLocks noGrp="1"/>
          </p:cNvSpPr>
          <p:nvPr>
            <p:ph type="pic" sz="quarter" idx="13"/>
          </p:nvPr>
        </p:nvSpPr>
        <p:spPr>
          <a:xfrm>
            <a:off x="1500930" y="1434158"/>
            <a:ext cx="1920301" cy="1920301"/>
          </a:xfrm>
          <a:prstGeom prst="ellipse">
            <a:avLst/>
          </a:prstGeom>
        </p:spPr>
        <p:txBody>
          <a:bodyPr/>
          <a:lstStyle/>
          <a:p>
            <a:endParaRPr lang="zh-CN" altLang="en-US"/>
          </a:p>
        </p:txBody>
      </p:sp>
      <p:sp>
        <p:nvSpPr>
          <p:cNvPr id="6" name="日期占位符 5">
            <a:extLst>
              <a:ext uri="{FF2B5EF4-FFF2-40B4-BE49-F238E27FC236}">
                <a16:creationId xmlns="" xmlns:a16="http://schemas.microsoft.com/office/drawing/2014/main" id="{0CD58B67-8764-4A09-B590-85DA9FFD7BBE}"/>
              </a:ext>
            </a:extLst>
          </p:cNvPr>
          <p:cNvSpPr>
            <a:spLocks noGrp="1"/>
          </p:cNvSpPr>
          <p:nvPr>
            <p:ph type="dt" sz="half" idx="15"/>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A5964622-9893-4D42-9D79-E7C86048092C}"/>
              </a:ext>
            </a:extLst>
          </p:cNvPr>
          <p:cNvSpPr>
            <a:spLocks noGrp="1"/>
          </p:cNvSpPr>
          <p:nvPr>
            <p:ph type="ftr" sz="quarter" idx="16"/>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C9880C34-0F65-4396-A6A8-8B46D01A7171}"/>
              </a:ext>
            </a:extLst>
          </p:cNvPr>
          <p:cNvSpPr>
            <a:spLocks noGrp="1"/>
          </p:cNvSpPr>
          <p:nvPr>
            <p:ph type="sldNum" sz="quarter" idx="17"/>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23402280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88E7603-234F-4E3A-9111-D4980AA1B030}"/>
              </a:ext>
            </a:extLst>
          </p:cNvPr>
          <p:cNvSpPr>
            <a:spLocks noGrp="1"/>
          </p:cNvSpPr>
          <p:nvPr>
            <p:ph type="title"/>
          </p:nvPr>
        </p:nvSpPr>
        <p:spPr/>
        <p:txBody>
          <a:bodyPr/>
          <a:lstStyle/>
          <a:p>
            <a:r>
              <a:rPr lang="zh-CN" altLang="en-US"/>
              <a:t>单击此处编辑母版标题样式</a:t>
            </a:r>
          </a:p>
        </p:txBody>
      </p:sp>
      <p:sp>
        <p:nvSpPr>
          <p:cNvPr id="12" name="图片占位符 8">
            <a:extLst>
              <a:ext uri="{FF2B5EF4-FFF2-40B4-BE49-F238E27FC236}">
                <a16:creationId xmlns="" xmlns:a16="http://schemas.microsoft.com/office/drawing/2014/main" id="{A36C811E-8C56-4E65-BF61-28617D4BE443}"/>
              </a:ext>
            </a:extLst>
          </p:cNvPr>
          <p:cNvSpPr>
            <a:spLocks noGrp="1"/>
          </p:cNvSpPr>
          <p:nvPr>
            <p:ph type="pic" sz="quarter" idx="16"/>
          </p:nvPr>
        </p:nvSpPr>
        <p:spPr>
          <a:xfrm>
            <a:off x="6110973" y="3832071"/>
            <a:ext cx="1465963" cy="1465963"/>
          </a:xfrm>
          <a:prstGeom prst="ellipse">
            <a:avLst/>
          </a:prstGeom>
        </p:spPr>
        <p:txBody>
          <a:bodyPr/>
          <a:lstStyle/>
          <a:p>
            <a:endParaRPr lang="zh-CN" altLang="en-US" dirty="0"/>
          </a:p>
        </p:txBody>
      </p:sp>
      <p:sp>
        <p:nvSpPr>
          <p:cNvPr id="10" name="图片占位符 8">
            <a:extLst>
              <a:ext uri="{FF2B5EF4-FFF2-40B4-BE49-F238E27FC236}">
                <a16:creationId xmlns="" xmlns:a16="http://schemas.microsoft.com/office/drawing/2014/main" id="{3E9C2D0F-3ED0-410C-8CE6-7B62DD67173E}"/>
              </a:ext>
            </a:extLst>
          </p:cNvPr>
          <p:cNvSpPr>
            <a:spLocks noGrp="1"/>
          </p:cNvSpPr>
          <p:nvPr>
            <p:ph type="pic" sz="quarter" idx="15"/>
          </p:nvPr>
        </p:nvSpPr>
        <p:spPr>
          <a:xfrm>
            <a:off x="6110973" y="1646457"/>
            <a:ext cx="1465963" cy="1465963"/>
          </a:xfrm>
          <a:prstGeom prst="ellipse">
            <a:avLst/>
          </a:prstGeom>
        </p:spPr>
        <p:txBody>
          <a:bodyPr/>
          <a:lstStyle/>
          <a:p>
            <a:endParaRPr lang="zh-CN" altLang="en-US" dirty="0"/>
          </a:p>
        </p:txBody>
      </p:sp>
      <p:sp>
        <p:nvSpPr>
          <p:cNvPr id="9" name="图片占位符 8">
            <a:extLst>
              <a:ext uri="{FF2B5EF4-FFF2-40B4-BE49-F238E27FC236}">
                <a16:creationId xmlns="" xmlns:a16="http://schemas.microsoft.com/office/drawing/2014/main" id="{24B2D4EE-B4E1-4746-A6C5-BD690A2A46DC}"/>
              </a:ext>
            </a:extLst>
          </p:cNvPr>
          <p:cNvSpPr>
            <a:spLocks noGrp="1"/>
          </p:cNvSpPr>
          <p:nvPr>
            <p:ph type="pic" sz="quarter" idx="14"/>
          </p:nvPr>
        </p:nvSpPr>
        <p:spPr>
          <a:xfrm>
            <a:off x="1030195" y="1514979"/>
            <a:ext cx="1728920" cy="1728919"/>
          </a:xfrm>
          <a:prstGeom prst="ellipse">
            <a:avLst/>
          </a:prstGeom>
        </p:spPr>
        <p:txBody>
          <a:bodyPr/>
          <a:lstStyle/>
          <a:p>
            <a:endParaRPr lang="zh-CN" altLang="en-US"/>
          </a:p>
        </p:txBody>
      </p:sp>
      <p:sp>
        <p:nvSpPr>
          <p:cNvPr id="6" name="日期占位符 5">
            <a:extLst>
              <a:ext uri="{FF2B5EF4-FFF2-40B4-BE49-F238E27FC236}">
                <a16:creationId xmlns="" xmlns:a16="http://schemas.microsoft.com/office/drawing/2014/main" id="{767FA959-2BCF-43B4-B257-E74AFCDDA8AC}"/>
              </a:ext>
            </a:extLst>
          </p:cNvPr>
          <p:cNvSpPr>
            <a:spLocks noGrp="1"/>
          </p:cNvSpPr>
          <p:nvPr>
            <p:ph type="dt" sz="half" idx="17"/>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358D6362-D0E3-4F27-A2CA-CF57A54E1CBD}"/>
              </a:ext>
            </a:extLst>
          </p:cNvPr>
          <p:cNvSpPr>
            <a:spLocks noGrp="1"/>
          </p:cNvSpPr>
          <p:nvPr>
            <p:ph type="ftr" sz="quarter" idx="18"/>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024A8771-5FBD-4441-B373-0DB8442BE303}"/>
              </a:ext>
            </a:extLst>
          </p:cNvPr>
          <p:cNvSpPr>
            <a:spLocks noGrp="1"/>
          </p:cNvSpPr>
          <p:nvPr>
            <p:ph type="sldNum" sz="quarter" idx="19"/>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6520585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11" name="图片占位符 8">
            <a:extLst>
              <a:ext uri="{FF2B5EF4-FFF2-40B4-BE49-F238E27FC236}">
                <a16:creationId xmlns="" xmlns:a16="http://schemas.microsoft.com/office/drawing/2014/main" id="{1CD5AB08-7539-47A3-9895-151776FFCE93}"/>
              </a:ext>
            </a:extLst>
          </p:cNvPr>
          <p:cNvSpPr>
            <a:spLocks noGrp="1"/>
          </p:cNvSpPr>
          <p:nvPr>
            <p:ph type="pic" sz="quarter" idx="15"/>
          </p:nvPr>
        </p:nvSpPr>
        <p:spPr>
          <a:xfrm>
            <a:off x="6119316" y="1540957"/>
            <a:ext cx="950652" cy="950652"/>
          </a:xfrm>
          <a:prstGeom prst="ellipse">
            <a:avLst/>
          </a:prstGeom>
        </p:spPr>
        <p:txBody>
          <a:bodyPr/>
          <a:lstStyle/>
          <a:p>
            <a:endParaRPr lang="zh-CN" altLang="en-US"/>
          </a:p>
        </p:txBody>
      </p:sp>
      <p:sp>
        <p:nvSpPr>
          <p:cNvPr id="12" name="图片占位符 8">
            <a:extLst>
              <a:ext uri="{FF2B5EF4-FFF2-40B4-BE49-F238E27FC236}">
                <a16:creationId xmlns="" xmlns:a16="http://schemas.microsoft.com/office/drawing/2014/main" id="{0D6B90D6-0AFA-4537-A313-5C86E9F28267}"/>
              </a:ext>
            </a:extLst>
          </p:cNvPr>
          <p:cNvSpPr>
            <a:spLocks noGrp="1"/>
          </p:cNvSpPr>
          <p:nvPr>
            <p:ph type="pic" sz="quarter" idx="16"/>
          </p:nvPr>
        </p:nvSpPr>
        <p:spPr>
          <a:xfrm>
            <a:off x="6119316" y="3154928"/>
            <a:ext cx="950652" cy="950652"/>
          </a:xfrm>
          <a:prstGeom prst="ellipse">
            <a:avLst/>
          </a:prstGeom>
        </p:spPr>
        <p:txBody>
          <a:bodyPr/>
          <a:lstStyle/>
          <a:p>
            <a:endParaRPr lang="zh-CN" altLang="en-US"/>
          </a:p>
        </p:txBody>
      </p:sp>
      <p:sp>
        <p:nvSpPr>
          <p:cNvPr id="13" name="图片占位符 8">
            <a:extLst>
              <a:ext uri="{FF2B5EF4-FFF2-40B4-BE49-F238E27FC236}">
                <a16:creationId xmlns="" xmlns:a16="http://schemas.microsoft.com/office/drawing/2014/main" id="{E02A085B-A06E-429C-9111-7B09DFBC7742}"/>
              </a:ext>
            </a:extLst>
          </p:cNvPr>
          <p:cNvSpPr>
            <a:spLocks noGrp="1"/>
          </p:cNvSpPr>
          <p:nvPr>
            <p:ph type="pic" sz="quarter" idx="17"/>
          </p:nvPr>
        </p:nvSpPr>
        <p:spPr>
          <a:xfrm>
            <a:off x="6119316" y="4768898"/>
            <a:ext cx="950652" cy="950652"/>
          </a:xfrm>
          <a:prstGeom prst="ellipse">
            <a:avLst/>
          </a:prstGeom>
        </p:spPr>
        <p:txBody>
          <a:bodyPr/>
          <a:lstStyle/>
          <a:p>
            <a:endParaRPr lang="zh-CN" altLang="en-US"/>
          </a:p>
        </p:txBody>
      </p:sp>
      <p:sp>
        <p:nvSpPr>
          <p:cNvPr id="10" name="图片占位符 8">
            <a:extLst>
              <a:ext uri="{FF2B5EF4-FFF2-40B4-BE49-F238E27FC236}">
                <a16:creationId xmlns="" xmlns:a16="http://schemas.microsoft.com/office/drawing/2014/main" id="{1A0689D4-1985-47C4-BEFB-04CE7F3CBB57}"/>
              </a:ext>
            </a:extLst>
          </p:cNvPr>
          <p:cNvSpPr>
            <a:spLocks noGrp="1"/>
          </p:cNvSpPr>
          <p:nvPr>
            <p:ph type="pic" sz="quarter" idx="14"/>
          </p:nvPr>
        </p:nvSpPr>
        <p:spPr>
          <a:xfrm>
            <a:off x="2084461" y="1548084"/>
            <a:ext cx="2022331" cy="2022330"/>
          </a:xfrm>
          <a:prstGeom prst="ellipse">
            <a:avLst/>
          </a:prstGeom>
        </p:spPr>
        <p:txBody>
          <a:bodyPr/>
          <a:lstStyle/>
          <a:p>
            <a:endParaRPr lang="zh-CN" altLang="en-US"/>
          </a:p>
        </p:txBody>
      </p:sp>
      <p:sp>
        <p:nvSpPr>
          <p:cNvPr id="2" name="标题 1">
            <a:extLst>
              <a:ext uri="{FF2B5EF4-FFF2-40B4-BE49-F238E27FC236}">
                <a16:creationId xmlns="" xmlns:a16="http://schemas.microsoft.com/office/drawing/2014/main" id="{CB19613F-A1ED-4A6E-BCDE-A4F021C9116C}"/>
              </a:ext>
            </a:extLst>
          </p:cNvPr>
          <p:cNvSpPr>
            <a:spLocks noGrp="1"/>
          </p:cNvSpPr>
          <p:nvPr>
            <p:ph type="title"/>
          </p:nvPr>
        </p:nvSpPr>
        <p:spPr/>
        <p:txBody>
          <a:bodyPr/>
          <a:lstStyle/>
          <a:p>
            <a:r>
              <a:rPr lang="zh-CN" altLang="en-US"/>
              <a:t>单击此处编辑母版标题样式</a:t>
            </a:r>
          </a:p>
        </p:txBody>
      </p:sp>
      <p:sp>
        <p:nvSpPr>
          <p:cNvPr id="6" name="日期占位符 5">
            <a:extLst>
              <a:ext uri="{FF2B5EF4-FFF2-40B4-BE49-F238E27FC236}">
                <a16:creationId xmlns="" xmlns:a16="http://schemas.microsoft.com/office/drawing/2014/main" id="{84DEF599-3AF3-4463-A4C3-9ABB83860E12}"/>
              </a:ext>
            </a:extLst>
          </p:cNvPr>
          <p:cNvSpPr>
            <a:spLocks noGrp="1"/>
          </p:cNvSpPr>
          <p:nvPr>
            <p:ph type="dt" sz="half" idx="18"/>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E7A73C93-2980-412B-9981-DCF9D0FF0610}"/>
              </a:ext>
            </a:extLst>
          </p:cNvPr>
          <p:cNvSpPr>
            <a:spLocks noGrp="1"/>
          </p:cNvSpPr>
          <p:nvPr>
            <p:ph type="ftr" sz="quarter" idx="19"/>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DDDC8A94-F980-40E6-A7C5-1CCF7B5608A6}"/>
              </a:ext>
            </a:extLst>
          </p:cNvPr>
          <p:cNvSpPr>
            <a:spLocks noGrp="1"/>
          </p:cNvSpPr>
          <p:nvPr>
            <p:ph type="sldNum" sz="quarter" idx="20"/>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13474860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4FF22D7-2D02-4B23-8AA4-F36727BA6489}"/>
              </a:ext>
            </a:extLst>
          </p:cNvPr>
          <p:cNvSpPr>
            <a:spLocks noGrp="1"/>
          </p:cNvSpPr>
          <p:nvPr>
            <p:ph type="title"/>
          </p:nvPr>
        </p:nvSpPr>
        <p:spPr/>
        <p:txBody>
          <a:bodyPr/>
          <a:lstStyle/>
          <a:p>
            <a:r>
              <a:rPr lang="zh-CN" altLang="en-US"/>
              <a:t>单击此处编辑母版标题样式</a:t>
            </a:r>
          </a:p>
        </p:txBody>
      </p:sp>
      <p:sp>
        <p:nvSpPr>
          <p:cNvPr id="10" name="图片占位符 8">
            <a:extLst>
              <a:ext uri="{FF2B5EF4-FFF2-40B4-BE49-F238E27FC236}">
                <a16:creationId xmlns="" xmlns:a16="http://schemas.microsoft.com/office/drawing/2014/main" id="{FE3565E3-B715-430D-938E-8386757D40B7}"/>
              </a:ext>
            </a:extLst>
          </p:cNvPr>
          <p:cNvSpPr>
            <a:spLocks noGrp="1"/>
          </p:cNvSpPr>
          <p:nvPr>
            <p:ph type="pic" sz="quarter" idx="14"/>
          </p:nvPr>
        </p:nvSpPr>
        <p:spPr>
          <a:xfrm>
            <a:off x="1231189" y="1932255"/>
            <a:ext cx="1268348" cy="1268346"/>
          </a:xfrm>
          <a:prstGeom prst="ellipse">
            <a:avLst/>
          </a:prstGeom>
        </p:spPr>
        <p:txBody>
          <a:bodyPr/>
          <a:lstStyle/>
          <a:p>
            <a:endParaRPr lang="zh-CN" altLang="en-US"/>
          </a:p>
        </p:txBody>
      </p:sp>
      <p:sp>
        <p:nvSpPr>
          <p:cNvPr id="11" name="图片占位符 8">
            <a:extLst>
              <a:ext uri="{FF2B5EF4-FFF2-40B4-BE49-F238E27FC236}">
                <a16:creationId xmlns="" xmlns:a16="http://schemas.microsoft.com/office/drawing/2014/main" id="{2A6B4EC3-5698-4D39-AC63-10340FBFF0A7}"/>
              </a:ext>
            </a:extLst>
          </p:cNvPr>
          <p:cNvSpPr>
            <a:spLocks noGrp="1"/>
          </p:cNvSpPr>
          <p:nvPr>
            <p:ph type="pic" sz="quarter" idx="15"/>
          </p:nvPr>
        </p:nvSpPr>
        <p:spPr>
          <a:xfrm>
            <a:off x="4038600" y="1439990"/>
            <a:ext cx="1268348" cy="1268346"/>
          </a:xfrm>
          <a:prstGeom prst="ellipse">
            <a:avLst/>
          </a:prstGeom>
        </p:spPr>
        <p:txBody>
          <a:bodyPr/>
          <a:lstStyle/>
          <a:p>
            <a:endParaRPr lang="zh-CN" altLang="en-US" dirty="0"/>
          </a:p>
        </p:txBody>
      </p:sp>
      <p:sp>
        <p:nvSpPr>
          <p:cNvPr id="12" name="图片占位符 8">
            <a:extLst>
              <a:ext uri="{FF2B5EF4-FFF2-40B4-BE49-F238E27FC236}">
                <a16:creationId xmlns="" xmlns:a16="http://schemas.microsoft.com/office/drawing/2014/main" id="{65D5CF14-488B-4EC9-AFE8-73B35DE1A277}"/>
              </a:ext>
            </a:extLst>
          </p:cNvPr>
          <p:cNvSpPr>
            <a:spLocks noGrp="1"/>
          </p:cNvSpPr>
          <p:nvPr>
            <p:ph type="pic" sz="quarter" idx="16"/>
          </p:nvPr>
        </p:nvSpPr>
        <p:spPr>
          <a:xfrm>
            <a:off x="6871092" y="1439990"/>
            <a:ext cx="1268348" cy="1268346"/>
          </a:xfrm>
          <a:prstGeom prst="ellipse">
            <a:avLst/>
          </a:prstGeom>
        </p:spPr>
        <p:txBody>
          <a:bodyPr/>
          <a:lstStyle/>
          <a:p>
            <a:endParaRPr lang="zh-CN" altLang="en-US"/>
          </a:p>
        </p:txBody>
      </p:sp>
      <p:sp>
        <p:nvSpPr>
          <p:cNvPr id="13" name="图片占位符 8">
            <a:extLst>
              <a:ext uri="{FF2B5EF4-FFF2-40B4-BE49-F238E27FC236}">
                <a16:creationId xmlns="" xmlns:a16="http://schemas.microsoft.com/office/drawing/2014/main" id="{43DF32E3-BFEE-4B7D-B9AE-567CC9050193}"/>
              </a:ext>
            </a:extLst>
          </p:cNvPr>
          <p:cNvSpPr>
            <a:spLocks noGrp="1"/>
          </p:cNvSpPr>
          <p:nvPr>
            <p:ph type="pic" sz="quarter" idx="17"/>
          </p:nvPr>
        </p:nvSpPr>
        <p:spPr>
          <a:xfrm>
            <a:off x="9692463" y="1932255"/>
            <a:ext cx="1268348" cy="1268346"/>
          </a:xfrm>
          <a:prstGeom prst="ellipse">
            <a:avLst/>
          </a:prstGeom>
        </p:spPr>
        <p:txBody>
          <a:bodyPr/>
          <a:lstStyle/>
          <a:p>
            <a:endParaRPr lang="zh-CN" altLang="en-US" dirty="0"/>
          </a:p>
        </p:txBody>
      </p:sp>
      <p:sp>
        <p:nvSpPr>
          <p:cNvPr id="6" name="日期占位符 5">
            <a:extLst>
              <a:ext uri="{FF2B5EF4-FFF2-40B4-BE49-F238E27FC236}">
                <a16:creationId xmlns="" xmlns:a16="http://schemas.microsoft.com/office/drawing/2014/main" id="{84691028-72C1-4036-969E-30052A7310B0}"/>
              </a:ext>
            </a:extLst>
          </p:cNvPr>
          <p:cNvSpPr>
            <a:spLocks noGrp="1"/>
          </p:cNvSpPr>
          <p:nvPr>
            <p:ph type="dt" sz="half" idx="18"/>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9D106BD3-D20A-48D3-AFB6-3D90D47BF201}"/>
              </a:ext>
            </a:extLst>
          </p:cNvPr>
          <p:cNvSpPr>
            <a:spLocks noGrp="1"/>
          </p:cNvSpPr>
          <p:nvPr>
            <p:ph type="ftr" sz="quarter" idx="19"/>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C1FE9EB9-1A3F-4D2D-A813-757007203CE5}"/>
              </a:ext>
            </a:extLst>
          </p:cNvPr>
          <p:cNvSpPr>
            <a:spLocks noGrp="1"/>
          </p:cNvSpPr>
          <p:nvPr>
            <p:ph type="sldNum" sz="quarter" idx="20"/>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28019479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84CA420-5C77-4C4F-A331-03A9F1B32B6C}"/>
              </a:ext>
            </a:extLst>
          </p:cNvPr>
          <p:cNvSpPr>
            <a:spLocks noGrp="1"/>
          </p:cNvSpPr>
          <p:nvPr>
            <p:ph type="title"/>
          </p:nvPr>
        </p:nvSpPr>
        <p:spPr/>
        <p:txBody>
          <a:bodyPr/>
          <a:lstStyle/>
          <a:p>
            <a:r>
              <a:rPr lang="zh-CN" altLang="en-US"/>
              <a:t>单击此处编辑母版标题样式</a:t>
            </a:r>
          </a:p>
        </p:txBody>
      </p:sp>
      <p:sp>
        <p:nvSpPr>
          <p:cNvPr id="12" name="图片占位符 8">
            <a:extLst>
              <a:ext uri="{FF2B5EF4-FFF2-40B4-BE49-F238E27FC236}">
                <a16:creationId xmlns="" xmlns:a16="http://schemas.microsoft.com/office/drawing/2014/main" id="{92148CB2-E912-4FB9-9920-561F8029101F}"/>
              </a:ext>
            </a:extLst>
          </p:cNvPr>
          <p:cNvSpPr>
            <a:spLocks noGrp="1"/>
          </p:cNvSpPr>
          <p:nvPr>
            <p:ph type="pic" sz="quarter" idx="17"/>
          </p:nvPr>
        </p:nvSpPr>
        <p:spPr>
          <a:xfrm>
            <a:off x="1433000" y="1538940"/>
            <a:ext cx="950652" cy="950652"/>
          </a:xfrm>
          <a:prstGeom prst="ellipse">
            <a:avLst/>
          </a:prstGeom>
        </p:spPr>
        <p:txBody>
          <a:bodyPr/>
          <a:lstStyle/>
          <a:p>
            <a:endParaRPr lang="zh-CN" altLang="en-US" dirty="0"/>
          </a:p>
        </p:txBody>
      </p:sp>
      <p:sp>
        <p:nvSpPr>
          <p:cNvPr id="13" name="图片占位符 8">
            <a:extLst>
              <a:ext uri="{FF2B5EF4-FFF2-40B4-BE49-F238E27FC236}">
                <a16:creationId xmlns="" xmlns:a16="http://schemas.microsoft.com/office/drawing/2014/main" id="{021EB089-DC1A-4095-9110-BC453E782609}"/>
              </a:ext>
            </a:extLst>
          </p:cNvPr>
          <p:cNvSpPr>
            <a:spLocks noGrp="1"/>
          </p:cNvSpPr>
          <p:nvPr>
            <p:ph type="pic" sz="quarter" idx="18"/>
          </p:nvPr>
        </p:nvSpPr>
        <p:spPr>
          <a:xfrm>
            <a:off x="1433000" y="3146201"/>
            <a:ext cx="950652" cy="950652"/>
          </a:xfrm>
          <a:prstGeom prst="ellipse">
            <a:avLst/>
          </a:prstGeom>
        </p:spPr>
        <p:txBody>
          <a:bodyPr/>
          <a:lstStyle/>
          <a:p>
            <a:endParaRPr lang="zh-CN" altLang="en-US" dirty="0"/>
          </a:p>
        </p:txBody>
      </p:sp>
      <p:sp>
        <p:nvSpPr>
          <p:cNvPr id="14" name="图片占位符 8">
            <a:extLst>
              <a:ext uri="{FF2B5EF4-FFF2-40B4-BE49-F238E27FC236}">
                <a16:creationId xmlns="" xmlns:a16="http://schemas.microsoft.com/office/drawing/2014/main" id="{847A3010-5824-4441-962A-0DE0D1BBDD5E}"/>
              </a:ext>
            </a:extLst>
          </p:cNvPr>
          <p:cNvSpPr>
            <a:spLocks noGrp="1"/>
          </p:cNvSpPr>
          <p:nvPr>
            <p:ph type="pic" sz="quarter" idx="19"/>
          </p:nvPr>
        </p:nvSpPr>
        <p:spPr>
          <a:xfrm>
            <a:off x="1433000" y="4766956"/>
            <a:ext cx="950652" cy="950652"/>
          </a:xfrm>
          <a:prstGeom prst="ellipse">
            <a:avLst/>
          </a:prstGeom>
        </p:spPr>
        <p:txBody>
          <a:bodyPr/>
          <a:lstStyle/>
          <a:p>
            <a:endParaRPr lang="zh-CN" altLang="en-US" dirty="0"/>
          </a:p>
        </p:txBody>
      </p:sp>
      <p:sp>
        <p:nvSpPr>
          <p:cNvPr id="15" name="图片占位符 8">
            <a:extLst>
              <a:ext uri="{FF2B5EF4-FFF2-40B4-BE49-F238E27FC236}">
                <a16:creationId xmlns="" xmlns:a16="http://schemas.microsoft.com/office/drawing/2014/main" id="{41439B38-6610-4853-8448-6249D6757CC2}"/>
              </a:ext>
            </a:extLst>
          </p:cNvPr>
          <p:cNvSpPr>
            <a:spLocks noGrp="1"/>
          </p:cNvSpPr>
          <p:nvPr>
            <p:ph type="pic" sz="quarter" idx="20"/>
          </p:nvPr>
        </p:nvSpPr>
        <p:spPr>
          <a:xfrm>
            <a:off x="6627803" y="1538940"/>
            <a:ext cx="950652" cy="950652"/>
          </a:xfrm>
          <a:prstGeom prst="ellipse">
            <a:avLst/>
          </a:prstGeom>
        </p:spPr>
        <p:txBody>
          <a:bodyPr/>
          <a:lstStyle/>
          <a:p>
            <a:endParaRPr lang="zh-CN" altLang="en-US" dirty="0"/>
          </a:p>
        </p:txBody>
      </p:sp>
      <p:sp>
        <p:nvSpPr>
          <p:cNvPr id="16" name="图片占位符 8">
            <a:extLst>
              <a:ext uri="{FF2B5EF4-FFF2-40B4-BE49-F238E27FC236}">
                <a16:creationId xmlns="" xmlns:a16="http://schemas.microsoft.com/office/drawing/2014/main" id="{B7BBD403-9752-4E2E-9B72-D43BCDDBDB75}"/>
              </a:ext>
            </a:extLst>
          </p:cNvPr>
          <p:cNvSpPr>
            <a:spLocks noGrp="1"/>
          </p:cNvSpPr>
          <p:nvPr>
            <p:ph type="pic" sz="quarter" idx="21"/>
          </p:nvPr>
        </p:nvSpPr>
        <p:spPr>
          <a:xfrm>
            <a:off x="6627803" y="3146201"/>
            <a:ext cx="950652" cy="950652"/>
          </a:xfrm>
          <a:prstGeom prst="ellipse">
            <a:avLst/>
          </a:prstGeom>
        </p:spPr>
        <p:txBody>
          <a:bodyPr/>
          <a:lstStyle/>
          <a:p>
            <a:endParaRPr lang="zh-CN" altLang="en-US" dirty="0"/>
          </a:p>
        </p:txBody>
      </p:sp>
      <p:sp>
        <p:nvSpPr>
          <p:cNvPr id="17" name="图片占位符 8">
            <a:extLst>
              <a:ext uri="{FF2B5EF4-FFF2-40B4-BE49-F238E27FC236}">
                <a16:creationId xmlns="" xmlns:a16="http://schemas.microsoft.com/office/drawing/2014/main" id="{5423952B-EC5C-4E51-9837-DCB0CFC40D37}"/>
              </a:ext>
            </a:extLst>
          </p:cNvPr>
          <p:cNvSpPr>
            <a:spLocks noGrp="1"/>
          </p:cNvSpPr>
          <p:nvPr>
            <p:ph type="pic" sz="quarter" idx="22"/>
          </p:nvPr>
        </p:nvSpPr>
        <p:spPr>
          <a:xfrm>
            <a:off x="6627803" y="4766956"/>
            <a:ext cx="950652" cy="950652"/>
          </a:xfrm>
          <a:prstGeom prst="ellipse">
            <a:avLst/>
          </a:prstGeom>
        </p:spPr>
        <p:txBody>
          <a:bodyPr/>
          <a:lstStyle/>
          <a:p>
            <a:endParaRPr lang="zh-CN" altLang="en-US" dirty="0"/>
          </a:p>
        </p:txBody>
      </p:sp>
      <p:sp>
        <p:nvSpPr>
          <p:cNvPr id="6" name="日期占位符 5">
            <a:extLst>
              <a:ext uri="{FF2B5EF4-FFF2-40B4-BE49-F238E27FC236}">
                <a16:creationId xmlns="" xmlns:a16="http://schemas.microsoft.com/office/drawing/2014/main" id="{2283FE2D-A2E6-4557-80E0-D56109A2CAC5}"/>
              </a:ext>
            </a:extLst>
          </p:cNvPr>
          <p:cNvSpPr>
            <a:spLocks noGrp="1"/>
          </p:cNvSpPr>
          <p:nvPr>
            <p:ph type="dt" sz="half" idx="23"/>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91F901FE-5524-484B-8F2A-0B386EFD507A}"/>
              </a:ext>
            </a:extLst>
          </p:cNvPr>
          <p:cNvSpPr>
            <a:spLocks noGrp="1"/>
          </p:cNvSpPr>
          <p:nvPr>
            <p:ph type="ftr" sz="quarter" idx="24"/>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F05DA2FA-AAB7-4247-902C-695D8C06A770}"/>
              </a:ext>
            </a:extLst>
          </p:cNvPr>
          <p:cNvSpPr>
            <a:spLocks noGrp="1"/>
          </p:cNvSpPr>
          <p:nvPr>
            <p:ph type="sldNum" sz="quarter" idx="25"/>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36806508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04FA187-4B9C-4425-98C6-5D9075E2CBB9}"/>
              </a:ext>
            </a:extLst>
          </p:cNvPr>
          <p:cNvSpPr>
            <a:spLocks noGrp="1"/>
          </p:cNvSpPr>
          <p:nvPr>
            <p:ph type="title"/>
          </p:nvPr>
        </p:nvSpPr>
        <p:spPr/>
        <p:txBody>
          <a:bodyPr/>
          <a:lstStyle/>
          <a:p>
            <a:r>
              <a:rPr lang="zh-CN" altLang="en-US"/>
              <a:t>单击此处编辑母版标题样式</a:t>
            </a:r>
          </a:p>
        </p:txBody>
      </p:sp>
      <p:sp>
        <p:nvSpPr>
          <p:cNvPr id="9" name="媒体占位符 8">
            <a:extLst>
              <a:ext uri="{FF2B5EF4-FFF2-40B4-BE49-F238E27FC236}">
                <a16:creationId xmlns="" xmlns:a16="http://schemas.microsoft.com/office/drawing/2014/main" id="{E3B5D732-FB6A-4823-B203-7F682BE7E658}"/>
              </a:ext>
            </a:extLst>
          </p:cNvPr>
          <p:cNvSpPr>
            <a:spLocks noGrp="1"/>
          </p:cNvSpPr>
          <p:nvPr>
            <p:ph type="media" sz="quarter" idx="14"/>
          </p:nvPr>
        </p:nvSpPr>
        <p:spPr>
          <a:xfrm>
            <a:off x="1002831" y="1481578"/>
            <a:ext cx="7869836" cy="4218685"/>
          </a:xfrm>
        </p:spPr>
        <p:txBody>
          <a:bodyPr/>
          <a:lstStyle/>
          <a:p>
            <a:endParaRPr lang="zh-CN" altLang="en-US"/>
          </a:p>
        </p:txBody>
      </p:sp>
      <p:sp>
        <p:nvSpPr>
          <p:cNvPr id="7" name="矩形 6">
            <a:extLst>
              <a:ext uri="{FF2B5EF4-FFF2-40B4-BE49-F238E27FC236}">
                <a16:creationId xmlns="" xmlns:a16="http://schemas.microsoft.com/office/drawing/2014/main" id="{AAE7B677-2FA2-4F77-BCA8-D3C5D595EA29}"/>
              </a:ext>
            </a:extLst>
          </p:cNvPr>
          <p:cNvSpPr/>
          <p:nvPr userDrawn="1"/>
        </p:nvSpPr>
        <p:spPr>
          <a:xfrm>
            <a:off x="877378" y="1361011"/>
            <a:ext cx="8120743" cy="4459819"/>
          </a:xfrm>
          <a:prstGeom prst="rect">
            <a:avLst/>
          </a:prstGeom>
          <a:noFill/>
          <a:ln w="15875">
            <a:gradFill flip="none" rotWithShape="1">
              <a:gsLst>
                <a:gs pos="0">
                  <a:schemeClr val="accent1"/>
                </a:gs>
                <a:gs pos="70000">
                  <a:srgbClr val="AE1C1C">
                    <a:alpha val="0"/>
                  </a:srgbClr>
                </a:gs>
                <a:gs pos="30000">
                  <a:schemeClr val="accent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日期占位符 5">
            <a:extLst>
              <a:ext uri="{FF2B5EF4-FFF2-40B4-BE49-F238E27FC236}">
                <a16:creationId xmlns="" xmlns:a16="http://schemas.microsoft.com/office/drawing/2014/main" id="{719FB586-061C-4628-A666-6FC6266947B3}"/>
              </a:ext>
            </a:extLst>
          </p:cNvPr>
          <p:cNvSpPr>
            <a:spLocks noGrp="1"/>
          </p:cNvSpPr>
          <p:nvPr>
            <p:ph type="dt" sz="half" idx="15"/>
          </p:nvPr>
        </p:nvSpPr>
        <p:spPr/>
        <p:txBody>
          <a:bodyPr/>
          <a:lstStyle/>
          <a:p>
            <a:fld id="{5A6D09E8-4F29-4202-8946-132182D1F8DE}" type="datetime1">
              <a:rPr lang="zh-CN" altLang="en-US" smtClean="0"/>
              <a:t>2019/5/13</a:t>
            </a:fld>
            <a:endParaRPr lang="zh-CN" altLang="en-US"/>
          </a:p>
        </p:txBody>
      </p:sp>
      <p:sp>
        <p:nvSpPr>
          <p:cNvPr id="8" name="页脚占位符 7">
            <a:extLst>
              <a:ext uri="{FF2B5EF4-FFF2-40B4-BE49-F238E27FC236}">
                <a16:creationId xmlns="" xmlns:a16="http://schemas.microsoft.com/office/drawing/2014/main" id="{E92F5F75-5697-4892-8E26-1E59954CAB5A}"/>
              </a:ext>
            </a:extLst>
          </p:cNvPr>
          <p:cNvSpPr>
            <a:spLocks noGrp="1"/>
          </p:cNvSpPr>
          <p:nvPr>
            <p:ph type="ftr" sz="quarter" idx="16"/>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10" name="灯片编号占位符 9">
            <a:extLst>
              <a:ext uri="{FF2B5EF4-FFF2-40B4-BE49-F238E27FC236}">
                <a16:creationId xmlns="" xmlns:a16="http://schemas.microsoft.com/office/drawing/2014/main" id="{D85BF2DB-4047-4CCD-AF7B-6D646A49EEE0}"/>
              </a:ext>
            </a:extLst>
          </p:cNvPr>
          <p:cNvSpPr>
            <a:spLocks noGrp="1"/>
          </p:cNvSpPr>
          <p:nvPr>
            <p:ph type="sldNum" sz="quarter" idx="17"/>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10501387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a:extLst>
              <a:ext uri="{FF2B5EF4-FFF2-40B4-BE49-F238E27FC236}">
                <a16:creationId xmlns="" xmlns:a16="http://schemas.microsoft.com/office/drawing/2014/main" id="{888F1699-2E90-4727-8793-668CBFE40043}"/>
              </a:ext>
            </a:extLst>
          </p:cNvPr>
          <p:cNvSpPr>
            <a:spLocks noGrp="1"/>
          </p:cNvSpPr>
          <p:nvPr>
            <p:ph type="pic" sz="quarter" idx="13"/>
          </p:nvPr>
        </p:nvSpPr>
        <p:spPr>
          <a:xfrm>
            <a:off x="673100" y="1303338"/>
            <a:ext cx="10845800" cy="3597275"/>
          </a:xfrm>
        </p:spPr>
        <p:txBody>
          <a:bodyPr/>
          <a:lstStyle/>
          <a:p>
            <a:endParaRPr lang="zh-CN" altLang="en-US"/>
          </a:p>
        </p:txBody>
      </p:sp>
      <p:sp>
        <p:nvSpPr>
          <p:cNvPr id="2" name="标题 1">
            <a:extLst>
              <a:ext uri="{FF2B5EF4-FFF2-40B4-BE49-F238E27FC236}">
                <a16:creationId xmlns="" xmlns:a16="http://schemas.microsoft.com/office/drawing/2014/main" id="{A30C7B4F-2B49-4CB6-A81E-A31D73A3A555}"/>
              </a:ext>
            </a:extLst>
          </p:cNvPr>
          <p:cNvSpPr>
            <a:spLocks noGrp="1"/>
          </p:cNvSpPr>
          <p:nvPr>
            <p:ph type="title"/>
          </p:nvPr>
        </p:nvSpPr>
        <p:spPr/>
        <p:txBody>
          <a:bodyPr/>
          <a:lstStyle/>
          <a:p>
            <a:r>
              <a:rPr lang="zh-CN" altLang="en-US"/>
              <a:t>单击此处编辑母版标题样式</a:t>
            </a:r>
          </a:p>
        </p:txBody>
      </p:sp>
      <p:sp>
        <p:nvSpPr>
          <p:cNvPr id="6" name="日期占位符 5">
            <a:extLst>
              <a:ext uri="{FF2B5EF4-FFF2-40B4-BE49-F238E27FC236}">
                <a16:creationId xmlns="" xmlns:a16="http://schemas.microsoft.com/office/drawing/2014/main" id="{AAD5B24C-A10D-47E2-AF6F-30FA611AB5E5}"/>
              </a:ext>
            </a:extLst>
          </p:cNvPr>
          <p:cNvSpPr>
            <a:spLocks noGrp="1"/>
          </p:cNvSpPr>
          <p:nvPr>
            <p:ph type="dt" sz="half" idx="14"/>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16CFCDAF-64D4-4564-89F5-4DC01A1B0BBD}"/>
              </a:ext>
            </a:extLst>
          </p:cNvPr>
          <p:cNvSpPr>
            <a:spLocks noGrp="1"/>
          </p:cNvSpPr>
          <p:nvPr>
            <p:ph type="ftr" sz="quarter" idx="15"/>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FF385CD7-D157-4332-B7EF-86AC610FE4D4}"/>
              </a:ext>
            </a:extLst>
          </p:cNvPr>
          <p:cNvSpPr>
            <a:spLocks noGrp="1"/>
          </p:cNvSpPr>
          <p:nvPr>
            <p:ph type="sldNum" sz="quarter" idx="16"/>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39984728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9" name="图片占位符 18">
            <a:extLst>
              <a:ext uri="{FF2B5EF4-FFF2-40B4-BE49-F238E27FC236}">
                <a16:creationId xmlns="" xmlns:a16="http://schemas.microsoft.com/office/drawing/2014/main" id="{92AC46F5-5694-4094-A855-B73ED444E110}"/>
              </a:ext>
            </a:extLst>
          </p:cNvPr>
          <p:cNvSpPr>
            <a:spLocks noGrp="1"/>
          </p:cNvSpPr>
          <p:nvPr>
            <p:ph type="pic" sz="quarter" idx="13"/>
          </p:nvPr>
        </p:nvSpPr>
        <p:spPr>
          <a:xfrm>
            <a:off x="3167471" y="1190823"/>
            <a:ext cx="2322874" cy="4966057"/>
          </a:xfrm>
          <a:custGeom>
            <a:avLst/>
            <a:gdLst>
              <a:gd name="connsiteX0" fmla="*/ 0 w 2322874"/>
              <a:gd name="connsiteY0" fmla="*/ 0 h 4988657"/>
              <a:gd name="connsiteX1" fmla="*/ 113351 w 2322874"/>
              <a:gd name="connsiteY1" fmla="*/ 0 h 4988657"/>
              <a:gd name="connsiteX2" fmla="*/ 2322874 w 2322874"/>
              <a:gd name="connsiteY2" fmla="*/ 207861 h 4988657"/>
              <a:gd name="connsiteX3" fmla="*/ 2322874 w 2322874"/>
              <a:gd name="connsiteY3" fmla="*/ 4988657 h 4988657"/>
              <a:gd name="connsiteX4" fmla="*/ 2322853 w 2322874"/>
              <a:gd name="connsiteY4" fmla="*/ 4988657 h 4988657"/>
              <a:gd name="connsiteX5" fmla="*/ 0 w 2322874"/>
              <a:gd name="connsiteY5" fmla="*/ 4770135 h 4988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22874" h="4988657">
                <a:moveTo>
                  <a:pt x="0" y="0"/>
                </a:moveTo>
                <a:lnTo>
                  <a:pt x="113351" y="0"/>
                </a:lnTo>
                <a:lnTo>
                  <a:pt x="2322874" y="207861"/>
                </a:lnTo>
                <a:lnTo>
                  <a:pt x="2322874" y="4988657"/>
                </a:lnTo>
                <a:lnTo>
                  <a:pt x="2322853" y="4988657"/>
                </a:lnTo>
                <a:lnTo>
                  <a:pt x="0" y="4770135"/>
                </a:lnTo>
                <a:close/>
              </a:path>
            </a:pathLst>
          </a:custGeom>
        </p:spPr>
        <p:txBody>
          <a:bodyPr wrap="square">
            <a:noAutofit/>
          </a:bodyPr>
          <a:lstStyle/>
          <a:p>
            <a:endParaRPr lang="zh-CN" altLang="en-US"/>
          </a:p>
        </p:txBody>
      </p:sp>
      <p:sp>
        <p:nvSpPr>
          <p:cNvPr id="2" name="标题 1">
            <a:extLst>
              <a:ext uri="{FF2B5EF4-FFF2-40B4-BE49-F238E27FC236}">
                <a16:creationId xmlns="" xmlns:a16="http://schemas.microsoft.com/office/drawing/2014/main" id="{7F11202B-C86B-4AEB-B3F8-3B0F030671FF}"/>
              </a:ext>
            </a:extLst>
          </p:cNvPr>
          <p:cNvSpPr>
            <a:spLocks noGrp="1"/>
          </p:cNvSpPr>
          <p:nvPr>
            <p:ph type="title"/>
          </p:nvPr>
        </p:nvSpPr>
        <p:spPr/>
        <p:txBody>
          <a:bodyPr/>
          <a:lstStyle/>
          <a:p>
            <a:r>
              <a:rPr lang="zh-CN" altLang="en-US"/>
              <a:t>单击此处编辑母版标题样式</a:t>
            </a:r>
          </a:p>
        </p:txBody>
      </p:sp>
      <p:sp>
        <p:nvSpPr>
          <p:cNvPr id="6" name="日期占位符 5">
            <a:extLst>
              <a:ext uri="{FF2B5EF4-FFF2-40B4-BE49-F238E27FC236}">
                <a16:creationId xmlns="" xmlns:a16="http://schemas.microsoft.com/office/drawing/2014/main" id="{39939A2D-01F1-46F3-BD1C-897967596C17}"/>
              </a:ext>
            </a:extLst>
          </p:cNvPr>
          <p:cNvSpPr>
            <a:spLocks noGrp="1"/>
          </p:cNvSpPr>
          <p:nvPr>
            <p:ph type="dt" sz="half" idx="14"/>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EF450968-6E2F-4DBF-9A89-710F9FD78FDE}"/>
              </a:ext>
            </a:extLst>
          </p:cNvPr>
          <p:cNvSpPr>
            <a:spLocks noGrp="1"/>
          </p:cNvSpPr>
          <p:nvPr>
            <p:ph type="ftr" sz="quarter" idx="15"/>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1560C4AD-09F8-4856-B493-2F594FBB8B4B}"/>
              </a:ext>
            </a:extLst>
          </p:cNvPr>
          <p:cNvSpPr>
            <a:spLocks noGrp="1"/>
          </p:cNvSpPr>
          <p:nvPr>
            <p:ph type="sldNum" sz="quarter" idx="16"/>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39748648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595F1EB9-BB7F-40BD-A221-289A905739FA}"/>
              </a:ext>
            </a:extLst>
          </p:cNvPr>
          <p:cNvSpPr/>
          <p:nvPr userDrawn="1"/>
        </p:nvSpPr>
        <p:spPr>
          <a:xfrm>
            <a:off x="863574" y="1610224"/>
            <a:ext cx="3733800" cy="3733800"/>
          </a:xfrm>
          <a:prstGeom prst="rect">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 xmlns:a16="http://schemas.microsoft.com/office/drawing/2014/main" id="{40910140-2457-40FA-BD00-BC1593DF5A6F}"/>
              </a:ext>
            </a:extLst>
          </p:cNvPr>
          <p:cNvSpPr/>
          <p:nvPr userDrawn="1"/>
        </p:nvSpPr>
        <p:spPr>
          <a:xfrm>
            <a:off x="1089828" y="1802644"/>
            <a:ext cx="3733800" cy="373380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任意多边形: 形状 12">
            <a:extLst>
              <a:ext uri="{FF2B5EF4-FFF2-40B4-BE49-F238E27FC236}">
                <a16:creationId xmlns="" xmlns:a16="http://schemas.microsoft.com/office/drawing/2014/main" id="{D5CC0384-75AE-48BA-92FC-7B7131A15124}"/>
              </a:ext>
            </a:extLst>
          </p:cNvPr>
          <p:cNvSpPr/>
          <p:nvPr userDrawn="1"/>
        </p:nvSpPr>
        <p:spPr>
          <a:xfrm>
            <a:off x="1089828" y="1802644"/>
            <a:ext cx="3733800" cy="3733800"/>
          </a:xfrm>
          <a:custGeom>
            <a:avLst/>
            <a:gdLst>
              <a:gd name="connsiteX0" fmla="*/ 3507546 w 3733800"/>
              <a:gd name="connsiteY0" fmla="*/ 0 h 3733800"/>
              <a:gd name="connsiteX1" fmla="*/ 3733800 w 3733800"/>
              <a:gd name="connsiteY1" fmla="*/ 0 h 3733800"/>
              <a:gd name="connsiteX2" fmla="*/ 3733800 w 3733800"/>
              <a:gd name="connsiteY2" fmla="*/ 3733800 h 3733800"/>
              <a:gd name="connsiteX3" fmla="*/ 0 w 3733800"/>
              <a:gd name="connsiteY3" fmla="*/ 3733800 h 3733800"/>
              <a:gd name="connsiteX4" fmla="*/ 0 w 3733800"/>
              <a:gd name="connsiteY4" fmla="*/ 3541380 h 3733800"/>
              <a:gd name="connsiteX5" fmla="*/ 3507546 w 3733800"/>
              <a:gd name="connsiteY5" fmla="*/ 3541380 h 3733800"/>
              <a:gd name="connsiteX0" fmla="*/ 3507546 w 3733800"/>
              <a:gd name="connsiteY0" fmla="*/ 3541380 h 3733800"/>
              <a:gd name="connsiteX1" fmla="*/ 3507546 w 3733800"/>
              <a:gd name="connsiteY1" fmla="*/ 0 h 3733800"/>
              <a:gd name="connsiteX2" fmla="*/ 3733800 w 3733800"/>
              <a:gd name="connsiteY2" fmla="*/ 0 h 3733800"/>
              <a:gd name="connsiteX3" fmla="*/ 3733800 w 3733800"/>
              <a:gd name="connsiteY3" fmla="*/ 3733800 h 3733800"/>
              <a:gd name="connsiteX4" fmla="*/ 0 w 3733800"/>
              <a:gd name="connsiteY4" fmla="*/ 3733800 h 3733800"/>
              <a:gd name="connsiteX5" fmla="*/ 0 w 3733800"/>
              <a:gd name="connsiteY5" fmla="*/ 3541380 h 3733800"/>
              <a:gd name="connsiteX6" fmla="*/ 3598986 w 3733800"/>
              <a:gd name="connsiteY6" fmla="*/ 3632820 h 3733800"/>
              <a:gd name="connsiteX0" fmla="*/ 3507546 w 3733800"/>
              <a:gd name="connsiteY0" fmla="*/ 0 h 3733800"/>
              <a:gd name="connsiteX1" fmla="*/ 3733800 w 3733800"/>
              <a:gd name="connsiteY1" fmla="*/ 0 h 3733800"/>
              <a:gd name="connsiteX2" fmla="*/ 3733800 w 3733800"/>
              <a:gd name="connsiteY2" fmla="*/ 3733800 h 3733800"/>
              <a:gd name="connsiteX3" fmla="*/ 0 w 3733800"/>
              <a:gd name="connsiteY3" fmla="*/ 3733800 h 3733800"/>
              <a:gd name="connsiteX4" fmla="*/ 0 w 3733800"/>
              <a:gd name="connsiteY4" fmla="*/ 3541380 h 3733800"/>
              <a:gd name="connsiteX5" fmla="*/ 3598986 w 3733800"/>
              <a:gd name="connsiteY5" fmla="*/ 3632820 h 3733800"/>
              <a:gd name="connsiteX0" fmla="*/ 3507546 w 3733800"/>
              <a:gd name="connsiteY0" fmla="*/ 0 h 3733800"/>
              <a:gd name="connsiteX1" fmla="*/ 3733800 w 3733800"/>
              <a:gd name="connsiteY1" fmla="*/ 0 h 3733800"/>
              <a:gd name="connsiteX2" fmla="*/ 3733800 w 3733800"/>
              <a:gd name="connsiteY2" fmla="*/ 3733800 h 3733800"/>
              <a:gd name="connsiteX3" fmla="*/ 0 w 3733800"/>
              <a:gd name="connsiteY3" fmla="*/ 3733800 h 3733800"/>
              <a:gd name="connsiteX4" fmla="*/ 0 w 3733800"/>
              <a:gd name="connsiteY4" fmla="*/ 3541380 h 3733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0" h="3733800">
                <a:moveTo>
                  <a:pt x="3507546" y="0"/>
                </a:moveTo>
                <a:lnTo>
                  <a:pt x="3733800" y="0"/>
                </a:lnTo>
                <a:lnTo>
                  <a:pt x="3733800" y="3733800"/>
                </a:lnTo>
                <a:lnTo>
                  <a:pt x="0" y="3733800"/>
                </a:lnTo>
                <a:lnTo>
                  <a:pt x="0" y="3541380"/>
                </a:ln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 name="标题 1">
            <a:extLst>
              <a:ext uri="{FF2B5EF4-FFF2-40B4-BE49-F238E27FC236}">
                <a16:creationId xmlns="" xmlns:a16="http://schemas.microsoft.com/office/drawing/2014/main" id="{F1207341-BFE9-4555-8695-825FF1149D39}"/>
              </a:ext>
            </a:extLst>
          </p:cNvPr>
          <p:cNvSpPr>
            <a:spLocks noGrp="1"/>
          </p:cNvSpPr>
          <p:nvPr>
            <p:ph type="title"/>
          </p:nvPr>
        </p:nvSpPr>
        <p:spPr/>
        <p:txBody>
          <a:bodyPr/>
          <a:lstStyle/>
          <a:p>
            <a:r>
              <a:rPr lang="zh-CN" altLang="en-US"/>
              <a:t>单击此处编辑母版标题样式</a:t>
            </a:r>
          </a:p>
        </p:txBody>
      </p:sp>
      <p:sp>
        <p:nvSpPr>
          <p:cNvPr id="10" name="图片占位符 9">
            <a:extLst>
              <a:ext uri="{FF2B5EF4-FFF2-40B4-BE49-F238E27FC236}">
                <a16:creationId xmlns="" xmlns:a16="http://schemas.microsoft.com/office/drawing/2014/main" id="{B7B0CA41-6D9C-435E-8551-50106CDAEBB8}"/>
              </a:ext>
            </a:extLst>
          </p:cNvPr>
          <p:cNvSpPr>
            <a:spLocks noGrp="1"/>
          </p:cNvSpPr>
          <p:nvPr>
            <p:ph type="pic" sz="quarter" idx="13"/>
          </p:nvPr>
        </p:nvSpPr>
        <p:spPr>
          <a:xfrm>
            <a:off x="1308100" y="1993900"/>
            <a:ext cx="3741782" cy="3741782"/>
          </a:xfrm>
          <a:effectLst>
            <a:outerShdw blurRad="127000" dist="38100" dir="13500000" algn="ctr" rotWithShape="0">
              <a:prstClr val="black">
                <a:alpha val="25000"/>
              </a:prstClr>
            </a:outerShdw>
          </a:effectLst>
        </p:spPr>
        <p:txBody>
          <a:bodyPr/>
          <a:lstStyle/>
          <a:p>
            <a:endParaRPr lang="zh-CN" altLang="en-US"/>
          </a:p>
        </p:txBody>
      </p:sp>
      <p:sp>
        <p:nvSpPr>
          <p:cNvPr id="6" name="日期占位符 5">
            <a:extLst>
              <a:ext uri="{FF2B5EF4-FFF2-40B4-BE49-F238E27FC236}">
                <a16:creationId xmlns="" xmlns:a16="http://schemas.microsoft.com/office/drawing/2014/main" id="{02833587-FBA6-4AD7-BB9F-F7B3D7649FC6}"/>
              </a:ext>
            </a:extLst>
          </p:cNvPr>
          <p:cNvSpPr>
            <a:spLocks noGrp="1"/>
          </p:cNvSpPr>
          <p:nvPr>
            <p:ph type="dt" sz="half" idx="14"/>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4216EAEC-7CB1-4E9C-AB85-A2A9CEFA7686}"/>
              </a:ext>
            </a:extLst>
          </p:cNvPr>
          <p:cNvSpPr>
            <a:spLocks noGrp="1"/>
          </p:cNvSpPr>
          <p:nvPr>
            <p:ph type="ftr" sz="quarter" idx="15"/>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A4BF7213-3447-4C68-9ACA-7A051F922518}"/>
              </a:ext>
            </a:extLst>
          </p:cNvPr>
          <p:cNvSpPr>
            <a:spLocks noGrp="1"/>
          </p:cNvSpPr>
          <p:nvPr>
            <p:ph type="sldNum" sz="quarter" idx="16"/>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40655563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9" name="图片占位符 8">
            <a:extLst>
              <a:ext uri="{FF2B5EF4-FFF2-40B4-BE49-F238E27FC236}">
                <a16:creationId xmlns="" xmlns:a16="http://schemas.microsoft.com/office/drawing/2014/main" id="{B22CBF57-F7AD-4CF5-83CC-EC686AD71B75}"/>
              </a:ext>
            </a:extLst>
          </p:cNvPr>
          <p:cNvSpPr>
            <a:spLocks noGrp="1"/>
          </p:cNvSpPr>
          <p:nvPr>
            <p:ph type="pic" sz="quarter" idx="13"/>
          </p:nvPr>
        </p:nvSpPr>
        <p:spPr>
          <a:xfrm>
            <a:off x="673100" y="1431380"/>
            <a:ext cx="3361871" cy="2017122"/>
          </a:xfrm>
        </p:spPr>
        <p:txBody>
          <a:bodyPr/>
          <a:lstStyle/>
          <a:p>
            <a:endParaRPr lang="zh-CN" altLang="en-US"/>
          </a:p>
        </p:txBody>
      </p:sp>
      <p:sp>
        <p:nvSpPr>
          <p:cNvPr id="10" name="图片占位符 8">
            <a:extLst>
              <a:ext uri="{FF2B5EF4-FFF2-40B4-BE49-F238E27FC236}">
                <a16:creationId xmlns="" xmlns:a16="http://schemas.microsoft.com/office/drawing/2014/main" id="{0FE876D3-4E78-4ACD-B933-A4B8CE14535F}"/>
              </a:ext>
            </a:extLst>
          </p:cNvPr>
          <p:cNvSpPr>
            <a:spLocks noGrp="1"/>
          </p:cNvSpPr>
          <p:nvPr>
            <p:ph type="pic" sz="quarter" idx="14"/>
          </p:nvPr>
        </p:nvSpPr>
        <p:spPr>
          <a:xfrm>
            <a:off x="8157029" y="3713236"/>
            <a:ext cx="3361871" cy="2017122"/>
          </a:xfrm>
        </p:spPr>
        <p:txBody>
          <a:bodyPr/>
          <a:lstStyle/>
          <a:p>
            <a:endParaRPr lang="zh-CN" altLang="en-US"/>
          </a:p>
        </p:txBody>
      </p:sp>
      <p:sp>
        <p:nvSpPr>
          <p:cNvPr id="2" name="标题 1">
            <a:extLst>
              <a:ext uri="{FF2B5EF4-FFF2-40B4-BE49-F238E27FC236}">
                <a16:creationId xmlns="" xmlns:a16="http://schemas.microsoft.com/office/drawing/2014/main" id="{B8A7E163-263C-4448-B361-5C564FD980F2}"/>
              </a:ext>
            </a:extLst>
          </p:cNvPr>
          <p:cNvSpPr>
            <a:spLocks noGrp="1"/>
          </p:cNvSpPr>
          <p:nvPr>
            <p:ph type="title"/>
          </p:nvPr>
        </p:nvSpPr>
        <p:spPr/>
        <p:txBody>
          <a:bodyPr/>
          <a:lstStyle/>
          <a:p>
            <a:r>
              <a:rPr lang="zh-CN" altLang="en-US"/>
              <a:t>单击此处编辑母版标题样式</a:t>
            </a:r>
          </a:p>
        </p:txBody>
      </p:sp>
      <p:sp>
        <p:nvSpPr>
          <p:cNvPr id="6" name="日期占位符 5">
            <a:extLst>
              <a:ext uri="{FF2B5EF4-FFF2-40B4-BE49-F238E27FC236}">
                <a16:creationId xmlns="" xmlns:a16="http://schemas.microsoft.com/office/drawing/2014/main" id="{18365DD7-A90B-4841-BB13-F6FDFBF15DC4}"/>
              </a:ext>
            </a:extLst>
          </p:cNvPr>
          <p:cNvSpPr>
            <a:spLocks noGrp="1"/>
          </p:cNvSpPr>
          <p:nvPr>
            <p:ph type="dt" sz="half" idx="15"/>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940BF30A-A25E-44E3-A84E-729BA9AE7F14}"/>
              </a:ext>
            </a:extLst>
          </p:cNvPr>
          <p:cNvSpPr>
            <a:spLocks noGrp="1"/>
          </p:cNvSpPr>
          <p:nvPr>
            <p:ph type="ftr" sz="quarter" idx="16"/>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E5EAF0B3-01E2-427B-812F-7D2B08837D8E}"/>
              </a:ext>
            </a:extLst>
          </p:cNvPr>
          <p:cNvSpPr>
            <a:spLocks noGrp="1"/>
          </p:cNvSpPr>
          <p:nvPr>
            <p:ph type="sldNum" sz="quarter" idx="17"/>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1788655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目录页2">
    <p:spTree>
      <p:nvGrpSpPr>
        <p:cNvPr id="1" name=""/>
        <p:cNvGrpSpPr/>
        <p:nvPr/>
      </p:nvGrpSpPr>
      <p:grpSpPr>
        <a:xfrm>
          <a:off x="0" y="0"/>
          <a:ext cx="0" cy="0"/>
          <a:chOff x="0" y="0"/>
          <a:chExt cx="0" cy="0"/>
        </a:xfrm>
      </p:grpSpPr>
      <p:grpSp>
        <p:nvGrpSpPr>
          <p:cNvPr id="25" name="组合 24">
            <a:extLst>
              <a:ext uri="{FF2B5EF4-FFF2-40B4-BE49-F238E27FC236}">
                <a16:creationId xmlns="" xmlns:a16="http://schemas.microsoft.com/office/drawing/2014/main" id="{626A4B68-B2EF-4A7C-AA2C-86A25C819716}"/>
              </a:ext>
            </a:extLst>
          </p:cNvPr>
          <p:cNvGrpSpPr/>
          <p:nvPr userDrawn="1"/>
        </p:nvGrpSpPr>
        <p:grpSpPr>
          <a:xfrm>
            <a:off x="0" y="0"/>
            <a:ext cx="12192000" cy="6858000"/>
            <a:chOff x="0" y="0"/>
            <a:chExt cx="12192000" cy="6858000"/>
          </a:xfrm>
        </p:grpSpPr>
        <p:pic>
          <p:nvPicPr>
            <p:cNvPr id="26" name="图片 25">
              <a:extLst>
                <a:ext uri="{FF2B5EF4-FFF2-40B4-BE49-F238E27FC236}">
                  <a16:creationId xmlns="" xmlns:a16="http://schemas.microsoft.com/office/drawing/2014/main" id="{65C28669-52E1-4EEF-9F72-E00F3FC30B27}"/>
                </a:ext>
              </a:extLst>
            </p:cNvPr>
            <p:cNvPicPr>
              <a:picLocks noChangeAspect="1"/>
            </p:cNvPicPr>
            <p:nvPr/>
          </p:nvPicPr>
          <p:blipFill rotWithShape="1">
            <a:blip r:embed="rId2" cstate="email">
              <a:alphaModFix amt="35000"/>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rcRect l="3958" t="28010" r="2152" b="1573"/>
            <a:stretch/>
          </p:blipFill>
          <p:spPr>
            <a:xfrm>
              <a:off x="0" y="0"/>
              <a:ext cx="12192000" cy="6858000"/>
            </a:xfrm>
            <a:prstGeom prst="rect">
              <a:avLst/>
            </a:prstGeom>
          </p:spPr>
        </p:pic>
        <p:sp>
          <p:nvSpPr>
            <p:cNvPr id="27" name="矩形 26">
              <a:extLst>
                <a:ext uri="{FF2B5EF4-FFF2-40B4-BE49-F238E27FC236}">
                  <a16:creationId xmlns="" xmlns:a16="http://schemas.microsoft.com/office/drawing/2014/main" id="{259FF8DF-ED7F-45EB-B5F3-7828CBBD79F4}"/>
                </a:ext>
              </a:extLst>
            </p:cNvPr>
            <p:cNvSpPr/>
            <p:nvPr/>
          </p:nvSpPr>
          <p:spPr>
            <a:xfrm>
              <a:off x="0" y="0"/>
              <a:ext cx="12192000" cy="6858000"/>
            </a:xfrm>
            <a:prstGeom prst="rect">
              <a:avLst/>
            </a:prstGeom>
            <a:gradFill>
              <a:gsLst>
                <a:gs pos="0">
                  <a:schemeClr val="bg1">
                    <a:alpha val="90000"/>
                  </a:schemeClr>
                </a:gs>
                <a:gs pos="100000">
                  <a:schemeClr val="bg1">
                    <a:alpha val="75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grpSp>
      <p:sp>
        <p:nvSpPr>
          <p:cNvPr id="58" name="图片占位符 57">
            <a:extLst>
              <a:ext uri="{FF2B5EF4-FFF2-40B4-BE49-F238E27FC236}">
                <a16:creationId xmlns="" xmlns:a16="http://schemas.microsoft.com/office/drawing/2014/main" id="{D9E1301D-0B0F-4D3E-B944-C1D8C63E5D3D}"/>
              </a:ext>
            </a:extLst>
          </p:cNvPr>
          <p:cNvSpPr>
            <a:spLocks noGrp="1"/>
          </p:cNvSpPr>
          <p:nvPr>
            <p:ph type="pic" sz="quarter" idx="13"/>
          </p:nvPr>
        </p:nvSpPr>
        <p:spPr>
          <a:xfrm>
            <a:off x="0" y="-1"/>
            <a:ext cx="12192000" cy="3570278"/>
          </a:xfrm>
        </p:spPr>
        <p:txBody>
          <a:bodyPr/>
          <a:lstStyle/>
          <a:p>
            <a:endParaRPr lang="zh-CN" altLang="en-US"/>
          </a:p>
        </p:txBody>
      </p:sp>
      <p:sp>
        <p:nvSpPr>
          <p:cNvPr id="38" name="文本框 37">
            <a:extLst>
              <a:ext uri="{FF2B5EF4-FFF2-40B4-BE49-F238E27FC236}">
                <a16:creationId xmlns="" xmlns:a16="http://schemas.microsoft.com/office/drawing/2014/main" id="{B1CAC10C-AE93-43C8-BAB1-A3C950688615}"/>
              </a:ext>
            </a:extLst>
          </p:cNvPr>
          <p:cNvSpPr txBox="1"/>
          <p:nvPr userDrawn="1"/>
        </p:nvSpPr>
        <p:spPr>
          <a:xfrm>
            <a:off x="902680" y="4177757"/>
            <a:ext cx="1323439" cy="1714155"/>
          </a:xfrm>
          <a:prstGeom prst="rect">
            <a:avLst/>
          </a:prstGeom>
          <a:noFill/>
        </p:spPr>
        <p:txBody>
          <a:bodyPr vert="eaVert" wrap="square" rtlCol="0">
            <a:spAutoFit/>
          </a:bodyPr>
          <a:lstStyle/>
          <a:p>
            <a:pPr algn="dist"/>
            <a:r>
              <a:rPr lang="zh-CN" altLang="en-US" sz="6000" b="1" dirty="0">
                <a:solidFill>
                  <a:schemeClr val="accent1"/>
                </a:solidFill>
                <a:latin typeface="微软雅黑" panose="020B0503020204020204" pitchFamily="34" charset="-122"/>
                <a:ea typeface="微软雅黑" panose="020B0503020204020204" pitchFamily="34" charset="-122"/>
              </a:rPr>
              <a:t>目录</a:t>
            </a:r>
          </a:p>
          <a:p>
            <a:pPr algn="dist"/>
            <a:r>
              <a:rPr lang="en-US" altLang="zh-CN" sz="1400" dirty="0">
                <a:solidFill>
                  <a:schemeClr val="accent1"/>
                </a:solidFill>
                <a:latin typeface="Arial" panose="020B0604020202020204" pitchFamily="34" charset="0"/>
                <a:ea typeface="微软雅黑" panose="020B0503020204020204" pitchFamily="34" charset="-122"/>
                <a:cs typeface="Arial" panose="020B0604020202020204" pitchFamily="34" charset="0"/>
              </a:rPr>
              <a:t>CONTENT</a:t>
            </a:r>
            <a:endParaRPr lang="zh-CN" altLang="en-US" sz="1400" dirty="0">
              <a:solidFill>
                <a:schemeClr val="accent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39" name="直接连接符 38">
            <a:extLst>
              <a:ext uri="{FF2B5EF4-FFF2-40B4-BE49-F238E27FC236}">
                <a16:creationId xmlns="" xmlns:a16="http://schemas.microsoft.com/office/drawing/2014/main" id="{2CE86BDE-6F6B-4BE7-A87E-1E4F2F138148}"/>
              </a:ext>
            </a:extLst>
          </p:cNvPr>
          <p:cNvCxnSpPr>
            <a:cxnSpLocks/>
          </p:cNvCxnSpPr>
          <p:nvPr userDrawn="1"/>
        </p:nvCxnSpPr>
        <p:spPr>
          <a:xfrm flipV="1">
            <a:off x="2660650" y="4948592"/>
            <a:ext cx="8297636" cy="1"/>
          </a:xfrm>
          <a:prstGeom prst="line">
            <a:avLst/>
          </a:prstGeom>
          <a:ln w="28575" cap="rnd">
            <a:gradFill flip="none" rotWithShape="1">
              <a:gsLst>
                <a:gs pos="36000">
                  <a:schemeClr val="accent1"/>
                </a:gs>
                <a:gs pos="0">
                  <a:schemeClr val="accent1">
                    <a:alpha val="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 xmlns:a16="http://schemas.microsoft.com/office/drawing/2014/main" id="{F9482FF3-0BC2-4ECA-8249-DADA457F96F3}"/>
              </a:ext>
            </a:extLst>
          </p:cNvPr>
          <p:cNvSpPr txBox="1"/>
          <p:nvPr userDrawn="1"/>
        </p:nvSpPr>
        <p:spPr>
          <a:xfrm>
            <a:off x="2941863" y="3957390"/>
            <a:ext cx="920349" cy="769441"/>
          </a:xfrm>
          <a:prstGeom prst="rect">
            <a:avLst/>
          </a:prstGeom>
          <a:noFill/>
        </p:spPr>
        <p:txBody>
          <a:bodyPr wrap="square" lIns="0" rtlCol="0">
            <a:spAutoFit/>
          </a:bodyPr>
          <a:lstStyle/>
          <a:p>
            <a:pPr algn="ctr"/>
            <a:r>
              <a:rPr lang="en-US" altLang="zh-CN" sz="4400" b="0" dirty="0">
                <a:gradFill flip="none" rotWithShape="1">
                  <a:gsLst>
                    <a:gs pos="34000">
                      <a:schemeClr val="accent1"/>
                    </a:gs>
                    <a:gs pos="71000">
                      <a:schemeClr val="accent1">
                        <a:alpha val="0"/>
                      </a:schemeClr>
                    </a:gs>
                  </a:gsLst>
                  <a:lin ang="5400000" scaled="1"/>
                  <a:tileRect/>
                </a:gradFill>
                <a:latin typeface="+mn-lt"/>
                <a:ea typeface="微软雅黑" panose="020B0503020204020204" pitchFamily="34" charset="-122"/>
              </a:rPr>
              <a:t>01</a:t>
            </a:r>
            <a:endParaRPr lang="zh-CN" altLang="en-US" sz="4400" b="0" dirty="0">
              <a:gradFill flip="none" rotWithShape="1">
                <a:gsLst>
                  <a:gs pos="34000">
                    <a:schemeClr val="accent1"/>
                  </a:gs>
                  <a:gs pos="71000">
                    <a:schemeClr val="accent1">
                      <a:alpha val="0"/>
                    </a:schemeClr>
                  </a:gs>
                </a:gsLst>
                <a:lin ang="5400000" scaled="1"/>
                <a:tileRect/>
              </a:gradFill>
              <a:latin typeface="+mn-lt"/>
              <a:ea typeface="微软雅黑" panose="020B0503020204020204" pitchFamily="34" charset="-122"/>
            </a:endParaRPr>
          </a:p>
        </p:txBody>
      </p:sp>
      <p:sp>
        <p:nvSpPr>
          <p:cNvPr id="43" name="文本框 42">
            <a:extLst>
              <a:ext uri="{FF2B5EF4-FFF2-40B4-BE49-F238E27FC236}">
                <a16:creationId xmlns="" xmlns:a16="http://schemas.microsoft.com/office/drawing/2014/main" id="{348C8981-D28F-41C5-A90D-CED14E098D3B}"/>
              </a:ext>
            </a:extLst>
          </p:cNvPr>
          <p:cNvSpPr txBox="1"/>
          <p:nvPr userDrawn="1"/>
        </p:nvSpPr>
        <p:spPr>
          <a:xfrm>
            <a:off x="4862099" y="5026294"/>
            <a:ext cx="920349" cy="769441"/>
          </a:xfrm>
          <a:prstGeom prst="rect">
            <a:avLst/>
          </a:prstGeom>
          <a:noFill/>
        </p:spPr>
        <p:txBody>
          <a:bodyPr wrap="square" lIns="0" rtlCol="0">
            <a:spAutoFit/>
          </a:bodyPr>
          <a:lstStyle/>
          <a:p>
            <a:pPr algn="ctr"/>
            <a:r>
              <a:rPr lang="en-US" altLang="zh-CN" sz="4400" b="0" dirty="0">
                <a:gradFill flip="none" rotWithShape="1">
                  <a:gsLst>
                    <a:gs pos="34000">
                      <a:schemeClr val="accent1"/>
                    </a:gs>
                    <a:gs pos="71000">
                      <a:schemeClr val="accent1">
                        <a:alpha val="0"/>
                      </a:schemeClr>
                    </a:gs>
                  </a:gsLst>
                  <a:lin ang="5400000" scaled="1"/>
                  <a:tileRect/>
                </a:gradFill>
                <a:latin typeface="+mn-lt"/>
                <a:ea typeface="微软雅黑" panose="020B0503020204020204" pitchFamily="34" charset="-122"/>
              </a:rPr>
              <a:t>02</a:t>
            </a:r>
            <a:endParaRPr lang="zh-CN" altLang="en-US" sz="4400" b="0" dirty="0">
              <a:gradFill flip="none" rotWithShape="1">
                <a:gsLst>
                  <a:gs pos="34000">
                    <a:schemeClr val="accent1"/>
                  </a:gs>
                  <a:gs pos="71000">
                    <a:schemeClr val="accent1">
                      <a:alpha val="0"/>
                    </a:schemeClr>
                  </a:gs>
                </a:gsLst>
                <a:lin ang="5400000" scaled="1"/>
                <a:tileRect/>
              </a:gradFill>
              <a:latin typeface="+mn-lt"/>
              <a:ea typeface="微软雅黑" panose="020B0503020204020204" pitchFamily="34" charset="-122"/>
            </a:endParaRPr>
          </a:p>
        </p:txBody>
      </p:sp>
      <p:sp>
        <p:nvSpPr>
          <p:cNvPr id="45" name="文本框 44">
            <a:extLst>
              <a:ext uri="{FF2B5EF4-FFF2-40B4-BE49-F238E27FC236}">
                <a16:creationId xmlns="" xmlns:a16="http://schemas.microsoft.com/office/drawing/2014/main" id="{52761CFF-6DC2-4ADF-A8D4-E27050A3AF60}"/>
              </a:ext>
            </a:extLst>
          </p:cNvPr>
          <p:cNvSpPr txBox="1"/>
          <p:nvPr userDrawn="1"/>
        </p:nvSpPr>
        <p:spPr>
          <a:xfrm>
            <a:off x="6790875" y="3957390"/>
            <a:ext cx="920349" cy="769441"/>
          </a:xfrm>
          <a:prstGeom prst="rect">
            <a:avLst/>
          </a:prstGeom>
          <a:noFill/>
        </p:spPr>
        <p:txBody>
          <a:bodyPr wrap="square" lIns="0" rtlCol="0">
            <a:spAutoFit/>
          </a:bodyPr>
          <a:lstStyle/>
          <a:p>
            <a:pPr algn="ctr"/>
            <a:r>
              <a:rPr lang="en-US" altLang="zh-CN" sz="4400" b="0" dirty="0">
                <a:gradFill flip="none" rotWithShape="1">
                  <a:gsLst>
                    <a:gs pos="34000">
                      <a:schemeClr val="accent1"/>
                    </a:gs>
                    <a:gs pos="71000">
                      <a:schemeClr val="accent1">
                        <a:alpha val="0"/>
                      </a:schemeClr>
                    </a:gs>
                  </a:gsLst>
                  <a:lin ang="5400000" scaled="1"/>
                  <a:tileRect/>
                </a:gradFill>
                <a:latin typeface="+mn-lt"/>
                <a:ea typeface="微软雅黑" panose="020B0503020204020204" pitchFamily="34" charset="-122"/>
              </a:rPr>
              <a:t>03</a:t>
            </a:r>
            <a:endParaRPr lang="zh-CN" altLang="en-US" sz="4400" b="0" dirty="0">
              <a:gradFill flip="none" rotWithShape="1">
                <a:gsLst>
                  <a:gs pos="34000">
                    <a:schemeClr val="accent1"/>
                  </a:gs>
                  <a:gs pos="71000">
                    <a:schemeClr val="accent1">
                      <a:alpha val="0"/>
                    </a:schemeClr>
                  </a:gs>
                </a:gsLst>
                <a:lin ang="5400000" scaled="1"/>
                <a:tileRect/>
              </a:gradFill>
              <a:latin typeface="+mn-lt"/>
              <a:ea typeface="微软雅黑" panose="020B0503020204020204" pitchFamily="34" charset="-122"/>
            </a:endParaRPr>
          </a:p>
        </p:txBody>
      </p:sp>
      <p:sp>
        <p:nvSpPr>
          <p:cNvPr id="47" name="文本框 46">
            <a:extLst>
              <a:ext uri="{FF2B5EF4-FFF2-40B4-BE49-F238E27FC236}">
                <a16:creationId xmlns="" xmlns:a16="http://schemas.microsoft.com/office/drawing/2014/main" id="{7DD187D4-6902-4AA3-933B-EB734821CA23}"/>
              </a:ext>
            </a:extLst>
          </p:cNvPr>
          <p:cNvSpPr txBox="1"/>
          <p:nvPr userDrawn="1"/>
        </p:nvSpPr>
        <p:spPr>
          <a:xfrm>
            <a:off x="8730773" y="5026294"/>
            <a:ext cx="920349" cy="769441"/>
          </a:xfrm>
          <a:prstGeom prst="rect">
            <a:avLst/>
          </a:prstGeom>
          <a:noFill/>
        </p:spPr>
        <p:txBody>
          <a:bodyPr wrap="square" lIns="0" rtlCol="0">
            <a:spAutoFit/>
          </a:bodyPr>
          <a:lstStyle/>
          <a:p>
            <a:pPr algn="ctr"/>
            <a:r>
              <a:rPr lang="en-US" altLang="zh-CN" sz="4400" b="0" dirty="0">
                <a:gradFill flip="none" rotWithShape="1">
                  <a:gsLst>
                    <a:gs pos="34000">
                      <a:schemeClr val="accent1"/>
                    </a:gs>
                    <a:gs pos="71000">
                      <a:schemeClr val="accent1">
                        <a:alpha val="0"/>
                      </a:schemeClr>
                    </a:gs>
                  </a:gsLst>
                  <a:lin ang="5400000" scaled="1"/>
                  <a:tileRect/>
                </a:gradFill>
                <a:latin typeface="+mn-lt"/>
                <a:ea typeface="微软雅黑" panose="020B0503020204020204" pitchFamily="34" charset="-122"/>
              </a:rPr>
              <a:t>04</a:t>
            </a:r>
            <a:endParaRPr lang="zh-CN" altLang="en-US" sz="4400" b="0" dirty="0">
              <a:gradFill flip="none" rotWithShape="1">
                <a:gsLst>
                  <a:gs pos="34000">
                    <a:schemeClr val="accent1"/>
                  </a:gs>
                  <a:gs pos="71000">
                    <a:schemeClr val="accent1">
                      <a:alpha val="0"/>
                    </a:schemeClr>
                  </a:gs>
                </a:gsLst>
                <a:lin ang="5400000" scaled="1"/>
                <a:tileRect/>
              </a:gradFill>
              <a:latin typeface="+mn-lt"/>
              <a:ea typeface="微软雅黑" panose="020B0503020204020204" pitchFamily="34" charset="-122"/>
            </a:endParaRPr>
          </a:p>
        </p:txBody>
      </p:sp>
      <p:sp>
        <p:nvSpPr>
          <p:cNvPr id="48" name="椭圆 47">
            <a:extLst>
              <a:ext uri="{FF2B5EF4-FFF2-40B4-BE49-F238E27FC236}">
                <a16:creationId xmlns="" xmlns:a16="http://schemas.microsoft.com/office/drawing/2014/main" id="{AE3E6F38-A181-4A4B-BB26-473DFE76A0F4}"/>
              </a:ext>
            </a:extLst>
          </p:cNvPr>
          <p:cNvSpPr/>
          <p:nvPr userDrawn="1"/>
        </p:nvSpPr>
        <p:spPr>
          <a:xfrm>
            <a:off x="3267551" y="4870887"/>
            <a:ext cx="136552" cy="136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 xmlns:a16="http://schemas.microsoft.com/office/drawing/2014/main" id="{1BF76BEC-1824-4DC1-9662-E4D3BB96821E}"/>
              </a:ext>
            </a:extLst>
          </p:cNvPr>
          <p:cNvSpPr/>
          <p:nvPr userDrawn="1"/>
        </p:nvSpPr>
        <p:spPr>
          <a:xfrm>
            <a:off x="5185722" y="4870887"/>
            <a:ext cx="136552" cy="136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 xmlns:a16="http://schemas.microsoft.com/office/drawing/2014/main" id="{767454C5-C6E8-4D20-8517-DBD0DDE2853F}"/>
              </a:ext>
            </a:extLst>
          </p:cNvPr>
          <p:cNvSpPr/>
          <p:nvPr userDrawn="1"/>
        </p:nvSpPr>
        <p:spPr>
          <a:xfrm>
            <a:off x="7114498" y="4870887"/>
            <a:ext cx="136552" cy="136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A3C84684-D585-459C-B232-EA5B5629412C}"/>
              </a:ext>
            </a:extLst>
          </p:cNvPr>
          <p:cNvSpPr/>
          <p:nvPr userDrawn="1"/>
        </p:nvSpPr>
        <p:spPr>
          <a:xfrm>
            <a:off x="9043274" y="4870887"/>
            <a:ext cx="136552" cy="136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a:extLst>
              <a:ext uri="{FF2B5EF4-FFF2-40B4-BE49-F238E27FC236}">
                <a16:creationId xmlns="" xmlns:a16="http://schemas.microsoft.com/office/drawing/2014/main" id="{98230A72-49BF-4FA8-BB79-89D0669DD931}"/>
              </a:ext>
            </a:extLst>
          </p:cNvPr>
          <p:cNvCxnSpPr>
            <a:cxnSpLocks/>
          </p:cNvCxnSpPr>
          <p:nvPr userDrawn="1"/>
        </p:nvCxnSpPr>
        <p:spPr>
          <a:xfrm flipV="1">
            <a:off x="9111550" y="4861932"/>
            <a:ext cx="1647486" cy="1"/>
          </a:xfrm>
          <a:prstGeom prst="line">
            <a:avLst/>
          </a:prstGeom>
          <a:ln w="12700" cap="rnd">
            <a:gradFill flip="none" rotWithShape="1">
              <a:gsLst>
                <a:gs pos="100000">
                  <a:schemeClr val="accent1"/>
                </a:gs>
                <a:gs pos="0">
                  <a:schemeClr val="accent1">
                    <a:alpha val="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77FFF7EC-40BC-493C-98D6-871C399DD840}"/>
              </a:ext>
            </a:extLst>
          </p:cNvPr>
          <p:cNvCxnSpPr>
            <a:cxnSpLocks/>
          </p:cNvCxnSpPr>
          <p:nvPr userDrawn="1"/>
        </p:nvCxnSpPr>
        <p:spPr>
          <a:xfrm flipV="1">
            <a:off x="7251050" y="5034835"/>
            <a:ext cx="1647486" cy="1"/>
          </a:xfrm>
          <a:prstGeom prst="line">
            <a:avLst/>
          </a:prstGeom>
          <a:ln w="12700" cap="rnd">
            <a:gradFill flip="none" rotWithShape="1">
              <a:gsLst>
                <a:gs pos="100000">
                  <a:schemeClr val="accent1"/>
                </a:gs>
                <a:gs pos="0">
                  <a:schemeClr val="accent1">
                    <a:alpha val="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384F1DE2-383F-4020-8DB3-0401251780FF}"/>
              </a:ext>
            </a:extLst>
          </p:cNvPr>
          <p:cNvCxnSpPr>
            <a:cxnSpLocks/>
          </p:cNvCxnSpPr>
          <p:nvPr userDrawn="1"/>
        </p:nvCxnSpPr>
        <p:spPr>
          <a:xfrm flipV="1">
            <a:off x="5381200" y="4859499"/>
            <a:ext cx="1647486" cy="1"/>
          </a:xfrm>
          <a:prstGeom prst="line">
            <a:avLst/>
          </a:prstGeom>
          <a:ln w="12700" cap="rnd">
            <a:gradFill flip="none" rotWithShape="1">
              <a:gsLst>
                <a:gs pos="100000">
                  <a:schemeClr val="accent1"/>
                </a:gs>
                <a:gs pos="0">
                  <a:schemeClr val="accent1">
                    <a:alpha val="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a16="http://schemas.microsoft.com/office/drawing/2014/main" id="{A6E1EB0F-394C-47AB-9238-5F724053917E}"/>
              </a:ext>
            </a:extLst>
          </p:cNvPr>
          <p:cNvCxnSpPr>
            <a:cxnSpLocks/>
          </p:cNvCxnSpPr>
          <p:nvPr userDrawn="1"/>
        </p:nvCxnSpPr>
        <p:spPr>
          <a:xfrm flipV="1">
            <a:off x="3465867" y="5011790"/>
            <a:ext cx="1647486" cy="1"/>
          </a:xfrm>
          <a:prstGeom prst="line">
            <a:avLst/>
          </a:prstGeom>
          <a:ln w="12700" cap="rnd">
            <a:gradFill flip="none" rotWithShape="1">
              <a:gsLst>
                <a:gs pos="100000">
                  <a:schemeClr val="accent1"/>
                </a:gs>
                <a:gs pos="0">
                  <a:schemeClr val="accent1">
                    <a:alpha val="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sp>
        <p:nvSpPr>
          <p:cNvPr id="60" name="文本占位符 59">
            <a:extLst>
              <a:ext uri="{FF2B5EF4-FFF2-40B4-BE49-F238E27FC236}">
                <a16:creationId xmlns="" xmlns:a16="http://schemas.microsoft.com/office/drawing/2014/main" id="{1FDF71C6-68B5-499F-A73F-E8392D890FAA}"/>
              </a:ext>
            </a:extLst>
          </p:cNvPr>
          <p:cNvSpPr>
            <a:spLocks noGrp="1"/>
          </p:cNvSpPr>
          <p:nvPr>
            <p:ph type="body" sz="quarter" idx="14"/>
          </p:nvPr>
        </p:nvSpPr>
        <p:spPr>
          <a:xfrm>
            <a:off x="2987444" y="4339608"/>
            <a:ext cx="3087687" cy="523220"/>
          </a:xfrm>
        </p:spPr>
        <p:txBody>
          <a:bodyPr lIns="0" anchor="ctr" anchorCtr="0">
            <a:spAutoFit/>
          </a:bodyPr>
          <a:lstStyle>
            <a:lvl1pPr marL="0" indent="0" algn="l">
              <a:lnSpc>
                <a:spcPct val="100000"/>
              </a:lnSpc>
              <a:buFont typeface="Arial" panose="020B0604020202020204" pitchFamily="34" charset="0"/>
              <a:buNone/>
              <a:defRPr sz="2800" b="1">
                <a:solidFill>
                  <a:schemeClr val="tx1">
                    <a:lumMod val="85000"/>
                    <a:lumOff val="15000"/>
                  </a:schemeClr>
                </a:solidFill>
                <a:latin typeface="微软雅黑" panose="020B0503020204020204" pitchFamily="34" charset="-122"/>
                <a:ea typeface="微软雅黑" panose="020B0503020204020204" pitchFamily="34" charset="-122"/>
              </a:defRPr>
            </a:lvl1pPr>
          </a:lstStyle>
          <a:p>
            <a:pPr lvl="0"/>
            <a:r>
              <a:rPr lang="zh-CN" altLang="en-US" dirty="0"/>
              <a:t>编辑母版文本样式</a:t>
            </a:r>
          </a:p>
        </p:txBody>
      </p:sp>
      <p:sp>
        <p:nvSpPr>
          <p:cNvPr id="62" name="文本占位符 59">
            <a:extLst>
              <a:ext uri="{FF2B5EF4-FFF2-40B4-BE49-F238E27FC236}">
                <a16:creationId xmlns="" xmlns:a16="http://schemas.microsoft.com/office/drawing/2014/main" id="{247B8871-142F-44DB-9F62-D5BF666185FA}"/>
              </a:ext>
            </a:extLst>
          </p:cNvPr>
          <p:cNvSpPr>
            <a:spLocks noGrp="1"/>
          </p:cNvSpPr>
          <p:nvPr>
            <p:ph type="body" sz="quarter" idx="15"/>
          </p:nvPr>
        </p:nvSpPr>
        <p:spPr>
          <a:xfrm>
            <a:off x="6855915" y="4339608"/>
            <a:ext cx="3087687" cy="523220"/>
          </a:xfrm>
        </p:spPr>
        <p:txBody>
          <a:bodyPr lIns="0" anchor="ctr" anchorCtr="0">
            <a:spAutoFit/>
          </a:bodyPr>
          <a:lstStyle>
            <a:lvl1pPr marL="0" indent="0" algn="l">
              <a:lnSpc>
                <a:spcPct val="100000"/>
              </a:lnSpc>
              <a:buFont typeface="Arial" panose="020B0604020202020204" pitchFamily="34" charset="0"/>
              <a:buNone/>
              <a:defRPr sz="2800" b="1">
                <a:solidFill>
                  <a:schemeClr val="tx1">
                    <a:lumMod val="85000"/>
                    <a:lumOff val="15000"/>
                  </a:schemeClr>
                </a:solidFill>
                <a:latin typeface="微软雅黑" panose="020B0503020204020204" pitchFamily="34" charset="-122"/>
                <a:ea typeface="微软雅黑" panose="020B0503020204020204" pitchFamily="34" charset="-122"/>
              </a:defRPr>
            </a:lvl1pPr>
          </a:lstStyle>
          <a:p>
            <a:pPr lvl="0"/>
            <a:r>
              <a:rPr lang="zh-CN" altLang="en-US" dirty="0"/>
              <a:t>编辑母版文本样式</a:t>
            </a:r>
          </a:p>
        </p:txBody>
      </p:sp>
      <p:sp>
        <p:nvSpPr>
          <p:cNvPr id="65" name="文本占位符 59">
            <a:extLst>
              <a:ext uri="{FF2B5EF4-FFF2-40B4-BE49-F238E27FC236}">
                <a16:creationId xmlns="" xmlns:a16="http://schemas.microsoft.com/office/drawing/2014/main" id="{2994C6B9-8911-465E-9A50-65FAEBC8EB96}"/>
              </a:ext>
            </a:extLst>
          </p:cNvPr>
          <p:cNvSpPr>
            <a:spLocks noGrp="1"/>
          </p:cNvSpPr>
          <p:nvPr>
            <p:ph type="body" sz="quarter" idx="16"/>
          </p:nvPr>
        </p:nvSpPr>
        <p:spPr>
          <a:xfrm>
            <a:off x="4920155" y="5346912"/>
            <a:ext cx="3087687" cy="523220"/>
          </a:xfrm>
        </p:spPr>
        <p:txBody>
          <a:bodyPr lIns="0" anchor="ctr" anchorCtr="0">
            <a:spAutoFit/>
          </a:bodyPr>
          <a:lstStyle>
            <a:lvl1pPr marL="0" indent="0" algn="l">
              <a:lnSpc>
                <a:spcPct val="100000"/>
              </a:lnSpc>
              <a:buFont typeface="Arial" panose="020B0604020202020204" pitchFamily="34" charset="0"/>
              <a:buNone/>
              <a:defRPr sz="2800" b="1">
                <a:solidFill>
                  <a:schemeClr val="tx1">
                    <a:lumMod val="85000"/>
                    <a:lumOff val="15000"/>
                  </a:schemeClr>
                </a:solidFill>
                <a:latin typeface="微软雅黑" panose="020B0503020204020204" pitchFamily="34" charset="-122"/>
                <a:ea typeface="微软雅黑" panose="020B0503020204020204" pitchFamily="34" charset="-122"/>
              </a:defRPr>
            </a:lvl1pPr>
          </a:lstStyle>
          <a:p>
            <a:pPr lvl="0"/>
            <a:r>
              <a:rPr lang="zh-CN" altLang="en-US" dirty="0"/>
              <a:t>编辑母版文本样式</a:t>
            </a:r>
          </a:p>
        </p:txBody>
      </p:sp>
      <p:sp>
        <p:nvSpPr>
          <p:cNvPr id="66" name="文本占位符 59">
            <a:extLst>
              <a:ext uri="{FF2B5EF4-FFF2-40B4-BE49-F238E27FC236}">
                <a16:creationId xmlns="" xmlns:a16="http://schemas.microsoft.com/office/drawing/2014/main" id="{B2275E50-0535-41B4-A044-2C342B097F19}"/>
              </a:ext>
            </a:extLst>
          </p:cNvPr>
          <p:cNvSpPr>
            <a:spLocks noGrp="1"/>
          </p:cNvSpPr>
          <p:nvPr>
            <p:ph type="body" sz="quarter" idx="17"/>
          </p:nvPr>
        </p:nvSpPr>
        <p:spPr>
          <a:xfrm>
            <a:off x="8730773" y="5346912"/>
            <a:ext cx="3087687" cy="523220"/>
          </a:xfrm>
        </p:spPr>
        <p:txBody>
          <a:bodyPr lIns="0" anchor="ctr" anchorCtr="0">
            <a:spAutoFit/>
          </a:bodyPr>
          <a:lstStyle>
            <a:lvl1pPr marL="0" indent="0" algn="l">
              <a:lnSpc>
                <a:spcPct val="100000"/>
              </a:lnSpc>
              <a:buFont typeface="Arial" panose="020B0604020202020204" pitchFamily="34" charset="0"/>
              <a:buNone/>
              <a:defRPr sz="2800" b="1">
                <a:solidFill>
                  <a:schemeClr val="tx1">
                    <a:lumMod val="85000"/>
                    <a:lumOff val="15000"/>
                  </a:schemeClr>
                </a:solidFill>
                <a:latin typeface="微软雅黑" panose="020B0503020204020204" pitchFamily="34" charset="-122"/>
                <a:ea typeface="微软雅黑" panose="020B0503020204020204" pitchFamily="34" charset="-122"/>
              </a:defRPr>
            </a:lvl1pPr>
          </a:lstStyle>
          <a:p>
            <a:pPr lvl="0"/>
            <a:r>
              <a:rPr lang="zh-CN" altLang="en-US" dirty="0"/>
              <a:t>编辑母版文本样式</a:t>
            </a:r>
          </a:p>
        </p:txBody>
      </p:sp>
      <p:cxnSp>
        <p:nvCxnSpPr>
          <p:cNvPr id="69" name="直接连接符 68">
            <a:extLst>
              <a:ext uri="{FF2B5EF4-FFF2-40B4-BE49-F238E27FC236}">
                <a16:creationId xmlns="" xmlns:a16="http://schemas.microsoft.com/office/drawing/2014/main" id="{374DEBC8-415D-4C87-B4A3-2BAF3001B4DB}"/>
              </a:ext>
            </a:extLst>
          </p:cNvPr>
          <p:cNvCxnSpPr>
            <a:cxnSpLocks/>
          </p:cNvCxnSpPr>
          <p:nvPr userDrawn="1"/>
        </p:nvCxnSpPr>
        <p:spPr>
          <a:xfrm>
            <a:off x="2205136" y="3545285"/>
            <a:ext cx="0" cy="1884779"/>
          </a:xfrm>
          <a:prstGeom prst="line">
            <a:avLst/>
          </a:prstGeom>
          <a:ln w="28575">
            <a:gradFill flip="none" rotWithShape="1">
              <a:gsLst>
                <a:gs pos="0">
                  <a:schemeClr val="accent1"/>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E09793CB-D4F5-47E0-A5F5-2B4FFF8E946B}"/>
              </a:ext>
            </a:extLst>
          </p:cNvPr>
          <p:cNvCxnSpPr>
            <a:cxnSpLocks/>
          </p:cNvCxnSpPr>
          <p:nvPr userDrawn="1"/>
        </p:nvCxnSpPr>
        <p:spPr>
          <a:xfrm>
            <a:off x="2376586" y="3545285"/>
            <a:ext cx="0" cy="1442567"/>
          </a:xfrm>
          <a:prstGeom prst="line">
            <a:avLst/>
          </a:prstGeom>
          <a:ln w="15875">
            <a:gradFill flip="none" rotWithShape="1">
              <a:gsLst>
                <a:gs pos="0">
                  <a:schemeClr val="accent1"/>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5" name="日期占位符 4">
            <a:extLst>
              <a:ext uri="{FF2B5EF4-FFF2-40B4-BE49-F238E27FC236}">
                <a16:creationId xmlns="" xmlns:a16="http://schemas.microsoft.com/office/drawing/2014/main" id="{16C5805B-A8C7-451B-AC1F-0FECD014BA46}"/>
              </a:ext>
            </a:extLst>
          </p:cNvPr>
          <p:cNvSpPr>
            <a:spLocks noGrp="1"/>
          </p:cNvSpPr>
          <p:nvPr>
            <p:ph type="dt" sz="half" idx="18"/>
          </p:nvPr>
        </p:nvSpPr>
        <p:spPr/>
        <p:txBody>
          <a:bodyPr/>
          <a:lstStyle/>
          <a:p>
            <a:fld id="{5A6D09E8-4F29-4202-8946-132182D1F8DE}" type="datetime1">
              <a:rPr lang="zh-CN" altLang="en-US" smtClean="0"/>
              <a:t>2019/5/13</a:t>
            </a:fld>
            <a:endParaRPr lang="zh-CN" altLang="en-US"/>
          </a:p>
        </p:txBody>
      </p:sp>
      <p:sp>
        <p:nvSpPr>
          <p:cNvPr id="6" name="页脚占位符 5">
            <a:extLst>
              <a:ext uri="{FF2B5EF4-FFF2-40B4-BE49-F238E27FC236}">
                <a16:creationId xmlns="" xmlns:a16="http://schemas.microsoft.com/office/drawing/2014/main" id="{06C1BEDD-57C4-440A-9E55-CA8B1F134B99}"/>
              </a:ext>
            </a:extLst>
          </p:cNvPr>
          <p:cNvSpPr>
            <a:spLocks noGrp="1"/>
          </p:cNvSpPr>
          <p:nvPr>
            <p:ph type="ftr" sz="quarter" idx="19"/>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7" name="灯片编号占位符 6">
            <a:extLst>
              <a:ext uri="{FF2B5EF4-FFF2-40B4-BE49-F238E27FC236}">
                <a16:creationId xmlns="" xmlns:a16="http://schemas.microsoft.com/office/drawing/2014/main" id="{77860698-8719-410A-B8E3-0DE31564EA15}"/>
              </a:ext>
            </a:extLst>
          </p:cNvPr>
          <p:cNvSpPr>
            <a:spLocks noGrp="1"/>
          </p:cNvSpPr>
          <p:nvPr>
            <p:ph type="sldNum" sz="quarter" idx="20"/>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3984158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6" name="图片占位符 15">
            <a:extLst>
              <a:ext uri="{FF2B5EF4-FFF2-40B4-BE49-F238E27FC236}">
                <a16:creationId xmlns="" xmlns:a16="http://schemas.microsoft.com/office/drawing/2014/main" id="{4FFC0F9C-2F65-4527-A14F-0E4FB7D9393D}"/>
              </a:ext>
            </a:extLst>
          </p:cNvPr>
          <p:cNvSpPr>
            <a:spLocks noGrp="1"/>
          </p:cNvSpPr>
          <p:nvPr>
            <p:ph type="pic" sz="quarter" idx="13"/>
          </p:nvPr>
        </p:nvSpPr>
        <p:spPr>
          <a:xfrm>
            <a:off x="0" y="0"/>
            <a:ext cx="12192001" cy="4152900"/>
          </a:xfrm>
        </p:spPr>
        <p:txBody>
          <a:bodyPr/>
          <a:lstStyle/>
          <a:p>
            <a:endParaRPr lang="zh-CN" altLang="en-US"/>
          </a:p>
        </p:txBody>
      </p:sp>
      <p:sp>
        <p:nvSpPr>
          <p:cNvPr id="17" name="图片占位符 15">
            <a:extLst>
              <a:ext uri="{FF2B5EF4-FFF2-40B4-BE49-F238E27FC236}">
                <a16:creationId xmlns="" xmlns:a16="http://schemas.microsoft.com/office/drawing/2014/main" id="{47D0E214-9643-40CB-9519-5EC1BD24C75E}"/>
              </a:ext>
            </a:extLst>
          </p:cNvPr>
          <p:cNvSpPr>
            <a:spLocks noGrp="1"/>
          </p:cNvSpPr>
          <p:nvPr>
            <p:ph type="pic" sz="quarter" idx="14"/>
          </p:nvPr>
        </p:nvSpPr>
        <p:spPr>
          <a:xfrm>
            <a:off x="1321943" y="2773236"/>
            <a:ext cx="2088000" cy="2088000"/>
          </a:xfrm>
          <a:ln w="63500" cmpd="thickThin">
            <a:solidFill>
              <a:schemeClr val="bg1"/>
            </a:solidFill>
          </a:ln>
        </p:spPr>
        <p:txBody>
          <a:bodyPr/>
          <a:lstStyle/>
          <a:p>
            <a:endParaRPr lang="zh-CN" altLang="en-US"/>
          </a:p>
        </p:txBody>
      </p:sp>
      <p:sp>
        <p:nvSpPr>
          <p:cNvPr id="20" name="图片占位符 15">
            <a:extLst>
              <a:ext uri="{FF2B5EF4-FFF2-40B4-BE49-F238E27FC236}">
                <a16:creationId xmlns="" xmlns:a16="http://schemas.microsoft.com/office/drawing/2014/main" id="{29581C26-8CC5-41B5-BD0C-64A2CA2A9E49}"/>
              </a:ext>
            </a:extLst>
          </p:cNvPr>
          <p:cNvSpPr>
            <a:spLocks noGrp="1"/>
          </p:cNvSpPr>
          <p:nvPr>
            <p:ph type="pic" sz="quarter" idx="15"/>
          </p:nvPr>
        </p:nvSpPr>
        <p:spPr>
          <a:xfrm>
            <a:off x="5002076" y="2773236"/>
            <a:ext cx="2088000" cy="2088000"/>
          </a:xfrm>
          <a:ln w="63500" cmpd="thickThin">
            <a:solidFill>
              <a:schemeClr val="bg1"/>
            </a:solidFill>
          </a:ln>
        </p:spPr>
        <p:txBody>
          <a:bodyPr/>
          <a:lstStyle/>
          <a:p>
            <a:endParaRPr lang="zh-CN" altLang="en-US"/>
          </a:p>
        </p:txBody>
      </p:sp>
      <p:sp>
        <p:nvSpPr>
          <p:cNvPr id="23" name="图片占位符 15">
            <a:extLst>
              <a:ext uri="{FF2B5EF4-FFF2-40B4-BE49-F238E27FC236}">
                <a16:creationId xmlns="" xmlns:a16="http://schemas.microsoft.com/office/drawing/2014/main" id="{3108FACA-C49A-4CBA-97FE-FDEA04A9C036}"/>
              </a:ext>
            </a:extLst>
          </p:cNvPr>
          <p:cNvSpPr>
            <a:spLocks noGrp="1"/>
          </p:cNvSpPr>
          <p:nvPr>
            <p:ph type="pic" sz="quarter" idx="16"/>
          </p:nvPr>
        </p:nvSpPr>
        <p:spPr>
          <a:xfrm>
            <a:off x="8651676" y="2773236"/>
            <a:ext cx="2088000" cy="2088000"/>
          </a:xfrm>
          <a:ln w="63500" cmpd="thickThin">
            <a:solidFill>
              <a:schemeClr val="bg1"/>
            </a:solidFill>
          </a:ln>
        </p:spPr>
        <p:txBody>
          <a:bodyPr/>
          <a:lstStyle/>
          <a:p>
            <a:endParaRPr lang="zh-CN" altLang="en-US" dirty="0"/>
          </a:p>
        </p:txBody>
      </p:sp>
      <p:sp>
        <p:nvSpPr>
          <p:cNvPr id="2" name="标题 1">
            <a:extLst>
              <a:ext uri="{FF2B5EF4-FFF2-40B4-BE49-F238E27FC236}">
                <a16:creationId xmlns="" xmlns:a16="http://schemas.microsoft.com/office/drawing/2014/main" id="{E16DE0C2-5503-437D-B207-9A9AE56A7937}"/>
              </a:ext>
            </a:extLst>
          </p:cNvPr>
          <p:cNvSpPr>
            <a:spLocks noGrp="1"/>
          </p:cNvSpPr>
          <p:nvPr>
            <p:ph type="title"/>
          </p:nvPr>
        </p:nvSpPr>
        <p:spPr/>
        <p:txBody>
          <a:bodyPr/>
          <a:lstStyle/>
          <a:p>
            <a:r>
              <a:rPr lang="zh-CN" altLang="en-US"/>
              <a:t>单击此处编辑母版标题样式</a:t>
            </a:r>
          </a:p>
        </p:txBody>
      </p:sp>
      <p:sp>
        <p:nvSpPr>
          <p:cNvPr id="6" name="日期占位符 5">
            <a:extLst>
              <a:ext uri="{FF2B5EF4-FFF2-40B4-BE49-F238E27FC236}">
                <a16:creationId xmlns="" xmlns:a16="http://schemas.microsoft.com/office/drawing/2014/main" id="{CF2304FB-AF0E-4746-9183-ACD83EC0FD55}"/>
              </a:ext>
            </a:extLst>
          </p:cNvPr>
          <p:cNvSpPr>
            <a:spLocks noGrp="1"/>
          </p:cNvSpPr>
          <p:nvPr>
            <p:ph type="dt" sz="half" idx="17"/>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555AC3A8-694F-4A7B-ADDB-E336520739C5}"/>
              </a:ext>
            </a:extLst>
          </p:cNvPr>
          <p:cNvSpPr>
            <a:spLocks noGrp="1"/>
          </p:cNvSpPr>
          <p:nvPr>
            <p:ph type="ftr" sz="quarter" idx="18"/>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E2250A76-8D9C-44E4-9484-0AC772B73313}"/>
              </a:ext>
            </a:extLst>
          </p:cNvPr>
          <p:cNvSpPr>
            <a:spLocks noGrp="1"/>
          </p:cNvSpPr>
          <p:nvPr>
            <p:ph type="sldNum" sz="quarter" idx="19"/>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37746105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60C95B8-9D6E-4C88-B4B9-F845CE9A4169}"/>
              </a:ext>
            </a:extLst>
          </p:cNvPr>
          <p:cNvSpPr>
            <a:spLocks noGrp="1"/>
          </p:cNvSpPr>
          <p:nvPr>
            <p:ph type="title"/>
          </p:nvPr>
        </p:nvSpPr>
        <p:spPr/>
        <p:txBody>
          <a:bodyPr/>
          <a:lstStyle/>
          <a:p>
            <a:r>
              <a:rPr lang="zh-CN" altLang="en-US"/>
              <a:t>单击此处编辑母版标题样式</a:t>
            </a:r>
          </a:p>
        </p:txBody>
      </p:sp>
      <p:sp>
        <p:nvSpPr>
          <p:cNvPr id="8" name="图片占位符 7">
            <a:extLst>
              <a:ext uri="{FF2B5EF4-FFF2-40B4-BE49-F238E27FC236}">
                <a16:creationId xmlns="" xmlns:a16="http://schemas.microsoft.com/office/drawing/2014/main" id="{D5DF90B8-36A9-403B-94A6-F76946AF278A}"/>
              </a:ext>
            </a:extLst>
          </p:cNvPr>
          <p:cNvSpPr>
            <a:spLocks noGrp="1"/>
          </p:cNvSpPr>
          <p:nvPr>
            <p:ph type="pic" sz="quarter" idx="13"/>
          </p:nvPr>
        </p:nvSpPr>
        <p:spPr>
          <a:xfrm>
            <a:off x="868094" y="1671577"/>
            <a:ext cx="5528189" cy="3186174"/>
          </a:xfrm>
        </p:spPr>
        <p:txBody>
          <a:bodyPr/>
          <a:lstStyle/>
          <a:p>
            <a:endParaRPr lang="zh-CN" altLang="en-US"/>
          </a:p>
        </p:txBody>
      </p:sp>
      <p:sp>
        <p:nvSpPr>
          <p:cNvPr id="6" name="日期占位符 5">
            <a:extLst>
              <a:ext uri="{FF2B5EF4-FFF2-40B4-BE49-F238E27FC236}">
                <a16:creationId xmlns="" xmlns:a16="http://schemas.microsoft.com/office/drawing/2014/main" id="{A68669C9-57E4-4922-86F2-22B6449836A4}"/>
              </a:ext>
            </a:extLst>
          </p:cNvPr>
          <p:cNvSpPr>
            <a:spLocks noGrp="1"/>
          </p:cNvSpPr>
          <p:nvPr>
            <p:ph type="dt" sz="half" idx="14"/>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CC9FE6DD-ABF5-4EBA-8C1A-B914A562C7F3}"/>
              </a:ext>
            </a:extLst>
          </p:cNvPr>
          <p:cNvSpPr>
            <a:spLocks noGrp="1"/>
          </p:cNvSpPr>
          <p:nvPr>
            <p:ph type="ftr" sz="quarter" idx="15"/>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9" name="灯片编号占位符 8">
            <a:extLst>
              <a:ext uri="{FF2B5EF4-FFF2-40B4-BE49-F238E27FC236}">
                <a16:creationId xmlns="" xmlns:a16="http://schemas.microsoft.com/office/drawing/2014/main" id="{DAA3E904-F22F-48B5-B358-23EE05E3908F}"/>
              </a:ext>
            </a:extLst>
          </p:cNvPr>
          <p:cNvSpPr>
            <a:spLocks noGrp="1"/>
          </p:cNvSpPr>
          <p:nvPr>
            <p:ph type="sldNum" sz="quarter" idx="16"/>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19644375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1" name="图片占位符 9">
            <a:extLst>
              <a:ext uri="{FF2B5EF4-FFF2-40B4-BE49-F238E27FC236}">
                <a16:creationId xmlns="" xmlns:a16="http://schemas.microsoft.com/office/drawing/2014/main" id="{A062CFB0-B0DE-42BF-9180-CA96619D1126}"/>
              </a:ext>
            </a:extLst>
          </p:cNvPr>
          <p:cNvSpPr>
            <a:spLocks noGrp="1"/>
          </p:cNvSpPr>
          <p:nvPr>
            <p:ph type="pic" sz="quarter" idx="14"/>
          </p:nvPr>
        </p:nvSpPr>
        <p:spPr>
          <a:xfrm>
            <a:off x="4337981" y="1759705"/>
            <a:ext cx="3517698" cy="2368949"/>
          </a:xfrm>
        </p:spPr>
        <p:txBody>
          <a:bodyPr/>
          <a:lstStyle/>
          <a:p>
            <a:endParaRPr lang="zh-CN" altLang="en-US"/>
          </a:p>
        </p:txBody>
      </p:sp>
      <p:sp>
        <p:nvSpPr>
          <p:cNvPr id="10" name="图片占位符 9">
            <a:extLst>
              <a:ext uri="{FF2B5EF4-FFF2-40B4-BE49-F238E27FC236}">
                <a16:creationId xmlns="" xmlns:a16="http://schemas.microsoft.com/office/drawing/2014/main" id="{F036047D-2843-40D6-8A7E-F7673E28009C}"/>
              </a:ext>
            </a:extLst>
          </p:cNvPr>
          <p:cNvSpPr>
            <a:spLocks noGrp="1"/>
          </p:cNvSpPr>
          <p:nvPr>
            <p:ph type="pic" sz="quarter" idx="13"/>
          </p:nvPr>
        </p:nvSpPr>
        <p:spPr>
          <a:xfrm>
            <a:off x="658586" y="1759705"/>
            <a:ext cx="3517698" cy="2368949"/>
          </a:xfrm>
        </p:spPr>
        <p:txBody>
          <a:bodyPr/>
          <a:lstStyle/>
          <a:p>
            <a:endParaRPr lang="zh-CN" altLang="en-US"/>
          </a:p>
        </p:txBody>
      </p:sp>
      <p:sp>
        <p:nvSpPr>
          <p:cNvPr id="12" name="图片占位符 9">
            <a:extLst>
              <a:ext uri="{FF2B5EF4-FFF2-40B4-BE49-F238E27FC236}">
                <a16:creationId xmlns="" xmlns:a16="http://schemas.microsoft.com/office/drawing/2014/main" id="{ECA71135-E3BB-4AE7-8CC9-0A48EC4598AA}"/>
              </a:ext>
            </a:extLst>
          </p:cNvPr>
          <p:cNvSpPr>
            <a:spLocks noGrp="1"/>
          </p:cNvSpPr>
          <p:nvPr>
            <p:ph type="pic" sz="quarter" idx="15"/>
          </p:nvPr>
        </p:nvSpPr>
        <p:spPr>
          <a:xfrm>
            <a:off x="8015490" y="1759705"/>
            <a:ext cx="3517698" cy="2368949"/>
          </a:xfrm>
        </p:spPr>
        <p:txBody>
          <a:bodyPr/>
          <a:lstStyle/>
          <a:p>
            <a:endParaRPr lang="zh-CN" altLang="en-US"/>
          </a:p>
        </p:txBody>
      </p:sp>
      <p:sp>
        <p:nvSpPr>
          <p:cNvPr id="2" name="标题 1">
            <a:extLst>
              <a:ext uri="{FF2B5EF4-FFF2-40B4-BE49-F238E27FC236}">
                <a16:creationId xmlns="" xmlns:a16="http://schemas.microsoft.com/office/drawing/2014/main" id="{55BEF830-2A3A-421B-AE3F-C937A4E18C5C}"/>
              </a:ext>
            </a:extLst>
          </p:cNvPr>
          <p:cNvSpPr>
            <a:spLocks noGrp="1"/>
          </p:cNvSpPr>
          <p:nvPr>
            <p:ph type="title"/>
          </p:nvPr>
        </p:nvSpPr>
        <p:spPr/>
        <p:txBody>
          <a:bodyPr/>
          <a:lstStyle/>
          <a:p>
            <a:r>
              <a:rPr lang="zh-CN" altLang="en-US"/>
              <a:t>单击此处编辑母版标题样式</a:t>
            </a:r>
          </a:p>
        </p:txBody>
      </p:sp>
      <p:sp>
        <p:nvSpPr>
          <p:cNvPr id="6" name="日期占位符 5">
            <a:extLst>
              <a:ext uri="{FF2B5EF4-FFF2-40B4-BE49-F238E27FC236}">
                <a16:creationId xmlns="" xmlns:a16="http://schemas.microsoft.com/office/drawing/2014/main" id="{58835C30-3631-4563-8BBB-B54C298CE7EF}"/>
              </a:ext>
            </a:extLst>
          </p:cNvPr>
          <p:cNvSpPr>
            <a:spLocks noGrp="1"/>
          </p:cNvSpPr>
          <p:nvPr>
            <p:ph type="dt" sz="half" idx="16"/>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E12CC8C3-D1A3-44BC-821E-C10C575EF46A}"/>
              </a:ext>
            </a:extLst>
          </p:cNvPr>
          <p:cNvSpPr>
            <a:spLocks noGrp="1"/>
          </p:cNvSpPr>
          <p:nvPr>
            <p:ph type="ftr" sz="quarter" idx="17"/>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11C44C90-E461-4000-BC8D-31B347C0BB28}"/>
              </a:ext>
            </a:extLst>
          </p:cNvPr>
          <p:cNvSpPr>
            <a:spLocks noGrp="1"/>
          </p:cNvSpPr>
          <p:nvPr>
            <p:ph type="sldNum" sz="quarter" idx="18"/>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11030359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8" name="图片占位符 7">
            <a:extLst>
              <a:ext uri="{FF2B5EF4-FFF2-40B4-BE49-F238E27FC236}">
                <a16:creationId xmlns="" xmlns:a16="http://schemas.microsoft.com/office/drawing/2014/main" id="{93B29539-19A3-42A9-BBF8-0D2A5FD5D6F9}"/>
              </a:ext>
            </a:extLst>
          </p:cNvPr>
          <p:cNvSpPr>
            <a:spLocks noGrp="1"/>
          </p:cNvSpPr>
          <p:nvPr>
            <p:ph type="pic" sz="quarter" idx="13"/>
          </p:nvPr>
        </p:nvSpPr>
        <p:spPr>
          <a:xfrm>
            <a:off x="0" y="0"/>
            <a:ext cx="4793218" cy="6858000"/>
          </a:xfrm>
        </p:spPr>
        <p:txBody>
          <a:bodyPr/>
          <a:lstStyle/>
          <a:p>
            <a:endParaRPr lang="zh-CN" altLang="en-US"/>
          </a:p>
        </p:txBody>
      </p:sp>
      <p:sp>
        <p:nvSpPr>
          <p:cNvPr id="2" name="标题 1">
            <a:extLst>
              <a:ext uri="{FF2B5EF4-FFF2-40B4-BE49-F238E27FC236}">
                <a16:creationId xmlns="" xmlns:a16="http://schemas.microsoft.com/office/drawing/2014/main" id="{FF79EBF2-769D-4178-B88D-E0BA923331B9}"/>
              </a:ext>
            </a:extLst>
          </p:cNvPr>
          <p:cNvSpPr>
            <a:spLocks noGrp="1"/>
          </p:cNvSpPr>
          <p:nvPr>
            <p:ph type="title"/>
          </p:nvPr>
        </p:nvSpPr>
        <p:spPr/>
        <p:txBody>
          <a:bodyPr/>
          <a:lstStyle/>
          <a:p>
            <a:r>
              <a:rPr lang="zh-CN" altLang="en-US"/>
              <a:t>单击此处编辑母版标题样式</a:t>
            </a:r>
          </a:p>
        </p:txBody>
      </p:sp>
      <p:sp>
        <p:nvSpPr>
          <p:cNvPr id="6" name="日期占位符 5">
            <a:extLst>
              <a:ext uri="{FF2B5EF4-FFF2-40B4-BE49-F238E27FC236}">
                <a16:creationId xmlns="" xmlns:a16="http://schemas.microsoft.com/office/drawing/2014/main" id="{6D570CBB-D6EC-45C0-9799-251F9ABA7D8C}"/>
              </a:ext>
            </a:extLst>
          </p:cNvPr>
          <p:cNvSpPr>
            <a:spLocks noGrp="1"/>
          </p:cNvSpPr>
          <p:nvPr>
            <p:ph type="dt" sz="half" idx="14"/>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77AC46C7-B977-4102-A6FA-6D3B1EB19DB4}"/>
              </a:ext>
            </a:extLst>
          </p:cNvPr>
          <p:cNvSpPr>
            <a:spLocks noGrp="1"/>
          </p:cNvSpPr>
          <p:nvPr>
            <p:ph type="ftr" sz="quarter" idx="15"/>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9" name="灯片编号占位符 8">
            <a:extLst>
              <a:ext uri="{FF2B5EF4-FFF2-40B4-BE49-F238E27FC236}">
                <a16:creationId xmlns="" xmlns:a16="http://schemas.microsoft.com/office/drawing/2014/main" id="{A5EB96A6-7D43-40D1-A59B-58F4A15B3BAC}"/>
              </a:ext>
            </a:extLst>
          </p:cNvPr>
          <p:cNvSpPr>
            <a:spLocks noGrp="1"/>
          </p:cNvSpPr>
          <p:nvPr>
            <p:ph type="sldNum" sz="quarter" idx="16"/>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9818284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6" name="图片占位符 15">
            <a:extLst>
              <a:ext uri="{FF2B5EF4-FFF2-40B4-BE49-F238E27FC236}">
                <a16:creationId xmlns="" xmlns:a16="http://schemas.microsoft.com/office/drawing/2014/main" id="{BD1CD22C-4545-486E-B3AD-B6D385FF5F44}"/>
              </a:ext>
            </a:extLst>
          </p:cNvPr>
          <p:cNvSpPr>
            <a:spLocks noGrp="1"/>
          </p:cNvSpPr>
          <p:nvPr>
            <p:ph type="pic" sz="quarter" idx="14"/>
          </p:nvPr>
        </p:nvSpPr>
        <p:spPr>
          <a:xfrm>
            <a:off x="4025404" y="1567427"/>
            <a:ext cx="2047597" cy="1151773"/>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17" name="图片占位符 16">
            <a:extLst>
              <a:ext uri="{FF2B5EF4-FFF2-40B4-BE49-F238E27FC236}">
                <a16:creationId xmlns="" xmlns:a16="http://schemas.microsoft.com/office/drawing/2014/main" id="{EA1CB184-564D-4AAF-9EED-093C7D9DA876}"/>
              </a:ext>
            </a:extLst>
          </p:cNvPr>
          <p:cNvSpPr>
            <a:spLocks noGrp="1"/>
          </p:cNvSpPr>
          <p:nvPr>
            <p:ph type="pic" sz="quarter" idx="15"/>
          </p:nvPr>
        </p:nvSpPr>
        <p:spPr>
          <a:xfrm>
            <a:off x="4025404" y="2827305"/>
            <a:ext cx="3010805" cy="1693578"/>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18" name="图片占位符 17">
            <a:extLst>
              <a:ext uri="{FF2B5EF4-FFF2-40B4-BE49-F238E27FC236}">
                <a16:creationId xmlns="" xmlns:a16="http://schemas.microsoft.com/office/drawing/2014/main" id="{1787196D-5638-4A5D-9138-7254C70C8EF5}"/>
              </a:ext>
            </a:extLst>
          </p:cNvPr>
          <p:cNvSpPr>
            <a:spLocks noGrp="1"/>
          </p:cNvSpPr>
          <p:nvPr>
            <p:ph type="pic" sz="quarter" idx="16"/>
          </p:nvPr>
        </p:nvSpPr>
        <p:spPr>
          <a:xfrm>
            <a:off x="1840698" y="2827305"/>
            <a:ext cx="2032000" cy="1143000"/>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dirty="0"/>
          </a:p>
        </p:txBody>
      </p:sp>
      <p:sp>
        <p:nvSpPr>
          <p:cNvPr id="19" name="图片占位符 18">
            <a:extLst>
              <a:ext uri="{FF2B5EF4-FFF2-40B4-BE49-F238E27FC236}">
                <a16:creationId xmlns="" xmlns:a16="http://schemas.microsoft.com/office/drawing/2014/main" id="{BBD23EAC-B65C-4891-B60A-8012E3394B4E}"/>
              </a:ext>
            </a:extLst>
          </p:cNvPr>
          <p:cNvSpPr>
            <a:spLocks noGrp="1"/>
          </p:cNvSpPr>
          <p:nvPr>
            <p:ph type="pic" sz="quarter" idx="17"/>
          </p:nvPr>
        </p:nvSpPr>
        <p:spPr>
          <a:xfrm>
            <a:off x="861893" y="4138801"/>
            <a:ext cx="3010805" cy="1693578"/>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20" name="图片占位符 19">
            <a:extLst>
              <a:ext uri="{FF2B5EF4-FFF2-40B4-BE49-F238E27FC236}">
                <a16:creationId xmlns="" xmlns:a16="http://schemas.microsoft.com/office/drawing/2014/main" id="{0C991E45-538D-44DF-9B8A-8E33BF4FD682}"/>
              </a:ext>
            </a:extLst>
          </p:cNvPr>
          <p:cNvSpPr>
            <a:spLocks noGrp="1"/>
          </p:cNvSpPr>
          <p:nvPr>
            <p:ph type="pic" sz="quarter" idx="18"/>
          </p:nvPr>
        </p:nvSpPr>
        <p:spPr>
          <a:xfrm>
            <a:off x="4025404" y="4628988"/>
            <a:ext cx="1518716" cy="854278"/>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15" name="图片占位符 14">
            <a:extLst>
              <a:ext uri="{FF2B5EF4-FFF2-40B4-BE49-F238E27FC236}">
                <a16:creationId xmlns="" xmlns:a16="http://schemas.microsoft.com/office/drawing/2014/main" id="{5050AFA1-C6AD-4279-AF95-C991B7EA14B0}"/>
              </a:ext>
            </a:extLst>
          </p:cNvPr>
          <p:cNvSpPr>
            <a:spLocks noGrp="1"/>
          </p:cNvSpPr>
          <p:nvPr>
            <p:ph type="pic" sz="quarter" idx="13"/>
          </p:nvPr>
        </p:nvSpPr>
        <p:spPr>
          <a:xfrm>
            <a:off x="1208522" y="1220601"/>
            <a:ext cx="2664176" cy="1498598"/>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2" name="标题 1">
            <a:extLst>
              <a:ext uri="{FF2B5EF4-FFF2-40B4-BE49-F238E27FC236}">
                <a16:creationId xmlns="" xmlns:a16="http://schemas.microsoft.com/office/drawing/2014/main" id="{3CAD0CED-0016-4C69-B22A-145F3EE15EB6}"/>
              </a:ext>
            </a:extLst>
          </p:cNvPr>
          <p:cNvSpPr>
            <a:spLocks noGrp="1"/>
          </p:cNvSpPr>
          <p:nvPr>
            <p:ph type="title"/>
          </p:nvPr>
        </p:nvSpPr>
        <p:spPr/>
        <p:txBody>
          <a:bodyPr/>
          <a:lstStyle/>
          <a:p>
            <a:r>
              <a:rPr lang="zh-CN" altLang="en-US" dirty="0"/>
              <a:t>单击此处编辑母版标题样式</a:t>
            </a:r>
          </a:p>
        </p:txBody>
      </p:sp>
      <p:sp>
        <p:nvSpPr>
          <p:cNvPr id="3" name="日期占位符 2">
            <a:extLst>
              <a:ext uri="{FF2B5EF4-FFF2-40B4-BE49-F238E27FC236}">
                <a16:creationId xmlns="" xmlns:a16="http://schemas.microsoft.com/office/drawing/2014/main" id="{2405BC3B-99C8-410D-B280-134CA0E58795}"/>
              </a:ext>
            </a:extLst>
          </p:cNvPr>
          <p:cNvSpPr>
            <a:spLocks noGrp="1"/>
          </p:cNvSpPr>
          <p:nvPr>
            <p:ph type="dt" sz="half" idx="19"/>
          </p:nvPr>
        </p:nvSpPr>
        <p:spPr/>
        <p:txBody>
          <a:bodyPr/>
          <a:lstStyle/>
          <a:p>
            <a:fld id="{5A6D09E8-4F29-4202-8946-132182D1F8DE}" type="datetime1">
              <a:rPr lang="zh-CN" altLang="en-US" smtClean="0"/>
              <a:t>2019/5/13</a:t>
            </a:fld>
            <a:endParaRPr lang="zh-CN" altLang="en-US"/>
          </a:p>
        </p:txBody>
      </p:sp>
      <p:sp>
        <p:nvSpPr>
          <p:cNvPr id="4" name="页脚占位符 3">
            <a:extLst>
              <a:ext uri="{FF2B5EF4-FFF2-40B4-BE49-F238E27FC236}">
                <a16:creationId xmlns="" xmlns:a16="http://schemas.microsoft.com/office/drawing/2014/main" id="{C4C31C13-C5E7-4F25-922C-AB9CDD560B21}"/>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5" name="灯片编号占位符 4">
            <a:extLst>
              <a:ext uri="{FF2B5EF4-FFF2-40B4-BE49-F238E27FC236}">
                <a16:creationId xmlns="" xmlns:a16="http://schemas.microsoft.com/office/drawing/2014/main" id="{B6014420-C2C1-4EA6-ACA6-1D52C4DBC4F1}"/>
              </a:ext>
            </a:extLst>
          </p:cNvPr>
          <p:cNvSpPr>
            <a:spLocks noGrp="1"/>
          </p:cNvSpPr>
          <p:nvPr>
            <p:ph type="sldNum" sz="quarter" idx="21"/>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7852781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2" name="图片占位符 11">
            <a:extLst>
              <a:ext uri="{FF2B5EF4-FFF2-40B4-BE49-F238E27FC236}">
                <a16:creationId xmlns="" xmlns:a16="http://schemas.microsoft.com/office/drawing/2014/main" id="{2188B6CD-7F6F-49A9-A8FE-66FEE64A6081}"/>
              </a:ext>
            </a:extLst>
          </p:cNvPr>
          <p:cNvSpPr>
            <a:spLocks noGrp="1"/>
          </p:cNvSpPr>
          <p:nvPr>
            <p:ph type="pic" sz="quarter" idx="13"/>
          </p:nvPr>
        </p:nvSpPr>
        <p:spPr>
          <a:xfrm>
            <a:off x="939800" y="2125898"/>
            <a:ext cx="3222625" cy="1812727"/>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13" name="图片占位符 12">
            <a:extLst>
              <a:ext uri="{FF2B5EF4-FFF2-40B4-BE49-F238E27FC236}">
                <a16:creationId xmlns="" xmlns:a16="http://schemas.microsoft.com/office/drawing/2014/main" id="{8A05B2F4-A31D-4540-BA5B-786926847575}"/>
              </a:ext>
            </a:extLst>
          </p:cNvPr>
          <p:cNvSpPr>
            <a:spLocks noGrp="1"/>
          </p:cNvSpPr>
          <p:nvPr>
            <p:ph type="pic" sz="quarter" idx="14"/>
          </p:nvPr>
        </p:nvSpPr>
        <p:spPr>
          <a:xfrm>
            <a:off x="8029572" y="2125898"/>
            <a:ext cx="3222625" cy="1812727"/>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14" name="图片占位符 13">
            <a:extLst>
              <a:ext uri="{FF2B5EF4-FFF2-40B4-BE49-F238E27FC236}">
                <a16:creationId xmlns="" xmlns:a16="http://schemas.microsoft.com/office/drawing/2014/main" id="{67E62455-E886-42F0-8882-F45BC37595DD}"/>
              </a:ext>
            </a:extLst>
          </p:cNvPr>
          <p:cNvSpPr>
            <a:spLocks noGrp="1"/>
          </p:cNvSpPr>
          <p:nvPr>
            <p:ph type="pic" sz="quarter" idx="15"/>
          </p:nvPr>
        </p:nvSpPr>
        <p:spPr>
          <a:xfrm>
            <a:off x="4484683" y="2125898"/>
            <a:ext cx="3222625" cy="1812727"/>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15" name="图片占位符 14">
            <a:extLst>
              <a:ext uri="{FF2B5EF4-FFF2-40B4-BE49-F238E27FC236}">
                <a16:creationId xmlns="" xmlns:a16="http://schemas.microsoft.com/office/drawing/2014/main" id="{115752B5-E50B-4D39-8FE3-730994A3A2FE}"/>
              </a:ext>
            </a:extLst>
          </p:cNvPr>
          <p:cNvSpPr>
            <a:spLocks noGrp="1"/>
          </p:cNvSpPr>
          <p:nvPr>
            <p:ph type="pic" sz="quarter" idx="16"/>
          </p:nvPr>
        </p:nvSpPr>
        <p:spPr>
          <a:xfrm>
            <a:off x="939800" y="4118671"/>
            <a:ext cx="3222625" cy="1812727"/>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16" name="图片占位符 15">
            <a:extLst>
              <a:ext uri="{FF2B5EF4-FFF2-40B4-BE49-F238E27FC236}">
                <a16:creationId xmlns="" xmlns:a16="http://schemas.microsoft.com/office/drawing/2014/main" id="{4AD7A99E-AF43-4EBA-A439-3AC254F3E41E}"/>
              </a:ext>
            </a:extLst>
          </p:cNvPr>
          <p:cNvSpPr>
            <a:spLocks noGrp="1"/>
          </p:cNvSpPr>
          <p:nvPr>
            <p:ph type="pic" sz="quarter" idx="17"/>
          </p:nvPr>
        </p:nvSpPr>
        <p:spPr>
          <a:xfrm>
            <a:off x="8029572" y="4118671"/>
            <a:ext cx="3222625" cy="1812727"/>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17" name="图片占位符 16">
            <a:extLst>
              <a:ext uri="{FF2B5EF4-FFF2-40B4-BE49-F238E27FC236}">
                <a16:creationId xmlns="" xmlns:a16="http://schemas.microsoft.com/office/drawing/2014/main" id="{4B2DA3CC-AA15-4440-9229-904AC6C7A97E}"/>
              </a:ext>
            </a:extLst>
          </p:cNvPr>
          <p:cNvSpPr>
            <a:spLocks noGrp="1"/>
          </p:cNvSpPr>
          <p:nvPr>
            <p:ph type="pic" sz="quarter" idx="18"/>
          </p:nvPr>
        </p:nvSpPr>
        <p:spPr>
          <a:xfrm>
            <a:off x="4484683" y="4118671"/>
            <a:ext cx="3222625" cy="1812727"/>
          </a:xfrm>
          <a:custGeom>
            <a:avLst/>
            <a:gdLst>
              <a:gd name="connsiteX0" fmla="*/ 149860 w 2664176"/>
              <a:gd name="connsiteY0" fmla="*/ 0 h 1498598"/>
              <a:gd name="connsiteX1" fmla="*/ 2514316 w 2664176"/>
              <a:gd name="connsiteY1" fmla="*/ 0 h 1498598"/>
              <a:gd name="connsiteX2" fmla="*/ 2664176 w 2664176"/>
              <a:gd name="connsiteY2" fmla="*/ 149860 h 1498598"/>
              <a:gd name="connsiteX3" fmla="*/ 2664176 w 2664176"/>
              <a:gd name="connsiteY3" fmla="*/ 1348739 h 1498598"/>
              <a:gd name="connsiteX4" fmla="*/ 2572648 w 2664176"/>
              <a:gd name="connsiteY4" fmla="*/ 1486822 h 1498598"/>
              <a:gd name="connsiteX5" fmla="*/ 2514321 w 2664176"/>
              <a:gd name="connsiteY5" fmla="*/ 1498598 h 1498598"/>
              <a:gd name="connsiteX6" fmla="*/ 149855 w 2664176"/>
              <a:gd name="connsiteY6" fmla="*/ 1498598 h 1498598"/>
              <a:gd name="connsiteX7" fmla="*/ 91528 w 2664176"/>
              <a:gd name="connsiteY7" fmla="*/ 1486822 h 1498598"/>
              <a:gd name="connsiteX8" fmla="*/ 0 w 2664176"/>
              <a:gd name="connsiteY8" fmla="*/ 1348739 h 1498598"/>
              <a:gd name="connsiteX9" fmla="*/ 0 w 2664176"/>
              <a:gd name="connsiteY9" fmla="*/ 149860 h 1498598"/>
              <a:gd name="connsiteX10" fmla="*/ 149860 w 2664176"/>
              <a:gd name="connsiteY10" fmla="*/ 0 h 149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4176" h="1498598">
                <a:moveTo>
                  <a:pt x="149860" y="0"/>
                </a:moveTo>
                <a:lnTo>
                  <a:pt x="2514316" y="0"/>
                </a:lnTo>
                <a:cubicBezTo>
                  <a:pt x="2597081" y="0"/>
                  <a:pt x="2664176" y="67095"/>
                  <a:pt x="2664176" y="149860"/>
                </a:cubicBezTo>
                <a:lnTo>
                  <a:pt x="2664176" y="1348739"/>
                </a:lnTo>
                <a:cubicBezTo>
                  <a:pt x="2664176" y="1410813"/>
                  <a:pt x="2626435" y="1464072"/>
                  <a:pt x="2572648" y="1486822"/>
                </a:cubicBezTo>
                <a:lnTo>
                  <a:pt x="2514321" y="1498598"/>
                </a:lnTo>
                <a:lnTo>
                  <a:pt x="149855" y="1498598"/>
                </a:lnTo>
                <a:lnTo>
                  <a:pt x="91528" y="1486822"/>
                </a:lnTo>
                <a:cubicBezTo>
                  <a:pt x="37741" y="1464072"/>
                  <a:pt x="0" y="1410813"/>
                  <a:pt x="0" y="1348739"/>
                </a:cubicBezTo>
                <a:lnTo>
                  <a:pt x="0" y="149860"/>
                </a:lnTo>
                <a:cubicBezTo>
                  <a:pt x="0" y="67095"/>
                  <a:pt x="67095" y="0"/>
                  <a:pt x="149860" y="0"/>
                </a:cubicBezTo>
                <a:close/>
              </a:path>
            </a:pathLst>
          </a:custGeom>
        </p:spPr>
        <p:txBody>
          <a:bodyPr wrap="square">
            <a:noAutofit/>
          </a:bodyPr>
          <a:lstStyle/>
          <a:p>
            <a:endParaRPr lang="zh-CN" altLang="en-US"/>
          </a:p>
        </p:txBody>
      </p:sp>
      <p:sp>
        <p:nvSpPr>
          <p:cNvPr id="2" name="标题 1">
            <a:extLst>
              <a:ext uri="{FF2B5EF4-FFF2-40B4-BE49-F238E27FC236}">
                <a16:creationId xmlns="" xmlns:a16="http://schemas.microsoft.com/office/drawing/2014/main" id="{76594DCE-5C51-4CD4-BE8A-DED2805DF8C3}"/>
              </a:ext>
            </a:extLst>
          </p:cNvPr>
          <p:cNvSpPr>
            <a:spLocks noGrp="1"/>
          </p:cNvSpPr>
          <p:nvPr>
            <p:ph type="title"/>
          </p:nvPr>
        </p:nvSpPr>
        <p:spPr/>
        <p:txBody>
          <a:bodyPr/>
          <a:lstStyle/>
          <a:p>
            <a:r>
              <a:rPr lang="zh-CN" altLang="en-US"/>
              <a:t>单击此处编辑母版标题样式</a:t>
            </a:r>
          </a:p>
        </p:txBody>
      </p:sp>
      <p:sp>
        <p:nvSpPr>
          <p:cNvPr id="6" name="日期占位符 5">
            <a:extLst>
              <a:ext uri="{FF2B5EF4-FFF2-40B4-BE49-F238E27FC236}">
                <a16:creationId xmlns="" xmlns:a16="http://schemas.microsoft.com/office/drawing/2014/main" id="{6905DC55-BBE8-469C-B0A6-07C7E62D19BE}"/>
              </a:ext>
            </a:extLst>
          </p:cNvPr>
          <p:cNvSpPr>
            <a:spLocks noGrp="1"/>
          </p:cNvSpPr>
          <p:nvPr>
            <p:ph type="dt" sz="half" idx="19"/>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6F92E8A0-5654-432E-949A-D0F56FDE7508}"/>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3256733C-FEED-4C75-B728-4EC9AC624A40}"/>
              </a:ext>
            </a:extLst>
          </p:cNvPr>
          <p:cNvSpPr>
            <a:spLocks noGrp="1"/>
          </p:cNvSpPr>
          <p:nvPr>
            <p:ph type="sldNum" sz="quarter" idx="21"/>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156169020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6305878-03A7-4494-ABC8-01CF1231747D}"/>
              </a:ext>
            </a:extLst>
          </p:cNvPr>
          <p:cNvSpPr>
            <a:spLocks noGrp="1"/>
          </p:cNvSpPr>
          <p:nvPr>
            <p:ph type="title"/>
          </p:nvPr>
        </p:nvSpPr>
        <p:spPr/>
        <p:txBody>
          <a:bodyPr/>
          <a:lstStyle/>
          <a:p>
            <a:r>
              <a:rPr lang="zh-CN" altLang="en-US"/>
              <a:t>单击此处编辑母版标题样式</a:t>
            </a:r>
          </a:p>
        </p:txBody>
      </p:sp>
      <p:sp>
        <p:nvSpPr>
          <p:cNvPr id="8" name="图片占位符 7">
            <a:extLst>
              <a:ext uri="{FF2B5EF4-FFF2-40B4-BE49-F238E27FC236}">
                <a16:creationId xmlns="" xmlns:a16="http://schemas.microsoft.com/office/drawing/2014/main" id="{2A34B03E-0E8D-4689-8707-480FD22518C5}"/>
              </a:ext>
            </a:extLst>
          </p:cNvPr>
          <p:cNvSpPr>
            <a:spLocks noGrp="1"/>
          </p:cNvSpPr>
          <p:nvPr>
            <p:ph type="pic" sz="quarter" idx="13"/>
          </p:nvPr>
        </p:nvSpPr>
        <p:spPr>
          <a:xfrm>
            <a:off x="1658686" y="1813517"/>
            <a:ext cx="3617132" cy="3617132"/>
          </a:xfrm>
          <a:prstGeom prst="ellipse">
            <a:avLst/>
          </a:prstGeom>
          <a:effectLst>
            <a:innerShdw blurRad="127000">
              <a:prstClr val="black">
                <a:alpha val="70000"/>
              </a:prstClr>
            </a:innerShdw>
          </a:effectLst>
        </p:spPr>
        <p:txBody>
          <a:bodyPr/>
          <a:lstStyle/>
          <a:p>
            <a:endParaRPr lang="zh-CN" altLang="en-US"/>
          </a:p>
        </p:txBody>
      </p:sp>
      <p:sp>
        <p:nvSpPr>
          <p:cNvPr id="6" name="日期占位符 5">
            <a:extLst>
              <a:ext uri="{FF2B5EF4-FFF2-40B4-BE49-F238E27FC236}">
                <a16:creationId xmlns="" xmlns:a16="http://schemas.microsoft.com/office/drawing/2014/main" id="{12E05919-3B34-41FA-AEBB-8966BA07A49E}"/>
              </a:ext>
            </a:extLst>
          </p:cNvPr>
          <p:cNvSpPr>
            <a:spLocks noGrp="1"/>
          </p:cNvSpPr>
          <p:nvPr>
            <p:ph type="dt" sz="half" idx="14"/>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EA14616D-F611-4D21-A0F3-B7CFCF5DE708}"/>
              </a:ext>
            </a:extLst>
          </p:cNvPr>
          <p:cNvSpPr>
            <a:spLocks noGrp="1"/>
          </p:cNvSpPr>
          <p:nvPr>
            <p:ph type="ftr" sz="quarter" idx="15"/>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9" name="灯片编号占位符 8">
            <a:extLst>
              <a:ext uri="{FF2B5EF4-FFF2-40B4-BE49-F238E27FC236}">
                <a16:creationId xmlns="" xmlns:a16="http://schemas.microsoft.com/office/drawing/2014/main" id="{F4E0825D-8994-4C40-92AB-B528DB16F805}"/>
              </a:ext>
            </a:extLst>
          </p:cNvPr>
          <p:cNvSpPr>
            <a:spLocks noGrp="1"/>
          </p:cNvSpPr>
          <p:nvPr>
            <p:ph type="sldNum" sz="quarter" idx="16"/>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33823464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5F52976-11F0-43C5-97C3-F3726F9A327B}"/>
              </a:ext>
            </a:extLst>
          </p:cNvPr>
          <p:cNvSpPr>
            <a:spLocks noGrp="1"/>
          </p:cNvSpPr>
          <p:nvPr>
            <p:ph type="title"/>
          </p:nvPr>
        </p:nvSpPr>
        <p:spPr/>
        <p:txBody>
          <a:bodyPr/>
          <a:lstStyle/>
          <a:p>
            <a:r>
              <a:rPr lang="zh-CN" altLang="en-US"/>
              <a:t>单击此处编辑母版标题样式</a:t>
            </a:r>
          </a:p>
        </p:txBody>
      </p:sp>
      <p:sp>
        <p:nvSpPr>
          <p:cNvPr id="8" name="图片占位符 7">
            <a:extLst>
              <a:ext uri="{FF2B5EF4-FFF2-40B4-BE49-F238E27FC236}">
                <a16:creationId xmlns="" xmlns:a16="http://schemas.microsoft.com/office/drawing/2014/main" id="{DB583199-FD1C-4F4F-A00E-4C474B5B6554}"/>
              </a:ext>
            </a:extLst>
          </p:cNvPr>
          <p:cNvSpPr>
            <a:spLocks noGrp="1"/>
          </p:cNvSpPr>
          <p:nvPr>
            <p:ph type="pic" sz="quarter" idx="13"/>
          </p:nvPr>
        </p:nvSpPr>
        <p:spPr>
          <a:xfrm>
            <a:off x="1359850" y="1448588"/>
            <a:ext cx="3575008" cy="4468760"/>
          </a:xfrm>
          <a:effectLst>
            <a:outerShdw blurRad="127000" dist="38100" dir="2700000" algn="ctr" rotWithShape="0">
              <a:srgbClr val="000000">
                <a:alpha val="25000"/>
              </a:srgbClr>
            </a:outerShdw>
          </a:effectLst>
        </p:spPr>
        <p:txBody>
          <a:bodyPr/>
          <a:lstStyle/>
          <a:p>
            <a:endParaRPr lang="zh-CN" altLang="en-US"/>
          </a:p>
        </p:txBody>
      </p:sp>
      <p:sp>
        <p:nvSpPr>
          <p:cNvPr id="6" name="日期占位符 5">
            <a:extLst>
              <a:ext uri="{FF2B5EF4-FFF2-40B4-BE49-F238E27FC236}">
                <a16:creationId xmlns="" xmlns:a16="http://schemas.microsoft.com/office/drawing/2014/main" id="{F603D47E-DF73-4035-AF88-24B4956ACCE2}"/>
              </a:ext>
            </a:extLst>
          </p:cNvPr>
          <p:cNvSpPr>
            <a:spLocks noGrp="1"/>
          </p:cNvSpPr>
          <p:nvPr>
            <p:ph type="dt" sz="half" idx="14"/>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8C38B570-18CB-48E3-9276-FC398E3D3085}"/>
              </a:ext>
            </a:extLst>
          </p:cNvPr>
          <p:cNvSpPr>
            <a:spLocks noGrp="1"/>
          </p:cNvSpPr>
          <p:nvPr>
            <p:ph type="ftr" sz="quarter" idx="15"/>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9" name="灯片编号占位符 8">
            <a:extLst>
              <a:ext uri="{FF2B5EF4-FFF2-40B4-BE49-F238E27FC236}">
                <a16:creationId xmlns="" xmlns:a16="http://schemas.microsoft.com/office/drawing/2014/main" id="{2FFB6C5E-C89A-4527-A569-2756C2EC1BD0}"/>
              </a:ext>
            </a:extLst>
          </p:cNvPr>
          <p:cNvSpPr>
            <a:spLocks noGrp="1"/>
          </p:cNvSpPr>
          <p:nvPr>
            <p:ph type="sldNum" sz="quarter" idx="16"/>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2881665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0AB8058-66C4-40A1-BB7D-C00E2A714EC4}"/>
              </a:ext>
            </a:extLst>
          </p:cNvPr>
          <p:cNvSpPr>
            <a:spLocks noGrp="1"/>
          </p:cNvSpPr>
          <p:nvPr>
            <p:ph type="title"/>
          </p:nvPr>
        </p:nvSpPr>
        <p:spPr/>
        <p:txBody>
          <a:bodyPr/>
          <a:lstStyle/>
          <a:p>
            <a:r>
              <a:rPr lang="zh-CN" altLang="en-US"/>
              <a:t>单击此处编辑母版标题样式</a:t>
            </a:r>
          </a:p>
        </p:txBody>
      </p:sp>
      <p:sp>
        <p:nvSpPr>
          <p:cNvPr id="10" name="图片占位符 8">
            <a:extLst>
              <a:ext uri="{FF2B5EF4-FFF2-40B4-BE49-F238E27FC236}">
                <a16:creationId xmlns="" xmlns:a16="http://schemas.microsoft.com/office/drawing/2014/main" id="{D9B98C28-6EC4-44F7-BB13-D6BB3A02D362}"/>
              </a:ext>
            </a:extLst>
          </p:cNvPr>
          <p:cNvSpPr>
            <a:spLocks noGrp="1"/>
          </p:cNvSpPr>
          <p:nvPr>
            <p:ph type="pic" sz="quarter" idx="14"/>
          </p:nvPr>
        </p:nvSpPr>
        <p:spPr>
          <a:xfrm>
            <a:off x="1500930" y="3990259"/>
            <a:ext cx="1920301" cy="1920301"/>
          </a:xfrm>
          <a:prstGeom prst="ellipse">
            <a:avLst/>
          </a:prstGeom>
        </p:spPr>
        <p:txBody>
          <a:bodyPr/>
          <a:lstStyle/>
          <a:p>
            <a:endParaRPr lang="zh-CN" altLang="en-US"/>
          </a:p>
        </p:txBody>
      </p:sp>
      <p:sp>
        <p:nvSpPr>
          <p:cNvPr id="9" name="图片占位符 8">
            <a:extLst>
              <a:ext uri="{FF2B5EF4-FFF2-40B4-BE49-F238E27FC236}">
                <a16:creationId xmlns="" xmlns:a16="http://schemas.microsoft.com/office/drawing/2014/main" id="{B4CFADBB-DF08-4877-B3AF-A33351162F63}"/>
              </a:ext>
            </a:extLst>
          </p:cNvPr>
          <p:cNvSpPr>
            <a:spLocks noGrp="1"/>
          </p:cNvSpPr>
          <p:nvPr>
            <p:ph type="pic" sz="quarter" idx="13"/>
          </p:nvPr>
        </p:nvSpPr>
        <p:spPr>
          <a:xfrm>
            <a:off x="1500930" y="1434158"/>
            <a:ext cx="1920301" cy="1920301"/>
          </a:xfrm>
          <a:prstGeom prst="ellipse">
            <a:avLst/>
          </a:prstGeom>
        </p:spPr>
        <p:txBody>
          <a:bodyPr/>
          <a:lstStyle/>
          <a:p>
            <a:endParaRPr lang="zh-CN" altLang="en-US"/>
          </a:p>
        </p:txBody>
      </p:sp>
      <p:sp>
        <p:nvSpPr>
          <p:cNvPr id="6" name="日期占位符 5">
            <a:extLst>
              <a:ext uri="{FF2B5EF4-FFF2-40B4-BE49-F238E27FC236}">
                <a16:creationId xmlns="" xmlns:a16="http://schemas.microsoft.com/office/drawing/2014/main" id="{0CD58B67-8764-4A09-B590-85DA9FFD7BBE}"/>
              </a:ext>
            </a:extLst>
          </p:cNvPr>
          <p:cNvSpPr>
            <a:spLocks noGrp="1"/>
          </p:cNvSpPr>
          <p:nvPr>
            <p:ph type="dt" sz="half" idx="15"/>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A5964622-9893-4D42-9D79-E7C86048092C}"/>
              </a:ext>
            </a:extLst>
          </p:cNvPr>
          <p:cNvSpPr>
            <a:spLocks noGrp="1"/>
          </p:cNvSpPr>
          <p:nvPr>
            <p:ph type="ftr" sz="quarter" idx="16"/>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C9880C34-0F65-4396-A6A8-8B46D01A7171}"/>
              </a:ext>
            </a:extLst>
          </p:cNvPr>
          <p:cNvSpPr>
            <a:spLocks noGrp="1"/>
          </p:cNvSpPr>
          <p:nvPr>
            <p:ph type="sldNum" sz="quarter" idx="17"/>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387041765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88E7603-234F-4E3A-9111-D4980AA1B030}"/>
              </a:ext>
            </a:extLst>
          </p:cNvPr>
          <p:cNvSpPr>
            <a:spLocks noGrp="1"/>
          </p:cNvSpPr>
          <p:nvPr>
            <p:ph type="title"/>
          </p:nvPr>
        </p:nvSpPr>
        <p:spPr/>
        <p:txBody>
          <a:bodyPr/>
          <a:lstStyle/>
          <a:p>
            <a:r>
              <a:rPr lang="zh-CN" altLang="en-US"/>
              <a:t>单击此处编辑母版标题样式</a:t>
            </a:r>
          </a:p>
        </p:txBody>
      </p:sp>
      <p:sp>
        <p:nvSpPr>
          <p:cNvPr id="12" name="图片占位符 8">
            <a:extLst>
              <a:ext uri="{FF2B5EF4-FFF2-40B4-BE49-F238E27FC236}">
                <a16:creationId xmlns="" xmlns:a16="http://schemas.microsoft.com/office/drawing/2014/main" id="{A36C811E-8C56-4E65-BF61-28617D4BE443}"/>
              </a:ext>
            </a:extLst>
          </p:cNvPr>
          <p:cNvSpPr>
            <a:spLocks noGrp="1"/>
          </p:cNvSpPr>
          <p:nvPr>
            <p:ph type="pic" sz="quarter" idx="16"/>
          </p:nvPr>
        </p:nvSpPr>
        <p:spPr>
          <a:xfrm>
            <a:off x="6110973" y="3832071"/>
            <a:ext cx="1465963" cy="1465963"/>
          </a:xfrm>
          <a:prstGeom prst="ellipse">
            <a:avLst/>
          </a:prstGeom>
        </p:spPr>
        <p:txBody>
          <a:bodyPr/>
          <a:lstStyle/>
          <a:p>
            <a:endParaRPr lang="zh-CN" altLang="en-US" dirty="0"/>
          </a:p>
        </p:txBody>
      </p:sp>
      <p:sp>
        <p:nvSpPr>
          <p:cNvPr id="10" name="图片占位符 8">
            <a:extLst>
              <a:ext uri="{FF2B5EF4-FFF2-40B4-BE49-F238E27FC236}">
                <a16:creationId xmlns="" xmlns:a16="http://schemas.microsoft.com/office/drawing/2014/main" id="{3E9C2D0F-3ED0-410C-8CE6-7B62DD67173E}"/>
              </a:ext>
            </a:extLst>
          </p:cNvPr>
          <p:cNvSpPr>
            <a:spLocks noGrp="1"/>
          </p:cNvSpPr>
          <p:nvPr>
            <p:ph type="pic" sz="quarter" idx="15"/>
          </p:nvPr>
        </p:nvSpPr>
        <p:spPr>
          <a:xfrm>
            <a:off x="6110973" y="1646457"/>
            <a:ext cx="1465963" cy="1465963"/>
          </a:xfrm>
          <a:prstGeom prst="ellipse">
            <a:avLst/>
          </a:prstGeom>
        </p:spPr>
        <p:txBody>
          <a:bodyPr/>
          <a:lstStyle/>
          <a:p>
            <a:endParaRPr lang="zh-CN" altLang="en-US" dirty="0"/>
          </a:p>
        </p:txBody>
      </p:sp>
      <p:sp>
        <p:nvSpPr>
          <p:cNvPr id="9" name="图片占位符 8">
            <a:extLst>
              <a:ext uri="{FF2B5EF4-FFF2-40B4-BE49-F238E27FC236}">
                <a16:creationId xmlns="" xmlns:a16="http://schemas.microsoft.com/office/drawing/2014/main" id="{24B2D4EE-B4E1-4746-A6C5-BD690A2A46DC}"/>
              </a:ext>
            </a:extLst>
          </p:cNvPr>
          <p:cNvSpPr>
            <a:spLocks noGrp="1"/>
          </p:cNvSpPr>
          <p:nvPr>
            <p:ph type="pic" sz="quarter" idx="14"/>
          </p:nvPr>
        </p:nvSpPr>
        <p:spPr>
          <a:xfrm>
            <a:off x="1030195" y="1514979"/>
            <a:ext cx="1728920" cy="1728919"/>
          </a:xfrm>
          <a:prstGeom prst="ellipse">
            <a:avLst/>
          </a:prstGeom>
        </p:spPr>
        <p:txBody>
          <a:bodyPr/>
          <a:lstStyle/>
          <a:p>
            <a:endParaRPr lang="zh-CN" altLang="en-US"/>
          </a:p>
        </p:txBody>
      </p:sp>
      <p:sp>
        <p:nvSpPr>
          <p:cNvPr id="6" name="日期占位符 5">
            <a:extLst>
              <a:ext uri="{FF2B5EF4-FFF2-40B4-BE49-F238E27FC236}">
                <a16:creationId xmlns="" xmlns:a16="http://schemas.microsoft.com/office/drawing/2014/main" id="{767FA959-2BCF-43B4-B257-E74AFCDDA8AC}"/>
              </a:ext>
            </a:extLst>
          </p:cNvPr>
          <p:cNvSpPr>
            <a:spLocks noGrp="1"/>
          </p:cNvSpPr>
          <p:nvPr>
            <p:ph type="dt" sz="half" idx="17"/>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358D6362-D0E3-4F27-A2CA-CF57A54E1CBD}"/>
              </a:ext>
            </a:extLst>
          </p:cNvPr>
          <p:cNvSpPr>
            <a:spLocks noGrp="1"/>
          </p:cNvSpPr>
          <p:nvPr>
            <p:ph type="ftr" sz="quarter" idx="18"/>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024A8771-5FBD-4441-B373-0DB8442BE303}"/>
              </a:ext>
            </a:extLst>
          </p:cNvPr>
          <p:cNvSpPr>
            <a:spLocks noGrp="1"/>
          </p:cNvSpPr>
          <p:nvPr>
            <p:ph type="sldNum" sz="quarter" idx="19"/>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2966994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20" name="图片占位符 19">
            <a:extLst>
              <a:ext uri="{FF2B5EF4-FFF2-40B4-BE49-F238E27FC236}">
                <a16:creationId xmlns="" xmlns:a16="http://schemas.microsoft.com/office/drawing/2014/main" id="{DC08AD93-6116-4B10-9D59-F2559D1B7D30}"/>
              </a:ext>
            </a:extLst>
          </p:cNvPr>
          <p:cNvSpPr>
            <a:spLocks noGrp="1"/>
          </p:cNvSpPr>
          <p:nvPr>
            <p:ph type="pic" sz="quarter" idx="13"/>
          </p:nvPr>
        </p:nvSpPr>
        <p:spPr>
          <a:xfrm>
            <a:off x="0" y="0"/>
            <a:ext cx="7470160" cy="6858000"/>
          </a:xfrm>
        </p:spPr>
        <p:txBody>
          <a:bodyPr/>
          <a:lstStyle/>
          <a:p>
            <a:endParaRPr lang="zh-CN" altLang="en-US"/>
          </a:p>
        </p:txBody>
      </p:sp>
      <p:pic>
        <p:nvPicPr>
          <p:cNvPr id="7" name="图片 6" descr="师大标识（cdr）">
            <a:extLst>
              <a:ext uri="{FF2B5EF4-FFF2-40B4-BE49-F238E27FC236}">
                <a16:creationId xmlns="" xmlns:a16="http://schemas.microsoft.com/office/drawing/2014/main" id="{A1A7AF62-623E-49B5-A685-A8523669AC7D}"/>
              </a:ext>
            </a:extLst>
          </p:cNvPr>
          <p:cNvPicPr>
            <a:picLocks noChangeAspect="1"/>
          </p:cNvPicPr>
          <p:nvPr userDrawn="1"/>
        </p:nvPicPr>
        <p:blipFill rotWithShape="1">
          <a:blip r:embed="rId2" cstate="email">
            <a:alphaModFix amt="5000"/>
            <a:extLst>
              <a:ext uri="{28A0092B-C50C-407E-A947-70E740481C1C}">
                <a14:useLocalDpi xmlns:a14="http://schemas.microsoft.com/office/drawing/2010/main"/>
              </a:ext>
            </a:extLst>
          </a:blip>
          <a:srcRect b="-233"/>
          <a:stretch/>
        </p:blipFill>
        <p:spPr>
          <a:xfrm>
            <a:off x="8001040" y="-20080"/>
            <a:ext cx="4190960" cy="6878080"/>
          </a:xfrm>
          <a:prstGeom prst="rect">
            <a:avLst/>
          </a:prstGeom>
          <a:effectLst/>
        </p:spPr>
      </p:pic>
      <p:cxnSp>
        <p:nvCxnSpPr>
          <p:cNvPr id="9" name="直接连接符 8">
            <a:extLst>
              <a:ext uri="{FF2B5EF4-FFF2-40B4-BE49-F238E27FC236}">
                <a16:creationId xmlns="" xmlns:a16="http://schemas.microsoft.com/office/drawing/2014/main" id="{3AE7770A-E1DF-4EB7-9AF0-1D710B822631}"/>
              </a:ext>
            </a:extLst>
          </p:cNvPr>
          <p:cNvCxnSpPr>
            <a:cxnSpLocks/>
          </p:cNvCxnSpPr>
          <p:nvPr/>
        </p:nvCxnSpPr>
        <p:spPr>
          <a:xfrm>
            <a:off x="8276610" y="4808627"/>
            <a:ext cx="3108940" cy="0"/>
          </a:xfrm>
          <a:prstGeom prst="line">
            <a:avLst/>
          </a:prstGeom>
          <a:ln w="28575" cap="rnd">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9D2CA807-867A-4835-B46E-8CF1692E3198}"/>
              </a:ext>
            </a:extLst>
          </p:cNvPr>
          <p:cNvCxnSpPr>
            <a:cxnSpLocks/>
          </p:cNvCxnSpPr>
          <p:nvPr/>
        </p:nvCxnSpPr>
        <p:spPr>
          <a:xfrm>
            <a:off x="9116184" y="4938168"/>
            <a:ext cx="2269366" cy="0"/>
          </a:xfrm>
          <a:prstGeom prst="line">
            <a:avLst/>
          </a:prstGeom>
          <a:ln w="15875" cap="rnd">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 xmlns:a16="http://schemas.microsoft.com/office/drawing/2014/main" id="{17DC3461-B0FA-4DF5-8273-2E5C08FF4087}"/>
              </a:ext>
            </a:extLst>
          </p:cNvPr>
          <p:cNvSpPr>
            <a:spLocks noGrp="1"/>
          </p:cNvSpPr>
          <p:nvPr>
            <p:ph type="title"/>
          </p:nvPr>
        </p:nvSpPr>
        <p:spPr>
          <a:xfrm>
            <a:off x="3075583" y="3562470"/>
            <a:ext cx="8309967" cy="856952"/>
          </a:xfrm>
          <a:noFill/>
        </p:spPr>
        <p:txBody>
          <a:bodyPr wrap="none" rIns="0" bIns="0">
            <a:spAutoFit/>
          </a:bodyPr>
          <a:lstStyle>
            <a:lvl1pPr algn="r">
              <a:defRPr lang="zh-CN" altLang="en-US" sz="5400" kern="100" dirty="0">
                <a:gradFill flip="none" rotWithShape="1">
                  <a:gsLst>
                    <a:gs pos="3000">
                      <a:prstClr val="black">
                        <a:lumMod val="65000"/>
                        <a:lumOff val="35000"/>
                      </a:prstClr>
                    </a:gs>
                    <a:gs pos="100000">
                      <a:prstClr val="black"/>
                    </a:gs>
                  </a:gsLst>
                  <a:lin ang="5400000" scaled="1"/>
                  <a:tileRect/>
                </a:gradFill>
                <a:cs typeface="Times New Roman" panose="02020603050405020304" pitchFamily="18" charset="0"/>
              </a:defRPr>
            </a:lvl1pPr>
          </a:lstStyle>
          <a:p>
            <a:pPr marL="0" lvl="0"/>
            <a:r>
              <a:rPr lang="zh-CN" altLang="en-US" dirty="0"/>
              <a:t>单击此处编辑母版标题样式</a:t>
            </a:r>
          </a:p>
        </p:txBody>
      </p:sp>
      <p:sp>
        <p:nvSpPr>
          <p:cNvPr id="8" name="文本占位符 7">
            <a:extLst>
              <a:ext uri="{FF2B5EF4-FFF2-40B4-BE49-F238E27FC236}">
                <a16:creationId xmlns="" xmlns:a16="http://schemas.microsoft.com/office/drawing/2014/main" id="{8890DA00-E6D9-4216-A4D5-2BCB49B639AB}"/>
              </a:ext>
            </a:extLst>
          </p:cNvPr>
          <p:cNvSpPr>
            <a:spLocks noGrp="1"/>
          </p:cNvSpPr>
          <p:nvPr>
            <p:ph type="body" sz="quarter" idx="15" hasCustomPrompt="1"/>
          </p:nvPr>
        </p:nvSpPr>
        <p:spPr>
          <a:xfrm>
            <a:off x="7270750" y="4486093"/>
            <a:ext cx="4114800" cy="307777"/>
          </a:xfrm>
          <a:noFill/>
        </p:spPr>
        <p:txBody>
          <a:bodyPr wrap="square" rIns="0">
            <a:spAutoFit/>
          </a:bodyPr>
          <a:lstStyle>
            <a:lvl1pPr marL="0" indent="0" algn="r">
              <a:lnSpc>
                <a:spcPct val="100000"/>
              </a:lnSpc>
              <a:buNone/>
              <a:defRPr lang="zh-CN" altLang="en-US" sz="1400" kern="100" dirty="0" smtClean="0">
                <a:solidFill>
                  <a:prstClr val="white">
                    <a:lumMod val="75000"/>
                  </a:prstClr>
                </a:solidFill>
                <a:latin typeface="Arial" panose="020B0604020202020204" pitchFamily="34" charset="0"/>
                <a:ea typeface="微软雅黑" panose="020B0503020204020204" pitchFamily="34" charset="-122"/>
                <a:cs typeface="Arial" panose="020B0604020202020204" pitchFamily="34" charset="0"/>
              </a:defRPr>
            </a:lvl1pPr>
          </a:lstStyle>
          <a:p>
            <a:pPr marL="0" lvl="0" algn="dist"/>
            <a:r>
              <a:rPr lang="en-US" altLang="zh-CN" dirty="0"/>
              <a:t>PLEASE ENTER YOUR TITLE HERE</a:t>
            </a:r>
          </a:p>
        </p:txBody>
      </p:sp>
      <p:sp>
        <p:nvSpPr>
          <p:cNvPr id="24" name="文本占位符 23">
            <a:extLst>
              <a:ext uri="{FF2B5EF4-FFF2-40B4-BE49-F238E27FC236}">
                <a16:creationId xmlns="" xmlns:a16="http://schemas.microsoft.com/office/drawing/2014/main" id="{349E67C7-2BCE-487D-B112-31DBE075D82E}"/>
              </a:ext>
            </a:extLst>
          </p:cNvPr>
          <p:cNvSpPr>
            <a:spLocks noGrp="1"/>
          </p:cNvSpPr>
          <p:nvPr>
            <p:ph type="body" sz="quarter" idx="14" hasCustomPrompt="1"/>
          </p:nvPr>
        </p:nvSpPr>
        <p:spPr>
          <a:xfrm>
            <a:off x="9448800" y="1973290"/>
            <a:ext cx="1936750" cy="1566097"/>
          </a:xfrm>
        </p:spPr>
        <p:txBody>
          <a:bodyPr vert="horz" lIns="0" tIns="108000" rIns="91440" bIns="0" rtlCol="0" anchor="b">
            <a:noAutofit/>
          </a:bodyPr>
          <a:lstStyle>
            <a:lvl1pPr marL="0" indent="0" algn="r">
              <a:lnSpc>
                <a:spcPct val="100000"/>
              </a:lnSpc>
              <a:buNone/>
              <a:defRPr lang="zh-CN" altLang="en-US" sz="9600" b="0" dirty="0" smtClean="0">
                <a:solidFill>
                  <a:schemeClr val="accent1"/>
                </a:solidFill>
                <a:ea typeface="微软雅黑" panose="020B0503020204020204" pitchFamily="34" charset="-122"/>
                <a:cs typeface="+mj-cs"/>
              </a:defRPr>
            </a:lvl1pPr>
          </a:lstStyle>
          <a:p>
            <a:pPr marL="914400" lvl="0" indent="-1143000" algn="r">
              <a:spcBef>
                <a:spcPct val="0"/>
              </a:spcBef>
            </a:pPr>
            <a:r>
              <a:rPr lang="en-US" altLang="zh-CN" dirty="0"/>
              <a:t>01</a:t>
            </a:r>
            <a:endParaRPr lang="zh-CN" altLang="en-US" dirty="0"/>
          </a:p>
        </p:txBody>
      </p:sp>
      <p:sp>
        <p:nvSpPr>
          <p:cNvPr id="4" name="日期占位符 3">
            <a:extLst>
              <a:ext uri="{FF2B5EF4-FFF2-40B4-BE49-F238E27FC236}">
                <a16:creationId xmlns="" xmlns:a16="http://schemas.microsoft.com/office/drawing/2014/main" id="{C9309E8E-E1EE-4829-9B45-8A2649F94678}"/>
              </a:ext>
            </a:extLst>
          </p:cNvPr>
          <p:cNvSpPr>
            <a:spLocks noGrp="1"/>
          </p:cNvSpPr>
          <p:nvPr>
            <p:ph type="dt" sz="half" idx="16"/>
          </p:nvPr>
        </p:nvSpPr>
        <p:spPr/>
        <p:txBody>
          <a:bodyPr/>
          <a:lstStyle/>
          <a:p>
            <a:fld id="{5A6D09E8-4F29-4202-8946-132182D1F8DE}" type="datetime1">
              <a:rPr lang="zh-CN" altLang="en-US" smtClean="0"/>
              <a:t>2019/5/13</a:t>
            </a:fld>
            <a:endParaRPr lang="zh-CN" altLang="en-US"/>
          </a:p>
        </p:txBody>
      </p:sp>
      <p:sp>
        <p:nvSpPr>
          <p:cNvPr id="5" name="页脚占位符 4">
            <a:extLst>
              <a:ext uri="{FF2B5EF4-FFF2-40B4-BE49-F238E27FC236}">
                <a16:creationId xmlns="" xmlns:a16="http://schemas.microsoft.com/office/drawing/2014/main" id="{9B040C59-E17E-4A0C-80DC-9F1A7C860462}"/>
              </a:ext>
            </a:extLst>
          </p:cNvPr>
          <p:cNvSpPr>
            <a:spLocks noGrp="1"/>
          </p:cNvSpPr>
          <p:nvPr>
            <p:ph type="ftr" sz="quarter" idx="17"/>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6" name="灯片编号占位符 5">
            <a:extLst>
              <a:ext uri="{FF2B5EF4-FFF2-40B4-BE49-F238E27FC236}">
                <a16:creationId xmlns="" xmlns:a16="http://schemas.microsoft.com/office/drawing/2014/main" id="{152BBFAC-7A5C-4263-B0E5-0AB5B284E6C5}"/>
              </a:ext>
            </a:extLst>
          </p:cNvPr>
          <p:cNvSpPr>
            <a:spLocks noGrp="1"/>
          </p:cNvSpPr>
          <p:nvPr>
            <p:ph type="sldNum" sz="quarter" idx="18"/>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265499422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11" name="图片占位符 8">
            <a:extLst>
              <a:ext uri="{FF2B5EF4-FFF2-40B4-BE49-F238E27FC236}">
                <a16:creationId xmlns="" xmlns:a16="http://schemas.microsoft.com/office/drawing/2014/main" id="{1CD5AB08-7539-47A3-9895-151776FFCE93}"/>
              </a:ext>
            </a:extLst>
          </p:cNvPr>
          <p:cNvSpPr>
            <a:spLocks noGrp="1"/>
          </p:cNvSpPr>
          <p:nvPr>
            <p:ph type="pic" sz="quarter" idx="15"/>
          </p:nvPr>
        </p:nvSpPr>
        <p:spPr>
          <a:xfrm>
            <a:off x="6119316" y="1540957"/>
            <a:ext cx="950652" cy="950652"/>
          </a:xfrm>
          <a:prstGeom prst="ellipse">
            <a:avLst/>
          </a:prstGeom>
        </p:spPr>
        <p:txBody>
          <a:bodyPr/>
          <a:lstStyle/>
          <a:p>
            <a:endParaRPr lang="zh-CN" altLang="en-US"/>
          </a:p>
        </p:txBody>
      </p:sp>
      <p:sp>
        <p:nvSpPr>
          <p:cNvPr id="12" name="图片占位符 8">
            <a:extLst>
              <a:ext uri="{FF2B5EF4-FFF2-40B4-BE49-F238E27FC236}">
                <a16:creationId xmlns="" xmlns:a16="http://schemas.microsoft.com/office/drawing/2014/main" id="{0D6B90D6-0AFA-4537-A313-5C86E9F28267}"/>
              </a:ext>
            </a:extLst>
          </p:cNvPr>
          <p:cNvSpPr>
            <a:spLocks noGrp="1"/>
          </p:cNvSpPr>
          <p:nvPr>
            <p:ph type="pic" sz="quarter" idx="16"/>
          </p:nvPr>
        </p:nvSpPr>
        <p:spPr>
          <a:xfrm>
            <a:off x="6119316" y="3154928"/>
            <a:ext cx="950652" cy="950652"/>
          </a:xfrm>
          <a:prstGeom prst="ellipse">
            <a:avLst/>
          </a:prstGeom>
        </p:spPr>
        <p:txBody>
          <a:bodyPr/>
          <a:lstStyle/>
          <a:p>
            <a:endParaRPr lang="zh-CN" altLang="en-US"/>
          </a:p>
        </p:txBody>
      </p:sp>
      <p:sp>
        <p:nvSpPr>
          <p:cNvPr id="13" name="图片占位符 8">
            <a:extLst>
              <a:ext uri="{FF2B5EF4-FFF2-40B4-BE49-F238E27FC236}">
                <a16:creationId xmlns="" xmlns:a16="http://schemas.microsoft.com/office/drawing/2014/main" id="{E02A085B-A06E-429C-9111-7B09DFBC7742}"/>
              </a:ext>
            </a:extLst>
          </p:cNvPr>
          <p:cNvSpPr>
            <a:spLocks noGrp="1"/>
          </p:cNvSpPr>
          <p:nvPr>
            <p:ph type="pic" sz="quarter" idx="17"/>
          </p:nvPr>
        </p:nvSpPr>
        <p:spPr>
          <a:xfrm>
            <a:off x="6119316" y="4768898"/>
            <a:ext cx="950652" cy="950652"/>
          </a:xfrm>
          <a:prstGeom prst="ellipse">
            <a:avLst/>
          </a:prstGeom>
        </p:spPr>
        <p:txBody>
          <a:bodyPr/>
          <a:lstStyle/>
          <a:p>
            <a:endParaRPr lang="zh-CN" altLang="en-US"/>
          </a:p>
        </p:txBody>
      </p:sp>
      <p:sp>
        <p:nvSpPr>
          <p:cNvPr id="10" name="图片占位符 8">
            <a:extLst>
              <a:ext uri="{FF2B5EF4-FFF2-40B4-BE49-F238E27FC236}">
                <a16:creationId xmlns="" xmlns:a16="http://schemas.microsoft.com/office/drawing/2014/main" id="{1A0689D4-1985-47C4-BEFB-04CE7F3CBB57}"/>
              </a:ext>
            </a:extLst>
          </p:cNvPr>
          <p:cNvSpPr>
            <a:spLocks noGrp="1"/>
          </p:cNvSpPr>
          <p:nvPr>
            <p:ph type="pic" sz="quarter" idx="14"/>
          </p:nvPr>
        </p:nvSpPr>
        <p:spPr>
          <a:xfrm>
            <a:off x="2084461" y="1548084"/>
            <a:ext cx="2022331" cy="2022330"/>
          </a:xfrm>
          <a:prstGeom prst="ellipse">
            <a:avLst/>
          </a:prstGeom>
        </p:spPr>
        <p:txBody>
          <a:bodyPr/>
          <a:lstStyle/>
          <a:p>
            <a:endParaRPr lang="zh-CN" altLang="en-US"/>
          </a:p>
        </p:txBody>
      </p:sp>
      <p:sp>
        <p:nvSpPr>
          <p:cNvPr id="2" name="标题 1">
            <a:extLst>
              <a:ext uri="{FF2B5EF4-FFF2-40B4-BE49-F238E27FC236}">
                <a16:creationId xmlns="" xmlns:a16="http://schemas.microsoft.com/office/drawing/2014/main" id="{CB19613F-A1ED-4A6E-BCDE-A4F021C9116C}"/>
              </a:ext>
            </a:extLst>
          </p:cNvPr>
          <p:cNvSpPr>
            <a:spLocks noGrp="1"/>
          </p:cNvSpPr>
          <p:nvPr>
            <p:ph type="title"/>
          </p:nvPr>
        </p:nvSpPr>
        <p:spPr/>
        <p:txBody>
          <a:bodyPr/>
          <a:lstStyle/>
          <a:p>
            <a:r>
              <a:rPr lang="zh-CN" altLang="en-US"/>
              <a:t>单击此处编辑母版标题样式</a:t>
            </a:r>
          </a:p>
        </p:txBody>
      </p:sp>
      <p:sp>
        <p:nvSpPr>
          <p:cNvPr id="6" name="日期占位符 5">
            <a:extLst>
              <a:ext uri="{FF2B5EF4-FFF2-40B4-BE49-F238E27FC236}">
                <a16:creationId xmlns="" xmlns:a16="http://schemas.microsoft.com/office/drawing/2014/main" id="{84DEF599-3AF3-4463-A4C3-9ABB83860E12}"/>
              </a:ext>
            </a:extLst>
          </p:cNvPr>
          <p:cNvSpPr>
            <a:spLocks noGrp="1"/>
          </p:cNvSpPr>
          <p:nvPr>
            <p:ph type="dt" sz="half" idx="18"/>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E7A73C93-2980-412B-9981-DCF9D0FF0610}"/>
              </a:ext>
            </a:extLst>
          </p:cNvPr>
          <p:cNvSpPr>
            <a:spLocks noGrp="1"/>
          </p:cNvSpPr>
          <p:nvPr>
            <p:ph type="ftr" sz="quarter" idx="19"/>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DDDC8A94-F980-40E6-A7C5-1CCF7B5608A6}"/>
              </a:ext>
            </a:extLst>
          </p:cNvPr>
          <p:cNvSpPr>
            <a:spLocks noGrp="1"/>
          </p:cNvSpPr>
          <p:nvPr>
            <p:ph type="sldNum" sz="quarter" idx="20"/>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27233300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4FF22D7-2D02-4B23-8AA4-F36727BA6489}"/>
              </a:ext>
            </a:extLst>
          </p:cNvPr>
          <p:cNvSpPr>
            <a:spLocks noGrp="1"/>
          </p:cNvSpPr>
          <p:nvPr>
            <p:ph type="title"/>
          </p:nvPr>
        </p:nvSpPr>
        <p:spPr/>
        <p:txBody>
          <a:bodyPr/>
          <a:lstStyle/>
          <a:p>
            <a:r>
              <a:rPr lang="zh-CN" altLang="en-US"/>
              <a:t>单击此处编辑母版标题样式</a:t>
            </a:r>
          </a:p>
        </p:txBody>
      </p:sp>
      <p:sp>
        <p:nvSpPr>
          <p:cNvPr id="10" name="图片占位符 8">
            <a:extLst>
              <a:ext uri="{FF2B5EF4-FFF2-40B4-BE49-F238E27FC236}">
                <a16:creationId xmlns="" xmlns:a16="http://schemas.microsoft.com/office/drawing/2014/main" id="{FE3565E3-B715-430D-938E-8386757D40B7}"/>
              </a:ext>
            </a:extLst>
          </p:cNvPr>
          <p:cNvSpPr>
            <a:spLocks noGrp="1"/>
          </p:cNvSpPr>
          <p:nvPr>
            <p:ph type="pic" sz="quarter" idx="14"/>
          </p:nvPr>
        </p:nvSpPr>
        <p:spPr>
          <a:xfrm>
            <a:off x="1231189" y="1932255"/>
            <a:ext cx="1268348" cy="1268346"/>
          </a:xfrm>
          <a:prstGeom prst="ellipse">
            <a:avLst/>
          </a:prstGeom>
        </p:spPr>
        <p:txBody>
          <a:bodyPr/>
          <a:lstStyle/>
          <a:p>
            <a:endParaRPr lang="zh-CN" altLang="en-US"/>
          </a:p>
        </p:txBody>
      </p:sp>
      <p:sp>
        <p:nvSpPr>
          <p:cNvPr id="11" name="图片占位符 8">
            <a:extLst>
              <a:ext uri="{FF2B5EF4-FFF2-40B4-BE49-F238E27FC236}">
                <a16:creationId xmlns="" xmlns:a16="http://schemas.microsoft.com/office/drawing/2014/main" id="{2A6B4EC3-5698-4D39-AC63-10340FBFF0A7}"/>
              </a:ext>
            </a:extLst>
          </p:cNvPr>
          <p:cNvSpPr>
            <a:spLocks noGrp="1"/>
          </p:cNvSpPr>
          <p:nvPr>
            <p:ph type="pic" sz="quarter" idx="15"/>
          </p:nvPr>
        </p:nvSpPr>
        <p:spPr>
          <a:xfrm>
            <a:off x="4038600" y="1439990"/>
            <a:ext cx="1268348" cy="1268346"/>
          </a:xfrm>
          <a:prstGeom prst="ellipse">
            <a:avLst/>
          </a:prstGeom>
        </p:spPr>
        <p:txBody>
          <a:bodyPr/>
          <a:lstStyle/>
          <a:p>
            <a:endParaRPr lang="zh-CN" altLang="en-US" dirty="0"/>
          </a:p>
        </p:txBody>
      </p:sp>
      <p:sp>
        <p:nvSpPr>
          <p:cNvPr id="12" name="图片占位符 8">
            <a:extLst>
              <a:ext uri="{FF2B5EF4-FFF2-40B4-BE49-F238E27FC236}">
                <a16:creationId xmlns="" xmlns:a16="http://schemas.microsoft.com/office/drawing/2014/main" id="{65D5CF14-488B-4EC9-AFE8-73B35DE1A277}"/>
              </a:ext>
            </a:extLst>
          </p:cNvPr>
          <p:cNvSpPr>
            <a:spLocks noGrp="1"/>
          </p:cNvSpPr>
          <p:nvPr>
            <p:ph type="pic" sz="quarter" idx="16"/>
          </p:nvPr>
        </p:nvSpPr>
        <p:spPr>
          <a:xfrm>
            <a:off x="6871092" y="1439990"/>
            <a:ext cx="1268348" cy="1268346"/>
          </a:xfrm>
          <a:prstGeom prst="ellipse">
            <a:avLst/>
          </a:prstGeom>
        </p:spPr>
        <p:txBody>
          <a:bodyPr/>
          <a:lstStyle/>
          <a:p>
            <a:endParaRPr lang="zh-CN" altLang="en-US"/>
          </a:p>
        </p:txBody>
      </p:sp>
      <p:sp>
        <p:nvSpPr>
          <p:cNvPr id="13" name="图片占位符 8">
            <a:extLst>
              <a:ext uri="{FF2B5EF4-FFF2-40B4-BE49-F238E27FC236}">
                <a16:creationId xmlns="" xmlns:a16="http://schemas.microsoft.com/office/drawing/2014/main" id="{43DF32E3-BFEE-4B7D-B9AE-567CC9050193}"/>
              </a:ext>
            </a:extLst>
          </p:cNvPr>
          <p:cNvSpPr>
            <a:spLocks noGrp="1"/>
          </p:cNvSpPr>
          <p:nvPr>
            <p:ph type="pic" sz="quarter" idx="17"/>
          </p:nvPr>
        </p:nvSpPr>
        <p:spPr>
          <a:xfrm>
            <a:off x="9692463" y="1932255"/>
            <a:ext cx="1268348" cy="1268346"/>
          </a:xfrm>
          <a:prstGeom prst="ellipse">
            <a:avLst/>
          </a:prstGeom>
        </p:spPr>
        <p:txBody>
          <a:bodyPr/>
          <a:lstStyle/>
          <a:p>
            <a:endParaRPr lang="zh-CN" altLang="en-US" dirty="0"/>
          </a:p>
        </p:txBody>
      </p:sp>
      <p:sp>
        <p:nvSpPr>
          <p:cNvPr id="6" name="日期占位符 5">
            <a:extLst>
              <a:ext uri="{FF2B5EF4-FFF2-40B4-BE49-F238E27FC236}">
                <a16:creationId xmlns="" xmlns:a16="http://schemas.microsoft.com/office/drawing/2014/main" id="{84691028-72C1-4036-969E-30052A7310B0}"/>
              </a:ext>
            </a:extLst>
          </p:cNvPr>
          <p:cNvSpPr>
            <a:spLocks noGrp="1"/>
          </p:cNvSpPr>
          <p:nvPr>
            <p:ph type="dt" sz="half" idx="18"/>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9D106BD3-D20A-48D3-AFB6-3D90D47BF201}"/>
              </a:ext>
            </a:extLst>
          </p:cNvPr>
          <p:cNvSpPr>
            <a:spLocks noGrp="1"/>
          </p:cNvSpPr>
          <p:nvPr>
            <p:ph type="ftr" sz="quarter" idx="19"/>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C1FE9EB9-1A3F-4D2D-A813-757007203CE5}"/>
              </a:ext>
            </a:extLst>
          </p:cNvPr>
          <p:cNvSpPr>
            <a:spLocks noGrp="1"/>
          </p:cNvSpPr>
          <p:nvPr>
            <p:ph type="sldNum" sz="quarter" idx="20"/>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11094481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84CA420-5C77-4C4F-A331-03A9F1B32B6C}"/>
              </a:ext>
            </a:extLst>
          </p:cNvPr>
          <p:cNvSpPr>
            <a:spLocks noGrp="1"/>
          </p:cNvSpPr>
          <p:nvPr>
            <p:ph type="title"/>
          </p:nvPr>
        </p:nvSpPr>
        <p:spPr/>
        <p:txBody>
          <a:bodyPr/>
          <a:lstStyle/>
          <a:p>
            <a:r>
              <a:rPr lang="zh-CN" altLang="en-US"/>
              <a:t>单击此处编辑母版标题样式</a:t>
            </a:r>
          </a:p>
        </p:txBody>
      </p:sp>
      <p:sp>
        <p:nvSpPr>
          <p:cNvPr id="12" name="图片占位符 8">
            <a:extLst>
              <a:ext uri="{FF2B5EF4-FFF2-40B4-BE49-F238E27FC236}">
                <a16:creationId xmlns="" xmlns:a16="http://schemas.microsoft.com/office/drawing/2014/main" id="{92148CB2-E912-4FB9-9920-561F8029101F}"/>
              </a:ext>
            </a:extLst>
          </p:cNvPr>
          <p:cNvSpPr>
            <a:spLocks noGrp="1"/>
          </p:cNvSpPr>
          <p:nvPr>
            <p:ph type="pic" sz="quarter" idx="17"/>
          </p:nvPr>
        </p:nvSpPr>
        <p:spPr>
          <a:xfrm>
            <a:off x="1433000" y="1538940"/>
            <a:ext cx="950652" cy="950652"/>
          </a:xfrm>
          <a:prstGeom prst="ellipse">
            <a:avLst/>
          </a:prstGeom>
        </p:spPr>
        <p:txBody>
          <a:bodyPr/>
          <a:lstStyle/>
          <a:p>
            <a:endParaRPr lang="zh-CN" altLang="en-US" dirty="0"/>
          </a:p>
        </p:txBody>
      </p:sp>
      <p:sp>
        <p:nvSpPr>
          <p:cNvPr id="13" name="图片占位符 8">
            <a:extLst>
              <a:ext uri="{FF2B5EF4-FFF2-40B4-BE49-F238E27FC236}">
                <a16:creationId xmlns="" xmlns:a16="http://schemas.microsoft.com/office/drawing/2014/main" id="{021EB089-DC1A-4095-9110-BC453E782609}"/>
              </a:ext>
            </a:extLst>
          </p:cNvPr>
          <p:cNvSpPr>
            <a:spLocks noGrp="1"/>
          </p:cNvSpPr>
          <p:nvPr>
            <p:ph type="pic" sz="quarter" idx="18"/>
          </p:nvPr>
        </p:nvSpPr>
        <p:spPr>
          <a:xfrm>
            <a:off x="1433000" y="3146201"/>
            <a:ext cx="950652" cy="950652"/>
          </a:xfrm>
          <a:prstGeom prst="ellipse">
            <a:avLst/>
          </a:prstGeom>
        </p:spPr>
        <p:txBody>
          <a:bodyPr/>
          <a:lstStyle/>
          <a:p>
            <a:endParaRPr lang="zh-CN" altLang="en-US" dirty="0"/>
          </a:p>
        </p:txBody>
      </p:sp>
      <p:sp>
        <p:nvSpPr>
          <p:cNvPr id="14" name="图片占位符 8">
            <a:extLst>
              <a:ext uri="{FF2B5EF4-FFF2-40B4-BE49-F238E27FC236}">
                <a16:creationId xmlns="" xmlns:a16="http://schemas.microsoft.com/office/drawing/2014/main" id="{847A3010-5824-4441-962A-0DE0D1BBDD5E}"/>
              </a:ext>
            </a:extLst>
          </p:cNvPr>
          <p:cNvSpPr>
            <a:spLocks noGrp="1"/>
          </p:cNvSpPr>
          <p:nvPr>
            <p:ph type="pic" sz="quarter" idx="19"/>
          </p:nvPr>
        </p:nvSpPr>
        <p:spPr>
          <a:xfrm>
            <a:off x="1433000" y="4766956"/>
            <a:ext cx="950652" cy="950652"/>
          </a:xfrm>
          <a:prstGeom prst="ellipse">
            <a:avLst/>
          </a:prstGeom>
        </p:spPr>
        <p:txBody>
          <a:bodyPr/>
          <a:lstStyle/>
          <a:p>
            <a:endParaRPr lang="zh-CN" altLang="en-US" dirty="0"/>
          </a:p>
        </p:txBody>
      </p:sp>
      <p:sp>
        <p:nvSpPr>
          <p:cNvPr id="15" name="图片占位符 8">
            <a:extLst>
              <a:ext uri="{FF2B5EF4-FFF2-40B4-BE49-F238E27FC236}">
                <a16:creationId xmlns="" xmlns:a16="http://schemas.microsoft.com/office/drawing/2014/main" id="{41439B38-6610-4853-8448-6249D6757CC2}"/>
              </a:ext>
            </a:extLst>
          </p:cNvPr>
          <p:cNvSpPr>
            <a:spLocks noGrp="1"/>
          </p:cNvSpPr>
          <p:nvPr>
            <p:ph type="pic" sz="quarter" idx="20"/>
          </p:nvPr>
        </p:nvSpPr>
        <p:spPr>
          <a:xfrm>
            <a:off x="6627803" y="1538940"/>
            <a:ext cx="950652" cy="950652"/>
          </a:xfrm>
          <a:prstGeom prst="ellipse">
            <a:avLst/>
          </a:prstGeom>
        </p:spPr>
        <p:txBody>
          <a:bodyPr/>
          <a:lstStyle/>
          <a:p>
            <a:endParaRPr lang="zh-CN" altLang="en-US" dirty="0"/>
          </a:p>
        </p:txBody>
      </p:sp>
      <p:sp>
        <p:nvSpPr>
          <p:cNvPr id="16" name="图片占位符 8">
            <a:extLst>
              <a:ext uri="{FF2B5EF4-FFF2-40B4-BE49-F238E27FC236}">
                <a16:creationId xmlns="" xmlns:a16="http://schemas.microsoft.com/office/drawing/2014/main" id="{B7BBD403-9752-4E2E-9B72-D43BCDDBDB75}"/>
              </a:ext>
            </a:extLst>
          </p:cNvPr>
          <p:cNvSpPr>
            <a:spLocks noGrp="1"/>
          </p:cNvSpPr>
          <p:nvPr>
            <p:ph type="pic" sz="quarter" idx="21"/>
          </p:nvPr>
        </p:nvSpPr>
        <p:spPr>
          <a:xfrm>
            <a:off x="6627803" y="3146201"/>
            <a:ext cx="950652" cy="950652"/>
          </a:xfrm>
          <a:prstGeom prst="ellipse">
            <a:avLst/>
          </a:prstGeom>
        </p:spPr>
        <p:txBody>
          <a:bodyPr/>
          <a:lstStyle/>
          <a:p>
            <a:endParaRPr lang="zh-CN" altLang="en-US" dirty="0"/>
          </a:p>
        </p:txBody>
      </p:sp>
      <p:sp>
        <p:nvSpPr>
          <p:cNvPr id="17" name="图片占位符 8">
            <a:extLst>
              <a:ext uri="{FF2B5EF4-FFF2-40B4-BE49-F238E27FC236}">
                <a16:creationId xmlns="" xmlns:a16="http://schemas.microsoft.com/office/drawing/2014/main" id="{5423952B-EC5C-4E51-9837-DCB0CFC40D37}"/>
              </a:ext>
            </a:extLst>
          </p:cNvPr>
          <p:cNvSpPr>
            <a:spLocks noGrp="1"/>
          </p:cNvSpPr>
          <p:nvPr>
            <p:ph type="pic" sz="quarter" idx="22"/>
          </p:nvPr>
        </p:nvSpPr>
        <p:spPr>
          <a:xfrm>
            <a:off x="6627803" y="4766956"/>
            <a:ext cx="950652" cy="950652"/>
          </a:xfrm>
          <a:prstGeom prst="ellipse">
            <a:avLst/>
          </a:prstGeom>
        </p:spPr>
        <p:txBody>
          <a:bodyPr/>
          <a:lstStyle/>
          <a:p>
            <a:endParaRPr lang="zh-CN" altLang="en-US" dirty="0"/>
          </a:p>
        </p:txBody>
      </p:sp>
      <p:sp>
        <p:nvSpPr>
          <p:cNvPr id="6" name="日期占位符 5">
            <a:extLst>
              <a:ext uri="{FF2B5EF4-FFF2-40B4-BE49-F238E27FC236}">
                <a16:creationId xmlns="" xmlns:a16="http://schemas.microsoft.com/office/drawing/2014/main" id="{2283FE2D-A2E6-4557-80E0-D56109A2CAC5}"/>
              </a:ext>
            </a:extLst>
          </p:cNvPr>
          <p:cNvSpPr>
            <a:spLocks noGrp="1"/>
          </p:cNvSpPr>
          <p:nvPr>
            <p:ph type="dt" sz="half" idx="23"/>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91F901FE-5524-484B-8F2A-0B386EFD507A}"/>
              </a:ext>
            </a:extLst>
          </p:cNvPr>
          <p:cNvSpPr>
            <a:spLocks noGrp="1"/>
          </p:cNvSpPr>
          <p:nvPr>
            <p:ph type="ftr" sz="quarter" idx="24"/>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F05DA2FA-AAB7-4247-902C-695D8C06A770}"/>
              </a:ext>
            </a:extLst>
          </p:cNvPr>
          <p:cNvSpPr>
            <a:spLocks noGrp="1"/>
          </p:cNvSpPr>
          <p:nvPr>
            <p:ph type="sldNum" sz="quarter" idx="25"/>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42001876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04FA187-4B9C-4425-98C6-5D9075E2CBB9}"/>
              </a:ext>
            </a:extLst>
          </p:cNvPr>
          <p:cNvSpPr>
            <a:spLocks noGrp="1"/>
          </p:cNvSpPr>
          <p:nvPr>
            <p:ph type="title"/>
          </p:nvPr>
        </p:nvSpPr>
        <p:spPr/>
        <p:txBody>
          <a:bodyPr/>
          <a:lstStyle/>
          <a:p>
            <a:r>
              <a:rPr lang="zh-CN" altLang="en-US"/>
              <a:t>单击此处编辑母版标题样式</a:t>
            </a:r>
          </a:p>
        </p:txBody>
      </p:sp>
      <p:sp>
        <p:nvSpPr>
          <p:cNvPr id="9" name="媒体占位符 8">
            <a:extLst>
              <a:ext uri="{FF2B5EF4-FFF2-40B4-BE49-F238E27FC236}">
                <a16:creationId xmlns="" xmlns:a16="http://schemas.microsoft.com/office/drawing/2014/main" id="{E3B5D732-FB6A-4823-B203-7F682BE7E658}"/>
              </a:ext>
            </a:extLst>
          </p:cNvPr>
          <p:cNvSpPr>
            <a:spLocks noGrp="1"/>
          </p:cNvSpPr>
          <p:nvPr>
            <p:ph type="media" sz="quarter" idx="14"/>
          </p:nvPr>
        </p:nvSpPr>
        <p:spPr>
          <a:xfrm>
            <a:off x="1002831" y="1481578"/>
            <a:ext cx="7869836" cy="4218685"/>
          </a:xfrm>
        </p:spPr>
        <p:txBody>
          <a:bodyPr/>
          <a:lstStyle/>
          <a:p>
            <a:endParaRPr lang="zh-CN" altLang="en-US"/>
          </a:p>
        </p:txBody>
      </p:sp>
      <p:sp>
        <p:nvSpPr>
          <p:cNvPr id="7" name="矩形 6">
            <a:extLst>
              <a:ext uri="{FF2B5EF4-FFF2-40B4-BE49-F238E27FC236}">
                <a16:creationId xmlns="" xmlns:a16="http://schemas.microsoft.com/office/drawing/2014/main" id="{AAE7B677-2FA2-4F77-BCA8-D3C5D595EA29}"/>
              </a:ext>
            </a:extLst>
          </p:cNvPr>
          <p:cNvSpPr/>
          <p:nvPr userDrawn="1"/>
        </p:nvSpPr>
        <p:spPr>
          <a:xfrm>
            <a:off x="877378" y="1361011"/>
            <a:ext cx="8120743" cy="4459819"/>
          </a:xfrm>
          <a:prstGeom prst="rect">
            <a:avLst/>
          </a:prstGeom>
          <a:noFill/>
          <a:ln w="15875">
            <a:gradFill flip="none" rotWithShape="1">
              <a:gsLst>
                <a:gs pos="0">
                  <a:schemeClr val="accent1"/>
                </a:gs>
                <a:gs pos="70000">
                  <a:srgbClr val="AE1C1C">
                    <a:alpha val="0"/>
                  </a:srgbClr>
                </a:gs>
                <a:gs pos="30000">
                  <a:schemeClr val="accent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日期占位符 5">
            <a:extLst>
              <a:ext uri="{FF2B5EF4-FFF2-40B4-BE49-F238E27FC236}">
                <a16:creationId xmlns="" xmlns:a16="http://schemas.microsoft.com/office/drawing/2014/main" id="{719FB586-061C-4628-A666-6FC6266947B3}"/>
              </a:ext>
            </a:extLst>
          </p:cNvPr>
          <p:cNvSpPr>
            <a:spLocks noGrp="1"/>
          </p:cNvSpPr>
          <p:nvPr>
            <p:ph type="dt" sz="half" idx="15"/>
          </p:nvPr>
        </p:nvSpPr>
        <p:spPr/>
        <p:txBody>
          <a:bodyPr/>
          <a:lstStyle/>
          <a:p>
            <a:fld id="{5A6D09E8-4F29-4202-8946-132182D1F8DE}" type="datetime1">
              <a:rPr lang="zh-CN" altLang="en-US" smtClean="0"/>
              <a:t>2019/5/13</a:t>
            </a:fld>
            <a:endParaRPr lang="zh-CN" altLang="en-US"/>
          </a:p>
        </p:txBody>
      </p:sp>
      <p:sp>
        <p:nvSpPr>
          <p:cNvPr id="8" name="页脚占位符 7">
            <a:extLst>
              <a:ext uri="{FF2B5EF4-FFF2-40B4-BE49-F238E27FC236}">
                <a16:creationId xmlns="" xmlns:a16="http://schemas.microsoft.com/office/drawing/2014/main" id="{E92F5F75-5697-4892-8E26-1E59954CAB5A}"/>
              </a:ext>
            </a:extLst>
          </p:cNvPr>
          <p:cNvSpPr>
            <a:spLocks noGrp="1"/>
          </p:cNvSpPr>
          <p:nvPr>
            <p:ph type="ftr" sz="quarter" idx="16"/>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10" name="灯片编号占位符 9">
            <a:extLst>
              <a:ext uri="{FF2B5EF4-FFF2-40B4-BE49-F238E27FC236}">
                <a16:creationId xmlns="" xmlns:a16="http://schemas.microsoft.com/office/drawing/2014/main" id="{D85BF2DB-4047-4CCD-AF7B-6D646A49EEE0}"/>
              </a:ext>
            </a:extLst>
          </p:cNvPr>
          <p:cNvSpPr>
            <a:spLocks noGrp="1"/>
          </p:cNvSpPr>
          <p:nvPr>
            <p:ph type="sldNum" sz="quarter" idx="17"/>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20968975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5A677578-EE5C-4EF4-B0AD-2C9F9C6AC6B2}"/>
              </a:ext>
            </a:extLst>
          </p:cNvPr>
          <p:cNvPicPr>
            <a:picLocks noChangeAspect="1"/>
          </p:cNvPicPr>
          <p:nvPr userDrawn="1"/>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 y="-5557"/>
            <a:ext cx="12192000" cy="6863557"/>
          </a:xfrm>
          <a:prstGeom prst="rect">
            <a:avLst/>
          </a:prstGeom>
        </p:spPr>
      </p:pic>
      <p:sp>
        <p:nvSpPr>
          <p:cNvPr id="4" name="矩形 3">
            <a:extLst>
              <a:ext uri="{FF2B5EF4-FFF2-40B4-BE49-F238E27FC236}">
                <a16:creationId xmlns=""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 xmlns:a16="http://schemas.microsoft.com/office/drawing/2014/main" id="{D791EC9B-5DBA-40F6-9696-4F391A93BCE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5419" y="3771974"/>
            <a:ext cx="13817069" cy="3996426"/>
          </a:xfrm>
          <a:prstGeom prst="rect">
            <a:avLst/>
          </a:prstGeom>
        </p:spPr>
      </p:pic>
      <p:pic>
        <p:nvPicPr>
          <p:cNvPr id="13" name="图片 12">
            <a:extLst>
              <a:ext uri="{FF2B5EF4-FFF2-40B4-BE49-F238E27FC236}">
                <a16:creationId xmlns="" xmlns:a16="http://schemas.microsoft.com/office/drawing/2014/main" id="{3337B091-14D1-40FD-B8AD-B9A96874112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83657" y="716939"/>
            <a:ext cx="8824686" cy="1844708"/>
          </a:xfrm>
          <a:prstGeom prst="rect">
            <a:avLst/>
          </a:prstGeom>
        </p:spPr>
      </p:pic>
      <p:sp>
        <p:nvSpPr>
          <p:cNvPr id="14" name="文本框 13">
            <a:extLst>
              <a:ext uri="{FF2B5EF4-FFF2-40B4-BE49-F238E27FC236}">
                <a16:creationId xmlns=""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018138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004564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6489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07BD637-A945-46A4-B949-10B14ACB7C3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73A4EE7A-A22B-4B2C-9D6A-A5523DC647E6}"/>
              </a:ext>
            </a:extLst>
          </p:cNvPr>
          <p:cNvSpPr>
            <a:spLocks noGrp="1"/>
          </p:cNvSpPr>
          <p:nvPr>
            <p:ph type="dt" sz="half" idx="10"/>
          </p:nvPr>
        </p:nvSpPr>
        <p:spPr/>
        <p:txBody>
          <a:bodyPr/>
          <a:lstStyle/>
          <a:p>
            <a:fld id="{5A6D09E8-4F29-4202-8946-132182D1F8DE}" type="datetime1">
              <a:rPr lang="zh-CN" altLang="en-US" smtClean="0"/>
              <a:t>2019/5/13</a:t>
            </a:fld>
            <a:endParaRPr lang="zh-CN" altLang="en-US"/>
          </a:p>
        </p:txBody>
      </p:sp>
      <p:sp>
        <p:nvSpPr>
          <p:cNvPr id="4" name="页脚占位符 3">
            <a:extLst>
              <a:ext uri="{FF2B5EF4-FFF2-40B4-BE49-F238E27FC236}">
                <a16:creationId xmlns="" xmlns:a16="http://schemas.microsoft.com/office/drawing/2014/main" id="{E0947E57-B84D-42FD-BADD-42EFC6A82C43}"/>
              </a:ext>
            </a:extLst>
          </p:cNvPr>
          <p:cNvSpPr>
            <a:spLocks noGrp="1"/>
          </p:cNvSpPr>
          <p:nvPr>
            <p:ph type="ftr" sz="quarter" idx="11"/>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5" name="灯片编号占位符 4">
            <a:extLst>
              <a:ext uri="{FF2B5EF4-FFF2-40B4-BE49-F238E27FC236}">
                <a16:creationId xmlns="" xmlns:a16="http://schemas.microsoft.com/office/drawing/2014/main" id="{11BC5479-B67E-4E81-AD91-B545A5D16BAF}"/>
              </a:ext>
            </a:extLst>
          </p:cNvPr>
          <p:cNvSpPr>
            <a:spLocks noGrp="1"/>
          </p:cNvSpPr>
          <p:nvPr>
            <p:ph type="sldNum" sz="quarter" idx="12"/>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3238652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9677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标题幻灯片-封底">
    <p:spTree>
      <p:nvGrpSpPr>
        <p:cNvPr id="1" name=""/>
        <p:cNvGrpSpPr/>
        <p:nvPr/>
      </p:nvGrpSpPr>
      <p:grpSpPr>
        <a:xfrm>
          <a:off x="0" y="0"/>
          <a:ext cx="0" cy="0"/>
          <a:chOff x="0" y="0"/>
          <a:chExt cx="0" cy="0"/>
        </a:xfrm>
      </p:grpSpPr>
      <p:pic>
        <p:nvPicPr>
          <p:cNvPr id="2" name="图片 1" descr="图片包含 水, 户外, 天空, 建筑物&#10;&#10;自动生成的说明">
            <a:extLst>
              <a:ext uri="{FF2B5EF4-FFF2-40B4-BE49-F238E27FC236}">
                <a16:creationId xmlns="" xmlns:a16="http://schemas.microsoft.com/office/drawing/2014/main" id="{2EB87CC9-73C8-4531-AB92-19C8C95E845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5070217"/>
          </a:xfrm>
          <a:prstGeom prst="rect">
            <a:avLst/>
          </a:prstGeom>
        </p:spPr>
      </p:pic>
      <p:sp>
        <p:nvSpPr>
          <p:cNvPr id="3" name="矩形 2">
            <a:extLst>
              <a:ext uri="{FF2B5EF4-FFF2-40B4-BE49-F238E27FC236}">
                <a16:creationId xmlns="" xmlns:a16="http://schemas.microsoft.com/office/drawing/2014/main" id="{8B17DBE1-5134-49A9-893E-007FA3D94355}"/>
              </a:ext>
            </a:extLst>
          </p:cNvPr>
          <p:cNvSpPr/>
          <p:nvPr userDrawn="1"/>
        </p:nvSpPr>
        <p:spPr>
          <a:xfrm>
            <a:off x="0" y="0"/>
            <a:ext cx="12192000" cy="6858000"/>
          </a:xfrm>
          <a:prstGeom prst="rect">
            <a:avLst/>
          </a:prstGeom>
          <a:gradFill>
            <a:gsLst>
              <a:gs pos="79615">
                <a:srgbClr val="FFFFFF"/>
              </a:gs>
              <a:gs pos="3000">
                <a:schemeClr val="bg1">
                  <a:alpha val="70000"/>
                </a:schemeClr>
              </a:gs>
              <a:gs pos="7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 name="组合 13">
            <a:extLst>
              <a:ext uri="{FF2B5EF4-FFF2-40B4-BE49-F238E27FC236}">
                <a16:creationId xmlns="" xmlns:a16="http://schemas.microsoft.com/office/drawing/2014/main" id="{56FC4291-E405-444E-9239-502E229721B8}"/>
              </a:ext>
            </a:extLst>
          </p:cNvPr>
          <p:cNvGrpSpPr/>
          <p:nvPr userDrawn="1"/>
        </p:nvGrpSpPr>
        <p:grpSpPr>
          <a:xfrm>
            <a:off x="4658184" y="5567394"/>
            <a:ext cx="2875633" cy="307777"/>
            <a:chOff x="4658184" y="5567394"/>
            <a:chExt cx="2875633" cy="307777"/>
          </a:xfrm>
        </p:grpSpPr>
        <p:sp>
          <p:nvSpPr>
            <p:cNvPr id="5" name="文本框 4">
              <a:extLst>
                <a:ext uri="{FF2B5EF4-FFF2-40B4-BE49-F238E27FC236}">
                  <a16:creationId xmlns="" xmlns:a16="http://schemas.microsoft.com/office/drawing/2014/main" id="{11E1D863-D006-4CD3-9607-7448E59CAF06}"/>
                </a:ext>
              </a:extLst>
            </p:cNvPr>
            <p:cNvSpPr txBox="1"/>
            <p:nvPr/>
          </p:nvSpPr>
          <p:spPr>
            <a:xfrm>
              <a:off x="4658184" y="5567394"/>
              <a:ext cx="560613" cy="307777"/>
            </a:xfrm>
            <a:prstGeom prst="rect">
              <a:avLst/>
            </a:prstGeom>
            <a:noFill/>
          </p:spPr>
          <p:txBody>
            <a:bodyPr wrap="square" rtlCol="0">
              <a:spAutoFit/>
            </a:bodyPr>
            <a:lstStyle/>
            <a:p>
              <a:pPr algn="ct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厚德</a:t>
              </a:r>
            </a:p>
          </p:txBody>
        </p:sp>
        <p:sp>
          <p:nvSpPr>
            <p:cNvPr id="6" name="文本框 5">
              <a:extLst>
                <a:ext uri="{FF2B5EF4-FFF2-40B4-BE49-F238E27FC236}">
                  <a16:creationId xmlns="" xmlns:a16="http://schemas.microsoft.com/office/drawing/2014/main" id="{69C7BD99-5024-4617-A682-F369528C3116}"/>
                </a:ext>
              </a:extLst>
            </p:cNvPr>
            <p:cNvSpPr txBox="1"/>
            <p:nvPr/>
          </p:nvSpPr>
          <p:spPr>
            <a:xfrm>
              <a:off x="5429858" y="5567394"/>
              <a:ext cx="560613" cy="307777"/>
            </a:xfrm>
            <a:prstGeom prst="rect">
              <a:avLst/>
            </a:prstGeom>
            <a:noFill/>
          </p:spPr>
          <p:txBody>
            <a:bodyPr wrap="square" rtlCol="0">
              <a:spAutoFit/>
            </a:bodyPr>
            <a:lstStyle/>
            <a:p>
              <a:pPr algn="ct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积学</a:t>
              </a:r>
            </a:p>
          </p:txBody>
        </p:sp>
        <p:sp>
          <p:nvSpPr>
            <p:cNvPr id="7" name="文本框 6">
              <a:extLst>
                <a:ext uri="{FF2B5EF4-FFF2-40B4-BE49-F238E27FC236}">
                  <a16:creationId xmlns="" xmlns:a16="http://schemas.microsoft.com/office/drawing/2014/main" id="{D86A5679-7D17-4E30-89FA-9CEAF7FF8EF7}"/>
                </a:ext>
              </a:extLst>
            </p:cNvPr>
            <p:cNvSpPr txBox="1"/>
            <p:nvPr/>
          </p:nvSpPr>
          <p:spPr>
            <a:xfrm>
              <a:off x="6201532" y="5567394"/>
              <a:ext cx="560613" cy="307777"/>
            </a:xfrm>
            <a:prstGeom prst="rect">
              <a:avLst/>
            </a:prstGeom>
            <a:noFill/>
          </p:spPr>
          <p:txBody>
            <a:bodyPr wrap="square" rtlCol="0">
              <a:spAutoFit/>
            </a:bodyPr>
            <a:lstStyle/>
            <a:p>
              <a:pPr algn="ct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励志</a:t>
              </a:r>
            </a:p>
          </p:txBody>
        </p:sp>
        <p:sp>
          <p:nvSpPr>
            <p:cNvPr id="8" name="文本框 7">
              <a:extLst>
                <a:ext uri="{FF2B5EF4-FFF2-40B4-BE49-F238E27FC236}">
                  <a16:creationId xmlns="" xmlns:a16="http://schemas.microsoft.com/office/drawing/2014/main" id="{8690AE99-4C6C-4221-91E6-22A7877AE4E2}"/>
                </a:ext>
              </a:extLst>
            </p:cNvPr>
            <p:cNvSpPr txBox="1"/>
            <p:nvPr/>
          </p:nvSpPr>
          <p:spPr>
            <a:xfrm>
              <a:off x="6973204" y="5567394"/>
              <a:ext cx="560613" cy="307777"/>
            </a:xfrm>
            <a:prstGeom prst="rect">
              <a:avLst/>
            </a:prstGeom>
            <a:noFill/>
          </p:spPr>
          <p:txBody>
            <a:bodyPr wrap="square" rtlCol="0">
              <a:spAutoFit/>
            </a:bodyPr>
            <a:lstStyle/>
            <a:p>
              <a:pPr algn="ct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敦行</a:t>
              </a:r>
            </a:p>
          </p:txBody>
        </p:sp>
        <p:cxnSp>
          <p:nvCxnSpPr>
            <p:cNvPr id="9" name="直接连接符 8">
              <a:extLst>
                <a:ext uri="{FF2B5EF4-FFF2-40B4-BE49-F238E27FC236}">
                  <a16:creationId xmlns="" xmlns:a16="http://schemas.microsoft.com/office/drawing/2014/main" id="{08C123CA-2721-4103-BB3F-C95946E295DA}"/>
                </a:ext>
              </a:extLst>
            </p:cNvPr>
            <p:cNvCxnSpPr/>
            <p:nvPr/>
          </p:nvCxnSpPr>
          <p:spPr>
            <a:xfrm>
              <a:off x="6096001" y="5606245"/>
              <a:ext cx="0" cy="23007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9444F633-8CE0-4CCA-9EFE-7BE7BA54EDD3}"/>
                </a:ext>
              </a:extLst>
            </p:cNvPr>
            <p:cNvCxnSpPr>
              <a:cxnSpLocks/>
            </p:cNvCxnSpPr>
            <p:nvPr/>
          </p:nvCxnSpPr>
          <p:spPr>
            <a:xfrm>
              <a:off x="5324328" y="5606245"/>
              <a:ext cx="0" cy="23007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4CDF16DF-0499-4A17-BBA2-838A0AD80911}"/>
                </a:ext>
              </a:extLst>
            </p:cNvPr>
            <p:cNvCxnSpPr/>
            <p:nvPr/>
          </p:nvCxnSpPr>
          <p:spPr>
            <a:xfrm>
              <a:off x="6867675" y="5606245"/>
              <a:ext cx="0" cy="23007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2" name="任意多边形: 形状 11">
            <a:extLst>
              <a:ext uri="{FF2B5EF4-FFF2-40B4-BE49-F238E27FC236}">
                <a16:creationId xmlns="" xmlns:a16="http://schemas.microsoft.com/office/drawing/2014/main" id="{572AA5D0-973B-4E85-9FA4-6E4157017D19}"/>
              </a:ext>
            </a:extLst>
          </p:cNvPr>
          <p:cNvSpPr/>
          <p:nvPr userDrawn="1"/>
        </p:nvSpPr>
        <p:spPr>
          <a:xfrm flipH="1" flipV="1">
            <a:off x="0" y="0"/>
            <a:ext cx="12192000" cy="896483"/>
          </a:xfrm>
          <a:custGeom>
            <a:avLst/>
            <a:gdLst>
              <a:gd name="connsiteX0" fmla="*/ 12192000 w 12192000"/>
              <a:gd name="connsiteY0" fmla="*/ 0 h 2039768"/>
              <a:gd name="connsiteX1" fmla="*/ 12192000 w 12192000"/>
              <a:gd name="connsiteY1" fmla="*/ 2039768 h 2039768"/>
              <a:gd name="connsiteX2" fmla="*/ 0 w 12192000"/>
              <a:gd name="connsiteY2" fmla="*/ 2039768 h 2039768"/>
              <a:gd name="connsiteX3" fmla="*/ 0 w 12192000"/>
              <a:gd name="connsiteY3" fmla="*/ 819391 h 2039768"/>
              <a:gd name="connsiteX4" fmla="*/ 37309 w 12192000"/>
              <a:gd name="connsiteY4" fmla="*/ 834936 h 2039768"/>
              <a:gd name="connsiteX5" fmla="*/ 5319640 w 12192000"/>
              <a:gd name="connsiteY5" fmla="*/ 1747868 h 2039768"/>
              <a:gd name="connsiteX6" fmla="*/ 11971651 w 12192000"/>
              <a:gd name="connsiteY6" fmla="*/ 149892 h 203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039768">
                <a:moveTo>
                  <a:pt x="12192000" y="0"/>
                </a:moveTo>
                <a:lnTo>
                  <a:pt x="12192000" y="2039768"/>
                </a:lnTo>
                <a:lnTo>
                  <a:pt x="0" y="2039768"/>
                </a:lnTo>
                <a:lnTo>
                  <a:pt x="0" y="819391"/>
                </a:lnTo>
                <a:lnTo>
                  <a:pt x="37309" y="834936"/>
                </a:lnTo>
                <a:cubicBezTo>
                  <a:pt x="1480031" y="1405841"/>
                  <a:pt x="3318043" y="1747868"/>
                  <a:pt x="5319640" y="1747868"/>
                </a:cubicBezTo>
                <a:cubicBezTo>
                  <a:pt x="8027681" y="1747868"/>
                  <a:pt x="10436290" y="1121803"/>
                  <a:pt x="11971651" y="149892"/>
                </a:cubicBezTo>
                <a:close/>
              </a:path>
            </a:pathLst>
          </a:custGeom>
          <a:gradFill flip="none" rotWithShape="1">
            <a:gsLst>
              <a:gs pos="100000">
                <a:schemeClr val="accent1"/>
              </a:gs>
              <a:gs pos="4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任意多边形: 形状 12">
            <a:extLst>
              <a:ext uri="{FF2B5EF4-FFF2-40B4-BE49-F238E27FC236}">
                <a16:creationId xmlns="" xmlns:a16="http://schemas.microsoft.com/office/drawing/2014/main" id="{82F969E4-6300-44FE-B10A-7509F2B67810}"/>
              </a:ext>
            </a:extLst>
          </p:cNvPr>
          <p:cNvSpPr/>
          <p:nvPr userDrawn="1"/>
        </p:nvSpPr>
        <p:spPr>
          <a:xfrm>
            <a:off x="0" y="5961517"/>
            <a:ext cx="12192000" cy="896483"/>
          </a:xfrm>
          <a:custGeom>
            <a:avLst/>
            <a:gdLst>
              <a:gd name="connsiteX0" fmla="*/ 12192000 w 12192000"/>
              <a:gd name="connsiteY0" fmla="*/ 0 h 2039768"/>
              <a:gd name="connsiteX1" fmla="*/ 12192000 w 12192000"/>
              <a:gd name="connsiteY1" fmla="*/ 2039768 h 2039768"/>
              <a:gd name="connsiteX2" fmla="*/ 0 w 12192000"/>
              <a:gd name="connsiteY2" fmla="*/ 2039768 h 2039768"/>
              <a:gd name="connsiteX3" fmla="*/ 0 w 12192000"/>
              <a:gd name="connsiteY3" fmla="*/ 819391 h 2039768"/>
              <a:gd name="connsiteX4" fmla="*/ 37309 w 12192000"/>
              <a:gd name="connsiteY4" fmla="*/ 834936 h 2039768"/>
              <a:gd name="connsiteX5" fmla="*/ 5319640 w 12192000"/>
              <a:gd name="connsiteY5" fmla="*/ 1747868 h 2039768"/>
              <a:gd name="connsiteX6" fmla="*/ 11971651 w 12192000"/>
              <a:gd name="connsiteY6" fmla="*/ 149892 h 203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039768">
                <a:moveTo>
                  <a:pt x="12192000" y="0"/>
                </a:moveTo>
                <a:lnTo>
                  <a:pt x="12192000" y="2039768"/>
                </a:lnTo>
                <a:lnTo>
                  <a:pt x="0" y="2039768"/>
                </a:lnTo>
                <a:lnTo>
                  <a:pt x="0" y="819391"/>
                </a:lnTo>
                <a:lnTo>
                  <a:pt x="37309" y="834936"/>
                </a:lnTo>
                <a:cubicBezTo>
                  <a:pt x="1480031" y="1405841"/>
                  <a:pt x="3318043" y="1747868"/>
                  <a:pt x="5319640" y="1747868"/>
                </a:cubicBezTo>
                <a:cubicBezTo>
                  <a:pt x="8027681" y="1747868"/>
                  <a:pt x="10436290" y="1121803"/>
                  <a:pt x="11971651" y="149892"/>
                </a:cubicBezTo>
                <a:close/>
              </a:path>
            </a:pathLst>
          </a:custGeom>
          <a:gradFill flip="none" rotWithShape="1">
            <a:gsLst>
              <a:gs pos="100000">
                <a:schemeClr val="accent1"/>
              </a:gs>
              <a:gs pos="4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7" name="图片 16" descr="师大标识（cdr）">
            <a:extLst>
              <a:ext uri="{FF2B5EF4-FFF2-40B4-BE49-F238E27FC236}">
                <a16:creationId xmlns="" xmlns:a16="http://schemas.microsoft.com/office/drawing/2014/main" id="{27452E25-1863-4196-A592-1C15F0B1194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605265" y="4183130"/>
            <a:ext cx="2981471" cy="793622"/>
          </a:xfrm>
          <a:prstGeom prst="rect">
            <a:avLst/>
          </a:prstGeom>
          <a:effectLst>
            <a:outerShdw blurRad="63500" sx="102000" sy="102000" algn="ctr" rotWithShape="0">
              <a:prstClr val="black">
                <a:alpha val="25000"/>
              </a:prstClr>
            </a:outerShdw>
          </a:effectLst>
        </p:spPr>
      </p:pic>
      <p:sp>
        <p:nvSpPr>
          <p:cNvPr id="18" name="标题 1">
            <a:extLst>
              <a:ext uri="{FF2B5EF4-FFF2-40B4-BE49-F238E27FC236}">
                <a16:creationId xmlns="" xmlns:a16="http://schemas.microsoft.com/office/drawing/2014/main" id="{6474FCF5-74D5-4102-9A59-F87D35133D9E}"/>
              </a:ext>
            </a:extLst>
          </p:cNvPr>
          <p:cNvSpPr>
            <a:spLocks noGrp="1"/>
          </p:cNvSpPr>
          <p:nvPr userDrawn="1">
            <p:ph type="ctrTitle"/>
          </p:nvPr>
        </p:nvSpPr>
        <p:spPr>
          <a:xfrm>
            <a:off x="1886858" y="2533724"/>
            <a:ext cx="8418285" cy="946202"/>
          </a:xfrm>
        </p:spPr>
        <p:txBody>
          <a:bodyPr anchor="b"/>
          <a:lstStyle>
            <a:lvl1pPr algn="dist">
              <a:defRPr sz="5400"/>
            </a:lvl1pPr>
          </a:lstStyle>
          <a:p>
            <a:r>
              <a:rPr lang="zh-CN" altLang="en-US" dirty="0"/>
              <a:t>单击此处编辑母版标题样式</a:t>
            </a:r>
          </a:p>
        </p:txBody>
      </p:sp>
      <p:sp>
        <p:nvSpPr>
          <p:cNvPr id="19" name="副标题 2">
            <a:extLst>
              <a:ext uri="{FF2B5EF4-FFF2-40B4-BE49-F238E27FC236}">
                <a16:creationId xmlns="" xmlns:a16="http://schemas.microsoft.com/office/drawing/2014/main" id="{1C6FDE0C-8661-4D9B-8815-6A73ED68FF65}"/>
              </a:ext>
            </a:extLst>
          </p:cNvPr>
          <p:cNvSpPr>
            <a:spLocks noGrp="1"/>
          </p:cNvSpPr>
          <p:nvPr userDrawn="1">
            <p:ph type="subTitle" idx="1"/>
          </p:nvPr>
        </p:nvSpPr>
        <p:spPr>
          <a:xfrm>
            <a:off x="1886858" y="3494290"/>
            <a:ext cx="8418285" cy="277000"/>
          </a:xfrm>
        </p:spPr>
        <p:txBody>
          <a:bodyPr>
            <a:normAutofit/>
          </a:bodyPr>
          <a:lstStyle>
            <a:lvl1pPr marL="0" indent="0" algn="dist">
              <a:lnSpc>
                <a:spcPct val="100000"/>
              </a:lnSpc>
              <a:buNone/>
              <a:defRPr sz="1200">
                <a:solidFill>
                  <a:schemeClr val="bg1">
                    <a:lumMod val="50000"/>
                  </a:schemeClr>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extLst>
      <p:ext uri="{BB962C8B-B14F-4D97-AF65-F5344CB8AC3E}">
        <p14:creationId xmlns:p14="http://schemas.microsoft.com/office/powerpoint/2010/main" val="3591475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a:extLst>
              <a:ext uri="{FF2B5EF4-FFF2-40B4-BE49-F238E27FC236}">
                <a16:creationId xmlns="" xmlns:a16="http://schemas.microsoft.com/office/drawing/2014/main" id="{888F1699-2E90-4727-8793-668CBFE40043}"/>
              </a:ext>
            </a:extLst>
          </p:cNvPr>
          <p:cNvSpPr>
            <a:spLocks noGrp="1"/>
          </p:cNvSpPr>
          <p:nvPr>
            <p:ph type="pic" sz="quarter" idx="13"/>
          </p:nvPr>
        </p:nvSpPr>
        <p:spPr>
          <a:xfrm>
            <a:off x="673100" y="1303338"/>
            <a:ext cx="10845800" cy="3597275"/>
          </a:xfrm>
        </p:spPr>
        <p:txBody>
          <a:bodyPr/>
          <a:lstStyle/>
          <a:p>
            <a:endParaRPr lang="zh-CN" altLang="en-US"/>
          </a:p>
        </p:txBody>
      </p:sp>
      <p:sp>
        <p:nvSpPr>
          <p:cNvPr id="2" name="标题 1">
            <a:extLst>
              <a:ext uri="{FF2B5EF4-FFF2-40B4-BE49-F238E27FC236}">
                <a16:creationId xmlns="" xmlns:a16="http://schemas.microsoft.com/office/drawing/2014/main" id="{A30C7B4F-2B49-4CB6-A81E-A31D73A3A555}"/>
              </a:ext>
            </a:extLst>
          </p:cNvPr>
          <p:cNvSpPr>
            <a:spLocks noGrp="1"/>
          </p:cNvSpPr>
          <p:nvPr>
            <p:ph type="title"/>
          </p:nvPr>
        </p:nvSpPr>
        <p:spPr/>
        <p:txBody>
          <a:bodyPr/>
          <a:lstStyle/>
          <a:p>
            <a:r>
              <a:rPr lang="zh-CN" altLang="en-US"/>
              <a:t>单击此处编辑母版标题样式</a:t>
            </a:r>
          </a:p>
        </p:txBody>
      </p:sp>
      <p:sp>
        <p:nvSpPr>
          <p:cNvPr id="6" name="日期占位符 5">
            <a:extLst>
              <a:ext uri="{FF2B5EF4-FFF2-40B4-BE49-F238E27FC236}">
                <a16:creationId xmlns="" xmlns:a16="http://schemas.microsoft.com/office/drawing/2014/main" id="{AAD5B24C-A10D-47E2-AF6F-30FA611AB5E5}"/>
              </a:ext>
            </a:extLst>
          </p:cNvPr>
          <p:cNvSpPr>
            <a:spLocks noGrp="1"/>
          </p:cNvSpPr>
          <p:nvPr>
            <p:ph type="dt" sz="half" idx="14"/>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16CFCDAF-64D4-4564-89F5-4DC01A1B0BBD}"/>
              </a:ext>
            </a:extLst>
          </p:cNvPr>
          <p:cNvSpPr>
            <a:spLocks noGrp="1"/>
          </p:cNvSpPr>
          <p:nvPr>
            <p:ph type="ftr" sz="quarter" idx="15"/>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FF385CD7-D157-4332-B7EF-86AC610FE4D4}"/>
              </a:ext>
            </a:extLst>
          </p:cNvPr>
          <p:cNvSpPr>
            <a:spLocks noGrp="1"/>
          </p:cNvSpPr>
          <p:nvPr>
            <p:ph type="sldNum" sz="quarter" idx="16"/>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2590562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9" name="图片占位符 18">
            <a:extLst>
              <a:ext uri="{FF2B5EF4-FFF2-40B4-BE49-F238E27FC236}">
                <a16:creationId xmlns="" xmlns:a16="http://schemas.microsoft.com/office/drawing/2014/main" id="{92AC46F5-5694-4094-A855-B73ED444E110}"/>
              </a:ext>
            </a:extLst>
          </p:cNvPr>
          <p:cNvSpPr>
            <a:spLocks noGrp="1"/>
          </p:cNvSpPr>
          <p:nvPr>
            <p:ph type="pic" sz="quarter" idx="13"/>
          </p:nvPr>
        </p:nvSpPr>
        <p:spPr>
          <a:xfrm>
            <a:off x="3167471" y="1190823"/>
            <a:ext cx="2322874" cy="4966057"/>
          </a:xfrm>
          <a:custGeom>
            <a:avLst/>
            <a:gdLst>
              <a:gd name="connsiteX0" fmla="*/ 0 w 2322874"/>
              <a:gd name="connsiteY0" fmla="*/ 0 h 4988657"/>
              <a:gd name="connsiteX1" fmla="*/ 113351 w 2322874"/>
              <a:gd name="connsiteY1" fmla="*/ 0 h 4988657"/>
              <a:gd name="connsiteX2" fmla="*/ 2322874 w 2322874"/>
              <a:gd name="connsiteY2" fmla="*/ 207861 h 4988657"/>
              <a:gd name="connsiteX3" fmla="*/ 2322874 w 2322874"/>
              <a:gd name="connsiteY3" fmla="*/ 4988657 h 4988657"/>
              <a:gd name="connsiteX4" fmla="*/ 2322853 w 2322874"/>
              <a:gd name="connsiteY4" fmla="*/ 4988657 h 4988657"/>
              <a:gd name="connsiteX5" fmla="*/ 0 w 2322874"/>
              <a:gd name="connsiteY5" fmla="*/ 4770135 h 4988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22874" h="4988657">
                <a:moveTo>
                  <a:pt x="0" y="0"/>
                </a:moveTo>
                <a:lnTo>
                  <a:pt x="113351" y="0"/>
                </a:lnTo>
                <a:lnTo>
                  <a:pt x="2322874" y="207861"/>
                </a:lnTo>
                <a:lnTo>
                  <a:pt x="2322874" y="4988657"/>
                </a:lnTo>
                <a:lnTo>
                  <a:pt x="2322853" y="4988657"/>
                </a:lnTo>
                <a:lnTo>
                  <a:pt x="0" y="4770135"/>
                </a:lnTo>
                <a:close/>
              </a:path>
            </a:pathLst>
          </a:custGeom>
        </p:spPr>
        <p:txBody>
          <a:bodyPr wrap="square">
            <a:noAutofit/>
          </a:bodyPr>
          <a:lstStyle/>
          <a:p>
            <a:endParaRPr lang="zh-CN" altLang="en-US"/>
          </a:p>
        </p:txBody>
      </p:sp>
      <p:sp>
        <p:nvSpPr>
          <p:cNvPr id="2" name="标题 1">
            <a:extLst>
              <a:ext uri="{FF2B5EF4-FFF2-40B4-BE49-F238E27FC236}">
                <a16:creationId xmlns="" xmlns:a16="http://schemas.microsoft.com/office/drawing/2014/main" id="{7F11202B-C86B-4AEB-B3F8-3B0F030671FF}"/>
              </a:ext>
            </a:extLst>
          </p:cNvPr>
          <p:cNvSpPr>
            <a:spLocks noGrp="1"/>
          </p:cNvSpPr>
          <p:nvPr>
            <p:ph type="title"/>
          </p:nvPr>
        </p:nvSpPr>
        <p:spPr/>
        <p:txBody>
          <a:bodyPr/>
          <a:lstStyle/>
          <a:p>
            <a:r>
              <a:rPr lang="zh-CN" altLang="en-US"/>
              <a:t>单击此处编辑母版标题样式</a:t>
            </a:r>
          </a:p>
        </p:txBody>
      </p:sp>
      <p:sp>
        <p:nvSpPr>
          <p:cNvPr id="6" name="日期占位符 5">
            <a:extLst>
              <a:ext uri="{FF2B5EF4-FFF2-40B4-BE49-F238E27FC236}">
                <a16:creationId xmlns="" xmlns:a16="http://schemas.microsoft.com/office/drawing/2014/main" id="{39939A2D-01F1-46F3-BD1C-897967596C17}"/>
              </a:ext>
            </a:extLst>
          </p:cNvPr>
          <p:cNvSpPr>
            <a:spLocks noGrp="1"/>
          </p:cNvSpPr>
          <p:nvPr>
            <p:ph type="dt" sz="half" idx="14"/>
          </p:nvPr>
        </p:nvSpPr>
        <p:spPr/>
        <p:txBody>
          <a:bodyPr/>
          <a:lstStyle/>
          <a:p>
            <a:fld id="{5A6D09E8-4F29-4202-8946-132182D1F8DE}" type="datetime1">
              <a:rPr lang="zh-CN" altLang="en-US" smtClean="0"/>
              <a:t>2019/5/13</a:t>
            </a:fld>
            <a:endParaRPr lang="zh-CN" altLang="en-US"/>
          </a:p>
        </p:txBody>
      </p:sp>
      <p:sp>
        <p:nvSpPr>
          <p:cNvPr id="7" name="页脚占位符 6">
            <a:extLst>
              <a:ext uri="{FF2B5EF4-FFF2-40B4-BE49-F238E27FC236}">
                <a16:creationId xmlns="" xmlns:a16="http://schemas.microsoft.com/office/drawing/2014/main" id="{EF450968-6E2F-4DBF-9A89-710F9FD78FDE}"/>
              </a:ext>
            </a:extLst>
          </p:cNvPr>
          <p:cNvSpPr>
            <a:spLocks noGrp="1"/>
          </p:cNvSpPr>
          <p:nvPr>
            <p:ph type="ftr" sz="quarter" idx="15"/>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8" name="灯片编号占位符 7">
            <a:extLst>
              <a:ext uri="{FF2B5EF4-FFF2-40B4-BE49-F238E27FC236}">
                <a16:creationId xmlns="" xmlns:a16="http://schemas.microsoft.com/office/drawing/2014/main" id="{1560C4AD-09F8-4856-B493-2F594FBB8B4B}"/>
              </a:ext>
            </a:extLst>
          </p:cNvPr>
          <p:cNvSpPr>
            <a:spLocks noGrp="1"/>
          </p:cNvSpPr>
          <p:nvPr>
            <p:ph type="sldNum" sz="quarter" idx="16"/>
          </p:nvPr>
        </p:nvSpPr>
        <p:spPr/>
        <p:txBody>
          <a:bodyPr/>
          <a:lstStyle/>
          <a:p>
            <a:fld id="{E0636391-671F-441A-88CD-087D895C35BE}" type="slidenum">
              <a:rPr lang="zh-CN" altLang="en-US" smtClean="0"/>
              <a:pPr/>
              <a:t>‹#›</a:t>
            </a:fld>
            <a:endParaRPr lang="zh-CN" altLang="en-US" dirty="0"/>
          </a:p>
        </p:txBody>
      </p:sp>
    </p:spTree>
    <p:extLst>
      <p:ext uri="{BB962C8B-B14F-4D97-AF65-F5344CB8AC3E}">
        <p14:creationId xmlns:p14="http://schemas.microsoft.com/office/powerpoint/2010/main" val="1221124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microsoft.com/office/2007/relationships/hdphoto" Target="../media/hdphoto1.wdp"/><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microsoft.com/office/2007/relationships/hdphoto" Target="../media/hdphoto1.wdp"/><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image" Target="../media/image1.pn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19" Type="http://schemas.openxmlformats.org/officeDocument/2006/relationships/theme" Target="../theme/theme2.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5.xml"/><Relationship Id="rId1"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4" name="组合 23">
            <a:extLst>
              <a:ext uri="{FF2B5EF4-FFF2-40B4-BE49-F238E27FC236}">
                <a16:creationId xmlns="" xmlns:a16="http://schemas.microsoft.com/office/drawing/2014/main" id="{2D55F273-A8E8-4A17-9B4C-B953B5862F59}"/>
              </a:ext>
            </a:extLst>
          </p:cNvPr>
          <p:cNvGrpSpPr/>
          <p:nvPr userDrawn="1"/>
        </p:nvGrpSpPr>
        <p:grpSpPr>
          <a:xfrm>
            <a:off x="0" y="0"/>
            <a:ext cx="12192000" cy="6858000"/>
            <a:chOff x="0" y="0"/>
            <a:chExt cx="12192000" cy="6858000"/>
          </a:xfrm>
        </p:grpSpPr>
        <p:pic>
          <p:nvPicPr>
            <p:cNvPr id="25" name="图片 24">
              <a:extLst>
                <a:ext uri="{FF2B5EF4-FFF2-40B4-BE49-F238E27FC236}">
                  <a16:creationId xmlns="" xmlns:a16="http://schemas.microsoft.com/office/drawing/2014/main" id="{F5175846-4F5C-4760-86E3-A83712D20A60}"/>
                </a:ext>
              </a:extLst>
            </p:cNvPr>
            <p:cNvPicPr>
              <a:picLocks noChangeAspect="1"/>
            </p:cNvPicPr>
            <p:nvPr/>
          </p:nvPicPr>
          <p:blipFill rotWithShape="1">
            <a:blip r:embed="rId27" cstate="email">
              <a:alphaModFix amt="35000"/>
              <a:extLst>
                <a:ext uri="{BEBA8EAE-BF5A-486C-A8C5-ECC9F3942E4B}">
                  <a14:imgProps xmlns:a14="http://schemas.microsoft.com/office/drawing/2010/main">
                    <a14:imgLayer r:embed="rId28">
                      <a14:imgEffect>
                        <a14:brightnessContrast contrast="-40000"/>
                      </a14:imgEffect>
                    </a14:imgLayer>
                  </a14:imgProps>
                </a:ext>
                <a:ext uri="{28A0092B-C50C-407E-A947-70E740481C1C}">
                  <a14:useLocalDpi xmlns:a14="http://schemas.microsoft.com/office/drawing/2010/main"/>
                </a:ext>
              </a:extLst>
            </a:blip>
            <a:srcRect l="3958" t="28010" r="2152" b="1573"/>
            <a:stretch/>
          </p:blipFill>
          <p:spPr>
            <a:xfrm>
              <a:off x="0" y="0"/>
              <a:ext cx="12192000" cy="6858000"/>
            </a:xfrm>
            <a:prstGeom prst="rect">
              <a:avLst/>
            </a:prstGeom>
          </p:spPr>
        </p:pic>
        <p:sp>
          <p:nvSpPr>
            <p:cNvPr id="26" name="矩形 25">
              <a:extLst>
                <a:ext uri="{FF2B5EF4-FFF2-40B4-BE49-F238E27FC236}">
                  <a16:creationId xmlns="" xmlns:a16="http://schemas.microsoft.com/office/drawing/2014/main" id="{EB40D818-C9D2-468C-854C-40957A9A05B0}"/>
                </a:ext>
              </a:extLst>
            </p:cNvPr>
            <p:cNvSpPr/>
            <p:nvPr/>
          </p:nvSpPr>
          <p:spPr>
            <a:xfrm>
              <a:off x="0" y="0"/>
              <a:ext cx="12192000" cy="6858000"/>
            </a:xfrm>
            <a:prstGeom prst="rect">
              <a:avLst/>
            </a:prstGeom>
            <a:gradFill>
              <a:gsLst>
                <a:gs pos="0">
                  <a:schemeClr val="bg1">
                    <a:alpha val="85000"/>
                  </a:schemeClr>
                </a:gs>
                <a:gs pos="100000">
                  <a:schemeClr val="bg1">
                    <a:alpha val="7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grpSp>
      <p:sp>
        <p:nvSpPr>
          <p:cNvPr id="2" name="标题占位符 1">
            <a:extLst>
              <a:ext uri="{FF2B5EF4-FFF2-40B4-BE49-F238E27FC236}">
                <a16:creationId xmlns="" xmlns:a16="http://schemas.microsoft.com/office/drawing/2014/main" id="{406B02E5-2EA1-4036-B7D7-1FC1706D62A7}"/>
              </a:ext>
            </a:extLst>
          </p:cNvPr>
          <p:cNvSpPr>
            <a:spLocks noGrp="1"/>
          </p:cNvSpPr>
          <p:nvPr>
            <p:ph type="title"/>
          </p:nvPr>
        </p:nvSpPr>
        <p:spPr>
          <a:xfrm>
            <a:off x="829994" y="367981"/>
            <a:ext cx="8581292" cy="514350"/>
          </a:xfrm>
          <a:prstGeom prst="rect">
            <a:avLst/>
          </a:prstGeom>
        </p:spPr>
        <p:txBody>
          <a:bodyPr vert="horz" lIns="0" tIns="46800" rIns="91440" bIns="45720" rtlCol="0" anchor="ctr">
            <a:no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3E6314A3-86A9-4B7C-AEE7-D2C1CDDB2DC4}"/>
              </a:ext>
            </a:extLst>
          </p:cNvPr>
          <p:cNvSpPr>
            <a:spLocks noGrp="1"/>
          </p:cNvSpPr>
          <p:nvPr>
            <p:ph type="body" idx="1"/>
          </p:nvPr>
        </p:nvSpPr>
        <p:spPr>
          <a:xfrm>
            <a:off x="660400" y="1130301"/>
            <a:ext cx="10858500" cy="5003799"/>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 xmlns:a16="http://schemas.microsoft.com/office/drawing/2014/main" id="{F95A2276-7599-4994-9ADA-CE302F790F37}"/>
              </a:ext>
            </a:extLst>
          </p:cNvPr>
          <p:cNvSpPr>
            <a:spLocks noGrp="1"/>
          </p:cNvSpPr>
          <p:nvPr>
            <p:ph type="dt" sz="half" idx="2"/>
          </p:nvPr>
        </p:nvSpPr>
        <p:spPr>
          <a:xfrm>
            <a:off x="673100" y="6235699"/>
            <a:ext cx="29083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6D09E8-4F29-4202-8946-132182D1F8DE}" type="datetime1">
              <a:rPr lang="zh-CN" altLang="en-US" smtClean="0"/>
              <a:t>2019/5/13</a:t>
            </a:fld>
            <a:endParaRPr lang="zh-CN" altLang="en-US"/>
          </a:p>
        </p:txBody>
      </p:sp>
      <p:sp>
        <p:nvSpPr>
          <p:cNvPr id="5" name="页脚占位符 4">
            <a:extLst>
              <a:ext uri="{FF2B5EF4-FFF2-40B4-BE49-F238E27FC236}">
                <a16:creationId xmlns="" xmlns:a16="http://schemas.microsoft.com/office/drawing/2014/main" id="{1C6E10C2-CAB6-4B71-BB73-650074087C95}"/>
              </a:ext>
            </a:extLst>
          </p:cNvPr>
          <p:cNvSpPr>
            <a:spLocks noGrp="1"/>
          </p:cNvSpPr>
          <p:nvPr>
            <p:ph type="ftr" sz="quarter" idx="3"/>
          </p:nvPr>
        </p:nvSpPr>
        <p:spPr>
          <a:xfrm>
            <a:off x="4038600" y="623570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zh-CN" spc="300" dirty="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dirty="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dirty="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6" name="灯片编号占位符 5">
            <a:extLst>
              <a:ext uri="{FF2B5EF4-FFF2-40B4-BE49-F238E27FC236}">
                <a16:creationId xmlns="" xmlns:a16="http://schemas.microsoft.com/office/drawing/2014/main" id="{E9835AF8-8DA6-4805-B2C5-4898BCF81BB9}"/>
              </a:ext>
            </a:extLst>
          </p:cNvPr>
          <p:cNvSpPr>
            <a:spLocks noGrp="1"/>
          </p:cNvSpPr>
          <p:nvPr>
            <p:ph type="sldNum" sz="quarter" idx="4"/>
          </p:nvPr>
        </p:nvSpPr>
        <p:spPr>
          <a:xfrm>
            <a:off x="8610600" y="6261590"/>
            <a:ext cx="2908300" cy="365125"/>
          </a:xfrm>
          <a:prstGeom prst="rect">
            <a:avLst/>
          </a:prstGeom>
        </p:spPr>
        <p:txBody>
          <a:bodyPr vert="horz" lIns="91440" tIns="45720" rIns="91440" bIns="45720" rtlCol="0" anchor="ctr"/>
          <a:lstStyle>
            <a:lvl1pPr algn="r">
              <a:defRPr sz="1200">
                <a:solidFill>
                  <a:schemeClr val="bg1">
                    <a:lumMod val="65000"/>
                  </a:schemeClr>
                </a:solidFill>
                <a:latin typeface="Arial" panose="020B0604020202020204" pitchFamily="34" charset="0"/>
                <a:cs typeface="Arial" panose="020B0604020202020204" pitchFamily="34" charset="0"/>
              </a:defRPr>
            </a:lvl1pPr>
          </a:lstStyle>
          <a:p>
            <a:fld id="{E0636391-671F-441A-88CD-087D895C35BE}" type="slidenum">
              <a:rPr lang="zh-CN" altLang="en-US" smtClean="0"/>
              <a:pPr/>
              <a:t>‹#›</a:t>
            </a:fld>
            <a:endParaRPr lang="zh-CN" altLang="en-US" dirty="0"/>
          </a:p>
        </p:txBody>
      </p:sp>
      <p:pic>
        <p:nvPicPr>
          <p:cNvPr id="23" name="图片 22" descr="师大标识（cdr）">
            <a:extLst>
              <a:ext uri="{FF2B5EF4-FFF2-40B4-BE49-F238E27FC236}">
                <a16:creationId xmlns="" xmlns:a16="http://schemas.microsoft.com/office/drawing/2014/main" id="{C385F4AA-E51C-41E3-8C05-C9E28992C4EE}"/>
              </a:ext>
            </a:extLst>
          </p:cNvPr>
          <p:cNvPicPr>
            <a:picLocks noChangeAspect="1"/>
          </p:cNvPicPr>
          <p:nvPr userDrawn="1"/>
        </p:nvPicPr>
        <p:blipFill>
          <a:blip r:embed="rId29" cstate="email">
            <a:extLst>
              <a:ext uri="{28A0092B-C50C-407E-A947-70E740481C1C}">
                <a14:useLocalDpi xmlns:a14="http://schemas.microsoft.com/office/drawing/2010/main"/>
              </a:ext>
            </a:extLst>
          </a:blip>
          <a:stretch>
            <a:fillRect/>
          </a:stretch>
        </p:blipFill>
        <p:spPr>
          <a:xfrm>
            <a:off x="9586595" y="384667"/>
            <a:ext cx="1932305" cy="514350"/>
          </a:xfrm>
          <a:prstGeom prst="rect">
            <a:avLst/>
          </a:prstGeom>
        </p:spPr>
      </p:pic>
      <p:cxnSp>
        <p:nvCxnSpPr>
          <p:cNvPr id="8" name="直接连接符 7">
            <a:extLst>
              <a:ext uri="{FF2B5EF4-FFF2-40B4-BE49-F238E27FC236}">
                <a16:creationId xmlns="" xmlns:a16="http://schemas.microsoft.com/office/drawing/2014/main" id="{72B9AF87-DDBA-4B1C-926F-67EF1C8D3EAE}"/>
              </a:ext>
            </a:extLst>
          </p:cNvPr>
          <p:cNvCxnSpPr/>
          <p:nvPr userDrawn="1"/>
        </p:nvCxnSpPr>
        <p:spPr>
          <a:xfrm>
            <a:off x="660400" y="367981"/>
            <a:ext cx="0" cy="51435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8795977"/>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51" r:id="rId4"/>
    <p:sldLayoutId id="2147483688" r:id="rId5"/>
    <p:sldLayoutId id="2147483655" r:id="rId6"/>
    <p:sldLayoutId id="214748366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 id="2147483714" r:id="rId20"/>
    <p:sldLayoutId id="2147483715" r:id="rId21"/>
    <p:sldLayoutId id="2147483716" r:id="rId22"/>
    <p:sldLayoutId id="2147483717" r:id="rId23"/>
    <p:sldLayoutId id="2147483718" r:id="rId24"/>
    <p:sldLayoutId id="2147483719" r:id="rId25"/>
  </p:sldLayoutIdLst>
  <p:hf hdr="0" dt="0"/>
  <p:txStyles>
    <p:titleStyle>
      <a:lvl1pPr algn="l" defTabSz="914400" rtl="0" eaLnBrk="1" latinLnBrk="0" hangingPunct="1">
        <a:lnSpc>
          <a:spcPct val="100000"/>
        </a:lnSpc>
        <a:spcBef>
          <a:spcPct val="0"/>
        </a:spcBef>
        <a:buNone/>
        <a:defRPr sz="2800" b="1" kern="1200">
          <a:solidFill>
            <a:schemeClr val="accent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4" name="组合 23">
            <a:extLst>
              <a:ext uri="{FF2B5EF4-FFF2-40B4-BE49-F238E27FC236}">
                <a16:creationId xmlns="" xmlns:a16="http://schemas.microsoft.com/office/drawing/2014/main" id="{2D55F273-A8E8-4A17-9B4C-B953B5862F59}"/>
              </a:ext>
            </a:extLst>
          </p:cNvPr>
          <p:cNvGrpSpPr/>
          <p:nvPr userDrawn="1"/>
        </p:nvGrpSpPr>
        <p:grpSpPr>
          <a:xfrm>
            <a:off x="0" y="0"/>
            <a:ext cx="12192000" cy="6858000"/>
            <a:chOff x="0" y="0"/>
            <a:chExt cx="12192000" cy="6858000"/>
          </a:xfrm>
        </p:grpSpPr>
        <p:pic>
          <p:nvPicPr>
            <p:cNvPr id="25" name="图片 24">
              <a:extLst>
                <a:ext uri="{FF2B5EF4-FFF2-40B4-BE49-F238E27FC236}">
                  <a16:creationId xmlns="" xmlns:a16="http://schemas.microsoft.com/office/drawing/2014/main" id="{F5175846-4F5C-4760-86E3-A83712D20A60}"/>
                </a:ext>
              </a:extLst>
            </p:cNvPr>
            <p:cNvPicPr>
              <a:picLocks noChangeAspect="1"/>
            </p:cNvPicPr>
            <p:nvPr/>
          </p:nvPicPr>
          <p:blipFill rotWithShape="1">
            <a:blip r:embed="rId20" cstate="email">
              <a:alphaModFix amt="35000"/>
              <a:extLst>
                <a:ext uri="{BEBA8EAE-BF5A-486C-A8C5-ECC9F3942E4B}">
                  <a14:imgProps xmlns:a14="http://schemas.microsoft.com/office/drawing/2010/main">
                    <a14:imgLayer r:embed="rId21">
                      <a14:imgEffect>
                        <a14:brightnessContrast contrast="-40000"/>
                      </a14:imgEffect>
                    </a14:imgLayer>
                  </a14:imgProps>
                </a:ext>
                <a:ext uri="{28A0092B-C50C-407E-A947-70E740481C1C}">
                  <a14:useLocalDpi xmlns:a14="http://schemas.microsoft.com/office/drawing/2010/main"/>
                </a:ext>
              </a:extLst>
            </a:blip>
            <a:srcRect l="3958" t="28010" r="2152" b="1573"/>
            <a:stretch/>
          </p:blipFill>
          <p:spPr>
            <a:xfrm>
              <a:off x="0" y="0"/>
              <a:ext cx="12192000" cy="6858000"/>
            </a:xfrm>
            <a:prstGeom prst="rect">
              <a:avLst/>
            </a:prstGeom>
          </p:spPr>
        </p:pic>
        <p:sp>
          <p:nvSpPr>
            <p:cNvPr id="26" name="矩形 25">
              <a:extLst>
                <a:ext uri="{FF2B5EF4-FFF2-40B4-BE49-F238E27FC236}">
                  <a16:creationId xmlns="" xmlns:a16="http://schemas.microsoft.com/office/drawing/2014/main" id="{EB40D818-C9D2-468C-854C-40957A9A05B0}"/>
                </a:ext>
              </a:extLst>
            </p:cNvPr>
            <p:cNvSpPr/>
            <p:nvPr/>
          </p:nvSpPr>
          <p:spPr>
            <a:xfrm>
              <a:off x="0" y="0"/>
              <a:ext cx="12192000" cy="6858000"/>
            </a:xfrm>
            <a:prstGeom prst="rect">
              <a:avLst/>
            </a:prstGeom>
            <a:gradFill>
              <a:gsLst>
                <a:gs pos="0">
                  <a:schemeClr val="bg1">
                    <a:alpha val="85000"/>
                  </a:schemeClr>
                </a:gs>
                <a:gs pos="100000">
                  <a:schemeClr val="bg1">
                    <a:alpha val="7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grpSp>
      <p:sp>
        <p:nvSpPr>
          <p:cNvPr id="2" name="标题占位符 1">
            <a:extLst>
              <a:ext uri="{FF2B5EF4-FFF2-40B4-BE49-F238E27FC236}">
                <a16:creationId xmlns="" xmlns:a16="http://schemas.microsoft.com/office/drawing/2014/main" id="{406B02E5-2EA1-4036-B7D7-1FC1706D62A7}"/>
              </a:ext>
            </a:extLst>
          </p:cNvPr>
          <p:cNvSpPr>
            <a:spLocks noGrp="1"/>
          </p:cNvSpPr>
          <p:nvPr>
            <p:ph type="title"/>
          </p:nvPr>
        </p:nvSpPr>
        <p:spPr>
          <a:xfrm>
            <a:off x="829994" y="367981"/>
            <a:ext cx="8581292" cy="514350"/>
          </a:xfrm>
          <a:prstGeom prst="rect">
            <a:avLst/>
          </a:prstGeom>
        </p:spPr>
        <p:txBody>
          <a:bodyPr vert="horz" lIns="0" tIns="46800" rIns="91440" bIns="45720" rtlCol="0" anchor="ctr">
            <a:no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3E6314A3-86A9-4B7C-AEE7-D2C1CDDB2DC4}"/>
              </a:ext>
            </a:extLst>
          </p:cNvPr>
          <p:cNvSpPr>
            <a:spLocks noGrp="1"/>
          </p:cNvSpPr>
          <p:nvPr>
            <p:ph type="body" idx="1"/>
          </p:nvPr>
        </p:nvSpPr>
        <p:spPr>
          <a:xfrm>
            <a:off x="660400" y="1130301"/>
            <a:ext cx="10858500" cy="5003799"/>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 xmlns:a16="http://schemas.microsoft.com/office/drawing/2014/main" id="{F95A2276-7599-4994-9ADA-CE302F790F37}"/>
              </a:ext>
            </a:extLst>
          </p:cNvPr>
          <p:cNvSpPr>
            <a:spLocks noGrp="1"/>
          </p:cNvSpPr>
          <p:nvPr>
            <p:ph type="dt" sz="half" idx="2"/>
          </p:nvPr>
        </p:nvSpPr>
        <p:spPr>
          <a:xfrm>
            <a:off x="673100" y="6235699"/>
            <a:ext cx="29083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6D09E8-4F29-4202-8946-132182D1F8DE}" type="datetime1">
              <a:rPr lang="zh-CN" altLang="en-US" smtClean="0"/>
              <a:t>2019/5/13</a:t>
            </a:fld>
            <a:endParaRPr lang="zh-CN" altLang="en-US"/>
          </a:p>
        </p:txBody>
      </p:sp>
      <p:sp>
        <p:nvSpPr>
          <p:cNvPr id="5" name="页脚占位符 4">
            <a:extLst>
              <a:ext uri="{FF2B5EF4-FFF2-40B4-BE49-F238E27FC236}">
                <a16:creationId xmlns="" xmlns:a16="http://schemas.microsoft.com/office/drawing/2014/main" id="{1C6E10C2-CAB6-4B71-BB73-650074087C95}"/>
              </a:ext>
            </a:extLst>
          </p:cNvPr>
          <p:cNvSpPr>
            <a:spLocks noGrp="1"/>
          </p:cNvSpPr>
          <p:nvPr>
            <p:ph type="ftr" sz="quarter" idx="3"/>
          </p:nvPr>
        </p:nvSpPr>
        <p:spPr>
          <a:xfrm>
            <a:off x="4038600" y="623570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zh-CN" spc="300" dirty="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dirty="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dirty="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6" name="灯片编号占位符 5">
            <a:extLst>
              <a:ext uri="{FF2B5EF4-FFF2-40B4-BE49-F238E27FC236}">
                <a16:creationId xmlns="" xmlns:a16="http://schemas.microsoft.com/office/drawing/2014/main" id="{E9835AF8-8DA6-4805-B2C5-4898BCF81BB9}"/>
              </a:ext>
            </a:extLst>
          </p:cNvPr>
          <p:cNvSpPr>
            <a:spLocks noGrp="1"/>
          </p:cNvSpPr>
          <p:nvPr>
            <p:ph type="sldNum" sz="quarter" idx="4"/>
          </p:nvPr>
        </p:nvSpPr>
        <p:spPr>
          <a:xfrm>
            <a:off x="8610600" y="6261590"/>
            <a:ext cx="2908300" cy="365125"/>
          </a:xfrm>
          <a:prstGeom prst="rect">
            <a:avLst/>
          </a:prstGeom>
        </p:spPr>
        <p:txBody>
          <a:bodyPr vert="horz" lIns="91440" tIns="45720" rIns="91440" bIns="45720" rtlCol="0" anchor="ctr"/>
          <a:lstStyle>
            <a:lvl1pPr algn="r">
              <a:defRPr sz="1200">
                <a:solidFill>
                  <a:schemeClr val="bg1">
                    <a:lumMod val="65000"/>
                  </a:schemeClr>
                </a:solidFill>
                <a:latin typeface="Arial" panose="020B0604020202020204" pitchFamily="34" charset="0"/>
                <a:cs typeface="Arial" panose="020B0604020202020204" pitchFamily="34" charset="0"/>
              </a:defRPr>
            </a:lvl1pPr>
          </a:lstStyle>
          <a:p>
            <a:fld id="{E0636391-671F-441A-88CD-087D895C35BE}" type="slidenum">
              <a:rPr lang="zh-CN" altLang="en-US" smtClean="0"/>
              <a:pPr/>
              <a:t>‹#›</a:t>
            </a:fld>
            <a:endParaRPr lang="zh-CN" altLang="en-US" dirty="0"/>
          </a:p>
        </p:txBody>
      </p:sp>
      <p:pic>
        <p:nvPicPr>
          <p:cNvPr id="23" name="图片 22" descr="师大标识（cdr）">
            <a:extLst>
              <a:ext uri="{FF2B5EF4-FFF2-40B4-BE49-F238E27FC236}">
                <a16:creationId xmlns="" xmlns:a16="http://schemas.microsoft.com/office/drawing/2014/main" id="{C385F4AA-E51C-41E3-8C05-C9E28992C4EE}"/>
              </a:ext>
            </a:extLst>
          </p:cNvPr>
          <p:cNvPicPr>
            <a:picLocks noChangeAspect="1"/>
          </p:cNvPicPr>
          <p:nvPr userDrawn="1"/>
        </p:nvPicPr>
        <p:blipFill>
          <a:blip r:embed="rId22" cstate="email">
            <a:extLst>
              <a:ext uri="{28A0092B-C50C-407E-A947-70E740481C1C}">
                <a14:useLocalDpi xmlns:a14="http://schemas.microsoft.com/office/drawing/2010/main"/>
              </a:ext>
            </a:extLst>
          </a:blip>
          <a:stretch>
            <a:fillRect/>
          </a:stretch>
        </p:blipFill>
        <p:spPr>
          <a:xfrm>
            <a:off x="9586595" y="384667"/>
            <a:ext cx="1932305" cy="514350"/>
          </a:xfrm>
          <a:prstGeom prst="rect">
            <a:avLst/>
          </a:prstGeom>
        </p:spPr>
      </p:pic>
      <p:cxnSp>
        <p:nvCxnSpPr>
          <p:cNvPr id="8" name="直接连接符 7">
            <a:extLst>
              <a:ext uri="{FF2B5EF4-FFF2-40B4-BE49-F238E27FC236}">
                <a16:creationId xmlns="" xmlns:a16="http://schemas.microsoft.com/office/drawing/2014/main" id="{72B9AF87-DDBA-4B1C-926F-67EF1C8D3EAE}"/>
              </a:ext>
            </a:extLst>
          </p:cNvPr>
          <p:cNvCxnSpPr/>
          <p:nvPr userDrawn="1"/>
        </p:nvCxnSpPr>
        <p:spPr>
          <a:xfrm>
            <a:off x="660400" y="367981"/>
            <a:ext cx="0" cy="51435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083783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Lst>
  <p:hf hdr="0" dt="0"/>
  <p:txStyles>
    <p:titleStyle>
      <a:lvl1pPr algn="l" defTabSz="914400" rtl="0" eaLnBrk="1" latinLnBrk="0" hangingPunct="1">
        <a:lnSpc>
          <a:spcPct val="100000"/>
        </a:lnSpc>
        <a:spcBef>
          <a:spcPct val="0"/>
        </a:spcBef>
        <a:buNone/>
        <a:defRPr sz="2800" b="1" kern="1200">
          <a:solidFill>
            <a:schemeClr val="accent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9860034"/>
      </p:ext>
    </p:extLst>
  </p:cSld>
  <p:clrMap bg1="lt1" tx1="dk1" bg2="lt2" tx2="dk2" accent1="accent1" accent2="accent2" accent3="accent3" accent4="accent4" accent5="accent5" accent6="accent6" hlink="hlink" folHlink="folHlink"/>
  <p:sldLayoutIdLst>
    <p:sldLayoutId id="2147483768" r:id="rId1"/>
    <p:sldLayoutId id="214748376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3290934"/>
      </p:ext>
    </p:extLst>
  </p:cSld>
  <p:clrMap bg1="lt1" tx1="dk1" bg2="lt2" tx2="dk2" accent1="accent1" accent2="accent2" accent3="accent3" accent4="accent4" accent5="accent5" accent6="accent6" hlink="hlink" folHlink="folHlink"/>
  <p:sldLayoutIdLst>
    <p:sldLayoutId id="214748377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46.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8.png"/><Relationship Id="rId7" Type="http://schemas.openxmlformats.org/officeDocument/2006/relationships/image" Target="../media/image18.png"/><Relationship Id="rId2" Type="http://schemas.openxmlformats.org/officeDocument/2006/relationships/slideLayout" Target="../slideLayouts/slideLayout46.xml"/><Relationship Id="rId1" Type="http://schemas.openxmlformats.org/officeDocument/2006/relationships/tags" Target="../tags/tag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2.xml"/><Relationship Id="rId1" Type="http://schemas.openxmlformats.org/officeDocument/2006/relationships/slideLayout" Target="../slideLayouts/slideLayout11.xml"/><Relationship Id="rId4" Type="http://schemas.openxmlformats.org/officeDocument/2006/relationships/image" Target="../media/image50.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39.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55.png"/><Relationship Id="rId7" Type="http://schemas.openxmlformats.org/officeDocument/2006/relationships/image" Target="../media/image58.png"/><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51.svg"/><Relationship Id="rId5" Type="http://schemas.openxmlformats.org/officeDocument/2006/relationships/image" Target="../media/image57.png"/><Relationship Id="rId10" Type="http://schemas.openxmlformats.org/officeDocument/2006/relationships/image" Target="../media/image55.svg"/><Relationship Id="rId4" Type="http://schemas.openxmlformats.org/officeDocument/2006/relationships/image" Target="../media/image56.jpeg"/><Relationship Id="rId9" Type="http://schemas.openxmlformats.org/officeDocument/2006/relationships/image" Target="../media/image59.pn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8.xml"/><Relationship Id="rId1" Type="http://schemas.openxmlformats.org/officeDocument/2006/relationships/slideLayout" Target="../slideLayouts/slideLayout14.xml"/><Relationship Id="rId5" Type="http://schemas.openxmlformats.org/officeDocument/2006/relationships/image" Target="../media/image62.jpeg"/><Relationship Id="rId4" Type="http://schemas.openxmlformats.org/officeDocument/2006/relationships/image" Target="../media/image61.jpeg"/></Relationships>
</file>

<file path=ppt/slides/_rels/slide4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9.xml"/><Relationship Id="rId1" Type="http://schemas.openxmlformats.org/officeDocument/2006/relationships/slideLayout" Target="../slideLayouts/slideLayout16.xml"/><Relationship Id="rId4" Type="http://schemas.microsoft.com/office/2007/relationships/hdphoto" Target="../media/hdphoto4.wdp"/></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3.xml"/><Relationship Id="rId1" Type="http://schemas.openxmlformats.org/officeDocument/2006/relationships/slideLayout" Target="../slideLayouts/slideLayout15.xml"/><Relationship Id="rId4" Type="http://schemas.microsoft.com/office/2007/relationships/hdphoto" Target="../media/hdphoto5.wdp"/></Relationships>
</file>

<file path=ppt/slides/_rels/slide46.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notesSlide" Target="../notesSlides/notesSlide44.xml"/><Relationship Id="rId1" Type="http://schemas.openxmlformats.org/officeDocument/2006/relationships/slideLayout" Target="../slideLayouts/slideLayout16.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47.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1.jpeg"/><Relationship Id="rId7" Type="http://schemas.openxmlformats.org/officeDocument/2006/relationships/image" Target="../media/image75.jpeg"/><Relationship Id="rId2" Type="http://schemas.openxmlformats.org/officeDocument/2006/relationships/notesSlide" Target="../notesSlides/notesSlide45.xml"/><Relationship Id="rId1" Type="http://schemas.openxmlformats.org/officeDocument/2006/relationships/slideLayout" Target="../slideLayouts/slideLayout17.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9.xml"/><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50.xml"/><Relationship Id="rId1" Type="http://schemas.openxmlformats.org/officeDocument/2006/relationships/slideLayout" Target="../slideLayouts/slideLayout20.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5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1.xml"/><Relationship Id="rId1" Type="http://schemas.openxmlformats.org/officeDocument/2006/relationships/slideLayout" Target="../slideLayouts/slideLayout21.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png"/></Relationships>
</file>

<file path=ppt/slides/_rels/slide54.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52.xml"/><Relationship Id="rId1" Type="http://schemas.openxmlformats.org/officeDocument/2006/relationships/slideLayout" Target="../slideLayouts/slideLayout22.xml"/><Relationship Id="rId4" Type="http://schemas.openxmlformats.org/officeDocument/2006/relationships/image" Target="../media/image86.jpeg"/></Relationships>
</file>

<file path=ppt/slides/_rels/slide55.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3.xml"/><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54.xml"/><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image" Target="../media/image88.png"/><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notesSlide" Target="../notesSlides/notesSlide5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slideLayout" Target="../slideLayouts/slideLayout5.xml"/><Relationship Id="rId5" Type="http://schemas.openxmlformats.org/officeDocument/2006/relationships/tags" Target="../tags/tag7.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6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2.xml"/><Relationship Id="rId1" Type="http://schemas.openxmlformats.org/officeDocument/2006/relationships/slideLayout" Target="../slideLayouts/slideLayout16.xml"/><Relationship Id="rId5" Type="http://schemas.openxmlformats.org/officeDocument/2006/relationships/chart" Target="../charts/chart7.xml"/><Relationship Id="rId4" Type="http://schemas.openxmlformats.org/officeDocument/2006/relationships/chart" Target="../charts/char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8" Type="http://schemas.openxmlformats.org/officeDocument/2006/relationships/image" Target="../media/image94.jpeg"/><Relationship Id="rId13" Type="http://schemas.openxmlformats.org/officeDocument/2006/relationships/image" Target="../media/image99.jpeg"/><Relationship Id="rId18" Type="http://schemas.openxmlformats.org/officeDocument/2006/relationships/image" Target="../media/image104.jpeg"/><Relationship Id="rId3" Type="http://schemas.openxmlformats.org/officeDocument/2006/relationships/image" Target="../media/image89.jpeg"/><Relationship Id="rId7" Type="http://schemas.openxmlformats.org/officeDocument/2006/relationships/image" Target="../media/image93.jpeg"/><Relationship Id="rId12" Type="http://schemas.openxmlformats.org/officeDocument/2006/relationships/image" Target="../media/image98.jpeg"/><Relationship Id="rId17" Type="http://schemas.openxmlformats.org/officeDocument/2006/relationships/image" Target="../media/image103.png"/><Relationship Id="rId2" Type="http://schemas.openxmlformats.org/officeDocument/2006/relationships/notesSlide" Target="../notesSlides/notesSlide66.xml"/><Relationship Id="rId16" Type="http://schemas.openxmlformats.org/officeDocument/2006/relationships/image" Target="../media/image102.jpeg"/><Relationship Id="rId20" Type="http://schemas.openxmlformats.org/officeDocument/2006/relationships/image" Target="../media/image106.jpeg"/><Relationship Id="rId1" Type="http://schemas.openxmlformats.org/officeDocument/2006/relationships/slideLayout" Target="../slideLayouts/slideLayout16.xml"/><Relationship Id="rId6" Type="http://schemas.openxmlformats.org/officeDocument/2006/relationships/image" Target="../media/image92.jpeg"/><Relationship Id="rId11" Type="http://schemas.openxmlformats.org/officeDocument/2006/relationships/image" Target="../media/image97.jpeg"/><Relationship Id="rId5" Type="http://schemas.openxmlformats.org/officeDocument/2006/relationships/image" Target="../media/image91.jpeg"/><Relationship Id="rId15" Type="http://schemas.openxmlformats.org/officeDocument/2006/relationships/image" Target="../media/image101.jpeg"/><Relationship Id="rId10" Type="http://schemas.openxmlformats.org/officeDocument/2006/relationships/image" Target="../media/image96.jpeg"/><Relationship Id="rId19" Type="http://schemas.openxmlformats.org/officeDocument/2006/relationships/image" Target="../media/image105.jpeg"/><Relationship Id="rId4" Type="http://schemas.openxmlformats.org/officeDocument/2006/relationships/image" Target="../media/image90.jpeg"/><Relationship Id="rId9" Type="http://schemas.openxmlformats.org/officeDocument/2006/relationships/image" Target="../media/image95.jpeg"/><Relationship Id="rId14" Type="http://schemas.openxmlformats.org/officeDocument/2006/relationships/image" Target="../media/image100.jpe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28.png"/><Relationship Id="rId4" Type="http://schemas.openxmlformats.org/officeDocument/2006/relationships/image" Target="../media/image27.png"/></Relationships>
</file>

<file path=ppt/slides/_rels/slide70.xml.rels><?xml version="1.0" encoding="UTF-8" standalone="yes"?>
<Relationships xmlns="http://schemas.openxmlformats.org/package/2006/relationships"><Relationship Id="rId8" Type="http://schemas.openxmlformats.org/officeDocument/2006/relationships/image" Target="../media/image112.jpeg"/><Relationship Id="rId13" Type="http://schemas.openxmlformats.org/officeDocument/2006/relationships/image" Target="../media/image117.jpeg"/><Relationship Id="rId18" Type="http://schemas.openxmlformats.org/officeDocument/2006/relationships/image" Target="../media/image122.jpeg"/><Relationship Id="rId26" Type="http://schemas.openxmlformats.org/officeDocument/2006/relationships/image" Target="../media/image130.jpeg"/><Relationship Id="rId3" Type="http://schemas.openxmlformats.org/officeDocument/2006/relationships/image" Target="../media/image107.jpeg"/><Relationship Id="rId21" Type="http://schemas.openxmlformats.org/officeDocument/2006/relationships/image" Target="../media/image125.jpeg"/><Relationship Id="rId7" Type="http://schemas.openxmlformats.org/officeDocument/2006/relationships/image" Target="../media/image111.jpeg"/><Relationship Id="rId12" Type="http://schemas.openxmlformats.org/officeDocument/2006/relationships/image" Target="../media/image116.jpeg"/><Relationship Id="rId17" Type="http://schemas.openxmlformats.org/officeDocument/2006/relationships/image" Target="../media/image121.jpeg"/><Relationship Id="rId25" Type="http://schemas.openxmlformats.org/officeDocument/2006/relationships/image" Target="../media/image129.jpeg"/><Relationship Id="rId2" Type="http://schemas.openxmlformats.org/officeDocument/2006/relationships/notesSlide" Target="../notesSlides/notesSlide67.xml"/><Relationship Id="rId16" Type="http://schemas.openxmlformats.org/officeDocument/2006/relationships/image" Target="../media/image120.jpeg"/><Relationship Id="rId20" Type="http://schemas.openxmlformats.org/officeDocument/2006/relationships/image" Target="../media/image124.jpeg"/><Relationship Id="rId1" Type="http://schemas.openxmlformats.org/officeDocument/2006/relationships/slideLayout" Target="../slideLayouts/slideLayout16.xml"/><Relationship Id="rId6" Type="http://schemas.openxmlformats.org/officeDocument/2006/relationships/image" Target="../media/image110.jpeg"/><Relationship Id="rId11" Type="http://schemas.openxmlformats.org/officeDocument/2006/relationships/image" Target="../media/image115.jpeg"/><Relationship Id="rId24" Type="http://schemas.openxmlformats.org/officeDocument/2006/relationships/image" Target="../media/image128.jpeg"/><Relationship Id="rId5" Type="http://schemas.openxmlformats.org/officeDocument/2006/relationships/image" Target="../media/image109.jpeg"/><Relationship Id="rId15" Type="http://schemas.openxmlformats.org/officeDocument/2006/relationships/image" Target="../media/image119.jpeg"/><Relationship Id="rId23" Type="http://schemas.openxmlformats.org/officeDocument/2006/relationships/image" Target="../media/image127.jpeg"/><Relationship Id="rId10" Type="http://schemas.openxmlformats.org/officeDocument/2006/relationships/image" Target="../media/image114.jpeg"/><Relationship Id="rId19" Type="http://schemas.openxmlformats.org/officeDocument/2006/relationships/image" Target="../media/image123.jpeg"/><Relationship Id="rId4" Type="http://schemas.openxmlformats.org/officeDocument/2006/relationships/image" Target="../media/image108.jpeg"/><Relationship Id="rId9" Type="http://schemas.openxmlformats.org/officeDocument/2006/relationships/image" Target="../media/image113.jpeg"/><Relationship Id="rId14" Type="http://schemas.openxmlformats.org/officeDocument/2006/relationships/image" Target="../media/image118.jpeg"/><Relationship Id="rId22" Type="http://schemas.openxmlformats.org/officeDocument/2006/relationships/image" Target="../media/image126.jpeg"/></Relationships>
</file>

<file path=ppt/slides/_rels/slide71.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68.xml"/><Relationship Id="rId1" Type="http://schemas.openxmlformats.org/officeDocument/2006/relationships/slideLayout" Target="../slideLayouts/slideLayout34.xml"/><Relationship Id="rId5" Type="http://schemas.openxmlformats.org/officeDocument/2006/relationships/image" Target="../media/image133.png"/><Relationship Id="rId4" Type="http://schemas.openxmlformats.org/officeDocument/2006/relationships/image" Target="../media/image132.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 xmlns:a16="http://schemas.microsoft.com/office/drawing/2014/main"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 xmlns:a16="http://schemas.microsoft.com/office/drawing/2014/main"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 xmlns:a16="http://schemas.microsoft.com/office/drawing/2014/main" id="{8F0A1AA9-BC63-4C7D-8514-6335E0CCAA5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1860" y="806035"/>
            <a:ext cx="6124342" cy="1280228"/>
          </a:xfrm>
          <a:prstGeom prst="rect">
            <a:avLst/>
          </a:prstGeom>
        </p:spPr>
      </p:pic>
      <p:sp>
        <p:nvSpPr>
          <p:cNvPr id="11" name="文本框 10">
            <a:extLst>
              <a:ext uri="{FF2B5EF4-FFF2-40B4-BE49-F238E27FC236}">
                <a16:creationId xmlns="" xmlns:a16="http://schemas.microsoft.com/office/drawing/2014/main"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 xmlns:a16="http://schemas.microsoft.com/office/drawing/2014/main"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 xmlns:a16="http://schemas.microsoft.com/office/drawing/2014/main"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 xmlns:a16="http://schemas.microsoft.com/office/drawing/2014/main"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 xmlns:a16="http://schemas.microsoft.com/office/drawing/2014/main"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：蛋蛋</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：陕西师范大学</a:t>
            </a:r>
          </a:p>
        </p:txBody>
      </p:sp>
      <p:sp>
        <p:nvSpPr>
          <p:cNvPr id="20" name="矩形 19">
            <a:extLst>
              <a:ext uri="{FF2B5EF4-FFF2-40B4-BE49-F238E27FC236}">
                <a16:creationId xmlns="" xmlns:a16="http://schemas.microsoft.com/office/drawing/2014/main"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 xmlns:a16="http://schemas.microsoft.com/office/drawing/2014/main"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 xmlns:a16="http://schemas.microsoft.com/office/drawing/2014/main" id="{965ABEF0-3E28-45CD-A0A7-67CEB6537D2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53831" y="3208676"/>
            <a:ext cx="5338169" cy="3649324"/>
          </a:xfrm>
          <a:prstGeom prst="rect">
            <a:avLst/>
          </a:prstGeom>
        </p:spPr>
      </p:pic>
      <p:pic>
        <p:nvPicPr>
          <p:cNvPr id="14" name="图片 13">
            <a:extLst>
              <a:ext uri="{FF2B5EF4-FFF2-40B4-BE49-F238E27FC236}">
                <a16:creationId xmlns="" xmlns:a16="http://schemas.microsoft.com/office/drawing/2014/main" id="{2BEC4E33-B72E-4359-A7FB-91A4642EE69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34745" y="3346598"/>
            <a:ext cx="2268000" cy="2268000"/>
          </a:xfrm>
          <a:prstGeom prst="rect">
            <a:avLst/>
          </a:prstGeom>
        </p:spPr>
      </p:pic>
      <p:pic>
        <p:nvPicPr>
          <p:cNvPr id="22" name="图片 21">
            <a:extLst>
              <a:ext uri="{FF2B5EF4-FFF2-40B4-BE49-F238E27FC236}">
                <a16:creationId xmlns="" xmlns:a16="http://schemas.microsoft.com/office/drawing/2014/main" id="{BB3494C8-6082-4ED7-A76E-A1813082D80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8610" y="3323850"/>
            <a:ext cx="2268000" cy="2268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9E0AF85F-8669-45BA-8D38-7852E9C96A01}"/>
              </a:ext>
            </a:extLst>
          </p:cNvPr>
          <p:cNvSpPr/>
          <p:nvPr/>
        </p:nvSpPr>
        <p:spPr>
          <a:xfrm>
            <a:off x="0" y="0"/>
            <a:ext cx="12192000" cy="102870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802AD232-0992-4E84-AD7A-C29708F4418A}"/>
              </a:ext>
            </a:extLst>
          </p:cNvPr>
          <p:cNvSpPr txBox="1"/>
          <p:nvPr/>
        </p:nvSpPr>
        <p:spPr>
          <a:xfrm>
            <a:off x="4946405" y="221962"/>
            <a:ext cx="2299191" cy="584775"/>
          </a:xfrm>
          <a:prstGeom prst="rect">
            <a:avLst/>
          </a:prstGeom>
          <a:noFill/>
        </p:spPr>
        <p:txBody>
          <a:bodyPr wrap="square" rtlCol="0">
            <a:spAutoFit/>
          </a:bodyPr>
          <a:lstStyle/>
          <a:p>
            <a:pPr algn="ctr"/>
            <a:r>
              <a:rPr lang="zh-CN" altLang="en-US" sz="3200" spc="300" dirty="0">
                <a:solidFill>
                  <a:schemeClr val="bg1"/>
                </a:solidFill>
                <a:latin typeface="造字工房方黑（非商用）常规体" pitchFamily="2" charset="-122"/>
                <a:ea typeface="造字工房方黑（非商用）常规体" pitchFamily="2" charset="-122"/>
              </a:rPr>
              <a:t>一键改图</a:t>
            </a:r>
          </a:p>
        </p:txBody>
      </p:sp>
      <p:grpSp>
        <p:nvGrpSpPr>
          <p:cNvPr id="7" name="组合 6">
            <a:extLst>
              <a:ext uri="{FF2B5EF4-FFF2-40B4-BE49-F238E27FC236}">
                <a16:creationId xmlns="" xmlns:a16="http://schemas.microsoft.com/office/drawing/2014/main" id="{54E089F3-F05D-4948-ADDD-CC9C37A694A3}"/>
              </a:ext>
            </a:extLst>
          </p:cNvPr>
          <p:cNvGrpSpPr/>
          <p:nvPr/>
        </p:nvGrpSpPr>
        <p:grpSpPr>
          <a:xfrm>
            <a:off x="3333750" y="1250662"/>
            <a:ext cx="5695950" cy="1437170"/>
            <a:chOff x="594273" y="4593190"/>
            <a:chExt cx="5695950" cy="1437170"/>
          </a:xfrm>
        </p:grpSpPr>
        <p:sp>
          <p:nvSpPr>
            <p:cNvPr id="5" name="文本框 4">
              <a:extLst>
                <a:ext uri="{FF2B5EF4-FFF2-40B4-BE49-F238E27FC236}">
                  <a16:creationId xmlns="" xmlns:a16="http://schemas.microsoft.com/office/drawing/2014/main" id="{6ADF3621-DBED-4144-9C89-A8CCE9B7B82B}"/>
                </a:ext>
              </a:extLst>
            </p:cNvPr>
            <p:cNvSpPr txBox="1"/>
            <p:nvPr/>
          </p:nvSpPr>
          <p:spPr>
            <a:xfrm>
              <a:off x="594273" y="5176793"/>
              <a:ext cx="5695950" cy="853567"/>
            </a:xfrm>
            <a:prstGeom prst="rect">
              <a:avLst/>
            </a:prstGeom>
            <a:noFill/>
          </p:spPr>
          <p:txBody>
            <a:bodyPr wrap="square" rtlCol="0">
              <a:spAutoFit/>
            </a:bodyPr>
            <a:lstStyle/>
            <a:p>
              <a:pPr algn="ctr">
                <a:lnSpc>
                  <a:spcPct val="13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此模板中所有图片可一键更改，单击图片删去后，会出现图片占位符</a:t>
              </a:r>
            </a:p>
          </p:txBody>
        </p:sp>
        <p:sp>
          <p:nvSpPr>
            <p:cNvPr id="19" name="文本框 18">
              <a:extLst>
                <a:ext uri="{FF2B5EF4-FFF2-40B4-BE49-F238E27FC236}">
                  <a16:creationId xmlns="" xmlns:a16="http://schemas.microsoft.com/office/drawing/2014/main" id="{4DE6F0A8-F9DB-42A7-AF96-99D8EBB0C470}"/>
                </a:ext>
              </a:extLst>
            </p:cNvPr>
            <p:cNvSpPr txBox="1"/>
            <p:nvPr/>
          </p:nvSpPr>
          <p:spPr>
            <a:xfrm>
              <a:off x="2891660" y="4593190"/>
              <a:ext cx="929727" cy="814582"/>
            </a:xfrm>
            <a:prstGeom prst="rect">
              <a:avLst/>
            </a:prstGeom>
            <a:noFill/>
          </p:spPr>
          <p:txBody>
            <a:bodyPr wrap="square" rtlCol="0">
              <a:spAutoFit/>
            </a:bodyPr>
            <a:lstStyle/>
            <a:p>
              <a:pPr algn="ctr">
                <a:lnSpc>
                  <a:spcPct val="130000"/>
                </a:lnSpc>
              </a:pPr>
              <a:r>
                <a:rPr lang="en-US" altLang="zh-CN" sz="4000" spc="300" dirty="0">
                  <a:solidFill>
                    <a:schemeClr val="tx1">
                      <a:lumMod val="85000"/>
                      <a:lumOff val="15000"/>
                    </a:schemeClr>
                  </a:solidFill>
                  <a:latin typeface="微软雅黑" panose="020B0503020204020204" pitchFamily="34" charset="-122"/>
                  <a:ea typeface="微软雅黑" panose="020B0503020204020204" pitchFamily="34" charset="-122"/>
                </a:rPr>
                <a:t>01</a:t>
              </a:r>
              <a:endParaRPr lang="zh-CN" altLang="en-US" sz="4000" spc="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18" name="图片 17">
            <a:extLst>
              <a:ext uri="{FF2B5EF4-FFF2-40B4-BE49-F238E27FC236}">
                <a16:creationId xmlns="" xmlns:a16="http://schemas.microsoft.com/office/drawing/2014/main" id="{C9914944-FE3E-44E7-ACB6-8D76B89DC59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0774" y="3183203"/>
            <a:ext cx="5307576" cy="2984478"/>
          </a:xfrm>
          <a:prstGeom prst="rect">
            <a:avLst/>
          </a:prstGeom>
        </p:spPr>
      </p:pic>
      <p:pic>
        <p:nvPicPr>
          <p:cNvPr id="20" name="图片 19">
            <a:extLst>
              <a:ext uri="{FF2B5EF4-FFF2-40B4-BE49-F238E27FC236}">
                <a16:creationId xmlns="" xmlns:a16="http://schemas.microsoft.com/office/drawing/2014/main" id="{DD4EFF6D-9192-4D43-B351-2033CC82353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43650" y="3183203"/>
            <a:ext cx="5307576" cy="2984478"/>
          </a:xfrm>
          <a:prstGeom prst="rect">
            <a:avLst/>
          </a:prstGeom>
        </p:spPr>
      </p:pic>
    </p:spTree>
    <p:extLst>
      <p:ext uri="{BB962C8B-B14F-4D97-AF65-F5344CB8AC3E}">
        <p14:creationId xmlns:p14="http://schemas.microsoft.com/office/powerpoint/2010/main" val="22128951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802AD232-0992-4E84-AD7A-C29708F4418A}"/>
              </a:ext>
            </a:extLst>
          </p:cNvPr>
          <p:cNvSpPr txBox="1"/>
          <p:nvPr/>
        </p:nvSpPr>
        <p:spPr>
          <a:xfrm>
            <a:off x="4946405" y="221962"/>
            <a:ext cx="229919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300" normalizeH="0" baseline="0" noProof="0" dirty="0">
                <a:ln>
                  <a:noFill/>
                </a:ln>
                <a:solidFill>
                  <a:prstClr val="white"/>
                </a:solidFill>
                <a:effectLst/>
                <a:uLnTx/>
                <a:uFillTx/>
                <a:latin typeface="造字工房方黑（非商用）常规体" pitchFamily="2" charset="-122"/>
                <a:ea typeface="造字工房方黑（非商用）常规体" pitchFamily="2" charset="-122"/>
                <a:cs typeface="+mn-cs"/>
              </a:rPr>
              <a:t>一键改图</a:t>
            </a:r>
          </a:p>
        </p:txBody>
      </p:sp>
      <p:grpSp>
        <p:nvGrpSpPr>
          <p:cNvPr id="7" name="组合 6">
            <a:extLst>
              <a:ext uri="{FF2B5EF4-FFF2-40B4-BE49-F238E27FC236}">
                <a16:creationId xmlns="" xmlns:a16="http://schemas.microsoft.com/office/drawing/2014/main" id="{54E089F3-F05D-4948-ADDD-CC9C37A694A3}"/>
              </a:ext>
            </a:extLst>
          </p:cNvPr>
          <p:cNvGrpSpPr/>
          <p:nvPr/>
        </p:nvGrpSpPr>
        <p:grpSpPr>
          <a:xfrm>
            <a:off x="3333750" y="196274"/>
            <a:ext cx="5695950" cy="1437170"/>
            <a:chOff x="594273" y="4032847"/>
            <a:chExt cx="5695950" cy="1437170"/>
          </a:xfrm>
        </p:grpSpPr>
        <p:sp>
          <p:nvSpPr>
            <p:cNvPr id="5" name="文本框 4">
              <a:extLst>
                <a:ext uri="{FF2B5EF4-FFF2-40B4-BE49-F238E27FC236}">
                  <a16:creationId xmlns="" xmlns:a16="http://schemas.microsoft.com/office/drawing/2014/main" id="{6ADF3621-DBED-4144-9C89-A8CCE9B7B82B}"/>
                </a:ext>
              </a:extLst>
            </p:cNvPr>
            <p:cNvSpPr txBox="1"/>
            <p:nvPr/>
          </p:nvSpPr>
          <p:spPr>
            <a:xfrm>
              <a:off x="594273" y="4616450"/>
              <a:ext cx="5695950" cy="85356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2000" dirty="0">
                  <a:solidFill>
                    <a:prstClr val="black">
                      <a:lumMod val="85000"/>
                      <a:lumOff val="15000"/>
                    </a:prstClr>
                  </a:solidFill>
                  <a:latin typeface="微软雅黑" panose="020B0503020204020204" pitchFamily="34" charset="-122"/>
                  <a:ea typeface="微软雅黑" panose="020B0503020204020204" pitchFamily="34" charset="-122"/>
                </a:rPr>
                <a:t>按指示单击图标后，从文件夹中</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2000" dirty="0">
                  <a:solidFill>
                    <a:prstClr val="black">
                      <a:lumMod val="85000"/>
                      <a:lumOff val="15000"/>
                    </a:prstClr>
                  </a:solidFill>
                  <a:latin typeface="微软雅黑" panose="020B0503020204020204" pitchFamily="34" charset="-122"/>
                  <a:ea typeface="微软雅黑" panose="020B0503020204020204" pitchFamily="34" charset="-122"/>
                </a:rPr>
                <a:t>选择你想要的图片，点击插入</a:t>
              </a:r>
              <a:endPar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a:extLst>
                <a:ext uri="{FF2B5EF4-FFF2-40B4-BE49-F238E27FC236}">
                  <a16:creationId xmlns="" xmlns:a16="http://schemas.microsoft.com/office/drawing/2014/main" id="{4DE6F0A8-F9DB-42A7-AF96-99D8EBB0C470}"/>
                </a:ext>
              </a:extLst>
            </p:cNvPr>
            <p:cNvSpPr txBox="1"/>
            <p:nvPr/>
          </p:nvSpPr>
          <p:spPr>
            <a:xfrm>
              <a:off x="2891660" y="4032847"/>
              <a:ext cx="929727" cy="814582"/>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4000" b="0" i="0" u="none" strike="noStrike" kern="1200" cap="none" spc="3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02</a:t>
              </a:r>
              <a:endParaRPr kumimoji="0" lang="zh-CN" altLang="en-US" sz="4000" b="0" i="0" u="none" strike="noStrike" kern="1200" cap="none" spc="3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pic>
        <p:nvPicPr>
          <p:cNvPr id="3" name="图片 2">
            <a:extLst>
              <a:ext uri="{FF2B5EF4-FFF2-40B4-BE49-F238E27FC236}">
                <a16:creationId xmlns="" xmlns:a16="http://schemas.microsoft.com/office/drawing/2014/main" id="{40CF3A6B-0566-4B37-8752-619C8A7EB2C4}"/>
              </a:ext>
            </a:extLst>
          </p:cNvPr>
          <p:cNvPicPr>
            <a:picLocks noChangeAspect="1"/>
          </p:cNvPicPr>
          <p:nvPr/>
        </p:nvPicPr>
        <p:blipFill>
          <a:blip r:embed="rId3"/>
          <a:stretch>
            <a:fillRect/>
          </a:stretch>
        </p:blipFill>
        <p:spPr>
          <a:xfrm>
            <a:off x="3086100" y="1785665"/>
            <a:ext cx="6019800" cy="4648200"/>
          </a:xfrm>
          <a:prstGeom prst="rect">
            <a:avLst/>
          </a:prstGeom>
        </p:spPr>
      </p:pic>
    </p:spTree>
    <p:extLst>
      <p:ext uri="{BB962C8B-B14F-4D97-AF65-F5344CB8AC3E}">
        <p14:creationId xmlns:p14="http://schemas.microsoft.com/office/powerpoint/2010/main" val="2605384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802AD232-0992-4E84-AD7A-C29708F4418A}"/>
              </a:ext>
            </a:extLst>
          </p:cNvPr>
          <p:cNvSpPr txBox="1"/>
          <p:nvPr/>
        </p:nvSpPr>
        <p:spPr>
          <a:xfrm>
            <a:off x="4946405" y="698212"/>
            <a:ext cx="229919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300" normalizeH="0" baseline="0" noProof="0" dirty="0">
                <a:ln>
                  <a:noFill/>
                </a:ln>
                <a:solidFill>
                  <a:prstClr val="white"/>
                </a:solidFill>
                <a:effectLst/>
                <a:uLnTx/>
                <a:uFillTx/>
                <a:latin typeface="造字工房方黑（非商用）常规体" pitchFamily="2" charset="-122"/>
                <a:ea typeface="造字工房方黑（非商用）常规体" pitchFamily="2" charset="-122"/>
                <a:cs typeface="+mn-cs"/>
              </a:rPr>
              <a:t>一键改图</a:t>
            </a:r>
          </a:p>
        </p:txBody>
      </p:sp>
      <p:grpSp>
        <p:nvGrpSpPr>
          <p:cNvPr id="7" name="组合 6">
            <a:extLst>
              <a:ext uri="{FF2B5EF4-FFF2-40B4-BE49-F238E27FC236}">
                <a16:creationId xmlns="" xmlns:a16="http://schemas.microsoft.com/office/drawing/2014/main" id="{54E089F3-F05D-4948-ADDD-CC9C37A694A3}"/>
              </a:ext>
            </a:extLst>
          </p:cNvPr>
          <p:cNvGrpSpPr/>
          <p:nvPr/>
        </p:nvGrpSpPr>
        <p:grpSpPr>
          <a:xfrm>
            <a:off x="3333749" y="672524"/>
            <a:ext cx="6124575" cy="1037060"/>
            <a:chOff x="594272" y="4032847"/>
            <a:chExt cx="6124575" cy="1037060"/>
          </a:xfrm>
        </p:grpSpPr>
        <p:sp>
          <p:nvSpPr>
            <p:cNvPr id="5" name="文本框 4">
              <a:extLst>
                <a:ext uri="{FF2B5EF4-FFF2-40B4-BE49-F238E27FC236}">
                  <a16:creationId xmlns="" xmlns:a16="http://schemas.microsoft.com/office/drawing/2014/main" id="{6ADF3621-DBED-4144-9C89-A8CCE9B7B82B}"/>
                </a:ext>
              </a:extLst>
            </p:cNvPr>
            <p:cNvSpPr txBox="1"/>
            <p:nvPr/>
          </p:nvSpPr>
          <p:spPr>
            <a:xfrm>
              <a:off x="594272" y="4616450"/>
              <a:ext cx="6124575" cy="45345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2000" dirty="0">
                  <a:solidFill>
                    <a:prstClr val="black">
                      <a:lumMod val="85000"/>
                      <a:lumOff val="15000"/>
                    </a:prstClr>
                  </a:solidFill>
                  <a:latin typeface="微软雅黑" panose="020B0503020204020204" pitchFamily="34" charset="-122"/>
                  <a:ea typeface="微软雅黑" panose="020B0503020204020204" pitchFamily="34" charset="-122"/>
                </a:rPr>
                <a:t>图片插入后，可利用裁剪工具进行缩放微调</a:t>
              </a:r>
              <a:endPar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a:extLst>
                <a:ext uri="{FF2B5EF4-FFF2-40B4-BE49-F238E27FC236}">
                  <a16:creationId xmlns="" xmlns:a16="http://schemas.microsoft.com/office/drawing/2014/main" id="{4DE6F0A8-F9DB-42A7-AF96-99D8EBB0C470}"/>
                </a:ext>
              </a:extLst>
            </p:cNvPr>
            <p:cNvSpPr txBox="1"/>
            <p:nvPr/>
          </p:nvSpPr>
          <p:spPr>
            <a:xfrm>
              <a:off x="2891660" y="4032847"/>
              <a:ext cx="929727" cy="814582"/>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4000" b="0" i="0" u="none" strike="noStrike" kern="1200" cap="none" spc="3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03</a:t>
              </a:r>
              <a:endParaRPr kumimoji="0" lang="zh-CN" altLang="en-US" sz="4000" b="0" i="0" u="none" strike="noStrike" kern="1200" cap="none" spc="3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pic>
        <p:nvPicPr>
          <p:cNvPr id="9" name="图片 8">
            <a:extLst>
              <a:ext uri="{FF2B5EF4-FFF2-40B4-BE49-F238E27FC236}">
                <a16:creationId xmlns="" xmlns:a16="http://schemas.microsoft.com/office/drawing/2014/main" id="{DEA3D17F-1FEA-4003-9B9B-5B7BA1D8F663}"/>
              </a:ext>
            </a:extLst>
          </p:cNvPr>
          <p:cNvPicPr>
            <a:picLocks noChangeAspect="1"/>
          </p:cNvPicPr>
          <p:nvPr/>
        </p:nvPicPr>
        <p:blipFill>
          <a:blip r:embed="rId3"/>
          <a:stretch>
            <a:fillRect/>
          </a:stretch>
        </p:blipFill>
        <p:spPr>
          <a:xfrm>
            <a:off x="527707" y="2339698"/>
            <a:ext cx="4679924" cy="1794151"/>
          </a:xfrm>
          <a:prstGeom prst="rect">
            <a:avLst/>
          </a:prstGeom>
        </p:spPr>
      </p:pic>
      <p:pic>
        <p:nvPicPr>
          <p:cNvPr id="10" name="图片 9">
            <a:extLst>
              <a:ext uri="{FF2B5EF4-FFF2-40B4-BE49-F238E27FC236}">
                <a16:creationId xmlns="" xmlns:a16="http://schemas.microsoft.com/office/drawing/2014/main" id="{922D7907-18FF-49B4-A192-E959B4547EFD}"/>
              </a:ext>
            </a:extLst>
          </p:cNvPr>
          <p:cNvPicPr>
            <a:picLocks noChangeAspect="1"/>
          </p:cNvPicPr>
          <p:nvPr/>
        </p:nvPicPr>
        <p:blipFill>
          <a:blip r:embed="rId4"/>
          <a:stretch>
            <a:fillRect/>
          </a:stretch>
        </p:blipFill>
        <p:spPr>
          <a:xfrm>
            <a:off x="5539719" y="2339698"/>
            <a:ext cx="6124575" cy="3467100"/>
          </a:xfrm>
          <a:prstGeom prst="rect">
            <a:avLst/>
          </a:prstGeom>
        </p:spPr>
      </p:pic>
      <p:sp>
        <p:nvSpPr>
          <p:cNvPr id="11" name="矩形 10">
            <a:extLst>
              <a:ext uri="{FF2B5EF4-FFF2-40B4-BE49-F238E27FC236}">
                <a16:creationId xmlns="" xmlns:a16="http://schemas.microsoft.com/office/drawing/2014/main" id="{F4295DE6-5C6C-48FA-B914-137D1783B5F9}"/>
              </a:ext>
            </a:extLst>
          </p:cNvPr>
          <p:cNvSpPr/>
          <p:nvPr/>
        </p:nvSpPr>
        <p:spPr>
          <a:xfrm>
            <a:off x="3033049" y="2910444"/>
            <a:ext cx="872201" cy="843157"/>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 xmlns:a16="http://schemas.microsoft.com/office/drawing/2014/main" id="{ACEEF5BF-E143-4D54-B9AE-8241CFB067FF}"/>
              </a:ext>
            </a:extLst>
          </p:cNvPr>
          <p:cNvGrpSpPr/>
          <p:nvPr/>
        </p:nvGrpSpPr>
        <p:grpSpPr>
          <a:xfrm>
            <a:off x="3960967" y="2792766"/>
            <a:ext cx="220654" cy="235355"/>
            <a:chOff x="11288831" y="2509873"/>
            <a:chExt cx="220654" cy="235355"/>
          </a:xfrm>
        </p:grpSpPr>
        <p:sp>
          <p:nvSpPr>
            <p:cNvPr id="13" name="等腰三角形 12">
              <a:extLst>
                <a:ext uri="{FF2B5EF4-FFF2-40B4-BE49-F238E27FC236}">
                  <a16:creationId xmlns="" xmlns:a16="http://schemas.microsoft.com/office/drawing/2014/main" id="{503E8138-FBC5-42CA-89D0-B2FEB364B2B4}"/>
                </a:ext>
              </a:extLst>
            </p:cNvPr>
            <p:cNvSpPr/>
            <p:nvPr/>
          </p:nvSpPr>
          <p:spPr>
            <a:xfrm rot="14301464">
              <a:off x="11349945" y="2448759"/>
              <a:ext cx="98425" cy="22065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 xmlns:a16="http://schemas.microsoft.com/office/drawing/2014/main" id="{128289C4-BD76-4C4F-8D63-F76A3680A8C5}"/>
                </a:ext>
              </a:extLst>
            </p:cNvPr>
            <p:cNvSpPr/>
            <p:nvPr/>
          </p:nvSpPr>
          <p:spPr>
            <a:xfrm rot="17207638">
              <a:off x="11349019" y="2637750"/>
              <a:ext cx="66307" cy="1486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760287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B1BA4190-42E1-4C02-BE43-BF270E6A61A9}"/>
              </a:ext>
            </a:extLst>
          </p:cNvPr>
          <p:cNvPicPr>
            <a:picLocks noChangeAspect="1"/>
          </p:cNvPicPr>
          <p:nvPr/>
        </p:nvPicPr>
        <p:blipFill>
          <a:blip r:embed="rId3"/>
          <a:stretch>
            <a:fillRect/>
          </a:stretch>
        </p:blipFill>
        <p:spPr>
          <a:xfrm>
            <a:off x="2232783" y="2648847"/>
            <a:ext cx="7726435" cy="3893446"/>
          </a:xfrm>
          <a:prstGeom prst="rect">
            <a:avLst/>
          </a:prstGeom>
        </p:spPr>
      </p:pic>
      <p:sp>
        <p:nvSpPr>
          <p:cNvPr id="3" name="矩形 2">
            <a:extLst>
              <a:ext uri="{FF2B5EF4-FFF2-40B4-BE49-F238E27FC236}">
                <a16:creationId xmlns="" xmlns:a16="http://schemas.microsoft.com/office/drawing/2014/main" id="{A9149BA6-AE58-4090-8561-263BDA15BDD3}"/>
              </a:ext>
            </a:extLst>
          </p:cNvPr>
          <p:cNvSpPr/>
          <p:nvPr/>
        </p:nvSpPr>
        <p:spPr>
          <a:xfrm>
            <a:off x="0" y="0"/>
            <a:ext cx="12192000" cy="102870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45843EE9-4575-476F-BD38-EFA51A4E6112}"/>
              </a:ext>
            </a:extLst>
          </p:cNvPr>
          <p:cNvSpPr txBox="1"/>
          <p:nvPr/>
        </p:nvSpPr>
        <p:spPr>
          <a:xfrm>
            <a:off x="4946405" y="221962"/>
            <a:ext cx="2673595" cy="584775"/>
          </a:xfrm>
          <a:prstGeom prst="rect">
            <a:avLst/>
          </a:prstGeom>
          <a:noFill/>
        </p:spPr>
        <p:txBody>
          <a:bodyPr wrap="square" rtlCol="0">
            <a:spAutoFit/>
          </a:bodyPr>
          <a:lstStyle/>
          <a:p>
            <a:pPr algn="ctr"/>
            <a:r>
              <a:rPr lang="zh-CN" altLang="en-US" sz="3200" spc="300" dirty="0">
                <a:solidFill>
                  <a:schemeClr val="bg1"/>
                </a:solidFill>
                <a:latin typeface="造字工房方黑（非商用）常规体" pitchFamily="2" charset="-122"/>
                <a:ea typeface="造字工房方黑（非商用）常规体" pitchFamily="2" charset="-122"/>
              </a:rPr>
              <a:t>一键改图表</a:t>
            </a:r>
          </a:p>
        </p:txBody>
      </p:sp>
      <p:grpSp>
        <p:nvGrpSpPr>
          <p:cNvPr id="5" name="组合 4">
            <a:extLst>
              <a:ext uri="{FF2B5EF4-FFF2-40B4-BE49-F238E27FC236}">
                <a16:creationId xmlns="" xmlns:a16="http://schemas.microsoft.com/office/drawing/2014/main" id="{96747F57-F956-4A35-BE6B-B1484B9BCC7B}"/>
              </a:ext>
            </a:extLst>
          </p:cNvPr>
          <p:cNvGrpSpPr/>
          <p:nvPr/>
        </p:nvGrpSpPr>
        <p:grpSpPr>
          <a:xfrm>
            <a:off x="3333750" y="1250662"/>
            <a:ext cx="5695950" cy="1037060"/>
            <a:chOff x="594273" y="4593190"/>
            <a:chExt cx="5695950" cy="1037060"/>
          </a:xfrm>
        </p:grpSpPr>
        <p:sp>
          <p:nvSpPr>
            <p:cNvPr id="6" name="文本框 5">
              <a:extLst>
                <a:ext uri="{FF2B5EF4-FFF2-40B4-BE49-F238E27FC236}">
                  <a16:creationId xmlns="" xmlns:a16="http://schemas.microsoft.com/office/drawing/2014/main" id="{4FC8CB39-CF37-4975-A294-E58DA79E8B35}"/>
                </a:ext>
              </a:extLst>
            </p:cNvPr>
            <p:cNvSpPr txBox="1"/>
            <p:nvPr/>
          </p:nvSpPr>
          <p:spPr>
            <a:xfrm>
              <a:off x="594273" y="5176793"/>
              <a:ext cx="5695950" cy="453457"/>
            </a:xfrm>
            <a:prstGeom prst="rect">
              <a:avLst/>
            </a:prstGeom>
            <a:noFill/>
          </p:spPr>
          <p:txBody>
            <a:bodyPr wrap="square" rtlCol="0">
              <a:spAutoFit/>
            </a:bodyPr>
            <a:lstStyle/>
            <a:p>
              <a:pPr algn="ctr">
                <a:lnSpc>
                  <a:spcPct val="13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右击图表，选择编辑数据</a:t>
              </a:r>
            </a:p>
          </p:txBody>
        </p:sp>
        <p:sp>
          <p:nvSpPr>
            <p:cNvPr id="7" name="文本框 6">
              <a:extLst>
                <a:ext uri="{FF2B5EF4-FFF2-40B4-BE49-F238E27FC236}">
                  <a16:creationId xmlns="" xmlns:a16="http://schemas.microsoft.com/office/drawing/2014/main" id="{4DB7085B-2DA3-46A4-A293-FB74EF991C33}"/>
                </a:ext>
              </a:extLst>
            </p:cNvPr>
            <p:cNvSpPr txBox="1"/>
            <p:nvPr/>
          </p:nvSpPr>
          <p:spPr>
            <a:xfrm>
              <a:off x="2891660" y="4593190"/>
              <a:ext cx="929727" cy="814582"/>
            </a:xfrm>
            <a:prstGeom prst="rect">
              <a:avLst/>
            </a:prstGeom>
            <a:noFill/>
          </p:spPr>
          <p:txBody>
            <a:bodyPr wrap="square" rtlCol="0">
              <a:spAutoFit/>
            </a:bodyPr>
            <a:lstStyle/>
            <a:p>
              <a:pPr algn="ctr">
                <a:lnSpc>
                  <a:spcPct val="130000"/>
                </a:lnSpc>
              </a:pPr>
              <a:r>
                <a:rPr lang="en-US" altLang="zh-CN" sz="4000" spc="300" dirty="0">
                  <a:solidFill>
                    <a:schemeClr val="tx1">
                      <a:lumMod val="85000"/>
                      <a:lumOff val="15000"/>
                    </a:schemeClr>
                  </a:solidFill>
                  <a:latin typeface="微软雅黑" panose="020B0503020204020204" pitchFamily="34" charset="-122"/>
                  <a:ea typeface="微软雅黑" panose="020B0503020204020204" pitchFamily="34" charset="-122"/>
                </a:rPr>
                <a:t>01</a:t>
              </a:r>
              <a:endParaRPr lang="zh-CN" altLang="en-US" sz="4000" spc="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8" name="组合 7">
            <a:extLst>
              <a:ext uri="{FF2B5EF4-FFF2-40B4-BE49-F238E27FC236}">
                <a16:creationId xmlns="" xmlns:a16="http://schemas.microsoft.com/office/drawing/2014/main" id="{1612B3EA-2D4C-4283-B00D-D5D089277A73}"/>
              </a:ext>
            </a:extLst>
          </p:cNvPr>
          <p:cNvGrpSpPr/>
          <p:nvPr/>
        </p:nvGrpSpPr>
        <p:grpSpPr>
          <a:xfrm>
            <a:off x="10205071" y="3165487"/>
            <a:ext cx="220654" cy="235355"/>
            <a:chOff x="11288831" y="2509873"/>
            <a:chExt cx="220654" cy="235355"/>
          </a:xfrm>
        </p:grpSpPr>
        <p:sp>
          <p:nvSpPr>
            <p:cNvPr id="9" name="等腰三角形 8">
              <a:extLst>
                <a:ext uri="{FF2B5EF4-FFF2-40B4-BE49-F238E27FC236}">
                  <a16:creationId xmlns="" xmlns:a16="http://schemas.microsoft.com/office/drawing/2014/main" id="{2B1D1906-869A-4A9A-8F35-F007D27366E9}"/>
                </a:ext>
              </a:extLst>
            </p:cNvPr>
            <p:cNvSpPr/>
            <p:nvPr/>
          </p:nvSpPr>
          <p:spPr>
            <a:xfrm rot="14301464">
              <a:off x="11349945" y="2448759"/>
              <a:ext cx="98425" cy="22065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 xmlns:a16="http://schemas.microsoft.com/office/drawing/2014/main" id="{CAA1266D-5227-4716-A30F-82F86E0B6642}"/>
                </a:ext>
              </a:extLst>
            </p:cNvPr>
            <p:cNvSpPr/>
            <p:nvPr/>
          </p:nvSpPr>
          <p:spPr>
            <a:xfrm rot="17207638">
              <a:off x="11349019" y="2637750"/>
              <a:ext cx="66307" cy="1486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a:extLst>
              <a:ext uri="{FF2B5EF4-FFF2-40B4-BE49-F238E27FC236}">
                <a16:creationId xmlns="" xmlns:a16="http://schemas.microsoft.com/office/drawing/2014/main" id="{00355B67-7F10-4F11-98F7-7F60BB6A5D70}"/>
              </a:ext>
            </a:extLst>
          </p:cNvPr>
          <p:cNvSpPr/>
          <p:nvPr/>
        </p:nvSpPr>
        <p:spPr>
          <a:xfrm>
            <a:off x="6687619" y="3283165"/>
            <a:ext cx="3425249" cy="309757"/>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1067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802AD232-0992-4E84-AD7A-C29708F4418A}"/>
              </a:ext>
            </a:extLst>
          </p:cNvPr>
          <p:cNvSpPr txBox="1"/>
          <p:nvPr/>
        </p:nvSpPr>
        <p:spPr>
          <a:xfrm>
            <a:off x="4946405" y="221962"/>
            <a:ext cx="229919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300" normalizeH="0" baseline="0" noProof="0" dirty="0">
                <a:ln>
                  <a:noFill/>
                </a:ln>
                <a:solidFill>
                  <a:prstClr val="white"/>
                </a:solidFill>
                <a:effectLst/>
                <a:uLnTx/>
                <a:uFillTx/>
                <a:latin typeface="造字工房方黑（非商用）常规体" pitchFamily="2" charset="-122"/>
                <a:ea typeface="造字工房方黑（非商用）常规体" pitchFamily="2" charset="-122"/>
                <a:cs typeface="+mn-cs"/>
              </a:rPr>
              <a:t>一键改图</a:t>
            </a:r>
          </a:p>
        </p:txBody>
      </p:sp>
      <p:grpSp>
        <p:nvGrpSpPr>
          <p:cNvPr id="7" name="组合 6">
            <a:extLst>
              <a:ext uri="{FF2B5EF4-FFF2-40B4-BE49-F238E27FC236}">
                <a16:creationId xmlns="" xmlns:a16="http://schemas.microsoft.com/office/drawing/2014/main" id="{54E089F3-F05D-4948-ADDD-CC9C37A694A3}"/>
              </a:ext>
            </a:extLst>
          </p:cNvPr>
          <p:cNvGrpSpPr/>
          <p:nvPr/>
        </p:nvGrpSpPr>
        <p:grpSpPr>
          <a:xfrm>
            <a:off x="3248024" y="158174"/>
            <a:ext cx="5695950" cy="1437170"/>
            <a:chOff x="594273" y="4032847"/>
            <a:chExt cx="5695950" cy="1437170"/>
          </a:xfrm>
        </p:grpSpPr>
        <p:sp>
          <p:nvSpPr>
            <p:cNvPr id="5" name="文本框 4">
              <a:extLst>
                <a:ext uri="{FF2B5EF4-FFF2-40B4-BE49-F238E27FC236}">
                  <a16:creationId xmlns="" xmlns:a16="http://schemas.microsoft.com/office/drawing/2014/main" id="{6ADF3621-DBED-4144-9C89-A8CCE9B7B82B}"/>
                </a:ext>
              </a:extLst>
            </p:cNvPr>
            <p:cNvSpPr txBox="1"/>
            <p:nvPr/>
          </p:nvSpPr>
          <p:spPr>
            <a:xfrm>
              <a:off x="594273" y="4616450"/>
              <a:ext cx="5695950" cy="85356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2000" dirty="0">
                  <a:solidFill>
                    <a:prstClr val="black">
                      <a:lumMod val="85000"/>
                      <a:lumOff val="15000"/>
                    </a:prstClr>
                  </a:solidFill>
                  <a:latin typeface="微软雅黑" panose="020B0503020204020204" pitchFamily="34" charset="-122"/>
                  <a:ea typeface="微软雅黑" panose="020B0503020204020204" pitchFamily="34" charset="-122"/>
                </a:rPr>
                <a:t>在弹出的</a:t>
              </a:r>
              <a:r>
                <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rPr>
                <a:t>EXCEL</a:t>
              </a:r>
              <a:r>
                <a:rPr lang="zh-CN" altLang="en-US" sz="2000" dirty="0">
                  <a:solidFill>
                    <a:prstClr val="black">
                      <a:lumMod val="85000"/>
                      <a:lumOff val="15000"/>
                    </a:prstClr>
                  </a:solidFill>
                  <a:latin typeface="微软雅黑" panose="020B0503020204020204" pitchFamily="34" charset="-122"/>
                  <a:ea typeface="微软雅黑" panose="020B0503020204020204" pitchFamily="34" charset="-122"/>
                </a:rPr>
                <a:t>表格中输入你的数据，</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zh-CN" altLang="en-US" sz="2000" dirty="0">
                  <a:solidFill>
                    <a:prstClr val="black">
                      <a:lumMod val="85000"/>
                      <a:lumOff val="15000"/>
                    </a:prstClr>
                  </a:solidFill>
                  <a:latin typeface="微软雅黑" panose="020B0503020204020204" pitchFamily="34" charset="-122"/>
                  <a:ea typeface="微软雅黑" panose="020B0503020204020204" pitchFamily="34" charset="-122"/>
                </a:rPr>
                <a:t>图表实现动态更新</a:t>
              </a:r>
              <a:endPar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a:extLst>
                <a:ext uri="{FF2B5EF4-FFF2-40B4-BE49-F238E27FC236}">
                  <a16:creationId xmlns="" xmlns:a16="http://schemas.microsoft.com/office/drawing/2014/main" id="{4DE6F0A8-F9DB-42A7-AF96-99D8EBB0C470}"/>
                </a:ext>
              </a:extLst>
            </p:cNvPr>
            <p:cNvSpPr txBox="1"/>
            <p:nvPr/>
          </p:nvSpPr>
          <p:spPr>
            <a:xfrm>
              <a:off x="2891660" y="4032847"/>
              <a:ext cx="929727" cy="814582"/>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4000" b="0" i="0" u="none" strike="noStrike" kern="1200" cap="none" spc="3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02</a:t>
              </a:r>
              <a:endParaRPr kumimoji="0" lang="zh-CN" altLang="en-US" sz="4000" b="0" i="0" u="none" strike="noStrike" kern="1200" cap="none" spc="3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pic>
        <p:nvPicPr>
          <p:cNvPr id="4" name="图片 3">
            <a:extLst>
              <a:ext uri="{FF2B5EF4-FFF2-40B4-BE49-F238E27FC236}">
                <a16:creationId xmlns="" xmlns:a16="http://schemas.microsoft.com/office/drawing/2014/main" id="{4292A699-A3EB-46C4-9F3C-4A17DF59D3A7}"/>
              </a:ext>
            </a:extLst>
          </p:cNvPr>
          <p:cNvPicPr>
            <a:picLocks noChangeAspect="1"/>
          </p:cNvPicPr>
          <p:nvPr/>
        </p:nvPicPr>
        <p:blipFill>
          <a:blip r:embed="rId3"/>
          <a:stretch>
            <a:fillRect/>
          </a:stretch>
        </p:blipFill>
        <p:spPr>
          <a:xfrm>
            <a:off x="2947987" y="1785665"/>
            <a:ext cx="6296025" cy="4743450"/>
          </a:xfrm>
          <a:prstGeom prst="rect">
            <a:avLst/>
          </a:prstGeom>
        </p:spPr>
      </p:pic>
    </p:spTree>
    <p:extLst>
      <p:ext uri="{BB962C8B-B14F-4D97-AF65-F5344CB8AC3E}">
        <p14:creationId xmlns:p14="http://schemas.microsoft.com/office/powerpoint/2010/main" val="9301614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593AEFB3-A473-4B2A-8247-2218343B3255}"/>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0" y="0"/>
            <a:ext cx="12192000" cy="6858000"/>
          </a:xfrm>
          <a:prstGeom prst="rect">
            <a:avLst/>
          </a:prstGeom>
        </p:spPr>
      </p:pic>
      <p:grpSp>
        <p:nvGrpSpPr>
          <p:cNvPr id="7" name="组合 6">
            <a:extLst>
              <a:ext uri="{FF2B5EF4-FFF2-40B4-BE49-F238E27FC236}">
                <a16:creationId xmlns="" xmlns:a16="http://schemas.microsoft.com/office/drawing/2014/main" id="{662B4491-1CCB-4450-A8A3-7D4AF30C95FE}"/>
              </a:ext>
            </a:extLst>
          </p:cNvPr>
          <p:cNvGrpSpPr/>
          <p:nvPr/>
        </p:nvGrpSpPr>
        <p:grpSpPr>
          <a:xfrm>
            <a:off x="4099199" y="2251755"/>
            <a:ext cx="3993602" cy="2354491"/>
            <a:chOff x="4099199" y="2832259"/>
            <a:chExt cx="3993602" cy="2354491"/>
          </a:xfrm>
        </p:grpSpPr>
        <p:sp>
          <p:nvSpPr>
            <p:cNvPr id="5" name="文本框 4">
              <a:extLst>
                <a:ext uri="{FF2B5EF4-FFF2-40B4-BE49-F238E27FC236}">
                  <a16:creationId xmlns="" xmlns:a16="http://schemas.microsoft.com/office/drawing/2014/main" id="{786C2ADA-AD82-49CC-9239-4AF05E0752EC}"/>
                </a:ext>
              </a:extLst>
            </p:cNvPr>
            <p:cNvSpPr txBox="1"/>
            <p:nvPr/>
          </p:nvSpPr>
          <p:spPr>
            <a:xfrm>
              <a:off x="4099199" y="2832259"/>
              <a:ext cx="3993602" cy="1569660"/>
            </a:xfrm>
            <a:prstGeom prst="rect">
              <a:avLst/>
            </a:prstGeom>
            <a:noFill/>
          </p:spPr>
          <p:txBody>
            <a:bodyPr wrap="square" rtlCol="0">
              <a:spAutoFit/>
            </a:bodyPr>
            <a:lstStyle/>
            <a:p>
              <a:pPr algn="dist"/>
              <a:r>
                <a:rPr lang="zh-CN" altLang="en-US" sz="9600" dirty="0">
                  <a:solidFill>
                    <a:schemeClr val="bg2">
                      <a:lumMod val="10000"/>
                    </a:schemeClr>
                  </a:solidFill>
                  <a:latin typeface="造字工房方黑（非商用）常规体" pitchFamily="2" charset="-122"/>
                  <a:ea typeface="造字工房方黑（非商用）常规体" pitchFamily="2" charset="-122"/>
                </a:rPr>
                <a:t>接下来</a:t>
              </a:r>
            </a:p>
          </p:txBody>
        </p:sp>
        <p:sp>
          <p:nvSpPr>
            <p:cNvPr id="6" name="文本框 5">
              <a:extLst>
                <a:ext uri="{FF2B5EF4-FFF2-40B4-BE49-F238E27FC236}">
                  <a16:creationId xmlns="" xmlns:a16="http://schemas.microsoft.com/office/drawing/2014/main" id="{3DC4BDF3-906F-462A-9CEC-B69C5D5932C6}"/>
                </a:ext>
              </a:extLst>
            </p:cNvPr>
            <p:cNvSpPr txBox="1"/>
            <p:nvPr/>
          </p:nvSpPr>
          <p:spPr>
            <a:xfrm>
              <a:off x="4099199" y="4263420"/>
              <a:ext cx="3993602" cy="923330"/>
            </a:xfrm>
            <a:prstGeom prst="rect">
              <a:avLst/>
            </a:prstGeom>
            <a:noFill/>
          </p:spPr>
          <p:txBody>
            <a:bodyPr wrap="square" rtlCol="0">
              <a:spAutoFit/>
            </a:bodyPr>
            <a:lstStyle/>
            <a:p>
              <a:pPr algn="dist"/>
              <a:r>
                <a:rPr lang="zh-CN" altLang="en-US" sz="5400" dirty="0">
                  <a:solidFill>
                    <a:schemeClr val="bg2">
                      <a:lumMod val="10000"/>
                    </a:schemeClr>
                  </a:solidFill>
                  <a:latin typeface="造字工房方黑（非商用）常规体" pitchFamily="2" charset="-122"/>
                  <a:ea typeface="造字工房方黑（非商用）常规体" pitchFamily="2" charset="-122"/>
                </a:rPr>
                <a:t>请尽情享用</a:t>
              </a:r>
            </a:p>
          </p:txBody>
        </p:sp>
      </p:grpSp>
      <p:cxnSp>
        <p:nvCxnSpPr>
          <p:cNvPr id="40" name="直接连接符 39">
            <a:extLst>
              <a:ext uri="{FF2B5EF4-FFF2-40B4-BE49-F238E27FC236}">
                <a16:creationId xmlns="" xmlns:a16="http://schemas.microsoft.com/office/drawing/2014/main" id="{2CB53C42-B1C6-40CB-87F2-BD2C3E1F3C68}"/>
              </a:ext>
            </a:extLst>
          </p:cNvPr>
          <p:cNvCxnSpPr>
            <a:cxnSpLocks/>
          </p:cNvCxnSpPr>
          <p:nvPr/>
        </p:nvCxnSpPr>
        <p:spPr>
          <a:xfrm>
            <a:off x="4724400" y="6242503"/>
            <a:ext cx="382654" cy="614054"/>
          </a:xfrm>
          <a:prstGeom prst="line">
            <a:avLst/>
          </a:prstGeom>
          <a:ln>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2DBD5E16-0353-4DCE-9182-90E9D66A2617}"/>
              </a:ext>
            </a:extLst>
          </p:cNvPr>
          <p:cNvCxnSpPr>
            <a:cxnSpLocks/>
          </p:cNvCxnSpPr>
          <p:nvPr/>
        </p:nvCxnSpPr>
        <p:spPr>
          <a:xfrm flipH="1">
            <a:off x="6096000" y="6403027"/>
            <a:ext cx="265046" cy="453530"/>
          </a:xfrm>
          <a:prstGeom prst="line">
            <a:avLst/>
          </a:prstGeom>
          <a:ln>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 xmlns:a16="http://schemas.microsoft.com/office/drawing/2014/main" id="{F659BFFB-410C-44CA-BEC0-AADCD10AD5A1}"/>
              </a:ext>
            </a:extLst>
          </p:cNvPr>
          <p:cNvSpPr txBox="1"/>
          <p:nvPr/>
        </p:nvSpPr>
        <p:spPr>
          <a:xfrm rot="18002313">
            <a:off x="5001188" y="5852630"/>
            <a:ext cx="1599373" cy="369332"/>
          </a:xfrm>
          <a:prstGeom prst="rect">
            <a:avLst/>
          </a:prstGeom>
          <a:noFill/>
        </p:spPr>
        <p:txBody>
          <a:bodyPr wrap="square" rtlCol="0">
            <a:spAutoFit/>
          </a:bodyPr>
          <a:lstStyle/>
          <a:p>
            <a:r>
              <a:rPr lang="zh-CN" altLang="en-US" dirty="0"/>
              <a:t>终于讲完了！</a:t>
            </a:r>
          </a:p>
        </p:txBody>
      </p:sp>
    </p:spTree>
    <p:extLst>
      <p:ext uri="{BB962C8B-B14F-4D97-AF65-F5344CB8AC3E}">
        <p14:creationId xmlns:p14="http://schemas.microsoft.com/office/powerpoint/2010/main" val="1360355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占位符 24">
            <a:extLst>
              <a:ext uri="{FF2B5EF4-FFF2-40B4-BE49-F238E27FC236}">
                <a16:creationId xmlns="" xmlns:a16="http://schemas.microsoft.com/office/drawing/2014/main" id="{114F679D-6100-4366-A06A-ECBBFF58B7FD}"/>
              </a:ext>
            </a:extLst>
          </p:cNvPr>
          <p:cNvSpPr>
            <a:spLocks noGrp="1"/>
          </p:cNvSpPr>
          <p:nvPr>
            <p:ph type="body" sz="quarter" idx="13"/>
          </p:nvPr>
        </p:nvSpPr>
        <p:spPr>
          <a:xfrm>
            <a:off x="3660681" y="4505376"/>
            <a:ext cx="2345707" cy="520842"/>
          </a:xfrm>
        </p:spPr>
        <p:txBody>
          <a:bodyPr/>
          <a:lstStyle/>
          <a:p>
            <a:r>
              <a:rPr lang="zh-CN" altLang="en-US" dirty="0"/>
              <a:t>汇报人 </a:t>
            </a:r>
            <a:r>
              <a:rPr lang="en-US" altLang="zh-CN" dirty="0"/>
              <a:t>| XXX</a:t>
            </a:r>
            <a:endParaRPr lang="zh-CN" altLang="en-US" dirty="0"/>
          </a:p>
        </p:txBody>
      </p:sp>
      <p:sp>
        <p:nvSpPr>
          <p:cNvPr id="26" name="文本占位符 25">
            <a:extLst>
              <a:ext uri="{FF2B5EF4-FFF2-40B4-BE49-F238E27FC236}">
                <a16:creationId xmlns="" xmlns:a16="http://schemas.microsoft.com/office/drawing/2014/main" id="{F413D891-C701-495B-9CFA-D5C8F293373E}"/>
              </a:ext>
            </a:extLst>
          </p:cNvPr>
          <p:cNvSpPr>
            <a:spLocks noGrp="1"/>
          </p:cNvSpPr>
          <p:nvPr>
            <p:ph type="body" sz="quarter" idx="14"/>
          </p:nvPr>
        </p:nvSpPr>
        <p:spPr/>
        <p:txBody>
          <a:bodyPr/>
          <a:lstStyle/>
          <a:p>
            <a:pPr marL="0" indent="0" algn="ctr">
              <a:buNone/>
            </a:pPr>
            <a:r>
              <a:rPr lang="zh-CN" altLang="en-US" dirty="0"/>
              <a:t>指导老师 </a:t>
            </a:r>
            <a:r>
              <a:rPr lang="en-US" altLang="zh-CN" dirty="0"/>
              <a:t>| XXX</a:t>
            </a:r>
            <a:endParaRPr lang="zh-CN" altLang="en-US" dirty="0"/>
          </a:p>
        </p:txBody>
      </p:sp>
      <p:sp>
        <p:nvSpPr>
          <p:cNvPr id="23" name="标题 22">
            <a:extLst>
              <a:ext uri="{FF2B5EF4-FFF2-40B4-BE49-F238E27FC236}">
                <a16:creationId xmlns="" xmlns:a16="http://schemas.microsoft.com/office/drawing/2014/main" id="{6F581C66-AB9E-4AA1-BEA1-D664C9484685}"/>
              </a:ext>
            </a:extLst>
          </p:cNvPr>
          <p:cNvSpPr>
            <a:spLocks noGrp="1"/>
          </p:cNvSpPr>
          <p:nvPr>
            <p:ph type="ctrTitle"/>
          </p:nvPr>
        </p:nvSpPr>
        <p:spPr/>
        <p:txBody>
          <a:bodyPr/>
          <a:lstStyle/>
          <a:p>
            <a:r>
              <a:rPr lang="zh-CN" altLang="en-US" dirty="0"/>
              <a:t>汇报答辩通用</a:t>
            </a:r>
            <a:r>
              <a:rPr lang="en-US" altLang="zh-CN" dirty="0"/>
              <a:t>PPT</a:t>
            </a:r>
            <a:r>
              <a:rPr lang="zh-CN" altLang="en-US" dirty="0"/>
              <a:t>模板</a:t>
            </a:r>
          </a:p>
        </p:txBody>
      </p:sp>
      <p:sp>
        <p:nvSpPr>
          <p:cNvPr id="24" name="副标题 23">
            <a:extLst>
              <a:ext uri="{FF2B5EF4-FFF2-40B4-BE49-F238E27FC236}">
                <a16:creationId xmlns="" xmlns:a16="http://schemas.microsoft.com/office/drawing/2014/main" id="{25ACB9F6-CA5E-4021-9CF8-C7130608012A}"/>
              </a:ext>
            </a:extLst>
          </p:cNvPr>
          <p:cNvSpPr>
            <a:spLocks noGrp="1"/>
          </p:cNvSpPr>
          <p:nvPr>
            <p:ph type="subTitle" idx="1"/>
          </p:nvPr>
        </p:nvSpPr>
        <p:spPr/>
        <p:txBody>
          <a:bodyPr/>
          <a:lstStyle/>
          <a:p>
            <a:r>
              <a:rPr lang="en-US" altLang="zh-CN" dirty="0"/>
              <a:t>GENERAL PPT TEMPLATE FOR SUMMARY AND DEFENSE</a:t>
            </a:r>
          </a:p>
          <a:p>
            <a:endParaRPr lang="zh-CN" altLang="en-US" dirty="0"/>
          </a:p>
        </p:txBody>
      </p:sp>
    </p:spTree>
    <p:extLst>
      <p:ext uri="{BB962C8B-B14F-4D97-AF65-F5344CB8AC3E}">
        <p14:creationId xmlns:p14="http://schemas.microsoft.com/office/powerpoint/2010/main" val="27473482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53D17C82-41A5-4EF6-8DB8-0460C97474D7}"/>
              </a:ext>
            </a:extLst>
          </p:cNvPr>
          <p:cNvSpPr txBox="1"/>
          <p:nvPr/>
        </p:nvSpPr>
        <p:spPr>
          <a:xfrm>
            <a:off x="1693309" y="2758405"/>
            <a:ext cx="1145072"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000" b="0" i="0" u="none" strike="noStrike" kern="1200" cap="none" spc="0" normalizeH="0" baseline="0" noProof="0" dirty="0">
                <a:ln>
                  <a:noFill/>
                </a:ln>
                <a:solidFill>
                  <a:schemeClr val="accent1"/>
                </a:solidFill>
                <a:effectLst/>
                <a:uLnTx/>
                <a:uFillTx/>
                <a:ea typeface="微软雅黑" panose="020B0503020204020204" pitchFamily="34" charset="-122"/>
                <a:cs typeface="+mn-cs"/>
              </a:rPr>
              <a:t>01</a:t>
            </a:r>
            <a:endParaRPr kumimoji="0" lang="zh-CN" altLang="en-US" sz="5000" b="0" i="0" u="none" strike="noStrike" kern="1200" cap="none" spc="0" normalizeH="0" baseline="0" noProof="0" dirty="0">
              <a:ln>
                <a:noFill/>
              </a:ln>
              <a:solidFill>
                <a:schemeClr val="accent1"/>
              </a:solidFill>
              <a:effectLst/>
              <a:uLnTx/>
              <a:uFillTx/>
              <a:ea typeface="微软雅黑" panose="020B0503020204020204" pitchFamily="34" charset="-122"/>
              <a:cs typeface="+mn-cs"/>
            </a:endParaRPr>
          </a:p>
        </p:txBody>
      </p:sp>
      <p:sp>
        <p:nvSpPr>
          <p:cNvPr id="30" name="矩形 29">
            <a:extLst>
              <a:ext uri="{FF2B5EF4-FFF2-40B4-BE49-F238E27FC236}">
                <a16:creationId xmlns="" xmlns:a16="http://schemas.microsoft.com/office/drawing/2014/main" id="{2B854B66-EB48-499E-95A0-0139C6FD4228}"/>
              </a:ext>
            </a:extLst>
          </p:cNvPr>
          <p:cNvSpPr/>
          <p:nvPr/>
        </p:nvSpPr>
        <p:spPr>
          <a:xfrm>
            <a:off x="2776253" y="2823489"/>
            <a:ext cx="2698175" cy="52322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00" cap="none" spc="0" normalizeH="0" baseline="0" noProof="0" dirty="0">
                <a:ln>
                  <a:noFill/>
                </a:ln>
                <a:gradFill flip="none" rotWithShape="1">
                  <a:gsLst>
                    <a:gs pos="3000">
                      <a:prstClr val="black">
                        <a:lumMod val="65000"/>
                        <a:lumOff val="35000"/>
                      </a:prstClr>
                    </a:gs>
                    <a:gs pos="100000">
                      <a:prstClr val="black"/>
                    </a:gs>
                  </a:gsLst>
                  <a:lin ang="5400000" scaled="1"/>
                  <a:tileRect/>
                </a:gradFill>
                <a:effectLst/>
                <a:uLnTx/>
                <a:uFillTx/>
                <a:latin typeface="微软雅黑" panose="020B0503020204020204" pitchFamily="34" charset="-122"/>
                <a:ea typeface="微软雅黑" panose="020B0503020204020204" pitchFamily="34" charset="-122"/>
                <a:cs typeface="Times New Roman" panose="02020603050405020304" pitchFamily="18" charset="0"/>
              </a:rPr>
              <a:t>请输入您的标题</a:t>
            </a:r>
            <a:endParaRPr kumimoji="0" lang="en-US" altLang="zh-CN" sz="2800" b="1" i="0" u="none" strike="noStrike" kern="100" cap="none" spc="0" normalizeH="0" baseline="0" noProof="0" dirty="0">
              <a:ln>
                <a:noFill/>
              </a:ln>
              <a:gradFill flip="none" rotWithShape="1">
                <a:gsLst>
                  <a:gs pos="3000">
                    <a:prstClr val="black">
                      <a:lumMod val="65000"/>
                      <a:lumOff val="35000"/>
                    </a:prstClr>
                  </a:gs>
                  <a:gs pos="100000">
                    <a:prstClr val="black"/>
                  </a:gs>
                </a:gsLst>
                <a:lin ang="5400000" scaled="1"/>
                <a:tileRect/>
              </a:gra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矩形 30">
            <a:extLst>
              <a:ext uri="{FF2B5EF4-FFF2-40B4-BE49-F238E27FC236}">
                <a16:creationId xmlns="" xmlns:a16="http://schemas.microsoft.com/office/drawing/2014/main" id="{65924FE8-6916-4586-A67C-6C3CF677C469}"/>
              </a:ext>
            </a:extLst>
          </p:cNvPr>
          <p:cNvSpPr/>
          <p:nvPr/>
        </p:nvSpPr>
        <p:spPr>
          <a:xfrm>
            <a:off x="2776253" y="3252353"/>
            <a:ext cx="2553584" cy="26161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00" dirty="0">
                <a:solidFill>
                  <a:prstClr val="white">
                    <a:lumMod val="75000"/>
                  </a:prstClr>
                </a:solidFill>
                <a:latin typeface="Arial" panose="020B0604020202020204" pitchFamily="34" charset="0"/>
                <a:ea typeface="微软雅黑" panose="020B0503020204020204" pitchFamily="34" charset="-122"/>
                <a:cs typeface="Arial" panose="020B0604020202020204" pitchFamily="34" charset="0"/>
              </a:rPr>
              <a:t>PLEASE ENTER YOUR TITLE HERE</a:t>
            </a:r>
            <a:endParaRPr kumimoji="0" lang="en-US" altLang="zh-CN" sz="1100" b="0" i="0" u="none" strike="noStrike" kern="100" cap="none" spc="0" normalizeH="0" baseline="0" noProof="0" dirty="0">
              <a:ln>
                <a:noFill/>
              </a:ln>
              <a:solidFill>
                <a:prstClr val="white">
                  <a:lumMod val="7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5" name="直接连接符 4">
            <a:extLst>
              <a:ext uri="{FF2B5EF4-FFF2-40B4-BE49-F238E27FC236}">
                <a16:creationId xmlns="" xmlns:a16="http://schemas.microsoft.com/office/drawing/2014/main" id="{7F132F7F-A94D-41BB-B424-69D881F6D5F8}"/>
              </a:ext>
            </a:extLst>
          </p:cNvPr>
          <p:cNvCxnSpPr>
            <a:cxnSpLocks/>
          </p:cNvCxnSpPr>
          <p:nvPr/>
        </p:nvCxnSpPr>
        <p:spPr>
          <a:xfrm>
            <a:off x="2745471" y="2902681"/>
            <a:ext cx="0" cy="573223"/>
          </a:xfrm>
          <a:prstGeom prst="line">
            <a:avLst/>
          </a:prstGeom>
          <a:noFill/>
          <a:ln w="15875" cap="rnd">
            <a:round/>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 xmlns:a16="http://schemas.microsoft.com/office/drawing/2014/main" id="{41D923AB-6B1F-421D-A727-400B52C643DD}"/>
              </a:ext>
            </a:extLst>
          </p:cNvPr>
          <p:cNvSpPr txBox="1"/>
          <p:nvPr/>
        </p:nvSpPr>
        <p:spPr>
          <a:xfrm>
            <a:off x="5967815" y="2758405"/>
            <a:ext cx="1145072"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000" b="0" i="0" u="none" strike="noStrike" kern="1200" cap="none" spc="0" normalizeH="0" baseline="0" noProof="0" dirty="0">
                <a:ln>
                  <a:noFill/>
                </a:ln>
                <a:solidFill>
                  <a:schemeClr val="accent1"/>
                </a:solidFill>
                <a:effectLst/>
                <a:uLnTx/>
                <a:uFillTx/>
                <a:ea typeface="微软雅黑" panose="020B0503020204020204" pitchFamily="34" charset="-122"/>
                <a:cs typeface="+mn-cs"/>
              </a:rPr>
              <a:t>02</a:t>
            </a:r>
            <a:endParaRPr kumimoji="0" lang="zh-CN" altLang="en-US" sz="5000" b="0" i="0" u="none" strike="noStrike" kern="1200" cap="none" spc="0" normalizeH="0" baseline="0" noProof="0" dirty="0">
              <a:ln>
                <a:noFill/>
              </a:ln>
              <a:solidFill>
                <a:schemeClr val="accent1"/>
              </a:solidFill>
              <a:effectLst/>
              <a:uLnTx/>
              <a:uFillTx/>
              <a:ea typeface="微软雅黑" panose="020B0503020204020204" pitchFamily="34" charset="-122"/>
              <a:cs typeface="+mn-cs"/>
            </a:endParaRPr>
          </a:p>
        </p:txBody>
      </p:sp>
      <p:sp>
        <p:nvSpPr>
          <p:cNvPr id="28" name="矩形 27">
            <a:extLst>
              <a:ext uri="{FF2B5EF4-FFF2-40B4-BE49-F238E27FC236}">
                <a16:creationId xmlns="" xmlns:a16="http://schemas.microsoft.com/office/drawing/2014/main" id="{CE03A1E7-E1CF-4A46-A452-BE5AFC03CC6D}"/>
              </a:ext>
            </a:extLst>
          </p:cNvPr>
          <p:cNvSpPr/>
          <p:nvPr/>
        </p:nvSpPr>
        <p:spPr>
          <a:xfrm>
            <a:off x="7050759" y="2823489"/>
            <a:ext cx="2698175" cy="523220"/>
          </a:xfrm>
          <a:prstGeom prst="rect">
            <a:avLst/>
          </a:prstGeom>
          <a:noFill/>
        </p:spPr>
        <p:txBody>
          <a:bodyPr wrap="none">
            <a:spAutoFit/>
          </a:bodyPr>
          <a:lstStyle/>
          <a:p>
            <a:pPr lvl="0"/>
            <a:r>
              <a:rPr lang="zh-CN" altLang="en-US" sz="2800" b="1" kern="100" dirty="0">
                <a:gradFill flip="none" rotWithShape="1">
                  <a:gsLst>
                    <a:gs pos="3000">
                      <a:prstClr val="black">
                        <a:lumMod val="65000"/>
                        <a:lumOff val="35000"/>
                      </a:prstClr>
                    </a:gs>
                    <a:gs pos="100000">
                      <a:prstClr val="black"/>
                    </a:gs>
                  </a:gsLst>
                  <a:lin ang="5400000" scaled="1"/>
                  <a:tileRect/>
                </a:gradFill>
                <a:latin typeface="微软雅黑" panose="020B0503020204020204" pitchFamily="34" charset="-122"/>
                <a:ea typeface="微软雅黑" panose="020B0503020204020204" pitchFamily="34" charset="-122"/>
                <a:cs typeface="Times New Roman" panose="02020603050405020304" pitchFamily="18" charset="0"/>
              </a:rPr>
              <a:t>请输入您的标题</a:t>
            </a:r>
            <a:endParaRPr kumimoji="0" lang="zh-CN" altLang="en-US" sz="2800" b="1" i="0" u="none" strike="noStrike" kern="100" cap="none" spc="0" normalizeH="0" baseline="0" noProof="0" dirty="0">
              <a:ln>
                <a:noFill/>
              </a:ln>
              <a:gradFill flip="none" rotWithShape="1">
                <a:gsLst>
                  <a:gs pos="3000">
                    <a:prstClr val="black">
                      <a:lumMod val="65000"/>
                      <a:lumOff val="35000"/>
                    </a:prstClr>
                  </a:gs>
                  <a:gs pos="100000">
                    <a:prstClr val="black"/>
                  </a:gs>
                </a:gsLst>
                <a:lin ang="5400000" scaled="1"/>
                <a:tileRect/>
              </a:gra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矩形 28">
            <a:extLst>
              <a:ext uri="{FF2B5EF4-FFF2-40B4-BE49-F238E27FC236}">
                <a16:creationId xmlns="" xmlns:a16="http://schemas.microsoft.com/office/drawing/2014/main" id="{7C5BE5B8-32A3-4DE9-A717-2FF3A88ED429}"/>
              </a:ext>
            </a:extLst>
          </p:cNvPr>
          <p:cNvSpPr/>
          <p:nvPr/>
        </p:nvSpPr>
        <p:spPr>
          <a:xfrm>
            <a:off x="7050759" y="3252353"/>
            <a:ext cx="2553584" cy="261610"/>
          </a:xfrm>
          <a:prstGeom prst="rect">
            <a:avLst/>
          </a:prstGeom>
          <a:noFill/>
        </p:spPr>
        <p:txBody>
          <a:bodyPr wrap="none">
            <a:spAutoFit/>
          </a:bodyPr>
          <a:lstStyle/>
          <a:p>
            <a:pPr lvl="0">
              <a:defRPr/>
            </a:pPr>
            <a:r>
              <a:rPr lang="en-US" altLang="zh-CN" sz="1100" kern="100" dirty="0">
                <a:solidFill>
                  <a:prstClr val="white">
                    <a:lumMod val="75000"/>
                  </a:prstClr>
                </a:solidFill>
                <a:latin typeface="Arial" panose="020B0604020202020204" pitchFamily="34" charset="0"/>
                <a:ea typeface="微软雅黑" panose="020B0503020204020204" pitchFamily="34" charset="-122"/>
                <a:cs typeface="Arial" panose="020B0604020202020204" pitchFamily="34" charset="0"/>
              </a:rPr>
              <a:t>PLEASE ENTER YOUR TITLE HERE</a:t>
            </a:r>
          </a:p>
        </p:txBody>
      </p:sp>
      <p:cxnSp>
        <p:nvCxnSpPr>
          <p:cNvPr id="8" name="直接连接符 7">
            <a:extLst>
              <a:ext uri="{FF2B5EF4-FFF2-40B4-BE49-F238E27FC236}">
                <a16:creationId xmlns="" xmlns:a16="http://schemas.microsoft.com/office/drawing/2014/main" id="{7ABD4FD1-6380-4D7C-AB10-8088DC80CB28}"/>
              </a:ext>
            </a:extLst>
          </p:cNvPr>
          <p:cNvCxnSpPr>
            <a:cxnSpLocks/>
          </p:cNvCxnSpPr>
          <p:nvPr/>
        </p:nvCxnSpPr>
        <p:spPr>
          <a:xfrm>
            <a:off x="7019977" y="2902681"/>
            <a:ext cx="0" cy="573223"/>
          </a:xfrm>
          <a:prstGeom prst="line">
            <a:avLst/>
          </a:prstGeom>
          <a:noFill/>
          <a:ln w="15875" cap="rnd">
            <a:round/>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6340018F-21FA-4317-94F0-3DA9880DA74B}"/>
              </a:ext>
            </a:extLst>
          </p:cNvPr>
          <p:cNvSpPr txBox="1"/>
          <p:nvPr/>
        </p:nvSpPr>
        <p:spPr>
          <a:xfrm>
            <a:off x="1693309" y="3942555"/>
            <a:ext cx="1145072"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000" b="0" i="0" u="none" strike="noStrike" kern="1200" cap="none" spc="0" normalizeH="0" baseline="0" noProof="0" dirty="0">
                <a:ln>
                  <a:noFill/>
                </a:ln>
                <a:solidFill>
                  <a:schemeClr val="accent1"/>
                </a:solidFill>
                <a:effectLst/>
                <a:uLnTx/>
                <a:uFillTx/>
                <a:ea typeface="微软雅黑" panose="020B0503020204020204" pitchFamily="34" charset="-122"/>
                <a:cs typeface="+mn-cs"/>
              </a:rPr>
              <a:t>03</a:t>
            </a:r>
            <a:endParaRPr kumimoji="0" lang="zh-CN" altLang="en-US" sz="5000" b="0" i="0" u="none" strike="noStrike" kern="1200" cap="none" spc="0" normalizeH="0" baseline="0" noProof="0" dirty="0">
              <a:ln>
                <a:noFill/>
              </a:ln>
              <a:solidFill>
                <a:schemeClr val="accent1"/>
              </a:solidFill>
              <a:effectLst/>
              <a:uLnTx/>
              <a:uFillTx/>
              <a:ea typeface="微软雅黑" panose="020B0503020204020204" pitchFamily="34" charset="-122"/>
              <a:cs typeface="+mn-cs"/>
            </a:endParaRPr>
          </a:p>
        </p:txBody>
      </p:sp>
      <p:sp>
        <p:nvSpPr>
          <p:cNvPr id="26" name="矩形 25">
            <a:extLst>
              <a:ext uri="{FF2B5EF4-FFF2-40B4-BE49-F238E27FC236}">
                <a16:creationId xmlns="" xmlns:a16="http://schemas.microsoft.com/office/drawing/2014/main" id="{E1B43C34-B241-4D2B-892D-EEAE8AF978B1}"/>
              </a:ext>
            </a:extLst>
          </p:cNvPr>
          <p:cNvSpPr/>
          <p:nvPr/>
        </p:nvSpPr>
        <p:spPr>
          <a:xfrm>
            <a:off x="2776253" y="4007639"/>
            <a:ext cx="2698175" cy="523220"/>
          </a:xfrm>
          <a:prstGeom prst="rect">
            <a:avLst/>
          </a:prstGeom>
          <a:noFill/>
        </p:spPr>
        <p:txBody>
          <a:bodyPr wrap="none">
            <a:spAutoFit/>
          </a:bodyPr>
          <a:lstStyle/>
          <a:p>
            <a:pPr lvl="0"/>
            <a:r>
              <a:rPr lang="zh-CN" altLang="en-US" sz="2800" b="1" kern="100" dirty="0">
                <a:gradFill flip="none" rotWithShape="1">
                  <a:gsLst>
                    <a:gs pos="3000">
                      <a:prstClr val="black">
                        <a:lumMod val="65000"/>
                        <a:lumOff val="35000"/>
                      </a:prstClr>
                    </a:gs>
                    <a:gs pos="100000">
                      <a:prstClr val="black"/>
                    </a:gs>
                  </a:gsLst>
                  <a:lin ang="5400000" scaled="1"/>
                  <a:tileRect/>
                </a:gradFill>
                <a:latin typeface="微软雅黑" panose="020B0503020204020204" pitchFamily="34" charset="-122"/>
                <a:ea typeface="微软雅黑" panose="020B0503020204020204" pitchFamily="34" charset="-122"/>
                <a:cs typeface="Times New Roman" panose="02020603050405020304" pitchFamily="18" charset="0"/>
              </a:rPr>
              <a:t>请输入您的标题</a:t>
            </a:r>
            <a:endParaRPr kumimoji="0" lang="zh-CN" altLang="en-US" sz="2800" b="1" i="0" u="none" strike="noStrike" kern="100" cap="none" spc="0" normalizeH="0" baseline="0" noProof="0" dirty="0">
              <a:ln>
                <a:noFill/>
              </a:ln>
              <a:gradFill flip="none" rotWithShape="1">
                <a:gsLst>
                  <a:gs pos="3000">
                    <a:prstClr val="black">
                      <a:lumMod val="65000"/>
                      <a:lumOff val="35000"/>
                    </a:prstClr>
                  </a:gs>
                  <a:gs pos="100000">
                    <a:prstClr val="black"/>
                  </a:gs>
                </a:gsLst>
                <a:lin ang="5400000" scaled="1"/>
                <a:tileRect/>
              </a:gra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a:extLst>
              <a:ext uri="{FF2B5EF4-FFF2-40B4-BE49-F238E27FC236}">
                <a16:creationId xmlns="" xmlns:a16="http://schemas.microsoft.com/office/drawing/2014/main" id="{48ECD53F-9D1F-46CE-BB99-020C44054386}"/>
              </a:ext>
            </a:extLst>
          </p:cNvPr>
          <p:cNvSpPr/>
          <p:nvPr/>
        </p:nvSpPr>
        <p:spPr>
          <a:xfrm>
            <a:off x="2776253" y="4436503"/>
            <a:ext cx="2553584" cy="261610"/>
          </a:xfrm>
          <a:prstGeom prst="rect">
            <a:avLst/>
          </a:prstGeom>
          <a:noFill/>
        </p:spPr>
        <p:txBody>
          <a:bodyPr wrap="none">
            <a:spAutoFit/>
          </a:bodyPr>
          <a:lstStyle/>
          <a:p>
            <a:pPr lvl="0">
              <a:defRPr/>
            </a:pPr>
            <a:r>
              <a:rPr lang="en-US" altLang="zh-CN" sz="1100" kern="100" dirty="0">
                <a:solidFill>
                  <a:prstClr val="white">
                    <a:lumMod val="75000"/>
                  </a:prstClr>
                </a:solidFill>
                <a:latin typeface="Arial" panose="020B0604020202020204" pitchFamily="34" charset="0"/>
                <a:ea typeface="微软雅黑" panose="020B0503020204020204" pitchFamily="34" charset="-122"/>
                <a:cs typeface="Arial" panose="020B0604020202020204" pitchFamily="34" charset="0"/>
              </a:rPr>
              <a:t>PLEASE ENTER YOUR TITLE HERE</a:t>
            </a:r>
          </a:p>
        </p:txBody>
      </p:sp>
      <p:cxnSp>
        <p:nvCxnSpPr>
          <p:cNvPr id="11" name="直接连接符 10">
            <a:extLst>
              <a:ext uri="{FF2B5EF4-FFF2-40B4-BE49-F238E27FC236}">
                <a16:creationId xmlns="" xmlns:a16="http://schemas.microsoft.com/office/drawing/2014/main" id="{B65E02BF-8858-4FB7-A0F6-D7D2BDD73FBF}"/>
              </a:ext>
            </a:extLst>
          </p:cNvPr>
          <p:cNvCxnSpPr>
            <a:cxnSpLocks/>
          </p:cNvCxnSpPr>
          <p:nvPr/>
        </p:nvCxnSpPr>
        <p:spPr>
          <a:xfrm>
            <a:off x="2745471" y="4086831"/>
            <a:ext cx="0" cy="573223"/>
          </a:xfrm>
          <a:prstGeom prst="line">
            <a:avLst/>
          </a:prstGeom>
          <a:noFill/>
          <a:ln w="15875" cap="rnd">
            <a:round/>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 xmlns:a16="http://schemas.microsoft.com/office/drawing/2014/main" id="{57121AD2-F291-4E70-B9ED-A1F94C55CC3B}"/>
              </a:ext>
            </a:extLst>
          </p:cNvPr>
          <p:cNvSpPr txBox="1"/>
          <p:nvPr/>
        </p:nvSpPr>
        <p:spPr>
          <a:xfrm>
            <a:off x="5967815" y="3942555"/>
            <a:ext cx="1145072"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000" b="0" i="0" u="none" strike="noStrike" kern="1200" cap="none" spc="0" normalizeH="0" baseline="0" noProof="0" dirty="0">
                <a:ln>
                  <a:noFill/>
                </a:ln>
                <a:solidFill>
                  <a:schemeClr val="accent1"/>
                </a:solidFill>
                <a:effectLst/>
                <a:uLnTx/>
                <a:uFillTx/>
                <a:ea typeface="微软雅黑" panose="020B0503020204020204" pitchFamily="34" charset="-122"/>
                <a:cs typeface="+mn-cs"/>
              </a:rPr>
              <a:t>04</a:t>
            </a:r>
            <a:endParaRPr kumimoji="0" lang="zh-CN" altLang="en-US" sz="5000" b="0" i="0" u="none" strike="noStrike" kern="1200" cap="none" spc="0" normalizeH="0" baseline="0" noProof="0" dirty="0">
              <a:ln>
                <a:noFill/>
              </a:ln>
              <a:solidFill>
                <a:schemeClr val="accent1"/>
              </a:solidFill>
              <a:effectLst/>
              <a:uLnTx/>
              <a:uFillTx/>
              <a:ea typeface="微软雅黑" panose="020B0503020204020204" pitchFamily="34" charset="-122"/>
              <a:cs typeface="+mn-cs"/>
            </a:endParaRPr>
          </a:p>
        </p:txBody>
      </p:sp>
      <p:sp>
        <p:nvSpPr>
          <p:cNvPr id="24" name="矩形 23">
            <a:extLst>
              <a:ext uri="{FF2B5EF4-FFF2-40B4-BE49-F238E27FC236}">
                <a16:creationId xmlns="" xmlns:a16="http://schemas.microsoft.com/office/drawing/2014/main" id="{576E53C7-0DBC-45B3-B6CA-974B1ED6DBD9}"/>
              </a:ext>
            </a:extLst>
          </p:cNvPr>
          <p:cNvSpPr/>
          <p:nvPr/>
        </p:nvSpPr>
        <p:spPr>
          <a:xfrm>
            <a:off x="7050759" y="4007639"/>
            <a:ext cx="2698175" cy="523220"/>
          </a:xfrm>
          <a:prstGeom prst="rect">
            <a:avLst/>
          </a:prstGeom>
          <a:noFill/>
        </p:spPr>
        <p:txBody>
          <a:bodyPr wrap="none">
            <a:spAutoFit/>
          </a:bodyPr>
          <a:lstStyle/>
          <a:p>
            <a:pPr lvl="0"/>
            <a:r>
              <a:rPr lang="zh-CN" altLang="en-US" sz="2800" b="1" kern="100" dirty="0">
                <a:gradFill flip="none" rotWithShape="1">
                  <a:gsLst>
                    <a:gs pos="3000">
                      <a:prstClr val="black">
                        <a:lumMod val="65000"/>
                        <a:lumOff val="35000"/>
                      </a:prstClr>
                    </a:gs>
                    <a:gs pos="100000">
                      <a:prstClr val="black"/>
                    </a:gs>
                  </a:gsLst>
                  <a:lin ang="5400000" scaled="1"/>
                  <a:tileRect/>
                </a:gradFill>
                <a:latin typeface="微软雅黑" panose="020B0503020204020204" pitchFamily="34" charset="-122"/>
                <a:ea typeface="微软雅黑" panose="020B0503020204020204" pitchFamily="34" charset="-122"/>
                <a:cs typeface="Times New Roman" panose="02020603050405020304" pitchFamily="18" charset="0"/>
              </a:rPr>
              <a:t>请输入您的标题</a:t>
            </a:r>
            <a:endParaRPr kumimoji="0" lang="zh-CN" altLang="en-US" sz="2800" b="1" i="0" u="none" strike="noStrike" kern="100" cap="none" spc="0" normalizeH="0" baseline="0" noProof="0" dirty="0">
              <a:ln>
                <a:noFill/>
              </a:ln>
              <a:gradFill flip="none" rotWithShape="1">
                <a:gsLst>
                  <a:gs pos="3000">
                    <a:prstClr val="black">
                      <a:lumMod val="65000"/>
                      <a:lumOff val="35000"/>
                    </a:prstClr>
                  </a:gs>
                  <a:gs pos="100000">
                    <a:prstClr val="black"/>
                  </a:gs>
                </a:gsLst>
                <a:lin ang="5400000" scaled="1"/>
                <a:tileRect/>
              </a:gra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矩形 24">
            <a:extLst>
              <a:ext uri="{FF2B5EF4-FFF2-40B4-BE49-F238E27FC236}">
                <a16:creationId xmlns="" xmlns:a16="http://schemas.microsoft.com/office/drawing/2014/main" id="{BA1F4CC6-88CB-4BD4-B9AB-6D51A3180C32}"/>
              </a:ext>
            </a:extLst>
          </p:cNvPr>
          <p:cNvSpPr/>
          <p:nvPr/>
        </p:nvSpPr>
        <p:spPr>
          <a:xfrm>
            <a:off x="7050759" y="4436503"/>
            <a:ext cx="2553584" cy="261610"/>
          </a:xfrm>
          <a:prstGeom prst="rect">
            <a:avLst/>
          </a:prstGeom>
          <a:noFill/>
        </p:spPr>
        <p:txBody>
          <a:bodyPr wrap="none">
            <a:spAutoFit/>
          </a:bodyPr>
          <a:lstStyle/>
          <a:p>
            <a:pPr lvl="0">
              <a:defRPr/>
            </a:pPr>
            <a:r>
              <a:rPr lang="en-US" altLang="zh-CN" sz="1100" kern="100" dirty="0">
                <a:solidFill>
                  <a:prstClr val="white">
                    <a:lumMod val="75000"/>
                  </a:prstClr>
                </a:solidFill>
                <a:latin typeface="Arial" panose="020B0604020202020204" pitchFamily="34" charset="0"/>
                <a:ea typeface="微软雅黑" panose="020B0503020204020204" pitchFamily="34" charset="-122"/>
                <a:cs typeface="Arial" panose="020B0604020202020204" pitchFamily="34" charset="0"/>
              </a:rPr>
              <a:t>PLEASE ENTER YOUR TITLE HERE</a:t>
            </a:r>
          </a:p>
        </p:txBody>
      </p:sp>
      <p:cxnSp>
        <p:nvCxnSpPr>
          <p:cNvPr id="14" name="直接连接符 13">
            <a:extLst>
              <a:ext uri="{FF2B5EF4-FFF2-40B4-BE49-F238E27FC236}">
                <a16:creationId xmlns="" xmlns:a16="http://schemas.microsoft.com/office/drawing/2014/main" id="{014EA149-6ADB-45F9-923B-F651A6996E26}"/>
              </a:ext>
            </a:extLst>
          </p:cNvPr>
          <p:cNvCxnSpPr>
            <a:cxnSpLocks/>
          </p:cNvCxnSpPr>
          <p:nvPr/>
        </p:nvCxnSpPr>
        <p:spPr>
          <a:xfrm>
            <a:off x="7019977" y="4086831"/>
            <a:ext cx="0" cy="573223"/>
          </a:xfrm>
          <a:prstGeom prst="line">
            <a:avLst/>
          </a:prstGeom>
          <a:noFill/>
          <a:ln w="15875" cap="rnd">
            <a:round/>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13D1E217-7862-4EDE-8853-928E379D7F3F}"/>
              </a:ext>
            </a:extLst>
          </p:cNvPr>
          <p:cNvSpPr txBox="1"/>
          <p:nvPr/>
        </p:nvSpPr>
        <p:spPr>
          <a:xfrm>
            <a:off x="1693309" y="5126705"/>
            <a:ext cx="1145072"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000" b="0" i="0" u="none" strike="noStrike" kern="1200" cap="none" spc="0" normalizeH="0" baseline="0" noProof="0" dirty="0">
                <a:ln>
                  <a:noFill/>
                </a:ln>
                <a:solidFill>
                  <a:schemeClr val="accent1"/>
                </a:solidFill>
                <a:effectLst/>
                <a:uLnTx/>
                <a:uFillTx/>
                <a:ea typeface="微软雅黑" panose="020B0503020204020204" pitchFamily="34" charset="-122"/>
                <a:cs typeface="+mn-cs"/>
              </a:rPr>
              <a:t>05</a:t>
            </a:r>
            <a:endParaRPr kumimoji="0" lang="zh-CN" altLang="en-US" sz="5000" b="0" i="0" u="none" strike="noStrike" kern="1200" cap="none" spc="0" normalizeH="0" baseline="0" noProof="0" dirty="0">
              <a:ln>
                <a:noFill/>
              </a:ln>
              <a:solidFill>
                <a:schemeClr val="accent1"/>
              </a:solidFill>
              <a:effectLst/>
              <a:uLnTx/>
              <a:uFillTx/>
              <a:ea typeface="微软雅黑" panose="020B0503020204020204" pitchFamily="34" charset="-122"/>
              <a:cs typeface="+mn-cs"/>
            </a:endParaRPr>
          </a:p>
        </p:txBody>
      </p:sp>
      <p:sp>
        <p:nvSpPr>
          <p:cNvPr id="21" name="矩形 20">
            <a:extLst>
              <a:ext uri="{FF2B5EF4-FFF2-40B4-BE49-F238E27FC236}">
                <a16:creationId xmlns="" xmlns:a16="http://schemas.microsoft.com/office/drawing/2014/main" id="{D6DEC18C-570A-4150-9668-3781C85BD274}"/>
              </a:ext>
            </a:extLst>
          </p:cNvPr>
          <p:cNvSpPr/>
          <p:nvPr/>
        </p:nvSpPr>
        <p:spPr>
          <a:xfrm>
            <a:off x="2776253" y="5191789"/>
            <a:ext cx="2698175" cy="523220"/>
          </a:xfrm>
          <a:prstGeom prst="rect">
            <a:avLst/>
          </a:prstGeom>
          <a:noFill/>
        </p:spPr>
        <p:txBody>
          <a:bodyPr wrap="none">
            <a:spAutoFit/>
          </a:bodyPr>
          <a:lstStyle/>
          <a:p>
            <a:pPr lvl="0"/>
            <a:r>
              <a:rPr lang="zh-CN" altLang="en-US" sz="2800" b="1" kern="100" dirty="0">
                <a:gradFill flip="none" rotWithShape="1">
                  <a:gsLst>
                    <a:gs pos="3000">
                      <a:prstClr val="black">
                        <a:lumMod val="65000"/>
                        <a:lumOff val="35000"/>
                      </a:prstClr>
                    </a:gs>
                    <a:gs pos="100000">
                      <a:prstClr val="black"/>
                    </a:gs>
                  </a:gsLst>
                  <a:lin ang="5400000" scaled="1"/>
                  <a:tileRect/>
                </a:gradFill>
                <a:latin typeface="微软雅黑" panose="020B0503020204020204" pitchFamily="34" charset="-122"/>
                <a:ea typeface="微软雅黑" panose="020B0503020204020204" pitchFamily="34" charset="-122"/>
                <a:cs typeface="Times New Roman" panose="02020603050405020304" pitchFamily="18" charset="0"/>
              </a:rPr>
              <a:t>请输入您的标题</a:t>
            </a:r>
            <a:endParaRPr kumimoji="0" lang="zh-CN" altLang="en-US" sz="2800" b="1" i="0" u="none" strike="noStrike" kern="100" cap="none" spc="0" normalizeH="0" baseline="0" noProof="0" dirty="0">
              <a:ln>
                <a:noFill/>
              </a:ln>
              <a:gradFill flip="none" rotWithShape="1">
                <a:gsLst>
                  <a:gs pos="3000">
                    <a:prstClr val="black">
                      <a:lumMod val="65000"/>
                      <a:lumOff val="35000"/>
                    </a:prstClr>
                  </a:gs>
                  <a:gs pos="100000">
                    <a:prstClr val="black"/>
                  </a:gs>
                </a:gsLst>
                <a:lin ang="5400000" scaled="1"/>
                <a:tileRect/>
              </a:gra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矩形 21">
            <a:extLst>
              <a:ext uri="{FF2B5EF4-FFF2-40B4-BE49-F238E27FC236}">
                <a16:creationId xmlns="" xmlns:a16="http://schemas.microsoft.com/office/drawing/2014/main" id="{4ADB3C38-EB57-4C61-AB7F-214B15006EEB}"/>
              </a:ext>
            </a:extLst>
          </p:cNvPr>
          <p:cNvSpPr/>
          <p:nvPr/>
        </p:nvSpPr>
        <p:spPr>
          <a:xfrm>
            <a:off x="2776253" y="5620653"/>
            <a:ext cx="2609945" cy="261610"/>
          </a:xfrm>
          <a:prstGeom prst="rect">
            <a:avLst/>
          </a:prstGeom>
          <a:noFill/>
        </p:spPr>
        <p:txBody>
          <a:bodyPr wrap="none">
            <a:spAutoFit/>
          </a:bodyPr>
          <a:lstStyle/>
          <a:p>
            <a:pPr lvl="0">
              <a:defRPr/>
            </a:pPr>
            <a:r>
              <a:rPr lang="en-US" altLang="zh-CN" sz="1100" kern="100" dirty="0">
                <a:solidFill>
                  <a:prstClr val="white">
                    <a:lumMod val="75000"/>
                  </a:prstClr>
                </a:solidFill>
                <a:latin typeface="Arial" panose="020B0604020202020204" pitchFamily="34" charset="0"/>
                <a:ea typeface="微软雅黑" panose="020B0503020204020204" pitchFamily="34" charset="-122"/>
                <a:cs typeface="Arial" panose="020B0604020202020204" pitchFamily="34" charset="0"/>
              </a:rPr>
              <a:t>PLEASE ENTER YOUR TITLE HERE</a:t>
            </a:r>
          </a:p>
        </p:txBody>
      </p:sp>
      <p:cxnSp>
        <p:nvCxnSpPr>
          <p:cNvPr id="23" name="直接连接符 22">
            <a:extLst>
              <a:ext uri="{FF2B5EF4-FFF2-40B4-BE49-F238E27FC236}">
                <a16:creationId xmlns="" xmlns:a16="http://schemas.microsoft.com/office/drawing/2014/main" id="{D4A4D45D-DC74-4220-9534-6E069FB480EC}"/>
              </a:ext>
            </a:extLst>
          </p:cNvPr>
          <p:cNvCxnSpPr>
            <a:cxnSpLocks/>
          </p:cNvCxnSpPr>
          <p:nvPr/>
        </p:nvCxnSpPr>
        <p:spPr>
          <a:xfrm>
            <a:off x="2745471" y="5270981"/>
            <a:ext cx="0" cy="573223"/>
          </a:xfrm>
          <a:prstGeom prst="line">
            <a:avLst/>
          </a:prstGeom>
          <a:noFill/>
          <a:ln w="15875" cap="rnd">
            <a:round/>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 xmlns:a16="http://schemas.microsoft.com/office/drawing/2014/main" id="{4F3630DB-129D-4152-BB90-01D082DA2D6C}"/>
              </a:ext>
            </a:extLst>
          </p:cNvPr>
          <p:cNvSpPr txBox="1"/>
          <p:nvPr/>
        </p:nvSpPr>
        <p:spPr>
          <a:xfrm>
            <a:off x="5967815" y="5126705"/>
            <a:ext cx="1145072"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000" b="0" i="0" u="none" strike="noStrike" kern="1200" cap="none" spc="0" normalizeH="0" baseline="0" noProof="0" dirty="0">
                <a:ln>
                  <a:noFill/>
                </a:ln>
                <a:solidFill>
                  <a:schemeClr val="accent1"/>
                </a:solidFill>
                <a:effectLst/>
                <a:uLnTx/>
                <a:uFillTx/>
                <a:ea typeface="微软雅黑" panose="020B0503020204020204" pitchFamily="34" charset="-122"/>
                <a:cs typeface="+mn-cs"/>
              </a:rPr>
              <a:t>06</a:t>
            </a:r>
            <a:endParaRPr kumimoji="0" lang="zh-CN" altLang="en-US" sz="5000" b="0" i="0" u="none" strike="noStrike" kern="1200" cap="none" spc="0" normalizeH="0" baseline="0" noProof="0" dirty="0">
              <a:ln>
                <a:noFill/>
              </a:ln>
              <a:solidFill>
                <a:schemeClr val="accent1"/>
              </a:solidFill>
              <a:effectLst/>
              <a:uLnTx/>
              <a:uFillTx/>
              <a:ea typeface="微软雅黑" panose="020B0503020204020204" pitchFamily="34" charset="-122"/>
              <a:cs typeface="+mn-cs"/>
            </a:endParaRPr>
          </a:p>
        </p:txBody>
      </p:sp>
      <p:sp>
        <p:nvSpPr>
          <p:cNvPr id="17" name="矩形 16">
            <a:extLst>
              <a:ext uri="{FF2B5EF4-FFF2-40B4-BE49-F238E27FC236}">
                <a16:creationId xmlns="" xmlns:a16="http://schemas.microsoft.com/office/drawing/2014/main" id="{2BCDE94A-290C-4368-8B0A-2FFE6F4FD3D5}"/>
              </a:ext>
            </a:extLst>
          </p:cNvPr>
          <p:cNvSpPr/>
          <p:nvPr/>
        </p:nvSpPr>
        <p:spPr>
          <a:xfrm>
            <a:off x="7050759" y="5191789"/>
            <a:ext cx="2698175" cy="523220"/>
          </a:xfrm>
          <a:prstGeom prst="rect">
            <a:avLst/>
          </a:prstGeom>
          <a:noFill/>
        </p:spPr>
        <p:txBody>
          <a:bodyPr wrap="none">
            <a:spAutoFit/>
          </a:bodyPr>
          <a:lstStyle/>
          <a:p>
            <a:pPr lvl="0"/>
            <a:r>
              <a:rPr lang="zh-CN" altLang="en-US" sz="2800" b="1" kern="100" dirty="0">
                <a:gradFill flip="none" rotWithShape="1">
                  <a:gsLst>
                    <a:gs pos="3000">
                      <a:prstClr val="black">
                        <a:lumMod val="65000"/>
                        <a:lumOff val="35000"/>
                      </a:prstClr>
                    </a:gs>
                    <a:gs pos="100000">
                      <a:prstClr val="black"/>
                    </a:gs>
                  </a:gsLst>
                  <a:lin ang="5400000" scaled="1"/>
                  <a:tileRect/>
                </a:gradFill>
                <a:latin typeface="微软雅黑" panose="020B0503020204020204" pitchFamily="34" charset="-122"/>
                <a:ea typeface="微软雅黑" panose="020B0503020204020204" pitchFamily="34" charset="-122"/>
                <a:cs typeface="Times New Roman" panose="02020603050405020304" pitchFamily="18" charset="0"/>
              </a:rPr>
              <a:t>请输入您的标题</a:t>
            </a:r>
            <a:endParaRPr kumimoji="0" lang="zh-CN" altLang="en-US" sz="2800" b="1" i="0" u="none" strike="noStrike" kern="100" cap="none" spc="0" normalizeH="0" baseline="0" noProof="0" dirty="0">
              <a:ln>
                <a:noFill/>
              </a:ln>
              <a:gradFill flip="none" rotWithShape="1">
                <a:gsLst>
                  <a:gs pos="3000">
                    <a:prstClr val="black">
                      <a:lumMod val="65000"/>
                      <a:lumOff val="35000"/>
                    </a:prstClr>
                  </a:gs>
                  <a:gs pos="100000">
                    <a:prstClr val="black"/>
                  </a:gs>
                </a:gsLst>
                <a:lin ang="5400000" scaled="1"/>
                <a:tileRect/>
              </a:gra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矩形 17">
            <a:extLst>
              <a:ext uri="{FF2B5EF4-FFF2-40B4-BE49-F238E27FC236}">
                <a16:creationId xmlns="" xmlns:a16="http://schemas.microsoft.com/office/drawing/2014/main" id="{78DDC2C5-7758-43A2-B90B-4DFD42576F70}"/>
              </a:ext>
            </a:extLst>
          </p:cNvPr>
          <p:cNvSpPr/>
          <p:nvPr/>
        </p:nvSpPr>
        <p:spPr>
          <a:xfrm>
            <a:off x="7050759" y="5620653"/>
            <a:ext cx="2609945" cy="261610"/>
          </a:xfrm>
          <a:prstGeom prst="rect">
            <a:avLst/>
          </a:prstGeom>
          <a:noFill/>
        </p:spPr>
        <p:txBody>
          <a:bodyPr wrap="none">
            <a:spAutoFit/>
          </a:bodyPr>
          <a:lstStyle/>
          <a:p>
            <a:pPr lvl="0">
              <a:defRPr/>
            </a:pPr>
            <a:r>
              <a:rPr lang="en-US" altLang="zh-CN" sz="1100" kern="100" dirty="0">
                <a:solidFill>
                  <a:prstClr val="white">
                    <a:lumMod val="75000"/>
                  </a:prstClr>
                </a:solidFill>
                <a:latin typeface="Arial" panose="020B0604020202020204" pitchFamily="34" charset="0"/>
                <a:ea typeface="微软雅黑" panose="020B0503020204020204" pitchFamily="34" charset="-122"/>
                <a:cs typeface="Arial" panose="020B0604020202020204" pitchFamily="34" charset="0"/>
              </a:rPr>
              <a:t>PLEASE ENTER YOUR TITLE HERE</a:t>
            </a:r>
          </a:p>
        </p:txBody>
      </p:sp>
      <p:cxnSp>
        <p:nvCxnSpPr>
          <p:cNvPr id="19" name="直接连接符 18">
            <a:extLst>
              <a:ext uri="{FF2B5EF4-FFF2-40B4-BE49-F238E27FC236}">
                <a16:creationId xmlns="" xmlns:a16="http://schemas.microsoft.com/office/drawing/2014/main" id="{829B266D-0330-4413-98D1-6B391FCECAC4}"/>
              </a:ext>
            </a:extLst>
          </p:cNvPr>
          <p:cNvCxnSpPr>
            <a:cxnSpLocks/>
          </p:cNvCxnSpPr>
          <p:nvPr/>
        </p:nvCxnSpPr>
        <p:spPr>
          <a:xfrm>
            <a:off x="7019977" y="5270981"/>
            <a:ext cx="0" cy="573223"/>
          </a:xfrm>
          <a:prstGeom prst="line">
            <a:avLst/>
          </a:prstGeom>
          <a:noFill/>
          <a:ln w="15875" cap="rn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25279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占位符 31" descr="图片包含 文字&#10;&#10;自动生成的说明">
            <a:extLst>
              <a:ext uri="{FF2B5EF4-FFF2-40B4-BE49-F238E27FC236}">
                <a16:creationId xmlns="" xmlns:a16="http://schemas.microsoft.com/office/drawing/2014/main" id="{C2E17D50-059C-4AFF-91E1-3DE1ED7AF2B7}"/>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10" name="文本占位符 9">
            <a:extLst>
              <a:ext uri="{FF2B5EF4-FFF2-40B4-BE49-F238E27FC236}">
                <a16:creationId xmlns="" xmlns:a16="http://schemas.microsoft.com/office/drawing/2014/main" id="{9A5A0E2F-64CB-456E-A6E0-4BA8CB310C7A}"/>
              </a:ext>
            </a:extLst>
          </p:cNvPr>
          <p:cNvSpPr>
            <a:spLocks noGrp="1"/>
          </p:cNvSpPr>
          <p:nvPr>
            <p:ph type="body" sz="quarter" idx="14"/>
          </p:nvPr>
        </p:nvSpPr>
        <p:spPr>
          <a:xfrm>
            <a:off x="2987444" y="4339608"/>
            <a:ext cx="3087687" cy="523220"/>
          </a:xfrm>
          <a:noFill/>
        </p:spPr>
        <p:txBody>
          <a:bodyPr wrap="none">
            <a:spAutoFit/>
          </a:bodyPr>
          <a:lstStyle/>
          <a:p>
            <a:r>
              <a:rPr lang="zh-CN" altLang="en-US" kern="100" dirty="0">
                <a:gradFill flip="none" rotWithShape="1">
                  <a:gsLst>
                    <a:gs pos="3000">
                      <a:prstClr val="black">
                        <a:lumMod val="65000"/>
                        <a:lumOff val="35000"/>
                      </a:prstClr>
                    </a:gs>
                    <a:gs pos="100000">
                      <a:prstClr val="black"/>
                    </a:gs>
                  </a:gsLst>
                  <a:lin ang="5400000" scaled="1"/>
                  <a:tileRect/>
                </a:gradFill>
                <a:cs typeface="Times New Roman" panose="02020603050405020304" pitchFamily="18" charset="0"/>
              </a:rPr>
              <a:t>请输入您的标题</a:t>
            </a:r>
            <a:endParaRPr lang="en-US" altLang="zh-CN" kern="100" dirty="0">
              <a:gradFill flip="none" rotWithShape="1">
                <a:gsLst>
                  <a:gs pos="3000">
                    <a:prstClr val="black">
                      <a:lumMod val="65000"/>
                      <a:lumOff val="35000"/>
                    </a:prstClr>
                  </a:gs>
                  <a:gs pos="100000">
                    <a:prstClr val="black"/>
                  </a:gs>
                </a:gsLst>
                <a:lin ang="5400000" scaled="1"/>
                <a:tileRect/>
              </a:gradFill>
              <a:cs typeface="Times New Roman" panose="02020603050405020304" pitchFamily="18" charset="0"/>
            </a:endParaRPr>
          </a:p>
        </p:txBody>
      </p:sp>
      <p:sp>
        <p:nvSpPr>
          <p:cNvPr id="16" name="文本占位符 15">
            <a:extLst>
              <a:ext uri="{FF2B5EF4-FFF2-40B4-BE49-F238E27FC236}">
                <a16:creationId xmlns="" xmlns:a16="http://schemas.microsoft.com/office/drawing/2014/main" id="{875F8F08-2552-48D3-8FFB-718215388261}"/>
              </a:ext>
            </a:extLst>
          </p:cNvPr>
          <p:cNvSpPr>
            <a:spLocks noGrp="1"/>
          </p:cNvSpPr>
          <p:nvPr>
            <p:ph type="body" sz="quarter" idx="15"/>
          </p:nvPr>
        </p:nvSpPr>
        <p:spPr>
          <a:noFill/>
        </p:spPr>
        <p:txBody>
          <a:bodyPr wrap="none">
            <a:spAutoFit/>
          </a:bodyPr>
          <a:lstStyle/>
          <a:p>
            <a:r>
              <a:rPr lang="zh-CN" altLang="en-US" kern="100" dirty="0">
                <a:gradFill flip="none" rotWithShape="1">
                  <a:gsLst>
                    <a:gs pos="3000">
                      <a:prstClr val="black">
                        <a:lumMod val="65000"/>
                        <a:lumOff val="35000"/>
                      </a:prstClr>
                    </a:gs>
                    <a:gs pos="100000">
                      <a:prstClr val="black"/>
                    </a:gs>
                  </a:gsLst>
                  <a:lin ang="5400000" scaled="1"/>
                  <a:tileRect/>
                </a:gradFill>
                <a:cs typeface="Times New Roman" panose="02020603050405020304" pitchFamily="18" charset="0"/>
              </a:rPr>
              <a:t>请输入您的标题</a:t>
            </a:r>
            <a:endParaRPr lang="en-US" altLang="zh-CN" kern="100" dirty="0">
              <a:gradFill flip="none" rotWithShape="1">
                <a:gsLst>
                  <a:gs pos="3000">
                    <a:prstClr val="black">
                      <a:lumMod val="65000"/>
                      <a:lumOff val="35000"/>
                    </a:prstClr>
                  </a:gs>
                  <a:gs pos="100000">
                    <a:prstClr val="black"/>
                  </a:gs>
                </a:gsLst>
                <a:lin ang="5400000" scaled="1"/>
                <a:tileRect/>
              </a:gradFill>
              <a:cs typeface="Times New Roman" panose="02020603050405020304" pitchFamily="18" charset="0"/>
            </a:endParaRPr>
          </a:p>
        </p:txBody>
      </p:sp>
      <p:sp>
        <p:nvSpPr>
          <p:cNvPr id="17" name="文本占位符 16">
            <a:extLst>
              <a:ext uri="{FF2B5EF4-FFF2-40B4-BE49-F238E27FC236}">
                <a16:creationId xmlns="" xmlns:a16="http://schemas.microsoft.com/office/drawing/2014/main" id="{B43A7A65-F987-4625-9BB1-660BD4FE90F4}"/>
              </a:ext>
            </a:extLst>
          </p:cNvPr>
          <p:cNvSpPr>
            <a:spLocks noGrp="1"/>
          </p:cNvSpPr>
          <p:nvPr>
            <p:ph type="body" sz="quarter" idx="16"/>
          </p:nvPr>
        </p:nvSpPr>
        <p:spPr>
          <a:noFill/>
        </p:spPr>
        <p:txBody>
          <a:bodyPr wrap="none">
            <a:spAutoFit/>
          </a:bodyPr>
          <a:lstStyle/>
          <a:p>
            <a:r>
              <a:rPr lang="zh-CN" altLang="en-US" kern="100" dirty="0">
                <a:gradFill flip="none" rotWithShape="1">
                  <a:gsLst>
                    <a:gs pos="3000">
                      <a:prstClr val="black">
                        <a:lumMod val="65000"/>
                        <a:lumOff val="35000"/>
                      </a:prstClr>
                    </a:gs>
                    <a:gs pos="100000">
                      <a:prstClr val="black"/>
                    </a:gs>
                  </a:gsLst>
                  <a:lin ang="5400000" scaled="1"/>
                  <a:tileRect/>
                </a:gradFill>
                <a:cs typeface="Times New Roman" panose="02020603050405020304" pitchFamily="18" charset="0"/>
              </a:rPr>
              <a:t>请输入您的标题</a:t>
            </a:r>
            <a:endParaRPr lang="en-US" altLang="zh-CN" kern="100" dirty="0">
              <a:gradFill flip="none" rotWithShape="1">
                <a:gsLst>
                  <a:gs pos="3000">
                    <a:prstClr val="black">
                      <a:lumMod val="65000"/>
                      <a:lumOff val="35000"/>
                    </a:prstClr>
                  </a:gs>
                  <a:gs pos="100000">
                    <a:prstClr val="black"/>
                  </a:gs>
                </a:gsLst>
                <a:lin ang="5400000" scaled="1"/>
                <a:tileRect/>
              </a:gradFill>
              <a:cs typeface="Times New Roman" panose="02020603050405020304" pitchFamily="18" charset="0"/>
            </a:endParaRPr>
          </a:p>
        </p:txBody>
      </p:sp>
      <p:sp>
        <p:nvSpPr>
          <p:cNvPr id="18" name="文本占位符 17">
            <a:extLst>
              <a:ext uri="{FF2B5EF4-FFF2-40B4-BE49-F238E27FC236}">
                <a16:creationId xmlns="" xmlns:a16="http://schemas.microsoft.com/office/drawing/2014/main" id="{E9878387-BED0-457D-91BD-868C46549169}"/>
              </a:ext>
            </a:extLst>
          </p:cNvPr>
          <p:cNvSpPr>
            <a:spLocks noGrp="1"/>
          </p:cNvSpPr>
          <p:nvPr>
            <p:ph type="body" sz="quarter" idx="17"/>
          </p:nvPr>
        </p:nvSpPr>
        <p:spPr>
          <a:noFill/>
        </p:spPr>
        <p:txBody>
          <a:bodyPr wrap="none">
            <a:spAutoFit/>
          </a:bodyPr>
          <a:lstStyle/>
          <a:p>
            <a:r>
              <a:rPr lang="zh-CN" altLang="en-US" kern="100" dirty="0">
                <a:gradFill flip="none" rotWithShape="1">
                  <a:gsLst>
                    <a:gs pos="3000">
                      <a:prstClr val="black">
                        <a:lumMod val="65000"/>
                        <a:lumOff val="35000"/>
                      </a:prstClr>
                    </a:gs>
                    <a:gs pos="100000">
                      <a:prstClr val="black"/>
                    </a:gs>
                  </a:gsLst>
                  <a:lin ang="5400000" scaled="1"/>
                  <a:tileRect/>
                </a:gradFill>
                <a:cs typeface="Times New Roman" panose="02020603050405020304" pitchFamily="18" charset="0"/>
              </a:rPr>
              <a:t>请输入您的标题</a:t>
            </a:r>
            <a:endParaRPr lang="en-US" altLang="zh-CN" kern="100" dirty="0">
              <a:gradFill flip="none" rotWithShape="1">
                <a:gsLst>
                  <a:gs pos="3000">
                    <a:prstClr val="black">
                      <a:lumMod val="65000"/>
                      <a:lumOff val="35000"/>
                    </a:prstClr>
                  </a:gs>
                  <a:gs pos="100000">
                    <a:prstClr val="black"/>
                  </a:gs>
                </a:gsLst>
                <a:lin ang="5400000" scaled="1"/>
                <a:tileRect/>
              </a:gradFill>
              <a:cs typeface="Times New Roman" panose="02020603050405020304" pitchFamily="18" charset="0"/>
            </a:endParaRPr>
          </a:p>
        </p:txBody>
      </p:sp>
      <p:sp>
        <p:nvSpPr>
          <p:cNvPr id="33" name="矩形 32">
            <a:extLst>
              <a:ext uri="{FF2B5EF4-FFF2-40B4-BE49-F238E27FC236}">
                <a16:creationId xmlns="" xmlns:a16="http://schemas.microsoft.com/office/drawing/2014/main" id="{3C42BADB-A0CE-40E0-AC9B-F4722B20E7CC}"/>
              </a:ext>
            </a:extLst>
          </p:cNvPr>
          <p:cNvSpPr/>
          <p:nvPr/>
        </p:nvSpPr>
        <p:spPr>
          <a:xfrm>
            <a:off x="0" y="-1"/>
            <a:ext cx="12192000" cy="3570278"/>
          </a:xfrm>
          <a:prstGeom prst="rect">
            <a:avLst/>
          </a:prstGeom>
          <a:gradFill>
            <a:gsLst>
              <a:gs pos="100000">
                <a:schemeClr val="bg1">
                  <a:lumMod val="95000"/>
                  <a:alpha val="0"/>
                </a:schemeClr>
              </a:gs>
              <a:gs pos="0">
                <a:schemeClr val="bg1">
                  <a:alpha val="25000"/>
                </a:schemeClr>
              </a:gs>
            </a:gsLst>
            <a:lin ang="162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9833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占位符 38">
            <a:extLst>
              <a:ext uri="{FF2B5EF4-FFF2-40B4-BE49-F238E27FC236}">
                <a16:creationId xmlns="" xmlns:a16="http://schemas.microsoft.com/office/drawing/2014/main" id="{F185CC02-F851-4434-9DED-274273684F1B}"/>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20" name="矩形 19">
            <a:extLst>
              <a:ext uri="{FF2B5EF4-FFF2-40B4-BE49-F238E27FC236}">
                <a16:creationId xmlns="" xmlns:a16="http://schemas.microsoft.com/office/drawing/2014/main" id="{471D8282-34ED-440E-8681-2ECCBE01FB95}"/>
              </a:ext>
            </a:extLst>
          </p:cNvPr>
          <p:cNvSpPr/>
          <p:nvPr/>
        </p:nvSpPr>
        <p:spPr>
          <a:xfrm>
            <a:off x="-1" y="0"/>
            <a:ext cx="7594169" cy="6858000"/>
          </a:xfrm>
          <a:prstGeom prst="rect">
            <a:avLst/>
          </a:prstGeom>
          <a:gradFill flip="none" rotWithShape="1">
            <a:gsLst>
              <a:gs pos="0">
                <a:schemeClr val="bg1">
                  <a:alpha val="25000"/>
                </a:schemeClr>
              </a:gs>
              <a:gs pos="89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 name="标题 8">
            <a:extLst>
              <a:ext uri="{FF2B5EF4-FFF2-40B4-BE49-F238E27FC236}">
                <a16:creationId xmlns="" xmlns:a16="http://schemas.microsoft.com/office/drawing/2014/main" id="{68163A80-727A-4576-B32B-F2E25B07D7AC}"/>
              </a:ext>
            </a:extLst>
          </p:cNvPr>
          <p:cNvSpPr>
            <a:spLocks noGrp="1"/>
          </p:cNvSpPr>
          <p:nvPr>
            <p:ph type="title"/>
          </p:nvPr>
        </p:nvSpPr>
        <p:spPr/>
        <p:txBody>
          <a:bodyPr/>
          <a:lstStyle/>
          <a:p>
            <a:r>
              <a:rPr lang="zh-CN" altLang="en-US" dirty="0"/>
              <a:t>请输入您的标题</a:t>
            </a:r>
          </a:p>
        </p:txBody>
      </p:sp>
      <p:sp>
        <p:nvSpPr>
          <p:cNvPr id="12" name="文本占位符 11">
            <a:extLst>
              <a:ext uri="{FF2B5EF4-FFF2-40B4-BE49-F238E27FC236}">
                <a16:creationId xmlns="" xmlns:a16="http://schemas.microsoft.com/office/drawing/2014/main" id="{08082914-F084-442C-9F8E-BEC112444EA1}"/>
              </a:ext>
            </a:extLst>
          </p:cNvPr>
          <p:cNvSpPr>
            <a:spLocks noGrp="1"/>
          </p:cNvSpPr>
          <p:nvPr>
            <p:ph type="body" sz="quarter" idx="15"/>
          </p:nvPr>
        </p:nvSpPr>
        <p:spPr/>
        <p:txBody>
          <a:bodyPr/>
          <a:lstStyle/>
          <a:p>
            <a:r>
              <a:rPr lang="en-US" altLang="zh-CN" dirty="0"/>
              <a:t>PLEASE ENTER YOUR TITLE HERE</a:t>
            </a:r>
          </a:p>
        </p:txBody>
      </p:sp>
      <p:sp>
        <p:nvSpPr>
          <p:cNvPr id="14" name="文本占位符 13">
            <a:extLst>
              <a:ext uri="{FF2B5EF4-FFF2-40B4-BE49-F238E27FC236}">
                <a16:creationId xmlns="" xmlns:a16="http://schemas.microsoft.com/office/drawing/2014/main" id="{CDF0AF53-B7E2-4D73-B732-188E658DFBE4}"/>
              </a:ext>
            </a:extLst>
          </p:cNvPr>
          <p:cNvSpPr>
            <a:spLocks noGrp="1"/>
          </p:cNvSpPr>
          <p:nvPr>
            <p:ph type="body" sz="quarter" idx="14"/>
          </p:nvPr>
        </p:nvSpPr>
        <p:spPr/>
        <p:txBody>
          <a:bodyPr/>
          <a:lstStyle/>
          <a:p>
            <a:r>
              <a:rPr lang="en-US" altLang="zh-CN" dirty="0"/>
              <a:t>01</a:t>
            </a:r>
            <a:endParaRPr lang="zh-CN" altLang="en-US" dirty="0"/>
          </a:p>
        </p:txBody>
      </p:sp>
    </p:spTree>
    <p:extLst>
      <p:ext uri="{BB962C8B-B14F-4D97-AF65-F5344CB8AC3E}">
        <p14:creationId xmlns:p14="http://schemas.microsoft.com/office/powerpoint/2010/main" val="14319509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 xmlns:a16="http://schemas.microsoft.com/office/drawing/2014/main"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 xmlns:a16="http://schemas.microsoft.com/office/drawing/2014/main" id="{EC215884-EF74-49F1-8FCF-70806DE1E7E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 xmlns:a16="http://schemas.microsoft.com/office/drawing/2014/main"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 xmlns:a16="http://schemas.microsoft.com/office/drawing/2014/main" id="{2E88B025-52BD-435C-92C0-D9951507318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6361" y="2496939"/>
            <a:ext cx="12191999" cy="4393174"/>
          </a:xfrm>
          <a:prstGeom prst="rect">
            <a:avLst/>
          </a:prstGeom>
        </p:spPr>
      </p:pic>
      <p:sp>
        <p:nvSpPr>
          <p:cNvPr id="21" name="矩形 20">
            <a:extLst>
              <a:ext uri="{FF2B5EF4-FFF2-40B4-BE49-F238E27FC236}">
                <a16:creationId xmlns="" xmlns:a16="http://schemas.microsoft.com/office/drawing/2014/main"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 xmlns:a16="http://schemas.microsoft.com/office/drawing/2014/main" id="{2F7E5A27-B414-492B-8EDA-0ECCEFA70EB1}"/>
              </a:ext>
            </a:extLst>
          </p:cNvPr>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 xmlns:a16="http://schemas.microsoft.com/office/drawing/2014/main" id="{2411C081-5584-4D98-A3F2-FE1DA2096F3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832571" y="4940177"/>
            <a:ext cx="1665533" cy="587469"/>
          </a:xfrm>
          <a:prstGeom prst="rect">
            <a:avLst/>
          </a:prstGeom>
        </p:spPr>
      </p:pic>
      <p:sp>
        <p:nvSpPr>
          <p:cNvPr id="32" name="矩形 31">
            <a:extLst>
              <a:ext uri="{FF2B5EF4-FFF2-40B4-BE49-F238E27FC236}">
                <a16:creationId xmlns="" xmlns:a16="http://schemas.microsoft.com/office/drawing/2014/main"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 xmlns:a16="http://schemas.microsoft.com/office/drawing/2014/main"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 xmlns:a16="http://schemas.microsoft.com/office/drawing/2014/main" id="{B033D9B8-13B0-4116-9A92-93199CE82DA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 xmlns:a16="http://schemas.microsoft.com/office/drawing/2014/main" id="{DD5DC93C-7733-48C8-AA24-199A20B44B35}"/>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8524376" y="4967765"/>
            <a:ext cx="969572" cy="587469"/>
          </a:xfrm>
          <a:prstGeom prst="rect">
            <a:avLst/>
          </a:prstGeom>
        </p:spPr>
      </p:pic>
      <p:pic>
        <p:nvPicPr>
          <p:cNvPr id="14" name="图片 13">
            <a:extLst>
              <a:ext uri="{FF2B5EF4-FFF2-40B4-BE49-F238E27FC236}">
                <a16:creationId xmlns="" xmlns:a16="http://schemas.microsoft.com/office/drawing/2014/main" id="{1218264C-9DB6-4490-8A21-C19EC4E77FB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827625" y="1844544"/>
            <a:ext cx="1841242" cy="662497"/>
          </a:xfrm>
          <a:prstGeom prst="rect">
            <a:avLst/>
          </a:prstGeom>
        </p:spPr>
      </p:pic>
      <p:pic>
        <p:nvPicPr>
          <p:cNvPr id="35" name="PA_图片 480">
            <a:extLst>
              <a:ext uri="{FF2B5EF4-FFF2-40B4-BE49-F238E27FC236}">
                <a16:creationId xmlns="" xmlns:a16="http://schemas.microsoft.com/office/drawing/2014/main" id="{5B6642DA-E864-40F2-82D4-5904C63B1DB0}"/>
              </a:ext>
            </a:extLst>
          </p:cNvPr>
          <p:cNvPicPr>
            <a:picLocks noChangeAspect="1"/>
          </p:cNvPicPr>
          <p:nvPr>
            <p:custDataLst>
              <p:tags r:id="rId1"/>
            </p:custDataLst>
          </p:nvPr>
        </p:nvPicPr>
        <p:blipFill>
          <a:blip r:embed="rId11" cstate="email">
            <a:extLst>
              <a:ext uri="{28A0092B-C50C-407E-A947-70E740481C1C}">
                <a14:useLocalDpi xmlns:a14="http://schemas.microsoft.com/office/drawing/2010/main"/>
              </a:ext>
            </a:extLst>
          </a:blip>
          <a:stretch>
            <a:fillRect/>
          </a:stretch>
        </p:blipFill>
        <p:spPr>
          <a:xfrm>
            <a:off x="9220434" y="2813269"/>
            <a:ext cx="2358359" cy="293053"/>
          </a:xfrm>
          <a:prstGeom prst="rect">
            <a:avLst/>
          </a:prstGeom>
        </p:spPr>
      </p:pic>
      <p:sp>
        <p:nvSpPr>
          <p:cNvPr id="24" name="文本框 23">
            <a:extLst>
              <a:ext uri="{FF2B5EF4-FFF2-40B4-BE49-F238E27FC236}">
                <a16:creationId xmlns="" xmlns:a16="http://schemas.microsoft.com/office/drawing/2014/main"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 xmlns:a16="http://schemas.microsoft.com/office/drawing/2014/main" id="{A4B7CA52-3994-49A1-8DD0-62015D4D81D2}"/>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7" name="矩形 6">
            <a:extLst>
              <a:ext uri="{FF2B5EF4-FFF2-40B4-BE49-F238E27FC236}">
                <a16:creationId xmlns="" xmlns:a16="http://schemas.microsoft.com/office/drawing/2014/main" id="{113FF906-E85B-4F41-BE47-C12B0F630BA2}"/>
              </a:ext>
            </a:extLst>
          </p:cNvPr>
          <p:cNvSpPr/>
          <p:nvPr/>
        </p:nvSpPr>
        <p:spPr>
          <a:xfrm>
            <a:off x="-1" y="0"/>
            <a:ext cx="7594169" cy="6858000"/>
          </a:xfrm>
          <a:prstGeom prst="rect">
            <a:avLst/>
          </a:prstGeom>
          <a:gradFill flip="none" rotWithShape="1">
            <a:gsLst>
              <a:gs pos="0">
                <a:schemeClr val="bg1">
                  <a:alpha val="25000"/>
                </a:schemeClr>
              </a:gs>
              <a:gs pos="89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 name="标题 1">
            <a:extLst>
              <a:ext uri="{FF2B5EF4-FFF2-40B4-BE49-F238E27FC236}">
                <a16:creationId xmlns="" xmlns:a16="http://schemas.microsoft.com/office/drawing/2014/main" id="{24F46E10-FBCC-4A0D-B049-B0CEEAF97F60}"/>
              </a:ext>
            </a:extLst>
          </p:cNvPr>
          <p:cNvSpPr>
            <a:spLocks noGrp="1"/>
          </p:cNvSpPr>
          <p:nvPr>
            <p:ph type="title"/>
          </p:nvPr>
        </p:nvSpPr>
        <p:spPr/>
        <p:txBody>
          <a:bodyPr/>
          <a:lstStyle/>
          <a:p>
            <a:r>
              <a:rPr lang="zh-CN" altLang="en-US" dirty="0"/>
              <a:t>请输入您的标题</a:t>
            </a:r>
          </a:p>
        </p:txBody>
      </p:sp>
      <p:sp>
        <p:nvSpPr>
          <p:cNvPr id="6" name="文本占位符 5">
            <a:extLst>
              <a:ext uri="{FF2B5EF4-FFF2-40B4-BE49-F238E27FC236}">
                <a16:creationId xmlns="" xmlns:a16="http://schemas.microsoft.com/office/drawing/2014/main" id="{DE07DED8-3E2D-4D62-B223-2CB084FDFA5C}"/>
              </a:ext>
            </a:extLst>
          </p:cNvPr>
          <p:cNvSpPr>
            <a:spLocks noGrp="1"/>
          </p:cNvSpPr>
          <p:nvPr>
            <p:ph type="body" sz="quarter" idx="15"/>
          </p:nvPr>
        </p:nvSpPr>
        <p:spPr/>
        <p:txBody>
          <a:bodyPr/>
          <a:lstStyle/>
          <a:p>
            <a:r>
              <a:rPr lang="en-US" altLang="zh-CN" dirty="0"/>
              <a:t>PLEASE ENTER YOUR TITLE HERE</a:t>
            </a:r>
          </a:p>
        </p:txBody>
      </p:sp>
      <p:sp>
        <p:nvSpPr>
          <p:cNvPr id="4" name="文本占位符 3">
            <a:extLst>
              <a:ext uri="{FF2B5EF4-FFF2-40B4-BE49-F238E27FC236}">
                <a16:creationId xmlns="" xmlns:a16="http://schemas.microsoft.com/office/drawing/2014/main" id="{20F8B8F0-4A00-4C22-8291-1770A7DFD8EB}"/>
              </a:ext>
            </a:extLst>
          </p:cNvPr>
          <p:cNvSpPr>
            <a:spLocks noGrp="1"/>
          </p:cNvSpPr>
          <p:nvPr>
            <p:ph type="body" sz="quarter" idx="14"/>
          </p:nvPr>
        </p:nvSpPr>
        <p:spPr/>
        <p:txBody>
          <a:bodyPr/>
          <a:lstStyle/>
          <a:p>
            <a:r>
              <a:rPr lang="en-US" altLang="zh-CN" dirty="0"/>
              <a:t>02</a:t>
            </a:r>
            <a:endParaRPr lang="zh-CN" altLang="en-US" dirty="0"/>
          </a:p>
        </p:txBody>
      </p:sp>
    </p:spTree>
    <p:extLst>
      <p:ext uri="{BB962C8B-B14F-4D97-AF65-F5344CB8AC3E}">
        <p14:creationId xmlns:p14="http://schemas.microsoft.com/office/powerpoint/2010/main" val="40951461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 xmlns:a16="http://schemas.microsoft.com/office/drawing/2014/main" id="{33100EA1-C2D1-4775-AD46-269650AA72A0}"/>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7" name="矩形 6">
            <a:extLst>
              <a:ext uri="{FF2B5EF4-FFF2-40B4-BE49-F238E27FC236}">
                <a16:creationId xmlns="" xmlns:a16="http://schemas.microsoft.com/office/drawing/2014/main" id="{541B432A-E34C-4FB7-ADE0-0F36FC63EB05}"/>
              </a:ext>
            </a:extLst>
          </p:cNvPr>
          <p:cNvSpPr/>
          <p:nvPr/>
        </p:nvSpPr>
        <p:spPr>
          <a:xfrm>
            <a:off x="-1" y="0"/>
            <a:ext cx="7594169" cy="6858000"/>
          </a:xfrm>
          <a:prstGeom prst="rect">
            <a:avLst/>
          </a:prstGeom>
          <a:gradFill flip="none" rotWithShape="1">
            <a:gsLst>
              <a:gs pos="0">
                <a:schemeClr val="bg1">
                  <a:alpha val="25000"/>
                </a:schemeClr>
              </a:gs>
              <a:gs pos="89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 name="标题 1">
            <a:extLst>
              <a:ext uri="{FF2B5EF4-FFF2-40B4-BE49-F238E27FC236}">
                <a16:creationId xmlns="" xmlns:a16="http://schemas.microsoft.com/office/drawing/2014/main" id="{665612D8-9033-467C-B62C-D051D1C751B7}"/>
              </a:ext>
            </a:extLst>
          </p:cNvPr>
          <p:cNvSpPr>
            <a:spLocks noGrp="1"/>
          </p:cNvSpPr>
          <p:nvPr>
            <p:ph type="title"/>
          </p:nvPr>
        </p:nvSpPr>
        <p:spPr/>
        <p:txBody>
          <a:bodyPr/>
          <a:lstStyle/>
          <a:p>
            <a:r>
              <a:rPr lang="zh-CN" altLang="en-US" dirty="0"/>
              <a:t>请输入您的标题</a:t>
            </a:r>
          </a:p>
        </p:txBody>
      </p:sp>
      <p:sp>
        <p:nvSpPr>
          <p:cNvPr id="6" name="文本占位符 5">
            <a:extLst>
              <a:ext uri="{FF2B5EF4-FFF2-40B4-BE49-F238E27FC236}">
                <a16:creationId xmlns="" xmlns:a16="http://schemas.microsoft.com/office/drawing/2014/main" id="{BBD52AF4-BAF8-46E3-B7E9-A655929F097A}"/>
              </a:ext>
            </a:extLst>
          </p:cNvPr>
          <p:cNvSpPr>
            <a:spLocks noGrp="1"/>
          </p:cNvSpPr>
          <p:nvPr>
            <p:ph type="body" sz="quarter" idx="15"/>
          </p:nvPr>
        </p:nvSpPr>
        <p:spPr/>
        <p:txBody>
          <a:bodyPr/>
          <a:lstStyle/>
          <a:p>
            <a:r>
              <a:rPr lang="en-US" altLang="zh-CN" dirty="0"/>
              <a:t>PLEASE ENTER YOUR TITLE HERE</a:t>
            </a:r>
          </a:p>
        </p:txBody>
      </p:sp>
      <p:sp>
        <p:nvSpPr>
          <p:cNvPr id="5" name="文本占位符 4">
            <a:extLst>
              <a:ext uri="{FF2B5EF4-FFF2-40B4-BE49-F238E27FC236}">
                <a16:creationId xmlns="" xmlns:a16="http://schemas.microsoft.com/office/drawing/2014/main" id="{DFB1AB9B-86E9-4E22-A8F2-8881208EBCA6}"/>
              </a:ext>
            </a:extLst>
          </p:cNvPr>
          <p:cNvSpPr>
            <a:spLocks noGrp="1"/>
          </p:cNvSpPr>
          <p:nvPr>
            <p:ph type="body" sz="quarter" idx="14"/>
          </p:nvPr>
        </p:nvSpPr>
        <p:spPr/>
        <p:txBody>
          <a:bodyPr/>
          <a:lstStyle/>
          <a:p>
            <a:r>
              <a:rPr lang="en-US" altLang="zh-CN" dirty="0"/>
              <a:t>03</a:t>
            </a:r>
            <a:endParaRPr lang="zh-CN" altLang="en-US" dirty="0"/>
          </a:p>
        </p:txBody>
      </p:sp>
    </p:spTree>
    <p:extLst>
      <p:ext uri="{BB962C8B-B14F-4D97-AF65-F5344CB8AC3E}">
        <p14:creationId xmlns:p14="http://schemas.microsoft.com/office/powerpoint/2010/main" val="37439439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 xmlns:a16="http://schemas.microsoft.com/office/drawing/2014/main" id="{421913AC-CFD0-4883-9B36-BBB7389CAB5A}"/>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7" name="矩形 6">
            <a:extLst>
              <a:ext uri="{FF2B5EF4-FFF2-40B4-BE49-F238E27FC236}">
                <a16:creationId xmlns="" xmlns:a16="http://schemas.microsoft.com/office/drawing/2014/main" id="{0539922D-9E14-487F-8FDA-B403522EC1A4}"/>
              </a:ext>
            </a:extLst>
          </p:cNvPr>
          <p:cNvSpPr/>
          <p:nvPr/>
        </p:nvSpPr>
        <p:spPr>
          <a:xfrm>
            <a:off x="-1" y="0"/>
            <a:ext cx="7594169" cy="6858000"/>
          </a:xfrm>
          <a:prstGeom prst="rect">
            <a:avLst/>
          </a:prstGeom>
          <a:gradFill flip="none" rotWithShape="1">
            <a:gsLst>
              <a:gs pos="0">
                <a:schemeClr val="bg1">
                  <a:alpha val="25000"/>
                </a:schemeClr>
              </a:gs>
              <a:gs pos="89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 name="标题 1">
            <a:extLst>
              <a:ext uri="{FF2B5EF4-FFF2-40B4-BE49-F238E27FC236}">
                <a16:creationId xmlns="" xmlns:a16="http://schemas.microsoft.com/office/drawing/2014/main" id="{6574B45B-A3AF-400B-A658-8E938701023A}"/>
              </a:ext>
            </a:extLst>
          </p:cNvPr>
          <p:cNvSpPr>
            <a:spLocks noGrp="1"/>
          </p:cNvSpPr>
          <p:nvPr>
            <p:ph type="title"/>
          </p:nvPr>
        </p:nvSpPr>
        <p:spPr/>
        <p:txBody>
          <a:bodyPr/>
          <a:lstStyle/>
          <a:p>
            <a:r>
              <a:rPr lang="zh-CN" altLang="en-US" dirty="0"/>
              <a:t>请输入您的标题</a:t>
            </a:r>
          </a:p>
        </p:txBody>
      </p:sp>
      <p:sp>
        <p:nvSpPr>
          <p:cNvPr id="6" name="文本占位符 5">
            <a:extLst>
              <a:ext uri="{FF2B5EF4-FFF2-40B4-BE49-F238E27FC236}">
                <a16:creationId xmlns="" xmlns:a16="http://schemas.microsoft.com/office/drawing/2014/main" id="{D0A6E926-4F0F-416D-BED8-ADEC3CA3F422}"/>
              </a:ext>
            </a:extLst>
          </p:cNvPr>
          <p:cNvSpPr>
            <a:spLocks noGrp="1"/>
          </p:cNvSpPr>
          <p:nvPr>
            <p:ph type="body" sz="quarter" idx="15"/>
          </p:nvPr>
        </p:nvSpPr>
        <p:spPr/>
        <p:txBody>
          <a:bodyPr/>
          <a:lstStyle/>
          <a:p>
            <a:r>
              <a:rPr lang="en-US" altLang="zh-CN" dirty="0"/>
              <a:t>PLEASE ENTER YOUR TITLE HERE</a:t>
            </a:r>
          </a:p>
        </p:txBody>
      </p:sp>
      <p:sp>
        <p:nvSpPr>
          <p:cNvPr id="5" name="文本占位符 4">
            <a:extLst>
              <a:ext uri="{FF2B5EF4-FFF2-40B4-BE49-F238E27FC236}">
                <a16:creationId xmlns="" xmlns:a16="http://schemas.microsoft.com/office/drawing/2014/main" id="{44AA976A-F695-42D7-9645-F4FB0FBE3559}"/>
              </a:ext>
            </a:extLst>
          </p:cNvPr>
          <p:cNvSpPr>
            <a:spLocks noGrp="1"/>
          </p:cNvSpPr>
          <p:nvPr>
            <p:ph type="body" sz="quarter" idx="14"/>
          </p:nvPr>
        </p:nvSpPr>
        <p:spPr/>
        <p:txBody>
          <a:bodyPr/>
          <a:lstStyle/>
          <a:p>
            <a:r>
              <a:rPr lang="en-US" altLang="zh-CN" dirty="0"/>
              <a:t>04</a:t>
            </a:r>
            <a:endParaRPr lang="zh-CN" altLang="en-US" dirty="0"/>
          </a:p>
        </p:txBody>
      </p:sp>
    </p:spTree>
    <p:extLst>
      <p:ext uri="{BB962C8B-B14F-4D97-AF65-F5344CB8AC3E}">
        <p14:creationId xmlns:p14="http://schemas.microsoft.com/office/powerpoint/2010/main" val="10552329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 xmlns:a16="http://schemas.microsoft.com/office/drawing/2014/main" id="{297F727B-62B0-49D2-BB56-0571D6E6230C}"/>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7" name="矩形 6">
            <a:extLst>
              <a:ext uri="{FF2B5EF4-FFF2-40B4-BE49-F238E27FC236}">
                <a16:creationId xmlns="" xmlns:a16="http://schemas.microsoft.com/office/drawing/2014/main" id="{E3E58178-9E41-460F-A56A-53CDED583052}"/>
              </a:ext>
            </a:extLst>
          </p:cNvPr>
          <p:cNvSpPr/>
          <p:nvPr/>
        </p:nvSpPr>
        <p:spPr>
          <a:xfrm>
            <a:off x="-1" y="0"/>
            <a:ext cx="7594169" cy="6858000"/>
          </a:xfrm>
          <a:prstGeom prst="rect">
            <a:avLst/>
          </a:prstGeom>
          <a:gradFill flip="none" rotWithShape="1">
            <a:gsLst>
              <a:gs pos="0">
                <a:schemeClr val="bg1">
                  <a:alpha val="25000"/>
                </a:schemeClr>
              </a:gs>
              <a:gs pos="89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 name="标题 1">
            <a:extLst>
              <a:ext uri="{FF2B5EF4-FFF2-40B4-BE49-F238E27FC236}">
                <a16:creationId xmlns="" xmlns:a16="http://schemas.microsoft.com/office/drawing/2014/main" id="{CB809028-FDE3-4D3D-B1DC-5B5EC910C746}"/>
              </a:ext>
            </a:extLst>
          </p:cNvPr>
          <p:cNvSpPr>
            <a:spLocks noGrp="1"/>
          </p:cNvSpPr>
          <p:nvPr>
            <p:ph type="title"/>
          </p:nvPr>
        </p:nvSpPr>
        <p:spPr/>
        <p:txBody>
          <a:bodyPr/>
          <a:lstStyle/>
          <a:p>
            <a:r>
              <a:rPr lang="zh-CN" altLang="en-US" dirty="0"/>
              <a:t>请输入您的标题</a:t>
            </a:r>
          </a:p>
        </p:txBody>
      </p:sp>
      <p:sp>
        <p:nvSpPr>
          <p:cNvPr id="6" name="文本占位符 5">
            <a:extLst>
              <a:ext uri="{FF2B5EF4-FFF2-40B4-BE49-F238E27FC236}">
                <a16:creationId xmlns="" xmlns:a16="http://schemas.microsoft.com/office/drawing/2014/main" id="{53B59EED-4CC7-4855-93A4-45D29DE4EAD8}"/>
              </a:ext>
            </a:extLst>
          </p:cNvPr>
          <p:cNvSpPr>
            <a:spLocks noGrp="1"/>
          </p:cNvSpPr>
          <p:nvPr>
            <p:ph type="body" sz="quarter" idx="15"/>
          </p:nvPr>
        </p:nvSpPr>
        <p:spPr/>
        <p:txBody>
          <a:bodyPr/>
          <a:lstStyle/>
          <a:p>
            <a:r>
              <a:rPr lang="en-US" altLang="zh-CN" dirty="0"/>
              <a:t>PLEASE ENTER YOUR TITLE HERE</a:t>
            </a:r>
          </a:p>
        </p:txBody>
      </p:sp>
      <p:sp>
        <p:nvSpPr>
          <p:cNvPr id="5" name="文本占位符 4">
            <a:extLst>
              <a:ext uri="{FF2B5EF4-FFF2-40B4-BE49-F238E27FC236}">
                <a16:creationId xmlns="" xmlns:a16="http://schemas.microsoft.com/office/drawing/2014/main" id="{88233EBB-10F8-4813-8D3E-F67533323DDA}"/>
              </a:ext>
            </a:extLst>
          </p:cNvPr>
          <p:cNvSpPr>
            <a:spLocks noGrp="1"/>
          </p:cNvSpPr>
          <p:nvPr>
            <p:ph type="body" sz="quarter" idx="14"/>
          </p:nvPr>
        </p:nvSpPr>
        <p:spPr/>
        <p:txBody>
          <a:bodyPr/>
          <a:lstStyle/>
          <a:p>
            <a:r>
              <a:rPr lang="en-US" altLang="zh-CN" dirty="0"/>
              <a:t>05</a:t>
            </a:r>
            <a:endParaRPr lang="zh-CN" altLang="en-US" dirty="0"/>
          </a:p>
        </p:txBody>
      </p:sp>
    </p:spTree>
    <p:extLst>
      <p:ext uri="{BB962C8B-B14F-4D97-AF65-F5344CB8AC3E}">
        <p14:creationId xmlns:p14="http://schemas.microsoft.com/office/powerpoint/2010/main" val="25987601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 xmlns:a16="http://schemas.microsoft.com/office/drawing/2014/main" id="{EE02EB89-6076-40B0-9C60-A33A23003F86}"/>
              </a:ext>
            </a:extLst>
          </p:cNvPr>
          <p:cNvSpPr>
            <a:spLocks noGrp="1"/>
          </p:cNvSpPr>
          <p:nvPr>
            <p:ph type="ctrTitle"/>
          </p:nvPr>
        </p:nvSpPr>
        <p:spPr>
          <a:xfrm>
            <a:off x="2381704" y="2533724"/>
            <a:ext cx="7428592" cy="946202"/>
          </a:xfrm>
        </p:spPr>
        <p:txBody>
          <a:bodyPr/>
          <a:lstStyle/>
          <a:p>
            <a:r>
              <a:rPr lang="zh-CN" altLang="en-US" dirty="0"/>
              <a:t>感谢各位老师悉心指导</a:t>
            </a:r>
          </a:p>
        </p:txBody>
      </p:sp>
      <p:sp>
        <p:nvSpPr>
          <p:cNvPr id="9" name="副标题 8">
            <a:extLst>
              <a:ext uri="{FF2B5EF4-FFF2-40B4-BE49-F238E27FC236}">
                <a16:creationId xmlns="" xmlns:a16="http://schemas.microsoft.com/office/drawing/2014/main" id="{CA0923AE-D242-47BC-BE91-CB88279E583A}"/>
              </a:ext>
            </a:extLst>
          </p:cNvPr>
          <p:cNvSpPr>
            <a:spLocks noGrp="1"/>
          </p:cNvSpPr>
          <p:nvPr>
            <p:ph type="subTitle" idx="1"/>
          </p:nvPr>
        </p:nvSpPr>
        <p:spPr>
          <a:xfrm>
            <a:off x="2381704" y="3494290"/>
            <a:ext cx="7428592" cy="277000"/>
          </a:xfrm>
        </p:spPr>
        <p:txBody>
          <a:bodyPr/>
          <a:lstStyle/>
          <a:p>
            <a:r>
              <a:rPr lang="en-US" altLang="zh-CN" dirty="0">
                <a:latin typeface="Arial" panose="020B0604020202020204" pitchFamily="34" charset="0"/>
                <a:cs typeface="Arial" panose="020B0604020202020204" pitchFamily="34" charset="0"/>
              </a:rPr>
              <a:t>THANK YOU FOR YOUR CAREFUL GUIDANCE</a:t>
            </a:r>
            <a:endParaRPr lang="zh-CN"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18708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标题 32">
            <a:extLst>
              <a:ext uri="{FF2B5EF4-FFF2-40B4-BE49-F238E27FC236}">
                <a16:creationId xmlns="" xmlns:a16="http://schemas.microsoft.com/office/drawing/2014/main" id="{58BB6720-1A9D-4241-AA0B-84AE2B89D584}"/>
              </a:ext>
            </a:extLst>
          </p:cNvPr>
          <p:cNvSpPr>
            <a:spLocks noGrp="1"/>
          </p:cNvSpPr>
          <p:nvPr>
            <p:ph type="title"/>
          </p:nvPr>
        </p:nvSpPr>
        <p:spPr/>
        <p:txBody>
          <a:bodyPr/>
          <a:lstStyle/>
          <a:p>
            <a:r>
              <a:rPr lang="zh-CN" altLang="en-US" dirty="0"/>
              <a:t>一段文字页</a:t>
            </a:r>
          </a:p>
        </p:txBody>
      </p:sp>
      <p:sp>
        <p:nvSpPr>
          <p:cNvPr id="4" name="页脚占位符 3">
            <a:extLst>
              <a:ext uri="{FF2B5EF4-FFF2-40B4-BE49-F238E27FC236}">
                <a16:creationId xmlns="" xmlns:a16="http://schemas.microsoft.com/office/drawing/2014/main" id="{37FAF4DE-AA96-4479-90CC-B2EDD7E1CCA2}"/>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2" name="灯片编号占位符 1">
            <a:extLst>
              <a:ext uri="{FF2B5EF4-FFF2-40B4-BE49-F238E27FC236}">
                <a16:creationId xmlns="" xmlns:a16="http://schemas.microsoft.com/office/drawing/2014/main" id="{AFFE2BE3-54C6-4D19-B8C5-A00D8E508293}"/>
              </a:ext>
            </a:extLst>
          </p:cNvPr>
          <p:cNvSpPr>
            <a:spLocks noGrp="1"/>
          </p:cNvSpPr>
          <p:nvPr>
            <p:ph type="sldNum" sz="quarter" idx="21"/>
          </p:nvPr>
        </p:nvSpPr>
        <p:spPr/>
        <p:txBody>
          <a:bodyPr/>
          <a:lstStyle/>
          <a:p>
            <a:fld id="{E0636391-671F-441A-88CD-087D895C35BE}" type="slidenum">
              <a:rPr lang="zh-CN" altLang="en-US" smtClean="0"/>
              <a:t>25</a:t>
            </a:fld>
            <a:endParaRPr lang="zh-CN" altLang="en-US"/>
          </a:p>
        </p:txBody>
      </p:sp>
      <p:sp>
        <p:nvSpPr>
          <p:cNvPr id="6" name="矩形 5">
            <a:extLst>
              <a:ext uri="{FF2B5EF4-FFF2-40B4-BE49-F238E27FC236}">
                <a16:creationId xmlns="" xmlns:a16="http://schemas.microsoft.com/office/drawing/2014/main" id="{105A921F-D996-4309-A343-D7EED727ADE1}"/>
              </a:ext>
            </a:extLst>
          </p:cNvPr>
          <p:cNvSpPr/>
          <p:nvPr/>
        </p:nvSpPr>
        <p:spPr>
          <a:xfrm>
            <a:off x="660400" y="1461783"/>
            <a:ext cx="10845800" cy="4401885"/>
          </a:xfrm>
          <a:prstGeom prst="rect">
            <a:avLst/>
          </a:prstGeom>
          <a:solidFill>
            <a:schemeClr val="bg1"/>
          </a:solidFill>
          <a:ln w="15875">
            <a:gradFill flip="none" rotWithShape="1">
              <a:gsLst>
                <a:gs pos="0">
                  <a:schemeClr val="accent1"/>
                </a:gs>
                <a:gs pos="50000">
                  <a:schemeClr val="accent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 xmlns:a16="http://schemas.microsoft.com/office/drawing/2014/main" id="{209D5C6D-39E9-4DB8-9FB6-C80AE09F032E}"/>
              </a:ext>
            </a:extLst>
          </p:cNvPr>
          <p:cNvSpPr/>
          <p:nvPr/>
        </p:nvSpPr>
        <p:spPr>
          <a:xfrm>
            <a:off x="1244321" y="1622742"/>
            <a:ext cx="3582071" cy="1569660"/>
          </a:xfrm>
          <a:prstGeom prst="rect">
            <a:avLst/>
          </a:prstGeom>
        </p:spPr>
        <p:txBody>
          <a:bodyPr wrap="none" lIns="0">
            <a:spAutoFit/>
          </a:bodyPr>
          <a:lstStyle/>
          <a:p>
            <a:r>
              <a:rPr lang="en-US" altLang="zh-CN" sz="9600" b="1" i="1" dirty="0">
                <a:gradFill flip="none" rotWithShape="1">
                  <a:gsLst>
                    <a:gs pos="92000">
                      <a:schemeClr val="accent1">
                        <a:alpha val="0"/>
                      </a:schemeClr>
                    </a:gs>
                    <a:gs pos="0">
                      <a:schemeClr val="accent1">
                        <a:alpha val="15000"/>
                      </a:schemeClr>
                    </a:gs>
                  </a:gsLst>
                  <a:lin ang="5400000" scaled="1"/>
                  <a:tileRect/>
                </a:gradFill>
              </a:rPr>
              <a:t>SNNU</a:t>
            </a:r>
            <a:endParaRPr lang="zh-CN" altLang="en-US" sz="9600" b="1" i="1" dirty="0">
              <a:gradFill flip="none" rotWithShape="1">
                <a:gsLst>
                  <a:gs pos="92000">
                    <a:schemeClr val="accent1">
                      <a:alpha val="0"/>
                    </a:schemeClr>
                  </a:gs>
                  <a:gs pos="0">
                    <a:schemeClr val="accent1">
                      <a:alpha val="15000"/>
                    </a:schemeClr>
                  </a:gs>
                </a:gsLst>
                <a:lin ang="5400000" scaled="1"/>
                <a:tileRect/>
              </a:gradFill>
              <a:effectLst/>
            </a:endParaRPr>
          </a:p>
        </p:txBody>
      </p:sp>
      <p:sp>
        <p:nvSpPr>
          <p:cNvPr id="8" name="矩形 7">
            <a:extLst>
              <a:ext uri="{FF2B5EF4-FFF2-40B4-BE49-F238E27FC236}">
                <a16:creationId xmlns="" xmlns:a16="http://schemas.microsoft.com/office/drawing/2014/main" id="{E8B8821C-CB26-486A-9635-A133B13E98CC}"/>
              </a:ext>
            </a:extLst>
          </p:cNvPr>
          <p:cNvSpPr/>
          <p:nvPr/>
        </p:nvSpPr>
        <p:spPr>
          <a:xfrm>
            <a:off x="1332809" y="3142442"/>
            <a:ext cx="9526382" cy="2294795"/>
          </a:xfrm>
          <a:prstGeom prst="rect">
            <a:avLst/>
          </a:prstGeom>
        </p:spPr>
        <p:txBody>
          <a:bodyPr wrap="square">
            <a:spAutoFit/>
          </a:bodyPr>
          <a:lstStyle/>
          <a:p>
            <a:pPr algn="just">
              <a:lnSpc>
                <a:spcPct val="130000"/>
              </a:lnSpc>
              <a:spcAft>
                <a:spcPts val="60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陕西师范大学是教育部直属、世界一流学科建设高校，国家“</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211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工程”重点建设大学，国家教师教育“</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985</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工程优势学科创新平台”建设高校，是国家培养高等院校、中等学校师资和教育管理干部以及其他高级专门人才的重要基地，被誉为“教师的摇篮”。</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spcAft>
                <a:spcPts val="60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建校</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70</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多年来，学校秉承“厚德、积学、励志、敦行”的优良传统，立足西部，面向全国，已发展成为一所有重要影响的综合性一流师范大学，为国家培养各类毕业生</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30</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余万人，形成了“抱道不曲、拥书自雄”的学风和“淳厚博雅、知行合一”的校风。</a:t>
            </a:r>
          </a:p>
        </p:txBody>
      </p:sp>
      <p:sp>
        <p:nvSpPr>
          <p:cNvPr id="35" name="矩形 34">
            <a:extLst>
              <a:ext uri="{FF2B5EF4-FFF2-40B4-BE49-F238E27FC236}">
                <a16:creationId xmlns="" xmlns:a16="http://schemas.microsoft.com/office/drawing/2014/main" id="{3FCBED40-968D-4E09-B59F-AE87460B8DF2}"/>
              </a:ext>
            </a:extLst>
          </p:cNvPr>
          <p:cNvSpPr/>
          <p:nvPr/>
        </p:nvSpPr>
        <p:spPr>
          <a:xfrm>
            <a:off x="1332809" y="2315927"/>
            <a:ext cx="1323439" cy="461665"/>
          </a:xfrm>
          <a:prstGeom prst="rect">
            <a:avLst/>
          </a:prstGeom>
        </p:spPr>
        <p:txBody>
          <a:bodyPr wrap="none" lIns="0">
            <a:spAutoFit/>
          </a:bodyPr>
          <a:lstStyle/>
          <a:p>
            <a:r>
              <a:rPr lang="zh-CN" altLang="en-US" sz="2400" b="1" i="1" dirty="0">
                <a:solidFill>
                  <a:schemeClr val="tx1">
                    <a:lumMod val="85000"/>
                    <a:lumOff val="15000"/>
                  </a:schemeClr>
                </a:solidFill>
                <a:latin typeface="微软雅黑" panose="020B0503020204020204" pitchFamily="34" charset="-122"/>
              </a:rPr>
              <a:t>学校简介</a:t>
            </a:r>
            <a:endParaRPr lang="zh-CN" altLang="en-US" sz="2400" b="1" i="1" dirty="0">
              <a:solidFill>
                <a:schemeClr val="tx1">
                  <a:lumMod val="85000"/>
                  <a:lumOff val="15000"/>
                </a:schemeClr>
              </a:solidFill>
              <a:effectLst/>
              <a:latin typeface="微软雅黑" panose="020B0503020204020204" pitchFamily="34" charset="-122"/>
            </a:endParaRPr>
          </a:p>
        </p:txBody>
      </p:sp>
      <p:cxnSp>
        <p:nvCxnSpPr>
          <p:cNvPr id="37" name="直接连接符 36">
            <a:extLst>
              <a:ext uri="{FF2B5EF4-FFF2-40B4-BE49-F238E27FC236}">
                <a16:creationId xmlns="" xmlns:a16="http://schemas.microsoft.com/office/drawing/2014/main" id="{868B6585-F200-40F6-AB51-876BDA3EAEF5}"/>
              </a:ext>
            </a:extLst>
          </p:cNvPr>
          <p:cNvCxnSpPr/>
          <p:nvPr/>
        </p:nvCxnSpPr>
        <p:spPr>
          <a:xfrm>
            <a:off x="1332809" y="2851333"/>
            <a:ext cx="9526382" cy="0"/>
          </a:xfrm>
          <a:prstGeom prst="line">
            <a:avLst/>
          </a:prstGeom>
          <a:ln w="15875"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092A3743-EEA0-481E-BA04-1A04A5D19135}"/>
              </a:ext>
            </a:extLst>
          </p:cNvPr>
          <p:cNvCxnSpPr>
            <a:cxnSpLocks/>
          </p:cNvCxnSpPr>
          <p:nvPr/>
        </p:nvCxnSpPr>
        <p:spPr>
          <a:xfrm>
            <a:off x="1332809" y="2851333"/>
            <a:ext cx="1346812" cy="0"/>
          </a:xfrm>
          <a:prstGeom prst="line">
            <a:avLst/>
          </a:prstGeom>
          <a:ln w="15875" cap="rnd">
            <a:solidFill>
              <a:schemeClr val="accent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22600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04807E4-393D-476E-B965-2294860EA5C9}"/>
              </a:ext>
            </a:extLst>
          </p:cNvPr>
          <p:cNvSpPr>
            <a:spLocks noGrp="1"/>
          </p:cNvSpPr>
          <p:nvPr>
            <p:ph type="title"/>
          </p:nvPr>
        </p:nvSpPr>
        <p:spPr/>
        <p:txBody>
          <a:bodyPr/>
          <a:lstStyle/>
          <a:p>
            <a:r>
              <a:rPr lang="zh-CN" altLang="en-US" dirty="0"/>
              <a:t>一段文字页</a:t>
            </a:r>
          </a:p>
        </p:txBody>
      </p:sp>
      <p:sp>
        <p:nvSpPr>
          <p:cNvPr id="10" name="页脚占位符 9">
            <a:extLst>
              <a:ext uri="{FF2B5EF4-FFF2-40B4-BE49-F238E27FC236}">
                <a16:creationId xmlns="" xmlns:a16="http://schemas.microsoft.com/office/drawing/2014/main" id="{FD89987A-816E-4D49-B019-C1819DB3711F}"/>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7" name="灯片编号占位符 6">
            <a:extLst>
              <a:ext uri="{FF2B5EF4-FFF2-40B4-BE49-F238E27FC236}">
                <a16:creationId xmlns="" xmlns:a16="http://schemas.microsoft.com/office/drawing/2014/main" id="{97CD5DD1-7D77-4E16-B1F3-24C458038670}"/>
              </a:ext>
            </a:extLst>
          </p:cNvPr>
          <p:cNvSpPr>
            <a:spLocks noGrp="1"/>
          </p:cNvSpPr>
          <p:nvPr>
            <p:ph type="sldNum" sz="quarter" idx="21"/>
          </p:nvPr>
        </p:nvSpPr>
        <p:spPr/>
        <p:txBody>
          <a:bodyPr/>
          <a:lstStyle/>
          <a:p>
            <a:fld id="{E0636391-671F-441A-88CD-087D895C35BE}" type="slidenum">
              <a:rPr lang="zh-CN" altLang="en-US" smtClean="0"/>
              <a:t>26</a:t>
            </a:fld>
            <a:endParaRPr lang="zh-CN" altLang="en-US"/>
          </a:p>
        </p:txBody>
      </p:sp>
      <p:sp>
        <p:nvSpPr>
          <p:cNvPr id="22" name="矩形 21">
            <a:extLst>
              <a:ext uri="{FF2B5EF4-FFF2-40B4-BE49-F238E27FC236}">
                <a16:creationId xmlns="" xmlns:a16="http://schemas.microsoft.com/office/drawing/2014/main" id="{CDADE6BF-5EF1-42C6-B501-DED95251EAB0}"/>
              </a:ext>
            </a:extLst>
          </p:cNvPr>
          <p:cNvSpPr/>
          <p:nvPr/>
        </p:nvSpPr>
        <p:spPr>
          <a:xfrm>
            <a:off x="9013568" y="1805830"/>
            <a:ext cx="754310" cy="3371850"/>
          </a:xfrm>
          <a:prstGeom prst="rect">
            <a:avLst/>
          </a:prstGeom>
          <a:gradFill>
            <a:gsLst>
              <a:gs pos="100000">
                <a:schemeClr val="accent1">
                  <a:alpha val="0"/>
                </a:schemeClr>
              </a:gs>
              <a:gs pos="0">
                <a:schemeClr val="accent1">
                  <a:alpha val="20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20" name="矩形 19">
            <a:extLst>
              <a:ext uri="{FF2B5EF4-FFF2-40B4-BE49-F238E27FC236}">
                <a16:creationId xmlns="" xmlns:a16="http://schemas.microsoft.com/office/drawing/2014/main" id="{A31F9612-A820-4E59-AA6B-1A4A12171ECD}"/>
              </a:ext>
            </a:extLst>
          </p:cNvPr>
          <p:cNvSpPr/>
          <p:nvPr/>
        </p:nvSpPr>
        <p:spPr>
          <a:xfrm>
            <a:off x="2018456" y="1789955"/>
            <a:ext cx="754310" cy="3371850"/>
          </a:xfrm>
          <a:prstGeom prst="rect">
            <a:avLst/>
          </a:prstGeom>
          <a:gradFill>
            <a:gsLst>
              <a:gs pos="100000">
                <a:schemeClr val="accent1">
                  <a:alpha val="0"/>
                </a:schemeClr>
              </a:gs>
              <a:gs pos="0">
                <a:schemeClr val="accent1">
                  <a:alpha val="20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16" name="矩形 15">
            <a:extLst>
              <a:ext uri="{FF2B5EF4-FFF2-40B4-BE49-F238E27FC236}">
                <a16:creationId xmlns="" xmlns:a16="http://schemas.microsoft.com/office/drawing/2014/main" id="{47341F02-24EB-4E5E-A1D8-94F4F9B361CA}"/>
              </a:ext>
            </a:extLst>
          </p:cNvPr>
          <p:cNvSpPr/>
          <p:nvPr/>
        </p:nvSpPr>
        <p:spPr>
          <a:xfrm>
            <a:off x="9660068" y="1688263"/>
            <a:ext cx="381004" cy="1667069"/>
          </a:xfrm>
          <a:prstGeom prst="rect">
            <a:avLst/>
          </a:prstGeom>
          <a:gradFill>
            <a:gsLst>
              <a:gs pos="100000">
                <a:schemeClr val="accent1">
                  <a:alpha val="0"/>
                </a:schemeClr>
              </a:gs>
              <a:gs pos="0">
                <a:schemeClr val="accent1">
                  <a:alpha val="70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12" name="矩形 11">
            <a:extLst>
              <a:ext uri="{FF2B5EF4-FFF2-40B4-BE49-F238E27FC236}">
                <a16:creationId xmlns="" xmlns:a16="http://schemas.microsoft.com/office/drawing/2014/main" id="{54A6A324-8DFB-41CA-B634-5070994C21C2}"/>
              </a:ext>
            </a:extLst>
          </p:cNvPr>
          <p:cNvSpPr/>
          <p:nvPr/>
        </p:nvSpPr>
        <p:spPr>
          <a:xfrm>
            <a:off x="1630236" y="1455269"/>
            <a:ext cx="609401" cy="3371850"/>
          </a:xfrm>
          <a:prstGeom prst="rect">
            <a:avLst/>
          </a:prstGeom>
          <a:gradFill>
            <a:gsLst>
              <a:gs pos="100000">
                <a:schemeClr val="accent1">
                  <a:alpha val="0"/>
                </a:schemeClr>
              </a:gs>
              <a:gs pos="0">
                <a:schemeClr val="accent1">
                  <a:alpha val="20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4" name="梯形 3">
            <a:extLst>
              <a:ext uri="{FF2B5EF4-FFF2-40B4-BE49-F238E27FC236}">
                <a16:creationId xmlns="" xmlns:a16="http://schemas.microsoft.com/office/drawing/2014/main" id="{14C2BCC9-E03C-40D1-A32B-4CB94BD57122}"/>
              </a:ext>
            </a:extLst>
          </p:cNvPr>
          <p:cNvSpPr/>
          <p:nvPr/>
        </p:nvSpPr>
        <p:spPr>
          <a:xfrm>
            <a:off x="1123949" y="5130875"/>
            <a:ext cx="9944100" cy="714374"/>
          </a:xfrm>
          <a:prstGeom prst="trapezoid">
            <a:avLst>
              <a:gd name="adj" fmla="val 146143"/>
            </a:avLst>
          </a:prstGeom>
          <a:gradFill flip="none" rotWithShape="1">
            <a:gsLst>
              <a:gs pos="0">
                <a:schemeClr val="accent1">
                  <a:alpha val="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28B37F78-3424-48ED-9FA3-CBF1D1374C54}"/>
              </a:ext>
            </a:extLst>
          </p:cNvPr>
          <p:cNvSpPr/>
          <p:nvPr/>
        </p:nvSpPr>
        <p:spPr>
          <a:xfrm>
            <a:off x="1936864" y="2080831"/>
            <a:ext cx="8318272" cy="3371850"/>
          </a:xfrm>
          <a:prstGeom prst="rect">
            <a:avLst/>
          </a:prstGeom>
          <a:solidFill>
            <a:schemeClr val="bg1"/>
          </a:solidFill>
          <a:ln>
            <a:noFill/>
          </a:ln>
          <a:effectLst>
            <a:outerShdw blurRad="127000" sx="102000" sy="102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5" name="矩形 4">
            <a:extLst>
              <a:ext uri="{FF2B5EF4-FFF2-40B4-BE49-F238E27FC236}">
                <a16:creationId xmlns="" xmlns:a16="http://schemas.microsoft.com/office/drawing/2014/main" id="{69F0EC1E-8744-49A0-B274-9D9B77FBCA01}"/>
              </a:ext>
            </a:extLst>
          </p:cNvPr>
          <p:cNvSpPr/>
          <p:nvPr/>
        </p:nvSpPr>
        <p:spPr>
          <a:xfrm>
            <a:off x="4352499" y="2206387"/>
            <a:ext cx="3487001" cy="1323439"/>
          </a:xfrm>
          <a:prstGeom prst="rect">
            <a:avLst/>
          </a:prstGeom>
        </p:spPr>
        <p:txBody>
          <a:bodyPr wrap="none" lIns="90000">
            <a:spAutoFit/>
          </a:bodyPr>
          <a:lstStyle/>
          <a:p>
            <a:pPr algn="ctr"/>
            <a:r>
              <a:rPr lang="en-US" altLang="zh-CN" sz="8000" b="1" dirty="0">
                <a:gradFill flip="none" rotWithShape="1">
                  <a:gsLst>
                    <a:gs pos="92000">
                      <a:schemeClr val="accent1">
                        <a:alpha val="0"/>
                      </a:schemeClr>
                    </a:gs>
                    <a:gs pos="0">
                      <a:schemeClr val="accent1">
                        <a:alpha val="15000"/>
                      </a:schemeClr>
                    </a:gs>
                  </a:gsLst>
                  <a:lin ang="5400000" scaled="1"/>
                  <a:tileRect/>
                </a:gradFill>
                <a:latin typeface="+mj-lt"/>
              </a:rPr>
              <a:t>SNNU</a:t>
            </a:r>
            <a:endParaRPr lang="zh-CN" altLang="en-US" sz="8000" b="1" dirty="0">
              <a:gradFill flip="none" rotWithShape="1">
                <a:gsLst>
                  <a:gs pos="92000">
                    <a:schemeClr val="accent1">
                      <a:alpha val="0"/>
                    </a:schemeClr>
                  </a:gs>
                  <a:gs pos="0">
                    <a:schemeClr val="accent1">
                      <a:alpha val="15000"/>
                    </a:schemeClr>
                  </a:gs>
                </a:gsLst>
                <a:lin ang="5400000" scaled="1"/>
                <a:tileRect/>
              </a:gradFill>
              <a:effectLst/>
              <a:latin typeface="+mj-lt"/>
            </a:endParaRPr>
          </a:p>
        </p:txBody>
      </p:sp>
      <p:sp>
        <p:nvSpPr>
          <p:cNvPr id="6" name="矩形 5">
            <a:extLst>
              <a:ext uri="{FF2B5EF4-FFF2-40B4-BE49-F238E27FC236}">
                <a16:creationId xmlns="" xmlns:a16="http://schemas.microsoft.com/office/drawing/2014/main" id="{C2A3E98D-9A1C-4F18-BF10-9E293CB9AF1B}"/>
              </a:ext>
            </a:extLst>
          </p:cNvPr>
          <p:cNvSpPr/>
          <p:nvPr/>
        </p:nvSpPr>
        <p:spPr>
          <a:xfrm>
            <a:off x="5388841" y="2724260"/>
            <a:ext cx="1414319" cy="461665"/>
          </a:xfrm>
          <a:prstGeom prst="rect">
            <a:avLst/>
          </a:prstGeom>
        </p:spPr>
        <p:txBody>
          <a:bodyPr wrap="none" lIns="90000">
            <a:spAutoFit/>
          </a:bodyPr>
          <a:lstStyle/>
          <a:p>
            <a:pPr algn="ctr"/>
            <a:r>
              <a:rPr lang="zh-CN" altLang="en-US" sz="2400" b="1" dirty="0">
                <a:solidFill>
                  <a:schemeClr val="accent1"/>
                </a:solidFill>
                <a:latin typeface="微软雅黑" panose="020B0503020204020204" pitchFamily="34" charset="-122"/>
              </a:rPr>
              <a:t>学校简介</a:t>
            </a:r>
            <a:endParaRPr lang="zh-CN" altLang="en-US" sz="2400" b="1" dirty="0">
              <a:solidFill>
                <a:schemeClr val="accent1"/>
              </a:solidFill>
              <a:effectLst/>
              <a:latin typeface="微软雅黑" panose="020B0503020204020204" pitchFamily="34" charset="-122"/>
            </a:endParaRPr>
          </a:p>
        </p:txBody>
      </p:sp>
      <p:sp>
        <p:nvSpPr>
          <p:cNvPr id="8" name="矩形 7">
            <a:extLst>
              <a:ext uri="{FF2B5EF4-FFF2-40B4-BE49-F238E27FC236}">
                <a16:creationId xmlns="" xmlns:a16="http://schemas.microsoft.com/office/drawing/2014/main" id="{F5E7AA64-18D4-4649-B679-C0ABCED7A417}"/>
              </a:ext>
            </a:extLst>
          </p:cNvPr>
          <p:cNvSpPr/>
          <p:nvPr/>
        </p:nvSpPr>
        <p:spPr>
          <a:xfrm>
            <a:off x="2646095" y="3463814"/>
            <a:ext cx="6899808" cy="1497654"/>
          </a:xfrm>
          <a:prstGeom prst="rect">
            <a:avLst/>
          </a:prstGeom>
        </p:spPr>
        <p:txBody>
          <a:bodyPr wrap="square">
            <a:spAutoFit/>
          </a:bodyPr>
          <a:lstStyle/>
          <a:p>
            <a:pPr algn="just">
              <a:lnSpc>
                <a:spcPct val="130000"/>
              </a:lnSpc>
              <a:spcAft>
                <a:spcPts val="60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陕西师范大学是教育部直属、世界一流学科建设高校，国家“</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211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工程”重点建设大学，国家教师教育“</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985</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工程优势学科创新平台”建设高校，是国家培养高等院校、中等学校师资和教育管理干部以及其他高级专门人才的重要基地，被誉为“教师的摇篮”。</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9" name="直接连接符 8">
            <a:extLst>
              <a:ext uri="{FF2B5EF4-FFF2-40B4-BE49-F238E27FC236}">
                <a16:creationId xmlns="" xmlns:a16="http://schemas.microsoft.com/office/drawing/2014/main" id="{6E1A2F58-3AC7-4C0B-BD32-4B9137620440}"/>
              </a:ext>
            </a:extLst>
          </p:cNvPr>
          <p:cNvCxnSpPr>
            <a:cxnSpLocks/>
          </p:cNvCxnSpPr>
          <p:nvPr/>
        </p:nvCxnSpPr>
        <p:spPr>
          <a:xfrm>
            <a:off x="5823216" y="3211441"/>
            <a:ext cx="50396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 xmlns:a16="http://schemas.microsoft.com/office/drawing/2014/main" id="{36113653-478B-416E-B8FC-E9C5409CBFD7}"/>
              </a:ext>
            </a:extLst>
          </p:cNvPr>
          <p:cNvSpPr/>
          <p:nvPr/>
        </p:nvSpPr>
        <p:spPr>
          <a:xfrm>
            <a:off x="9855443" y="1442389"/>
            <a:ext cx="754310" cy="3371850"/>
          </a:xfrm>
          <a:prstGeom prst="rect">
            <a:avLst/>
          </a:prstGeom>
          <a:gradFill>
            <a:gsLst>
              <a:gs pos="100000">
                <a:schemeClr val="accent1">
                  <a:alpha val="0"/>
                </a:schemeClr>
              </a:gs>
              <a:gs pos="0">
                <a:schemeClr val="accent1">
                  <a:alpha val="20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15" name="矩形 14">
            <a:extLst>
              <a:ext uri="{FF2B5EF4-FFF2-40B4-BE49-F238E27FC236}">
                <a16:creationId xmlns="" xmlns:a16="http://schemas.microsoft.com/office/drawing/2014/main" id="{D9F303BB-B0FC-4E5A-889D-F2BCEC3EA508}"/>
              </a:ext>
            </a:extLst>
          </p:cNvPr>
          <p:cNvSpPr/>
          <p:nvPr/>
        </p:nvSpPr>
        <p:spPr>
          <a:xfrm>
            <a:off x="1339905" y="1919928"/>
            <a:ext cx="381004" cy="3371850"/>
          </a:xfrm>
          <a:prstGeom prst="rect">
            <a:avLst/>
          </a:prstGeom>
          <a:gradFill>
            <a:gsLst>
              <a:gs pos="100000">
                <a:schemeClr val="accent1">
                  <a:alpha val="0"/>
                </a:schemeClr>
              </a:gs>
              <a:gs pos="0">
                <a:schemeClr val="accent1">
                  <a:alpha val="70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17" name="矩形 16">
            <a:extLst>
              <a:ext uri="{FF2B5EF4-FFF2-40B4-BE49-F238E27FC236}">
                <a16:creationId xmlns="" xmlns:a16="http://schemas.microsoft.com/office/drawing/2014/main" id="{0F1812DD-A330-4B14-BFDE-835E2B59967A}"/>
              </a:ext>
            </a:extLst>
          </p:cNvPr>
          <p:cNvSpPr/>
          <p:nvPr/>
        </p:nvSpPr>
        <p:spPr>
          <a:xfrm>
            <a:off x="10430266" y="2013384"/>
            <a:ext cx="51841" cy="3371850"/>
          </a:xfrm>
          <a:prstGeom prst="rect">
            <a:avLst/>
          </a:prstGeom>
          <a:gradFill>
            <a:gsLst>
              <a:gs pos="100000">
                <a:schemeClr val="accent1">
                  <a:alpha val="0"/>
                </a:schemeClr>
              </a:gs>
              <a:gs pos="0">
                <a:schemeClr val="accent1"/>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
        <p:nvSpPr>
          <p:cNvPr id="19" name="矩形 18">
            <a:extLst>
              <a:ext uri="{FF2B5EF4-FFF2-40B4-BE49-F238E27FC236}">
                <a16:creationId xmlns="" xmlns:a16="http://schemas.microsoft.com/office/drawing/2014/main" id="{092A69A9-8983-46CE-8F18-F1079043E955}"/>
              </a:ext>
            </a:extLst>
          </p:cNvPr>
          <p:cNvSpPr/>
          <p:nvPr/>
        </p:nvSpPr>
        <p:spPr>
          <a:xfrm>
            <a:off x="2127367" y="1747717"/>
            <a:ext cx="51841" cy="3371850"/>
          </a:xfrm>
          <a:prstGeom prst="rect">
            <a:avLst/>
          </a:prstGeom>
          <a:gradFill>
            <a:gsLst>
              <a:gs pos="100000">
                <a:schemeClr val="accent1">
                  <a:alpha val="0"/>
                </a:schemeClr>
              </a:gs>
              <a:gs pos="0">
                <a:schemeClr val="accent1"/>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p>
        </p:txBody>
      </p:sp>
    </p:spTree>
    <p:extLst>
      <p:ext uri="{BB962C8B-B14F-4D97-AF65-F5344CB8AC3E}">
        <p14:creationId xmlns:p14="http://schemas.microsoft.com/office/powerpoint/2010/main" val="27501912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形状 16">
            <a:extLst>
              <a:ext uri="{FF2B5EF4-FFF2-40B4-BE49-F238E27FC236}">
                <a16:creationId xmlns="" xmlns:a16="http://schemas.microsoft.com/office/drawing/2014/main" id="{9908AE0E-6FBD-498C-A675-731DDA0F62CD}"/>
              </a:ext>
            </a:extLst>
          </p:cNvPr>
          <p:cNvSpPr/>
          <p:nvPr/>
        </p:nvSpPr>
        <p:spPr>
          <a:xfrm>
            <a:off x="756557" y="1518558"/>
            <a:ext cx="10678886" cy="5339443"/>
          </a:xfrm>
          <a:custGeom>
            <a:avLst/>
            <a:gdLst>
              <a:gd name="connsiteX0" fmla="*/ 5339444 w 10678886"/>
              <a:gd name="connsiteY0" fmla="*/ 0 h 5339443"/>
              <a:gd name="connsiteX1" fmla="*/ 10678886 w 10678886"/>
              <a:gd name="connsiteY1" fmla="*/ 5339443 h 5339443"/>
              <a:gd name="connsiteX2" fmla="*/ 0 w 10678886"/>
              <a:gd name="connsiteY2" fmla="*/ 5339443 h 5339443"/>
              <a:gd name="connsiteX3" fmla="*/ 5339444 w 10678886"/>
              <a:gd name="connsiteY3" fmla="*/ 0 h 5339443"/>
            </a:gdLst>
            <a:ahLst/>
            <a:cxnLst>
              <a:cxn ang="0">
                <a:pos x="connsiteX0" y="connsiteY0"/>
              </a:cxn>
              <a:cxn ang="0">
                <a:pos x="connsiteX1" y="connsiteY1"/>
              </a:cxn>
              <a:cxn ang="0">
                <a:pos x="connsiteX2" y="connsiteY2"/>
              </a:cxn>
              <a:cxn ang="0">
                <a:pos x="connsiteX3" y="connsiteY3"/>
              </a:cxn>
            </a:cxnLst>
            <a:rect l="l" t="t" r="r" b="b"/>
            <a:pathLst>
              <a:path w="10678886" h="5339443">
                <a:moveTo>
                  <a:pt x="5339444" y="0"/>
                </a:moveTo>
                <a:cubicBezTo>
                  <a:pt x="8288336" y="0"/>
                  <a:pt x="10678886" y="2390550"/>
                  <a:pt x="10678886" y="5339443"/>
                </a:cubicBezTo>
                <a:lnTo>
                  <a:pt x="0" y="5339443"/>
                </a:lnTo>
                <a:cubicBezTo>
                  <a:pt x="0" y="2390550"/>
                  <a:pt x="2390550" y="0"/>
                  <a:pt x="5339444" y="0"/>
                </a:cubicBezTo>
                <a:close/>
              </a:path>
            </a:pathLst>
          </a:custGeom>
          <a:solidFill>
            <a:schemeClr val="bg1"/>
          </a:solidFill>
          <a:ln>
            <a:noFill/>
          </a:ln>
          <a:effectLst>
            <a:outerShdw blurRad="381000" sx="101000" sy="101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 name="标题 1">
            <a:extLst>
              <a:ext uri="{FF2B5EF4-FFF2-40B4-BE49-F238E27FC236}">
                <a16:creationId xmlns="" xmlns:a16="http://schemas.microsoft.com/office/drawing/2014/main" id="{F04807E4-393D-476E-B965-2294860EA5C9}"/>
              </a:ext>
            </a:extLst>
          </p:cNvPr>
          <p:cNvSpPr>
            <a:spLocks noGrp="1"/>
          </p:cNvSpPr>
          <p:nvPr>
            <p:ph type="title"/>
          </p:nvPr>
        </p:nvSpPr>
        <p:spPr/>
        <p:txBody>
          <a:bodyPr/>
          <a:lstStyle/>
          <a:p>
            <a:r>
              <a:rPr lang="zh-CN" altLang="en-US" dirty="0"/>
              <a:t>一段文字页</a:t>
            </a:r>
          </a:p>
        </p:txBody>
      </p:sp>
      <p:sp>
        <p:nvSpPr>
          <p:cNvPr id="4" name="页脚占位符 3">
            <a:extLst>
              <a:ext uri="{FF2B5EF4-FFF2-40B4-BE49-F238E27FC236}">
                <a16:creationId xmlns="" xmlns:a16="http://schemas.microsoft.com/office/drawing/2014/main" id="{4DF85499-EA75-42B3-9B0B-B2CA33FFB17C}"/>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 name="灯片编号占位符 2">
            <a:extLst>
              <a:ext uri="{FF2B5EF4-FFF2-40B4-BE49-F238E27FC236}">
                <a16:creationId xmlns="" xmlns:a16="http://schemas.microsoft.com/office/drawing/2014/main" id="{F346706D-091C-4BD8-825C-E45BD96B6D63}"/>
              </a:ext>
            </a:extLst>
          </p:cNvPr>
          <p:cNvSpPr>
            <a:spLocks noGrp="1"/>
          </p:cNvSpPr>
          <p:nvPr>
            <p:ph type="sldNum" sz="quarter" idx="21"/>
          </p:nvPr>
        </p:nvSpPr>
        <p:spPr/>
        <p:txBody>
          <a:bodyPr/>
          <a:lstStyle/>
          <a:p>
            <a:fld id="{E0636391-671F-441A-88CD-087D895C35BE}" type="slidenum">
              <a:rPr lang="zh-CN" altLang="en-US" smtClean="0"/>
              <a:t>27</a:t>
            </a:fld>
            <a:endParaRPr lang="zh-CN" altLang="en-US"/>
          </a:p>
        </p:txBody>
      </p:sp>
      <p:sp>
        <p:nvSpPr>
          <p:cNvPr id="5" name="矩形 4">
            <a:extLst>
              <a:ext uri="{FF2B5EF4-FFF2-40B4-BE49-F238E27FC236}">
                <a16:creationId xmlns="" xmlns:a16="http://schemas.microsoft.com/office/drawing/2014/main" id="{69F0EC1E-8744-49A0-B274-9D9B77FBCA01}"/>
              </a:ext>
            </a:extLst>
          </p:cNvPr>
          <p:cNvSpPr/>
          <p:nvPr/>
        </p:nvSpPr>
        <p:spPr>
          <a:xfrm>
            <a:off x="4352499" y="1980102"/>
            <a:ext cx="3487001" cy="1323439"/>
          </a:xfrm>
          <a:prstGeom prst="rect">
            <a:avLst/>
          </a:prstGeom>
        </p:spPr>
        <p:txBody>
          <a:bodyPr wrap="none" lIns="90000">
            <a:spAutoFit/>
          </a:bodyPr>
          <a:lstStyle/>
          <a:p>
            <a:pPr algn="ctr"/>
            <a:r>
              <a:rPr lang="en-US" altLang="zh-CN" sz="8000" b="1" dirty="0">
                <a:gradFill flip="none" rotWithShape="1">
                  <a:gsLst>
                    <a:gs pos="92000">
                      <a:schemeClr val="accent1">
                        <a:alpha val="0"/>
                      </a:schemeClr>
                    </a:gs>
                    <a:gs pos="0">
                      <a:schemeClr val="accent1">
                        <a:alpha val="15000"/>
                      </a:schemeClr>
                    </a:gs>
                  </a:gsLst>
                  <a:lin ang="5400000" scaled="1"/>
                  <a:tileRect/>
                </a:gradFill>
                <a:latin typeface="+mj-lt"/>
              </a:rPr>
              <a:t>SNNU</a:t>
            </a:r>
            <a:endParaRPr lang="zh-CN" altLang="en-US" sz="8000" b="1" dirty="0">
              <a:gradFill flip="none" rotWithShape="1">
                <a:gsLst>
                  <a:gs pos="92000">
                    <a:schemeClr val="accent1">
                      <a:alpha val="0"/>
                    </a:schemeClr>
                  </a:gs>
                  <a:gs pos="0">
                    <a:schemeClr val="accent1">
                      <a:alpha val="15000"/>
                    </a:schemeClr>
                  </a:gs>
                </a:gsLst>
                <a:lin ang="5400000" scaled="1"/>
                <a:tileRect/>
              </a:gradFill>
              <a:effectLst/>
              <a:latin typeface="+mj-lt"/>
            </a:endParaRPr>
          </a:p>
        </p:txBody>
      </p:sp>
      <p:sp>
        <p:nvSpPr>
          <p:cNvPr id="6" name="矩形 5">
            <a:extLst>
              <a:ext uri="{FF2B5EF4-FFF2-40B4-BE49-F238E27FC236}">
                <a16:creationId xmlns="" xmlns:a16="http://schemas.microsoft.com/office/drawing/2014/main" id="{C2A3E98D-9A1C-4F18-BF10-9E293CB9AF1B}"/>
              </a:ext>
            </a:extLst>
          </p:cNvPr>
          <p:cNvSpPr/>
          <p:nvPr/>
        </p:nvSpPr>
        <p:spPr>
          <a:xfrm>
            <a:off x="5388841" y="2497975"/>
            <a:ext cx="1414319" cy="461665"/>
          </a:xfrm>
          <a:prstGeom prst="rect">
            <a:avLst/>
          </a:prstGeom>
        </p:spPr>
        <p:txBody>
          <a:bodyPr wrap="none" lIns="90000">
            <a:spAutoFit/>
          </a:bodyPr>
          <a:lstStyle/>
          <a:p>
            <a:pPr algn="ctr"/>
            <a:r>
              <a:rPr lang="zh-CN" altLang="en-US" sz="2400" b="1" dirty="0">
                <a:solidFill>
                  <a:schemeClr val="accent1"/>
                </a:solidFill>
                <a:latin typeface="微软雅黑" panose="020B0503020204020204" pitchFamily="34" charset="-122"/>
              </a:rPr>
              <a:t>学校简介</a:t>
            </a:r>
            <a:endParaRPr lang="zh-CN" altLang="en-US" sz="2400" b="1" dirty="0">
              <a:solidFill>
                <a:schemeClr val="accent1"/>
              </a:solidFill>
              <a:effectLst/>
              <a:latin typeface="微软雅黑" panose="020B0503020204020204" pitchFamily="34" charset="-122"/>
            </a:endParaRPr>
          </a:p>
        </p:txBody>
      </p:sp>
      <p:sp>
        <p:nvSpPr>
          <p:cNvPr id="8" name="矩形 7">
            <a:extLst>
              <a:ext uri="{FF2B5EF4-FFF2-40B4-BE49-F238E27FC236}">
                <a16:creationId xmlns="" xmlns:a16="http://schemas.microsoft.com/office/drawing/2014/main" id="{F5E7AA64-18D4-4649-B679-C0ABCED7A417}"/>
              </a:ext>
            </a:extLst>
          </p:cNvPr>
          <p:cNvSpPr/>
          <p:nvPr/>
        </p:nvSpPr>
        <p:spPr>
          <a:xfrm>
            <a:off x="2600305" y="3180445"/>
            <a:ext cx="6991391" cy="3014993"/>
          </a:xfrm>
          <a:prstGeom prst="rect">
            <a:avLst/>
          </a:prstGeom>
        </p:spPr>
        <p:txBody>
          <a:bodyPr wrap="square">
            <a:spAutoFit/>
          </a:bodyPr>
          <a:lstStyle/>
          <a:p>
            <a:pPr algn="ctr">
              <a:lnSpc>
                <a:spcPct val="130000"/>
              </a:lnSpc>
              <a:spcAft>
                <a:spcPts val="60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陕西师范大学是教育部直属、世界一流学科建设高校，国家“</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211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工程”重点建设大学，国家教师教育“</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985</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工程优势学科创新平台”建设高校，是国家培养高等院校、中等学校师资和教育管理干部以及其他高级专门人才的重要基地，被誉为“教师的摇篮”。建校</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70</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多年来，学校秉承“厚德、积学、励志、敦行”的优良传统，立足西部，面向全国，已发展成为一所有重要影响的综合性一流师范大学，为国家培养各类毕业生</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30</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余万人，形成了“抱道不曲、拥书自雄”的学风和“淳厚博雅、知行合一”的校风。</a:t>
            </a:r>
          </a:p>
        </p:txBody>
      </p:sp>
      <p:cxnSp>
        <p:nvCxnSpPr>
          <p:cNvPr id="9" name="直接连接符 8">
            <a:extLst>
              <a:ext uri="{FF2B5EF4-FFF2-40B4-BE49-F238E27FC236}">
                <a16:creationId xmlns="" xmlns:a16="http://schemas.microsoft.com/office/drawing/2014/main" id="{6E1A2F58-3AC7-4C0B-BD32-4B9137620440}"/>
              </a:ext>
            </a:extLst>
          </p:cNvPr>
          <p:cNvCxnSpPr>
            <a:cxnSpLocks/>
          </p:cNvCxnSpPr>
          <p:nvPr/>
        </p:nvCxnSpPr>
        <p:spPr>
          <a:xfrm>
            <a:off x="5823216" y="2985156"/>
            <a:ext cx="50396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 xmlns:a16="http://schemas.microsoft.com/office/drawing/2014/main" id="{B8BE1A8B-1196-443D-BB56-3A016A3F53F5}"/>
              </a:ext>
            </a:extLst>
          </p:cNvPr>
          <p:cNvGrpSpPr/>
          <p:nvPr/>
        </p:nvGrpSpPr>
        <p:grpSpPr>
          <a:xfrm>
            <a:off x="10155884" y="2837110"/>
            <a:ext cx="1068557" cy="941353"/>
            <a:chOff x="9859991" y="2868106"/>
            <a:chExt cx="1068557" cy="941353"/>
          </a:xfrm>
        </p:grpSpPr>
        <p:sp>
          <p:nvSpPr>
            <p:cNvPr id="23" name="椭圆 22">
              <a:extLst>
                <a:ext uri="{FF2B5EF4-FFF2-40B4-BE49-F238E27FC236}">
                  <a16:creationId xmlns="" xmlns:a16="http://schemas.microsoft.com/office/drawing/2014/main" id="{B0E8A133-571D-4B41-B13C-48119FF40E99}"/>
                </a:ext>
              </a:extLst>
            </p:cNvPr>
            <p:cNvSpPr/>
            <p:nvPr/>
          </p:nvSpPr>
          <p:spPr>
            <a:xfrm>
              <a:off x="9859991" y="3239556"/>
              <a:ext cx="569903" cy="569903"/>
            </a:xfrm>
            <a:prstGeom prst="ellipse">
              <a:avLst/>
            </a:prstGeom>
            <a:gradFill flip="none" rotWithShape="1">
              <a:gsLst>
                <a:gs pos="100000">
                  <a:schemeClr val="accent1">
                    <a:lumMod val="20000"/>
                    <a:lumOff val="80000"/>
                  </a:schemeClr>
                </a:gs>
                <a:gs pos="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椭圆 24">
              <a:extLst>
                <a:ext uri="{FF2B5EF4-FFF2-40B4-BE49-F238E27FC236}">
                  <a16:creationId xmlns="" xmlns:a16="http://schemas.microsoft.com/office/drawing/2014/main" id="{E0522D8A-B5CF-4996-B585-6C6D64D2F408}"/>
                </a:ext>
              </a:extLst>
            </p:cNvPr>
            <p:cNvSpPr/>
            <p:nvPr/>
          </p:nvSpPr>
          <p:spPr>
            <a:xfrm>
              <a:off x="10308042" y="2868106"/>
              <a:ext cx="243703" cy="243703"/>
            </a:xfrm>
            <a:prstGeom prst="ellipse">
              <a:avLst/>
            </a:prstGeom>
            <a:gradFill flip="none" rotWithShape="1">
              <a:gsLst>
                <a:gs pos="100000">
                  <a:schemeClr val="accent1">
                    <a:lumMod val="20000"/>
                    <a:lumOff val="80000"/>
                  </a:schemeClr>
                </a:gs>
                <a:gs pos="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椭圆 25">
              <a:extLst>
                <a:ext uri="{FF2B5EF4-FFF2-40B4-BE49-F238E27FC236}">
                  <a16:creationId xmlns="" xmlns:a16="http://schemas.microsoft.com/office/drawing/2014/main" id="{29529164-79DA-42D9-BB0A-965387440AA4}"/>
                </a:ext>
              </a:extLst>
            </p:cNvPr>
            <p:cNvSpPr/>
            <p:nvPr/>
          </p:nvSpPr>
          <p:spPr>
            <a:xfrm>
              <a:off x="10815232" y="3211441"/>
              <a:ext cx="113316" cy="113316"/>
            </a:xfrm>
            <a:prstGeom prst="ellipse">
              <a:avLst/>
            </a:prstGeom>
            <a:gradFill flip="none" rotWithShape="1">
              <a:gsLst>
                <a:gs pos="100000">
                  <a:schemeClr val="accent1">
                    <a:lumMod val="20000"/>
                    <a:lumOff val="80000"/>
                  </a:schemeClr>
                </a:gs>
                <a:gs pos="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1" name="组合 10">
            <a:extLst>
              <a:ext uri="{FF2B5EF4-FFF2-40B4-BE49-F238E27FC236}">
                <a16:creationId xmlns="" xmlns:a16="http://schemas.microsoft.com/office/drawing/2014/main" id="{0BA407C7-0A96-4AB8-B0B1-FFB3ED8C222F}"/>
              </a:ext>
            </a:extLst>
          </p:cNvPr>
          <p:cNvGrpSpPr/>
          <p:nvPr/>
        </p:nvGrpSpPr>
        <p:grpSpPr>
          <a:xfrm>
            <a:off x="1234254" y="2210617"/>
            <a:ext cx="1733383" cy="889450"/>
            <a:chOff x="1582776" y="2241613"/>
            <a:chExt cx="1733383" cy="889450"/>
          </a:xfrm>
        </p:grpSpPr>
        <p:sp>
          <p:nvSpPr>
            <p:cNvPr id="21" name="椭圆 20">
              <a:extLst>
                <a:ext uri="{FF2B5EF4-FFF2-40B4-BE49-F238E27FC236}">
                  <a16:creationId xmlns="" xmlns:a16="http://schemas.microsoft.com/office/drawing/2014/main" id="{47B54420-B806-4641-9EA7-A6641E83D0D2}"/>
                </a:ext>
              </a:extLst>
            </p:cNvPr>
            <p:cNvSpPr/>
            <p:nvPr/>
          </p:nvSpPr>
          <p:spPr>
            <a:xfrm>
              <a:off x="2746256" y="2241613"/>
              <a:ext cx="569903" cy="569903"/>
            </a:xfrm>
            <a:prstGeom prst="ellipse">
              <a:avLst/>
            </a:prstGeom>
            <a:gradFill flip="none" rotWithShape="1">
              <a:gsLst>
                <a:gs pos="100000">
                  <a:schemeClr val="accent1">
                    <a:lumMod val="20000"/>
                    <a:lumOff val="80000"/>
                  </a:schemeClr>
                </a:gs>
                <a:gs pos="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a:extLst>
                <a:ext uri="{FF2B5EF4-FFF2-40B4-BE49-F238E27FC236}">
                  <a16:creationId xmlns="" xmlns:a16="http://schemas.microsoft.com/office/drawing/2014/main" id="{23E98D6C-1F47-432A-8E26-8422DE036B94}"/>
                </a:ext>
              </a:extLst>
            </p:cNvPr>
            <p:cNvSpPr/>
            <p:nvPr/>
          </p:nvSpPr>
          <p:spPr>
            <a:xfrm>
              <a:off x="2036116" y="2887360"/>
              <a:ext cx="243703" cy="243703"/>
            </a:xfrm>
            <a:prstGeom prst="ellipse">
              <a:avLst/>
            </a:prstGeom>
            <a:gradFill flip="none" rotWithShape="1">
              <a:gsLst>
                <a:gs pos="100000">
                  <a:schemeClr val="accent1">
                    <a:lumMod val="20000"/>
                    <a:lumOff val="80000"/>
                  </a:schemeClr>
                </a:gs>
                <a:gs pos="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a:extLst>
                <a:ext uri="{FF2B5EF4-FFF2-40B4-BE49-F238E27FC236}">
                  <a16:creationId xmlns="" xmlns:a16="http://schemas.microsoft.com/office/drawing/2014/main" id="{793B5353-84A4-4511-88E4-64DCF0A27C7A}"/>
                </a:ext>
              </a:extLst>
            </p:cNvPr>
            <p:cNvSpPr/>
            <p:nvPr/>
          </p:nvSpPr>
          <p:spPr>
            <a:xfrm>
              <a:off x="1582776" y="2610944"/>
              <a:ext cx="113316" cy="113316"/>
            </a:xfrm>
            <a:prstGeom prst="ellipse">
              <a:avLst/>
            </a:prstGeom>
            <a:gradFill flip="none" rotWithShape="1">
              <a:gsLst>
                <a:gs pos="100000">
                  <a:schemeClr val="accent1">
                    <a:lumMod val="20000"/>
                    <a:lumOff val="80000"/>
                  </a:schemeClr>
                </a:gs>
                <a:gs pos="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27273464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0D4005F-71C5-455A-9ED2-6940CF757BCF}"/>
              </a:ext>
            </a:extLst>
          </p:cNvPr>
          <p:cNvSpPr>
            <a:spLocks noGrp="1"/>
          </p:cNvSpPr>
          <p:nvPr>
            <p:ph type="title"/>
          </p:nvPr>
        </p:nvSpPr>
        <p:spPr/>
        <p:txBody>
          <a:bodyPr/>
          <a:lstStyle/>
          <a:p>
            <a:r>
              <a:rPr lang="zh-CN" altLang="en-US" dirty="0"/>
              <a:t>一段文字页</a:t>
            </a:r>
            <a:r>
              <a:rPr lang="en-US" altLang="zh-CN" dirty="0"/>
              <a:t>-</a:t>
            </a:r>
            <a:r>
              <a:rPr lang="zh-CN" altLang="en-US" dirty="0"/>
              <a:t>答辩环节</a:t>
            </a:r>
          </a:p>
        </p:txBody>
      </p:sp>
      <p:sp>
        <p:nvSpPr>
          <p:cNvPr id="3" name="页脚占位符 2">
            <a:extLst>
              <a:ext uri="{FF2B5EF4-FFF2-40B4-BE49-F238E27FC236}">
                <a16:creationId xmlns="" xmlns:a16="http://schemas.microsoft.com/office/drawing/2014/main" id="{C884228D-0DDB-4730-970D-2687C1D12FDB}"/>
              </a:ext>
            </a:extLst>
          </p:cNvPr>
          <p:cNvSpPr>
            <a:spLocks noGrp="1"/>
          </p:cNvSpPr>
          <p:nvPr>
            <p:ph type="ftr" sz="quarter" idx="2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 </a:t>
            </a:r>
            <a:r>
              <a:rPr kumimoji="0" lang="zh-CN" altLang="en-US"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厚德积学 励志敦行 </a:t>
            </a:r>
            <a:r>
              <a:rPr kumimoji="0" lang="en-US" altLang="zh-CN"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a:t>
            </a:r>
            <a:endParaRPr kumimoji="0" lang="zh-CN" altLang="en-US" sz="1200" b="0" i="0" u="none" strike="noStrike" kern="1200" cap="none" spc="300" normalizeH="0" baseline="0" noProof="0" dirty="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endParaRPr>
          </a:p>
        </p:txBody>
      </p:sp>
      <p:sp>
        <p:nvSpPr>
          <p:cNvPr id="4" name="灯片编号占位符 3">
            <a:extLst>
              <a:ext uri="{FF2B5EF4-FFF2-40B4-BE49-F238E27FC236}">
                <a16:creationId xmlns="" xmlns:a16="http://schemas.microsoft.com/office/drawing/2014/main" id="{CEAB7BE4-0C24-427B-BCC0-F49D5B9222F7}"/>
              </a:ext>
            </a:extLst>
          </p:cNvPr>
          <p:cNvSpPr>
            <a:spLocks noGrp="1"/>
          </p:cNvSpPr>
          <p:nvPr>
            <p:ph type="sldNum" sz="quarter" idx="2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636391-671F-441A-88CD-087D895C35BE}" type="slidenum">
              <a:rPr kumimoji="0" lang="zh-CN" altLang="en-US" sz="1200" b="0" i="0" u="none" strike="noStrike" kern="1200" cap="none" spc="0" normalizeH="0" baseline="0" noProof="0" smtClean="0">
                <a:ln>
                  <a:noFill/>
                </a:ln>
                <a:solidFill>
                  <a:prstClr val="white">
                    <a:lumMod val="65000"/>
                  </a:prstClr>
                </a:solidFill>
                <a:effectLst/>
                <a:uLnTx/>
                <a:uFillTx/>
                <a:latin typeface="Arial" panose="020B0604020202020204" pitchFamily="34" charset="0"/>
                <a:ea typeface="微软雅黑"/>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white">
                  <a:lumMod val="65000"/>
                </a:prstClr>
              </a:solidFill>
              <a:effectLst/>
              <a:uLnTx/>
              <a:uFillTx/>
              <a:latin typeface="Arial" panose="020B0604020202020204" pitchFamily="34" charset="0"/>
              <a:ea typeface="微软雅黑"/>
              <a:cs typeface="Arial" panose="020B0604020202020204" pitchFamily="34" charset="0"/>
            </a:endParaRPr>
          </a:p>
        </p:txBody>
      </p:sp>
      <p:sp>
        <p:nvSpPr>
          <p:cNvPr id="5" name="矩形 4">
            <a:extLst>
              <a:ext uri="{FF2B5EF4-FFF2-40B4-BE49-F238E27FC236}">
                <a16:creationId xmlns="" xmlns:a16="http://schemas.microsoft.com/office/drawing/2014/main" id="{DC7A2BE8-71B0-4641-AFE8-2A29969125D3}"/>
              </a:ext>
            </a:extLst>
          </p:cNvPr>
          <p:cNvSpPr/>
          <p:nvPr/>
        </p:nvSpPr>
        <p:spPr>
          <a:xfrm>
            <a:off x="3791450" y="2348262"/>
            <a:ext cx="4609103" cy="2215991"/>
          </a:xfrm>
          <a:prstGeom prst="rect">
            <a:avLst/>
          </a:prstGeom>
          <a:effectLst/>
        </p:spPr>
        <p:txBody>
          <a:bodyPr wrap="none" lIns="90000" bIns="0">
            <a:spAutoFit/>
          </a:bodyPr>
          <a:lstStyle/>
          <a:p>
            <a:pPr algn="ctr"/>
            <a:r>
              <a:rPr lang="en-US" altLang="zh-CN" sz="13800" b="1" dirty="0">
                <a:gradFill>
                  <a:gsLst>
                    <a:gs pos="100000">
                      <a:schemeClr val="accent2"/>
                    </a:gs>
                    <a:gs pos="0">
                      <a:schemeClr val="accent2">
                        <a:lumMod val="50000"/>
                      </a:schemeClr>
                    </a:gs>
                  </a:gsLst>
                  <a:lin ang="5400000" scaled="1"/>
                </a:gradFill>
                <a:effectLst>
                  <a:outerShdw blurRad="88900" dist="200025" dir="15000000" sy="30000" kx="-1800000" algn="bl" rotWithShape="0">
                    <a:prstClr val="black">
                      <a:alpha val="20000"/>
                    </a:prstClr>
                  </a:outerShdw>
                </a:effectLst>
                <a:latin typeface="+mj-lt"/>
              </a:rPr>
              <a:t>Q&amp;A</a:t>
            </a:r>
            <a:endParaRPr lang="zh-CN" altLang="en-US" sz="13800" b="1" dirty="0">
              <a:gradFill>
                <a:gsLst>
                  <a:gs pos="100000">
                    <a:schemeClr val="accent2"/>
                  </a:gs>
                  <a:gs pos="0">
                    <a:schemeClr val="accent2">
                      <a:lumMod val="50000"/>
                    </a:schemeClr>
                  </a:gs>
                </a:gsLst>
                <a:lin ang="5400000" scaled="1"/>
              </a:gradFill>
              <a:effectLst>
                <a:outerShdw blurRad="88900" dist="200025" dir="15000000" sy="30000" kx="-1800000" algn="bl" rotWithShape="0">
                  <a:prstClr val="black">
                    <a:alpha val="20000"/>
                  </a:prstClr>
                </a:outerShdw>
              </a:effectLst>
              <a:latin typeface="+mj-lt"/>
            </a:endParaRPr>
          </a:p>
        </p:txBody>
      </p:sp>
      <p:sp>
        <p:nvSpPr>
          <p:cNvPr id="6" name="椭圆 5">
            <a:extLst>
              <a:ext uri="{FF2B5EF4-FFF2-40B4-BE49-F238E27FC236}">
                <a16:creationId xmlns="" xmlns:a16="http://schemas.microsoft.com/office/drawing/2014/main" id="{AD2E83E3-8E9F-428D-9CFB-C616C1C92585}"/>
              </a:ext>
            </a:extLst>
          </p:cNvPr>
          <p:cNvSpPr/>
          <p:nvPr/>
        </p:nvSpPr>
        <p:spPr>
          <a:xfrm rot="18860237">
            <a:off x="3031847" y="2683606"/>
            <a:ext cx="6019712" cy="1490787"/>
          </a:xfrm>
          <a:prstGeom prst="ellipse">
            <a:avLst/>
          </a:prstGeom>
          <a:noFill/>
          <a:ln>
            <a:gradFill flip="none" rotWithShape="1">
              <a:gsLst>
                <a:gs pos="0">
                  <a:schemeClr val="accent1"/>
                </a:gs>
                <a:gs pos="100000">
                  <a:schemeClr val="accent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solidFill>
                <a:schemeClr val="accent1"/>
              </a:solidFill>
            </a:endParaRPr>
          </a:p>
        </p:txBody>
      </p:sp>
      <p:sp>
        <p:nvSpPr>
          <p:cNvPr id="7" name="椭圆 6">
            <a:extLst>
              <a:ext uri="{FF2B5EF4-FFF2-40B4-BE49-F238E27FC236}">
                <a16:creationId xmlns="" xmlns:a16="http://schemas.microsoft.com/office/drawing/2014/main" id="{34CDBF4C-C8B9-4459-BC76-DA54D1C8A1E8}"/>
              </a:ext>
            </a:extLst>
          </p:cNvPr>
          <p:cNvSpPr/>
          <p:nvPr/>
        </p:nvSpPr>
        <p:spPr>
          <a:xfrm>
            <a:off x="1805354" y="3459544"/>
            <a:ext cx="8581292" cy="968057"/>
          </a:xfrm>
          <a:prstGeom prst="ellipse">
            <a:avLst/>
          </a:prstGeom>
          <a:noFill/>
          <a:ln>
            <a:gradFill flip="none" rotWithShape="1">
              <a:gsLst>
                <a:gs pos="0">
                  <a:schemeClr val="accent1"/>
                </a:gs>
                <a:gs pos="100000">
                  <a:schemeClr val="accent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solidFill>
                <a:schemeClr val="accent1"/>
              </a:solidFill>
            </a:endParaRPr>
          </a:p>
        </p:txBody>
      </p:sp>
      <p:sp>
        <p:nvSpPr>
          <p:cNvPr id="8" name="椭圆 7">
            <a:extLst>
              <a:ext uri="{FF2B5EF4-FFF2-40B4-BE49-F238E27FC236}">
                <a16:creationId xmlns="" xmlns:a16="http://schemas.microsoft.com/office/drawing/2014/main" id="{BBA10080-949A-4C7D-9A52-7CC5A493D4E9}"/>
              </a:ext>
            </a:extLst>
          </p:cNvPr>
          <p:cNvSpPr/>
          <p:nvPr/>
        </p:nvSpPr>
        <p:spPr>
          <a:xfrm rot="2076630">
            <a:off x="3591940" y="2968727"/>
            <a:ext cx="5669597" cy="1067016"/>
          </a:xfrm>
          <a:prstGeom prst="ellipse">
            <a:avLst/>
          </a:prstGeom>
          <a:noFill/>
          <a:ln>
            <a:gradFill flip="none" rotWithShape="1">
              <a:gsLst>
                <a:gs pos="0">
                  <a:schemeClr val="accent1"/>
                </a:gs>
                <a:gs pos="100000">
                  <a:schemeClr val="accent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solidFill>
                <a:schemeClr val="accent1"/>
              </a:solidFill>
            </a:endParaRPr>
          </a:p>
        </p:txBody>
      </p:sp>
      <p:sp>
        <p:nvSpPr>
          <p:cNvPr id="11" name="椭圆 10">
            <a:extLst>
              <a:ext uri="{FF2B5EF4-FFF2-40B4-BE49-F238E27FC236}">
                <a16:creationId xmlns="" xmlns:a16="http://schemas.microsoft.com/office/drawing/2014/main" id="{F2FBDEA8-46EE-462D-A76C-47C21AC48155}"/>
              </a:ext>
            </a:extLst>
          </p:cNvPr>
          <p:cNvSpPr/>
          <p:nvPr/>
        </p:nvSpPr>
        <p:spPr>
          <a:xfrm>
            <a:off x="9491644" y="3803646"/>
            <a:ext cx="638605" cy="638605"/>
          </a:xfrm>
          <a:prstGeom prst="ellipse">
            <a:avLst/>
          </a:prstGeom>
          <a:gradFill flip="none" rotWithShape="1">
            <a:gsLst>
              <a:gs pos="100000">
                <a:schemeClr val="accent1">
                  <a:lumMod val="20000"/>
                  <a:lumOff val="80000"/>
                </a:schemeClr>
              </a:gs>
              <a:gs pos="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rPr>
              <a:t>?</a:t>
            </a:r>
            <a:endParaRPr lang="zh-CN" altLang="en-US" sz="2000" dirty="0">
              <a:solidFill>
                <a:schemeClr val="bg1"/>
              </a:solidFill>
            </a:endParaRPr>
          </a:p>
        </p:txBody>
      </p:sp>
      <p:sp>
        <p:nvSpPr>
          <p:cNvPr id="14" name="椭圆 13">
            <a:extLst>
              <a:ext uri="{FF2B5EF4-FFF2-40B4-BE49-F238E27FC236}">
                <a16:creationId xmlns="" xmlns:a16="http://schemas.microsoft.com/office/drawing/2014/main" id="{52F0AD63-815D-43E8-A73C-8E68FD47E840}"/>
              </a:ext>
            </a:extLst>
          </p:cNvPr>
          <p:cNvSpPr/>
          <p:nvPr/>
        </p:nvSpPr>
        <p:spPr>
          <a:xfrm rot="365649">
            <a:off x="7558987" y="4599683"/>
            <a:ext cx="569281" cy="569281"/>
          </a:xfrm>
          <a:prstGeom prst="ellipse">
            <a:avLst/>
          </a:prstGeom>
          <a:gradFill flip="none" rotWithShape="1">
            <a:gsLst>
              <a:gs pos="100000">
                <a:schemeClr val="accent1">
                  <a:lumMod val="20000"/>
                  <a:lumOff val="80000"/>
                </a:schemeClr>
              </a:gs>
              <a:gs pos="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a:t>
            </a:r>
            <a:endParaRPr lang="zh-CN" altLang="en-US" dirty="0">
              <a:solidFill>
                <a:schemeClr val="bg1"/>
              </a:solidFill>
            </a:endParaRPr>
          </a:p>
        </p:txBody>
      </p:sp>
      <p:sp>
        <p:nvSpPr>
          <p:cNvPr id="15" name="椭圆 14">
            <a:extLst>
              <a:ext uri="{FF2B5EF4-FFF2-40B4-BE49-F238E27FC236}">
                <a16:creationId xmlns="" xmlns:a16="http://schemas.microsoft.com/office/drawing/2014/main" id="{A3189563-E06A-4660-A4E3-2DAD0C54E2C3}"/>
              </a:ext>
            </a:extLst>
          </p:cNvPr>
          <p:cNvSpPr/>
          <p:nvPr/>
        </p:nvSpPr>
        <p:spPr>
          <a:xfrm rot="20073493">
            <a:off x="4355569" y="5370180"/>
            <a:ext cx="370784" cy="370784"/>
          </a:xfrm>
          <a:prstGeom prst="ellipse">
            <a:avLst/>
          </a:prstGeom>
          <a:gradFill flip="none" rotWithShape="1">
            <a:gsLst>
              <a:gs pos="100000">
                <a:schemeClr val="accent1">
                  <a:lumMod val="20000"/>
                  <a:lumOff val="80000"/>
                </a:schemeClr>
              </a:gs>
              <a:gs pos="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a:t>
            </a:r>
            <a:endParaRPr lang="zh-CN" altLang="en-US" sz="1400" dirty="0">
              <a:solidFill>
                <a:schemeClr val="bg1"/>
              </a:solidFill>
            </a:endParaRPr>
          </a:p>
        </p:txBody>
      </p:sp>
      <p:sp>
        <p:nvSpPr>
          <p:cNvPr id="16" name="椭圆 15">
            <a:extLst>
              <a:ext uri="{FF2B5EF4-FFF2-40B4-BE49-F238E27FC236}">
                <a16:creationId xmlns="" xmlns:a16="http://schemas.microsoft.com/office/drawing/2014/main" id="{18CF8CD6-5045-4E53-85CB-E96B2B127185}"/>
              </a:ext>
            </a:extLst>
          </p:cNvPr>
          <p:cNvSpPr/>
          <p:nvPr/>
        </p:nvSpPr>
        <p:spPr>
          <a:xfrm rot="1247892">
            <a:off x="2250551" y="3882805"/>
            <a:ext cx="525229" cy="525229"/>
          </a:xfrm>
          <a:prstGeom prst="ellipse">
            <a:avLst/>
          </a:prstGeom>
          <a:gradFill flip="none" rotWithShape="1">
            <a:gsLst>
              <a:gs pos="100000">
                <a:schemeClr val="accent1">
                  <a:lumMod val="20000"/>
                  <a:lumOff val="80000"/>
                </a:schemeClr>
              </a:gs>
              <a:gs pos="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a:t>
            </a:r>
            <a:endParaRPr lang="zh-CN" altLang="en-US" sz="1600" dirty="0">
              <a:solidFill>
                <a:schemeClr val="bg1"/>
              </a:solidFill>
            </a:endParaRPr>
          </a:p>
        </p:txBody>
      </p:sp>
      <p:sp>
        <p:nvSpPr>
          <p:cNvPr id="17" name="椭圆 16">
            <a:extLst>
              <a:ext uri="{FF2B5EF4-FFF2-40B4-BE49-F238E27FC236}">
                <a16:creationId xmlns="" xmlns:a16="http://schemas.microsoft.com/office/drawing/2014/main" id="{39D1F08E-2450-43BD-A7B4-298F8C2DC3CC}"/>
              </a:ext>
            </a:extLst>
          </p:cNvPr>
          <p:cNvSpPr/>
          <p:nvPr/>
        </p:nvSpPr>
        <p:spPr>
          <a:xfrm rot="1247892">
            <a:off x="5192486" y="2047991"/>
            <a:ext cx="339974" cy="339974"/>
          </a:xfrm>
          <a:prstGeom prst="ellipse">
            <a:avLst/>
          </a:prstGeom>
          <a:gradFill flip="none" rotWithShape="1">
            <a:gsLst>
              <a:gs pos="100000">
                <a:schemeClr val="accent1">
                  <a:lumMod val="20000"/>
                  <a:lumOff val="80000"/>
                  <a:alpha val="70000"/>
                </a:schemeClr>
              </a:gs>
              <a:gs pos="1000">
                <a:schemeClr val="accent1">
                  <a:alpha val="7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a:t>
            </a:r>
            <a:endParaRPr lang="zh-CN" altLang="en-US" sz="1400" dirty="0">
              <a:solidFill>
                <a:schemeClr val="bg1"/>
              </a:solidFill>
            </a:endParaRPr>
          </a:p>
        </p:txBody>
      </p:sp>
    </p:spTree>
    <p:extLst>
      <p:ext uri="{BB962C8B-B14F-4D97-AF65-F5344CB8AC3E}">
        <p14:creationId xmlns:p14="http://schemas.microsoft.com/office/powerpoint/2010/main" val="29650945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descr="图片包含 户外, 天空, 人员, 道路&#10;&#10;自动生成的说明">
            <a:extLst>
              <a:ext uri="{FF2B5EF4-FFF2-40B4-BE49-F238E27FC236}">
                <a16:creationId xmlns="" xmlns:a16="http://schemas.microsoft.com/office/drawing/2014/main" id="{A94BEE9E-C4BE-46B7-8C5E-037A138AF32F}"/>
              </a:ext>
            </a:extLst>
          </p:cNvPr>
          <p:cNvPicPr>
            <a:picLocks noGrp="1" noChangeAspect="1"/>
          </p:cNvPicPr>
          <p:nvPr>
            <p:ph type="pic" sz="quarter" idx="13"/>
          </p:nvPr>
        </p:nvPicPr>
        <p:blipFill>
          <a:blip r:embed="rId3" cstate="email">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t="3842" b="3842"/>
          <a:stretch>
            <a:fillRect/>
          </a:stretch>
        </p:blipFill>
        <p:spPr/>
      </p:pic>
      <p:sp>
        <p:nvSpPr>
          <p:cNvPr id="2" name="标题 1">
            <a:extLst>
              <a:ext uri="{FF2B5EF4-FFF2-40B4-BE49-F238E27FC236}">
                <a16:creationId xmlns="" xmlns:a16="http://schemas.microsoft.com/office/drawing/2014/main" id="{ECAC1156-F6F9-434E-B474-E8EB8DBF6AFF}"/>
              </a:ext>
            </a:extLst>
          </p:cNvPr>
          <p:cNvSpPr>
            <a:spLocks noGrp="1"/>
          </p:cNvSpPr>
          <p:nvPr>
            <p:ph type="title"/>
          </p:nvPr>
        </p:nvSpPr>
        <p:spPr/>
        <p:txBody>
          <a:bodyPr/>
          <a:lstStyle/>
          <a:p>
            <a:r>
              <a:rPr lang="zh-CN" altLang="en-US" dirty="0"/>
              <a:t>一段图文页</a:t>
            </a:r>
          </a:p>
        </p:txBody>
      </p:sp>
      <p:sp>
        <p:nvSpPr>
          <p:cNvPr id="5" name="页脚占位符 4">
            <a:extLst>
              <a:ext uri="{FF2B5EF4-FFF2-40B4-BE49-F238E27FC236}">
                <a16:creationId xmlns="" xmlns:a16="http://schemas.microsoft.com/office/drawing/2014/main" id="{3DDC2B6A-1A30-4E4A-B8B7-728C4A441971}"/>
              </a:ext>
            </a:extLst>
          </p:cNvPr>
          <p:cNvSpPr>
            <a:spLocks noGrp="1"/>
          </p:cNvSpPr>
          <p:nvPr>
            <p:ph type="ftr" sz="quarter" idx="15"/>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 name="灯片编号占位符 2">
            <a:extLst>
              <a:ext uri="{FF2B5EF4-FFF2-40B4-BE49-F238E27FC236}">
                <a16:creationId xmlns="" xmlns:a16="http://schemas.microsoft.com/office/drawing/2014/main" id="{95011D9A-4A4C-48FA-B284-1F8E6A0D657C}"/>
              </a:ext>
            </a:extLst>
          </p:cNvPr>
          <p:cNvSpPr>
            <a:spLocks noGrp="1"/>
          </p:cNvSpPr>
          <p:nvPr>
            <p:ph type="sldNum" sz="quarter" idx="16"/>
          </p:nvPr>
        </p:nvSpPr>
        <p:spPr/>
        <p:txBody>
          <a:bodyPr/>
          <a:lstStyle/>
          <a:p>
            <a:fld id="{E0636391-671F-441A-88CD-087D895C35BE}" type="slidenum">
              <a:rPr lang="zh-CN" altLang="en-US" smtClean="0"/>
              <a:t>29</a:t>
            </a:fld>
            <a:endParaRPr lang="zh-CN" altLang="en-US"/>
          </a:p>
        </p:txBody>
      </p:sp>
      <p:sp>
        <p:nvSpPr>
          <p:cNvPr id="7" name="矩形 6">
            <a:extLst>
              <a:ext uri="{FF2B5EF4-FFF2-40B4-BE49-F238E27FC236}">
                <a16:creationId xmlns="" xmlns:a16="http://schemas.microsoft.com/office/drawing/2014/main" id="{F86279CE-3483-400A-A249-CA87F93CB3D8}"/>
              </a:ext>
            </a:extLst>
          </p:cNvPr>
          <p:cNvSpPr/>
          <p:nvPr/>
        </p:nvSpPr>
        <p:spPr>
          <a:xfrm>
            <a:off x="2026959" y="4919054"/>
            <a:ext cx="9425461" cy="1137556"/>
          </a:xfrm>
          <a:prstGeom prst="rect">
            <a:avLst/>
          </a:prstGeom>
        </p:spPr>
        <p:txBody>
          <a:bodyPr wrap="square">
            <a:spAutoFit/>
          </a:bodyPr>
          <a:lstStyle/>
          <a:p>
            <a:pPr algn="just">
              <a:lnSpc>
                <a:spcPct val="130000"/>
              </a:lnSpc>
              <a:spcAft>
                <a:spcPts val="60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陕西师范大学是教育部直属、世界一流学科建设高校，国家“</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211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工程”重点建设大学，国家教师教育“</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985</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工程优势学科创新平台”建设高校，是国家培养高等院校、中等学校师资和教育管理干部以及其他高级专门人才的重要基地，被誉为“教师的摇篮”。</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A6B75640-89C6-4F8C-B158-D3EB8EC283DD}"/>
              </a:ext>
            </a:extLst>
          </p:cNvPr>
          <p:cNvSpPr/>
          <p:nvPr/>
        </p:nvSpPr>
        <p:spPr>
          <a:xfrm>
            <a:off x="673100" y="1303337"/>
            <a:ext cx="10845800" cy="3597275"/>
          </a:xfrm>
          <a:prstGeom prst="rect">
            <a:avLst/>
          </a:prstGeom>
          <a:gradFill flip="none" rotWithShape="1">
            <a:gsLst>
              <a:gs pos="71000">
                <a:schemeClr val="tx1">
                  <a:lumMod val="85000"/>
                  <a:lumOff val="15000"/>
                  <a:alpha val="0"/>
                </a:schemeClr>
              </a:gs>
              <a:gs pos="100000">
                <a:schemeClr val="tx1">
                  <a:lumMod val="85000"/>
                  <a:lumOff val="15000"/>
                  <a:alpha val="70000"/>
                </a:schemeClr>
              </a:gs>
            </a:gsLst>
            <a:path path="circle">
              <a:fillToRect l="50000" t="50000" r="50000" b="5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3986AED4-0792-4413-9859-AE0377C1D7FE}"/>
              </a:ext>
            </a:extLst>
          </p:cNvPr>
          <p:cNvSpPr/>
          <p:nvPr/>
        </p:nvSpPr>
        <p:spPr>
          <a:xfrm>
            <a:off x="829994" y="4250708"/>
            <a:ext cx="1106551" cy="1805902"/>
          </a:xfrm>
          <a:prstGeom prst="rect">
            <a:avLst/>
          </a:prstGeom>
          <a:gradFill>
            <a:gsLst>
              <a:gs pos="0">
                <a:schemeClr val="accent1">
                  <a:alpha val="25000"/>
                </a:schemeClr>
              </a:gs>
              <a:gs pos="100000">
                <a:schemeClr val="accent1"/>
              </a:gs>
            </a:gsLst>
            <a:lin ang="5400000" scaled="1"/>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70281ED4-5525-4A0D-9DA6-D596363ADB9A}"/>
              </a:ext>
            </a:extLst>
          </p:cNvPr>
          <p:cNvSpPr/>
          <p:nvPr/>
        </p:nvSpPr>
        <p:spPr>
          <a:xfrm>
            <a:off x="960272" y="4981796"/>
            <a:ext cx="845995" cy="1012072"/>
          </a:xfrm>
          <a:prstGeom prst="rect">
            <a:avLst/>
          </a:prstGeom>
        </p:spPr>
        <p:txBody>
          <a:bodyPr wrap="square" lIns="90000">
            <a:spAutoFit/>
          </a:bodyPr>
          <a:lstStyle/>
          <a:p>
            <a:pPr algn="ctr">
              <a:lnSpc>
                <a:spcPct val="130000"/>
              </a:lnSpc>
            </a:pPr>
            <a:r>
              <a:rPr lang="zh-CN" altLang="en-US" sz="2400" b="1" dirty="0">
                <a:solidFill>
                  <a:schemeClr val="bg1">
                    <a:lumMod val="95000"/>
                  </a:schemeClr>
                </a:solidFill>
                <a:latin typeface="微软雅黑" panose="020B0503020204020204" pitchFamily="34" charset="-122"/>
              </a:rPr>
              <a:t>学校简介</a:t>
            </a:r>
            <a:endParaRPr lang="zh-CN" altLang="en-US" sz="2400" b="1" dirty="0">
              <a:solidFill>
                <a:schemeClr val="bg1">
                  <a:lumMod val="95000"/>
                </a:schemeClr>
              </a:solidFill>
              <a:effectLst/>
              <a:latin typeface="微软雅黑" panose="020B0503020204020204" pitchFamily="34" charset="-122"/>
            </a:endParaRPr>
          </a:p>
        </p:txBody>
      </p:sp>
    </p:spTree>
    <p:extLst>
      <p:ext uri="{BB962C8B-B14F-4D97-AF65-F5344CB8AC3E}">
        <p14:creationId xmlns:p14="http://schemas.microsoft.com/office/powerpoint/2010/main" val="12337470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DDBB05AE-A75E-4AAE-A48D-19E1EB8EFB67}"/>
              </a:ext>
            </a:extLst>
          </p:cNvPr>
          <p:cNvSpPr txBox="1"/>
          <p:nvPr/>
        </p:nvSpPr>
        <p:spPr>
          <a:xfrm>
            <a:off x="3756172" y="1805021"/>
            <a:ext cx="4708232" cy="3247957"/>
          </a:xfrm>
          <a:prstGeom prst="rect">
            <a:avLst/>
          </a:prstGeom>
          <a:noFill/>
        </p:spPr>
        <p:txBody>
          <a:bodyPr wrap="square" rtlCol="0">
            <a:prstTxWarp prst="textWave4">
              <a:avLst>
                <a:gd name="adj1" fmla="val 12500"/>
                <a:gd name="adj2" fmla="val 0"/>
              </a:avLst>
            </a:prstTxWarp>
            <a:spAutoFit/>
          </a:bodyPr>
          <a:lstStyle/>
          <a:p>
            <a:r>
              <a:rPr lang="zh-CN" altLang="en-US" spc="300" dirty="0">
                <a:solidFill>
                  <a:schemeClr val="bg1"/>
                </a:solidFill>
                <a:latin typeface="造字工房方黑（非商用）常规体" pitchFamily="2" charset="-122"/>
                <a:ea typeface="造字工房方黑（非商用）常规体" pitchFamily="2" charset="-122"/>
              </a:rPr>
              <a:t>传说</a:t>
            </a:r>
          </a:p>
        </p:txBody>
      </p:sp>
      <p:grpSp>
        <p:nvGrpSpPr>
          <p:cNvPr id="11" name="组合 10">
            <a:extLst>
              <a:ext uri="{FF2B5EF4-FFF2-40B4-BE49-F238E27FC236}">
                <a16:creationId xmlns="" xmlns:a16="http://schemas.microsoft.com/office/drawing/2014/main" id="{A3904EB4-7AFA-42B9-9492-86999153675A}"/>
              </a:ext>
            </a:extLst>
          </p:cNvPr>
          <p:cNvGrpSpPr/>
          <p:nvPr/>
        </p:nvGrpSpPr>
        <p:grpSpPr>
          <a:xfrm>
            <a:off x="9058275" y="2266949"/>
            <a:ext cx="1238250" cy="568879"/>
            <a:chOff x="9029700" y="2133599"/>
            <a:chExt cx="1238250" cy="568879"/>
          </a:xfrm>
        </p:grpSpPr>
        <p:sp>
          <p:nvSpPr>
            <p:cNvPr id="5" name="任意多边形: 形状 4">
              <a:extLst>
                <a:ext uri="{FF2B5EF4-FFF2-40B4-BE49-F238E27FC236}">
                  <a16:creationId xmlns="" xmlns:a16="http://schemas.microsoft.com/office/drawing/2014/main" id="{E2D260E4-612D-44B8-802D-E87BD2F879C2}"/>
                </a:ext>
              </a:extLst>
            </p:cNvPr>
            <p:cNvSpPr/>
            <p:nvPr/>
          </p:nvSpPr>
          <p:spPr>
            <a:xfrm>
              <a:off x="9029700" y="2133599"/>
              <a:ext cx="1238250" cy="225979"/>
            </a:xfrm>
            <a:custGeom>
              <a:avLst/>
              <a:gdLst>
                <a:gd name="connsiteX0" fmla="*/ 0 w 2095500"/>
                <a:gd name="connsiteY0" fmla="*/ 857404 h 914992"/>
                <a:gd name="connsiteX1" fmla="*/ 704850 w 2095500"/>
                <a:gd name="connsiteY1" fmla="*/ 154 h 914992"/>
                <a:gd name="connsiteX2" fmla="*/ 1543050 w 2095500"/>
                <a:gd name="connsiteY2" fmla="*/ 914554 h 914992"/>
                <a:gd name="connsiteX3" fmla="*/ 2095500 w 2095500"/>
                <a:gd name="connsiteY3" fmla="*/ 95404 h 914992"/>
                <a:gd name="connsiteX0" fmla="*/ 0 w 2095500"/>
                <a:gd name="connsiteY0" fmla="*/ 857672 h 953890"/>
                <a:gd name="connsiteX1" fmla="*/ 704850 w 2095500"/>
                <a:gd name="connsiteY1" fmla="*/ 422 h 953890"/>
                <a:gd name="connsiteX2" fmla="*/ 1478573 w 2095500"/>
                <a:gd name="connsiteY2" fmla="*/ 953488 h 953890"/>
                <a:gd name="connsiteX3" fmla="*/ 2095500 w 2095500"/>
                <a:gd name="connsiteY3" fmla="*/ 95672 h 953890"/>
                <a:gd name="connsiteX0" fmla="*/ 0 w 2095500"/>
                <a:gd name="connsiteY0" fmla="*/ 857672 h 953886"/>
                <a:gd name="connsiteX1" fmla="*/ 704850 w 2095500"/>
                <a:gd name="connsiteY1" fmla="*/ 422 h 953886"/>
                <a:gd name="connsiteX2" fmla="*/ 1478573 w 2095500"/>
                <a:gd name="connsiteY2" fmla="*/ 953488 h 953886"/>
                <a:gd name="connsiteX3" fmla="*/ 2095500 w 2095500"/>
                <a:gd name="connsiteY3" fmla="*/ 95672 h 953886"/>
                <a:gd name="connsiteX0" fmla="*/ 0 w 2095500"/>
                <a:gd name="connsiteY0" fmla="*/ 857672 h 953886"/>
                <a:gd name="connsiteX1" fmla="*/ 704850 w 2095500"/>
                <a:gd name="connsiteY1" fmla="*/ 422 h 953886"/>
                <a:gd name="connsiteX2" fmla="*/ 1478573 w 2095500"/>
                <a:gd name="connsiteY2" fmla="*/ 953488 h 953886"/>
                <a:gd name="connsiteX3" fmla="*/ 2095500 w 2095500"/>
                <a:gd name="connsiteY3" fmla="*/ 95672 h 953886"/>
                <a:gd name="connsiteX0" fmla="*/ 0 w 2095500"/>
                <a:gd name="connsiteY0" fmla="*/ 857404 h 914968"/>
                <a:gd name="connsiteX1" fmla="*/ 704850 w 2095500"/>
                <a:gd name="connsiteY1" fmla="*/ 154 h 914968"/>
                <a:gd name="connsiteX2" fmla="*/ 1534989 w 2095500"/>
                <a:gd name="connsiteY2" fmla="*/ 914553 h 914968"/>
                <a:gd name="connsiteX3" fmla="*/ 2095500 w 2095500"/>
                <a:gd name="connsiteY3" fmla="*/ 95404 h 914968"/>
                <a:gd name="connsiteX0" fmla="*/ 0 w 2095500"/>
                <a:gd name="connsiteY0" fmla="*/ 857404 h 915918"/>
                <a:gd name="connsiteX1" fmla="*/ 704850 w 2095500"/>
                <a:gd name="connsiteY1" fmla="*/ 154 h 915918"/>
                <a:gd name="connsiteX2" fmla="*/ 1534989 w 2095500"/>
                <a:gd name="connsiteY2" fmla="*/ 914553 h 915918"/>
                <a:gd name="connsiteX3" fmla="*/ 2095500 w 2095500"/>
                <a:gd name="connsiteY3" fmla="*/ 95404 h 915918"/>
                <a:gd name="connsiteX0" fmla="*/ 0 w 2095500"/>
                <a:gd name="connsiteY0" fmla="*/ 857404 h 917363"/>
                <a:gd name="connsiteX1" fmla="*/ 704850 w 2095500"/>
                <a:gd name="connsiteY1" fmla="*/ 154 h 917363"/>
                <a:gd name="connsiteX2" fmla="*/ 1534989 w 2095500"/>
                <a:gd name="connsiteY2" fmla="*/ 914553 h 917363"/>
                <a:gd name="connsiteX3" fmla="*/ 2095500 w 2095500"/>
                <a:gd name="connsiteY3" fmla="*/ 95404 h 917363"/>
              </a:gdLst>
              <a:ahLst/>
              <a:cxnLst>
                <a:cxn ang="0">
                  <a:pos x="connsiteX0" y="connsiteY0"/>
                </a:cxn>
                <a:cxn ang="0">
                  <a:pos x="connsiteX1" y="connsiteY1"/>
                </a:cxn>
                <a:cxn ang="0">
                  <a:pos x="connsiteX2" y="connsiteY2"/>
                </a:cxn>
                <a:cxn ang="0">
                  <a:pos x="connsiteX3" y="connsiteY3"/>
                </a:cxn>
              </a:cxnLst>
              <a:rect l="l" t="t" r="r" b="b"/>
              <a:pathLst>
                <a:path w="2095500" h="917363">
                  <a:moveTo>
                    <a:pt x="0" y="857404"/>
                  </a:moveTo>
                  <a:cubicBezTo>
                    <a:pt x="223837" y="424016"/>
                    <a:pt x="449019" y="-9371"/>
                    <a:pt x="704850" y="154"/>
                  </a:cubicBezTo>
                  <a:cubicBezTo>
                    <a:pt x="960682" y="9679"/>
                    <a:pt x="1174260" y="976009"/>
                    <a:pt x="1534989" y="914553"/>
                  </a:cubicBezTo>
                  <a:cubicBezTo>
                    <a:pt x="1895718" y="853097"/>
                    <a:pt x="1935162" y="512916"/>
                    <a:pt x="2095500" y="95404"/>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 xmlns:a16="http://schemas.microsoft.com/office/drawing/2014/main" id="{CED6EC67-29EF-47AB-804F-F74C891F3AD5}"/>
                </a:ext>
              </a:extLst>
            </p:cNvPr>
            <p:cNvSpPr/>
            <p:nvPr/>
          </p:nvSpPr>
          <p:spPr>
            <a:xfrm>
              <a:off x="9029700" y="2305049"/>
              <a:ext cx="1238250" cy="225979"/>
            </a:xfrm>
            <a:custGeom>
              <a:avLst/>
              <a:gdLst>
                <a:gd name="connsiteX0" fmla="*/ 0 w 2095500"/>
                <a:gd name="connsiteY0" fmla="*/ 857404 h 914992"/>
                <a:gd name="connsiteX1" fmla="*/ 704850 w 2095500"/>
                <a:gd name="connsiteY1" fmla="*/ 154 h 914992"/>
                <a:gd name="connsiteX2" fmla="*/ 1543050 w 2095500"/>
                <a:gd name="connsiteY2" fmla="*/ 914554 h 914992"/>
                <a:gd name="connsiteX3" fmla="*/ 2095500 w 2095500"/>
                <a:gd name="connsiteY3" fmla="*/ 95404 h 914992"/>
                <a:gd name="connsiteX0" fmla="*/ 0 w 2095500"/>
                <a:gd name="connsiteY0" fmla="*/ 857672 h 953890"/>
                <a:gd name="connsiteX1" fmla="*/ 704850 w 2095500"/>
                <a:gd name="connsiteY1" fmla="*/ 422 h 953890"/>
                <a:gd name="connsiteX2" fmla="*/ 1478573 w 2095500"/>
                <a:gd name="connsiteY2" fmla="*/ 953488 h 953890"/>
                <a:gd name="connsiteX3" fmla="*/ 2095500 w 2095500"/>
                <a:gd name="connsiteY3" fmla="*/ 95672 h 953890"/>
                <a:gd name="connsiteX0" fmla="*/ 0 w 2095500"/>
                <a:gd name="connsiteY0" fmla="*/ 857672 h 953886"/>
                <a:gd name="connsiteX1" fmla="*/ 704850 w 2095500"/>
                <a:gd name="connsiteY1" fmla="*/ 422 h 953886"/>
                <a:gd name="connsiteX2" fmla="*/ 1478573 w 2095500"/>
                <a:gd name="connsiteY2" fmla="*/ 953488 h 953886"/>
                <a:gd name="connsiteX3" fmla="*/ 2095500 w 2095500"/>
                <a:gd name="connsiteY3" fmla="*/ 95672 h 953886"/>
                <a:gd name="connsiteX0" fmla="*/ 0 w 2095500"/>
                <a:gd name="connsiteY0" fmla="*/ 857672 h 953886"/>
                <a:gd name="connsiteX1" fmla="*/ 704850 w 2095500"/>
                <a:gd name="connsiteY1" fmla="*/ 422 h 953886"/>
                <a:gd name="connsiteX2" fmla="*/ 1478573 w 2095500"/>
                <a:gd name="connsiteY2" fmla="*/ 953488 h 953886"/>
                <a:gd name="connsiteX3" fmla="*/ 2095500 w 2095500"/>
                <a:gd name="connsiteY3" fmla="*/ 95672 h 953886"/>
                <a:gd name="connsiteX0" fmla="*/ 0 w 2095500"/>
                <a:gd name="connsiteY0" fmla="*/ 857404 h 914968"/>
                <a:gd name="connsiteX1" fmla="*/ 704850 w 2095500"/>
                <a:gd name="connsiteY1" fmla="*/ 154 h 914968"/>
                <a:gd name="connsiteX2" fmla="*/ 1534989 w 2095500"/>
                <a:gd name="connsiteY2" fmla="*/ 914553 h 914968"/>
                <a:gd name="connsiteX3" fmla="*/ 2095500 w 2095500"/>
                <a:gd name="connsiteY3" fmla="*/ 95404 h 914968"/>
                <a:gd name="connsiteX0" fmla="*/ 0 w 2095500"/>
                <a:gd name="connsiteY0" fmla="*/ 857404 h 915918"/>
                <a:gd name="connsiteX1" fmla="*/ 704850 w 2095500"/>
                <a:gd name="connsiteY1" fmla="*/ 154 h 915918"/>
                <a:gd name="connsiteX2" fmla="*/ 1534989 w 2095500"/>
                <a:gd name="connsiteY2" fmla="*/ 914553 h 915918"/>
                <a:gd name="connsiteX3" fmla="*/ 2095500 w 2095500"/>
                <a:gd name="connsiteY3" fmla="*/ 95404 h 915918"/>
                <a:gd name="connsiteX0" fmla="*/ 0 w 2095500"/>
                <a:gd name="connsiteY0" fmla="*/ 857404 h 917363"/>
                <a:gd name="connsiteX1" fmla="*/ 704850 w 2095500"/>
                <a:gd name="connsiteY1" fmla="*/ 154 h 917363"/>
                <a:gd name="connsiteX2" fmla="*/ 1534989 w 2095500"/>
                <a:gd name="connsiteY2" fmla="*/ 914553 h 917363"/>
                <a:gd name="connsiteX3" fmla="*/ 2095500 w 2095500"/>
                <a:gd name="connsiteY3" fmla="*/ 95404 h 917363"/>
              </a:gdLst>
              <a:ahLst/>
              <a:cxnLst>
                <a:cxn ang="0">
                  <a:pos x="connsiteX0" y="connsiteY0"/>
                </a:cxn>
                <a:cxn ang="0">
                  <a:pos x="connsiteX1" y="connsiteY1"/>
                </a:cxn>
                <a:cxn ang="0">
                  <a:pos x="connsiteX2" y="connsiteY2"/>
                </a:cxn>
                <a:cxn ang="0">
                  <a:pos x="connsiteX3" y="connsiteY3"/>
                </a:cxn>
              </a:cxnLst>
              <a:rect l="l" t="t" r="r" b="b"/>
              <a:pathLst>
                <a:path w="2095500" h="917363">
                  <a:moveTo>
                    <a:pt x="0" y="857404"/>
                  </a:moveTo>
                  <a:cubicBezTo>
                    <a:pt x="223837" y="424016"/>
                    <a:pt x="449019" y="-9371"/>
                    <a:pt x="704850" y="154"/>
                  </a:cubicBezTo>
                  <a:cubicBezTo>
                    <a:pt x="960682" y="9679"/>
                    <a:pt x="1174260" y="976009"/>
                    <a:pt x="1534989" y="914553"/>
                  </a:cubicBezTo>
                  <a:cubicBezTo>
                    <a:pt x="1895718" y="853097"/>
                    <a:pt x="1935162" y="512916"/>
                    <a:pt x="2095500" y="95404"/>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 xmlns:a16="http://schemas.microsoft.com/office/drawing/2014/main" id="{34DFDFEC-DE98-45CF-AF46-C06F14E104EC}"/>
                </a:ext>
              </a:extLst>
            </p:cNvPr>
            <p:cNvSpPr/>
            <p:nvPr/>
          </p:nvSpPr>
          <p:spPr>
            <a:xfrm>
              <a:off x="9029700" y="2476499"/>
              <a:ext cx="1238250" cy="225979"/>
            </a:xfrm>
            <a:custGeom>
              <a:avLst/>
              <a:gdLst>
                <a:gd name="connsiteX0" fmla="*/ 0 w 2095500"/>
                <a:gd name="connsiteY0" fmla="*/ 857404 h 914992"/>
                <a:gd name="connsiteX1" fmla="*/ 704850 w 2095500"/>
                <a:gd name="connsiteY1" fmla="*/ 154 h 914992"/>
                <a:gd name="connsiteX2" fmla="*/ 1543050 w 2095500"/>
                <a:gd name="connsiteY2" fmla="*/ 914554 h 914992"/>
                <a:gd name="connsiteX3" fmla="*/ 2095500 w 2095500"/>
                <a:gd name="connsiteY3" fmla="*/ 95404 h 914992"/>
                <a:gd name="connsiteX0" fmla="*/ 0 w 2095500"/>
                <a:gd name="connsiteY0" fmla="*/ 857672 h 953890"/>
                <a:gd name="connsiteX1" fmla="*/ 704850 w 2095500"/>
                <a:gd name="connsiteY1" fmla="*/ 422 h 953890"/>
                <a:gd name="connsiteX2" fmla="*/ 1478573 w 2095500"/>
                <a:gd name="connsiteY2" fmla="*/ 953488 h 953890"/>
                <a:gd name="connsiteX3" fmla="*/ 2095500 w 2095500"/>
                <a:gd name="connsiteY3" fmla="*/ 95672 h 953890"/>
                <a:gd name="connsiteX0" fmla="*/ 0 w 2095500"/>
                <a:gd name="connsiteY0" fmla="*/ 857672 h 953886"/>
                <a:gd name="connsiteX1" fmla="*/ 704850 w 2095500"/>
                <a:gd name="connsiteY1" fmla="*/ 422 h 953886"/>
                <a:gd name="connsiteX2" fmla="*/ 1478573 w 2095500"/>
                <a:gd name="connsiteY2" fmla="*/ 953488 h 953886"/>
                <a:gd name="connsiteX3" fmla="*/ 2095500 w 2095500"/>
                <a:gd name="connsiteY3" fmla="*/ 95672 h 953886"/>
                <a:gd name="connsiteX0" fmla="*/ 0 w 2095500"/>
                <a:gd name="connsiteY0" fmla="*/ 857672 h 953886"/>
                <a:gd name="connsiteX1" fmla="*/ 704850 w 2095500"/>
                <a:gd name="connsiteY1" fmla="*/ 422 h 953886"/>
                <a:gd name="connsiteX2" fmla="*/ 1478573 w 2095500"/>
                <a:gd name="connsiteY2" fmla="*/ 953488 h 953886"/>
                <a:gd name="connsiteX3" fmla="*/ 2095500 w 2095500"/>
                <a:gd name="connsiteY3" fmla="*/ 95672 h 953886"/>
                <a:gd name="connsiteX0" fmla="*/ 0 w 2095500"/>
                <a:gd name="connsiteY0" fmla="*/ 857404 h 914968"/>
                <a:gd name="connsiteX1" fmla="*/ 704850 w 2095500"/>
                <a:gd name="connsiteY1" fmla="*/ 154 h 914968"/>
                <a:gd name="connsiteX2" fmla="*/ 1534989 w 2095500"/>
                <a:gd name="connsiteY2" fmla="*/ 914553 h 914968"/>
                <a:gd name="connsiteX3" fmla="*/ 2095500 w 2095500"/>
                <a:gd name="connsiteY3" fmla="*/ 95404 h 914968"/>
                <a:gd name="connsiteX0" fmla="*/ 0 w 2095500"/>
                <a:gd name="connsiteY0" fmla="*/ 857404 h 915918"/>
                <a:gd name="connsiteX1" fmla="*/ 704850 w 2095500"/>
                <a:gd name="connsiteY1" fmla="*/ 154 h 915918"/>
                <a:gd name="connsiteX2" fmla="*/ 1534989 w 2095500"/>
                <a:gd name="connsiteY2" fmla="*/ 914553 h 915918"/>
                <a:gd name="connsiteX3" fmla="*/ 2095500 w 2095500"/>
                <a:gd name="connsiteY3" fmla="*/ 95404 h 915918"/>
                <a:gd name="connsiteX0" fmla="*/ 0 w 2095500"/>
                <a:gd name="connsiteY0" fmla="*/ 857404 h 917363"/>
                <a:gd name="connsiteX1" fmla="*/ 704850 w 2095500"/>
                <a:gd name="connsiteY1" fmla="*/ 154 h 917363"/>
                <a:gd name="connsiteX2" fmla="*/ 1534989 w 2095500"/>
                <a:gd name="connsiteY2" fmla="*/ 914553 h 917363"/>
                <a:gd name="connsiteX3" fmla="*/ 2095500 w 2095500"/>
                <a:gd name="connsiteY3" fmla="*/ 95404 h 917363"/>
              </a:gdLst>
              <a:ahLst/>
              <a:cxnLst>
                <a:cxn ang="0">
                  <a:pos x="connsiteX0" y="connsiteY0"/>
                </a:cxn>
                <a:cxn ang="0">
                  <a:pos x="connsiteX1" y="connsiteY1"/>
                </a:cxn>
                <a:cxn ang="0">
                  <a:pos x="connsiteX2" y="connsiteY2"/>
                </a:cxn>
                <a:cxn ang="0">
                  <a:pos x="connsiteX3" y="connsiteY3"/>
                </a:cxn>
              </a:cxnLst>
              <a:rect l="l" t="t" r="r" b="b"/>
              <a:pathLst>
                <a:path w="2095500" h="917363">
                  <a:moveTo>
                    <a:pt x="0" y="857404"/>
                  </a:moveTo>
                  <a:cubicBezTo>
                    <a:pt x="223837" y="424016"/>
                    <a:pt x="449019" y="-9371"/>
                    <a:pt x="704850" y="154"/>
                  </a:cubicBezTo>
                  <a:cubicBezTo>
                    <a:pt x="960682" y="9679"/>
                    <a:pt x="1174260" y="976009"/>
                    <a:pt x="1534989" y="914553"/>
                  </a:cubicBezTo>
                  <a:cubicBezTo>
                    <a:pt x="1895718" y="853097"/>
                    <a:pt x="1935162" y="512916"/>
                    <a:pt x="2095500" y="95404"/>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 xmlns:a16="http://schemas.microsoft.com/office/drawing/2014/main" id="{81D7E28D-DCA5-4695-9135-8EF86279D053}"/>
              </a:ext>
            </a:extLst>
          </p:cNvPr>
          <p:cNvGrpSpPr/>
          <p:nvPr/>
        </p:nvGrpSpPr>
        <p:grpSpPr>
          <a:xfrm>
            <a:off x="1924050" y="4120838"/>
            <a:ext cx="1238250" cy="568879"/>
            <a:chOff x="9029700" y="2133599"/>
            <a:chExt cx="1238250" cy="568879"/>
          </a:xfrm>
        </p:grpSpPr>
        <p:sp>
          <p:nvSpPr>
            <p:cNvPr id="13" name="任意多边形: 形状 12">
              <a:extLst>
                <a:ext uri="{FF2B5EF4-FFF2-40B4-BE49-F238E27FC236}">
                  <a16:creationId xmlns="" xmlns:a16="http://schemas.microsoft.com/office/drawing/2014/main" id="{23660BBC-3F84-4A16-A255-7084B8D069DF}"/>
                </a:ext>
              </a:extLst>
            </p:cNvPr>
            <p:cNvSpPr/>
            <p:nvPr/>
          </p:nvSpPr>
          <p:spPr>
            <a:xfrm>
              <a:off x="9029700" y="2133599"/>
              <a:ext cx="1238250" cy="225979"/>
            </a:xfrm>
            <a:custGeom>
              <a:avLst/>
              <a:gdLst>
                <a:gd name="connsiteX0" fmla="*/ 0 w 2095500"/>
                <a:gd name="connsiteY0" fmla="*/ 857404 h 914992"/>
                <a:gd name="connsiteX1" fmla="*/ 704850 w 2095500"/>
                <a:gd name="connsiteY1" fmla="*/ 154 h 914992"/>
                <a:gd name="connsiteX2" fmla="*/ 1543050 w 2095500"/>
                <a:gd name="connsiteY2" fmla="*/ 914554 h 914992"/>
                <a:gd name="connsiteX3" fmla="*/ 2095500 w 2095500"/>
                <a:gd name="connsiteY3" fmla="*/ 95404 h 914992"/>
                <a:gd name="connsiteX0" fmla="*/ 0 w 2095500"/>
                <a:gd name="connsiteY0" fmla="*/ 857672 h 953890"/>
                <a:gd name="connsiteX1" fmla="*/ 704850 w 2095500"/>
                <a:gd name="connsiteY1" fmla="*/ 422 h 953890"/>
                <a:gd name="connsiteX2" fmla="*/ 1478573 w 2095500"/>
                <a:gd name="connsiteY2" fmla="*/ 953488 h 953890"/>
                <a:gd name="connsiteX3" fmla="*/ 2095500 w 2095500"/>
                <a:gd name="connsiteY3" fmla="*/ 95672 h 953890"/>
                <a:gd name="connsiteX0" fmla="*/ 0 w 2095500"/>
                <a:gd name="connsiteY0" fmla="*/ 857672 h 953886"/>
                <a:gd name="connsiteX1" fmla="*/ 704850 w 2095500"/>
                <a:gd name="connsiteY1" fmla="*/ 422 h 953886"/>
                <a:gd name="connsiteX2" fmla="*/ 1478573 w 2095500"/>
                <a:gd name="connsiteY2" fmla="*/ 953488 h 953886"/>
                <a:gd name="connsiteX3" fmla="*/ 2095500 w 2095500"/>
                <a:gd name="connsiteY3" fmla="*/ 95672 h 953886"/>
                <a:gd name="connsiteX0" fmla="*/ 0 w 2095500"/>
                <a:gd name="connsiteY0" fmla="*/ 857672 h 953886"/>
                <a:gd name="connsiteX1" fmla="*/ 704850 w 2095500"/>
                <a:gd name="connsiteY1" fmla="*/ 422 h 953886"/>
                <a:gd name="connsiteX2" fmla="*/ 1478573 w 2095500"/>
                <a:gd name="connsiteY2" fmla="*/ 953488 h 953886"/>
                <a:gd name="connsiteX3" fmla="*/ 2095500 w 2095500"/>
                <a:gd name="connsiteY3" fmla="*/ 95672 h 953886"/>
                <a:gd name="connsiteX0" fmla="*/ 0 w 2095500"/>
                <a:gd name="connsiteY0" fmla="*/ 857404 h 914968"/>
                <a:gd name="connsiteX1" fmla="*/ 704850 w 2095500"/>
                <a:gd name="connsiteY1" fmla="*/ 154 h 914968"/>
                <a:gd name="connsiteX2" fmla="*/ 1534989 w 2095500"/>
                <a:gd name="connsiteY2" fmla="*/ 914553 h 914968"/>
                <a:gd name="connsiteX3" fmla="*/ 2095500 w 2095500"/>
                <a:gd name="connsiteY3" fmla="*/ 95404 h 914968"/>
                <a:gd name="connsiteX0" fmla="*/ 0 w 2095500"/>
                <a:gd name="connsiteY0" fmla="*/ 857404 h 915918"/>
                <a:gd name="connsiteX1" fmla="*/ 704850 w 2095500"/>
                <a:gd name="connsiteY1" fmla="*/ 154 h 915918"/>
                <a:gd name="connsiteX2" fmla="*/ 1534989 w 2095500"/>
                <a:gd name="connsiteY2" fmla="*/ 914553 h 915918"/>
                <a:gd name="connsiteX3" fmla="*/ 2095500 w 2095500"/>
                <a:gd name="connsiteY3" fmla="*/ 95404 h 915918"/>
                <a:gd name="connsiteX0" fmla="*/ 0 w 2095500"/>
                <a:gd name="connsiteY0" fmla="*/ 857404 h 917363"/>
                <a:gd name="connsiteX1" fmla="*/ 704850 w 2095500"/>
                <a:gd name="connsiteY1" fmla="*/ 154 h 917363"/>
                <a:gd name="connsiteX2" fmla="*/ 1534989 w 2095500"/>
                <a:gd name="connsiteY2" fmla="*/ 914553 h 917363"/>
                <a:gd name="connsiteX3" fmla="*/ 2095500 w 2095500"/>
                <a:gd name="connsiteY3" fmla="*/ 95404 h 917363"/>
              </a:gdLst>
              <a:ahLst/>
              <a:cxnLst>
                <a:cxn ang="0">
                  <a:pos x="connsiteX0" y="connsiteY0"/>
                </a:cxn>
                <a:cxn ang="0">
                  <a:pos x="connsiteX1" y="connsiteY1"/>
                </a:cxn>
                <a:cxn ang="0">
                  <a:pos x="connsiteX2" y="connsiteY2"/>
                </a:cxn>
                <a:cxn ang="0">
                  <a:pos x="connsiteX3" y="connsiteY3"/>
                </a:cxn>
              </a:cxnLst>
              <a:rect l="l" t="t" r="r" b="b"/>
              <a:pathLst>
                <a:path w="2095500" h="917363">
                  <a:moveTo>
                    <a:pt x="0" y="857404"/>
                  </a:moveTo>
                  <a:cubicBezTo>
                    <a:pt x="223837" y="424016"/>
                    <a:pt x="449019" y="-9371"/>
                    <a:pt x="704850" y="154"/>
                  </a:cubicBezTo>
                  <a:cubicBezTo>
                    <a:pt x="960682" y="9679"/>
                    <a:pt x="1174260" y="976009"/>
                    <a:pt x="1534989" y="914553"/>
                  </a:cubicBezTo>
                  <a:cubicBezTo>
                    <a:pt x="1895718" y="853097"/>
                    <a:pt x="1935162" y="512916"/>
                    <a:pt x="2095500" y="95404"/>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 xmlns:a16="http://schemas.microsoft.com/office/drawing/2014/main" id="{32D8D945-5DDE-483F-947E-11B3F4F18E73}"/>
                </a:ext>
              </a:extLst>
            </p:cNvPr>
            <p:cNvSpPr/>
            <p:nvPr/>
          </p:nvSpPr>
          <p:spPr>
            <a:xfrm>
              <a:off x="9029700" y="2305049"/>
              <a:ext cx="1238250" cy="225979"/>
            </a:xfrm>
            <a:custGeom>
              <a:avLst/>
              <a:gdLst>
                <a:gd name="connsiteX0" fmla="*/ 0 w 2095500"/>
                <a:gd name="connsiteY0" fmla="*/ 857404 h 914992"/>
                <a:gd name="connsiteX1" fmla="*/ 704850 w 2095500"/>
                <a:gd name="connsiteY1" fmla="*/ 154 h 914992"/>
                <a:gd name="connsiteX2" fmla="*/ 1543050 w 2095500"/>
                <a:gd name="connsiteY2" fmla="*/ 914554 h 914992"/>
                <a:gd name="connsiteX3" fmla="*/ 2095500 w 2095500"/>
                <a:gd name="connsiteY3" fmla="*/ 95404 h 914992"/>
                <a:gd name="connsiteX0" fmla="*/ 0 w 2095500"/>
                <a:gd name="connsiteY0" fmla="*/ 857672 h 953890"/>
                <a:gd name="connsiteX1" fmla="*/ 704850 w 2095500"/>
                <a:gd name="connsiteY1" fmla="*/ 422 h 953890"/>
                <a:gd name="connsiteX2" fmla="*/ 1478573 w 2095500"/>
                <a:gd name="connsiteY2" fmla="*/ 953488 h 953890"/>
                <a:gd name="connsiteX3" fmla="*/ 2095500 w 2095500"/>
                <a:gd name="connsiteY3" fmla="*/ 95672 h 953890"/>
                <a:gd name="connsiteX0" fmla="*/ 0 w 2095500"/>
                <a:gd name="connsiteY0" fmla="*/ 857672 h 953886"/>
                <a:gd name="connsiteX1" fmla="*/ 704850 w 2095500"/>
                <a:gd name="connsiteY1" fmla="*/ 422 h 953886"/>
                <a:gd name="connsiteX2" fmla="*/ 1478573 w 2095500"/>
                <a:gd name="connsiteY2" fmla="*/ 953488 h 953886"/>
                <a:gd name="connsiteX3" fmla="*/ 2095500 w 2095500"/>
                <a:gd name="connsiteY3" fmla="*/ 95672 h 953886"/>
                <a:gd name="connsiteX0" fmla="*/ 0 w 2095500"/>
                <a:gd name="connsiteY0" fmla="*/ 857672 h 953886"/>
                <a:gd name="connsiteX1" fmla="*/ 704850 w 2095500"/>
                <a:gd name="connsiteY1" fmla="*/ 422 h 953886"/>
                <a:gd name="connsiteX2" fmla="*/ 1478573 w 2095500"/>
                <a:gd name="connsiteY2" fmla="*/ 953488 h 953886"/>
                <a:gd name="connsiteX3" fmla="*/ 2095500 w 2095500"/>
                <a:gd name="connsiteY3" fmla="*/ 95672 h 953886"/>
                <a:gd name="connsiteX0" fmla="*/ 0 w 2095500"/>
                <a:gd name="connsiteY0" fmla="*/ 857404 h 914968"/>
                <a:gd name="connsiteX1" fmla="*/ 704850 w 2095500"/>
                <a:gd name="connsiteY1" fmla="*/ 154 h 914968"/>
                <a:gd name="connsiteX2" fmla="*/ 1534989 w 2095500"/>
                <a:gd name="connsiteY2" fmla="*/ 914553 h 914968"/>
                <a:gd name="connsiteX3" fmla="*/ 2095500 w 2095500"/>
                <a:gd name="connsiteY3" fmla="*/ 95404 h 914968"/>
                <a:gd name="connsiteX0" fmla="*/ 0 w 2095500"/>
                <a:gd name="connsiteY0" fmla="*/ 857404 h 915918"/>
                <a:gd name="connsiteX1" fmla="*/ 704850 w 2095500"/>
                <a:gd name="connsiteY1" fmla="*/ 154 h 915918"/>
                <a:gd name="connsiteX2" fmla="*/ 1534989 w 2095500"/>
                <a:gd name="connsiteY2" fmla="*/ 914553 h 915918"/>
                <a:gd name="connsiteX3" fmla="*/ 2095500 w 2095500"/>
                <a:gd name="connsiteY3" fmla="*/ 95404 h 915918"/>
                <a:gd name="connsiteX0" fmla="*/ 0 w 2095500"/>
                <a:gd name="connsiteY0" fmla="*/ 857404 h 917363"/>
                <a:gd name="connsiteX1" fmla="*/ 704850 w 2095500"/>
                <a:gd name="connsiteY1" fmla="*/ 154 h 917363"/>
                <a:gd name="connsiteX2" fmla="*/ 1534989 w 2095500"/>
                <a:gd name="connsiteY2" fmla="*/ 914553 h 917363"/>
                <a:gd name="connsiteX3" fmla="*/ 2095500 w 2095500"/>
                <a:gd name="connsiteY3" fmla="*/ 95404 h 917363"/>
              </a:gdLst>
              <a:ahLst/>
              <a:cxnLst>
                <a:cxn ang="0">
                  <a:pos x="connsiteX0" y="connsiteY0"/>
                </a:cxn>
                <a:cxn ang="0">
                  <a:pos x="connsiteX1" y="connsiteY1"/>
                </a:cxn>
                <a:cxn ang="0">
                  <a:pos x="connsiteX2" y="connsiteY2"/>
                </a:cxn>
                <a:cxn ang="0">
                  <a:pos x="connsiteX3" y="connsiteY3"/>
                </a:cxn>
              </a:cxnLst>
              <a:rect l="l" t="t" r="r" b="b"/>
              <a:pathLst>
                <a:path w="2095500" h="917363">
                  <a:moveTo>
                    <a:pt x="0" y="857404"/>
                  </a:moveTo>
                  <a:cubicBezTo>
                    <a:pt x="223837" y="424016"/>
                    <a:pt x="449019" y="-9371"/>
                    <a:pt x="704850" y="154"/>
                  </a:cubicBezTo>
                  <a:cubicBezTo>
                    <a:pt x="960682" y="9679"/>
                    <a:pt x="1174260" y="976009"/>
                    <a:pt x="1534989" y="914553"/>
                  </a:cubicBezTo>
                  <a:cubicBezTo>
                    <a:pt x="1895718" y="853097"/>
                    <a:pt x="1935162" y="512916"/>
                    <a:pt x="2095500" y="95404"/>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 xmlns:a16="http://schemas.microsoft.com/office/drawing/2014/main" id="{D462387E-57D2-4BA1-9A01-A5DD1301AA56}"/>
                </a:ext>
              </a:extLst>
            </p:cNvPr>
            <p:cNvSpPr/>
            <p:nvPr/>
          </p:nvSpPr>
          <p:spPr>
            <a:xfrm>
              <a:off x="9029700" y="2476499"/>
              <a:ext cx="1238250" cy="225979"/>
            </a:xfrm>
            <a:custGeom>
              <a:avLst/>
              <a:gdLst>
                <a:gd name="connsiteX0" fmla="*/ 0 w 2095500"/>
                <a:gd name="connsiteY0" fmla="*/ 857404 h 914992"/>
                <a:gd name="connsiteX1" fmla="*/ 704850 w 2095500"/>
                <a:gd name="connsiteY1" fmla="*/ 154 h 914992"/>
                <a:gd name="connsiteX2" fmla="*/ 1543050 w 2095500"/>
                <a:gd name="connsiteY2" fmla="*/ 914554 h 914992"/>
                <a:gd name="connsiteX3" fmla="*/ 2095500 w 2095500"/>
                <a:gd name="connsiteY3" fmla="*/ 95404 h 914992"/>
                <a:gd name="connsiteX0" fmla="*/ 0 w 2095500"/>
                <a:gd name="connsiteY0" fmla="*/ 857672 h 953890"/>
                <a:gd name="connsiteX1" fmla="*/ 704850 w 2095500"/>
                <a:gd name="connsiteY1" fmla="*/ 422 h 953890"/>
                <a:gd name="connsiteX2" fmla="*/ 1478573 w 2095500"/>
                <a:gd name="connsiteY2" fmla="*/ 953488 h 953890"/>
                <a:gd name="connsiteX3" fmla="*/ 2095500 w 2095500"/>
                <a:gd name="connsiteY3" fmla="*/ 95672 h 953890"/>
                <a:gd name="connsiteX0" fmla="*/ 0 w 2095500"/>
                <a:gd name="connsiteY0" fmla="*/ 857672 h 953886"/>
                <a:gd name="connsiteX1" fmla="*/ 704850 w 2095500"/>
                <a:gd name="connsiteY1" fmla="*/ 422 h 953886"/>
                <a:gd name="connsiteX2" fmla="*/ 1478573 w 2095500"/>
                <a:gd name="connsiteY2" fmla="*/ 953488 h 953886"/>
                <a:gd name="connsiteX3" fmla="*/ 2095500 w 2095500"/>
                <a:gd name="connsiteY3" fmla="*/ 95672 h 953886"/>
                <a:gd name="connsiteX0" fmla="*/ 0 w 2095500"/>
                <a:gd name="connsiteY0" fmla="*/ 857672 h 953886"/>
                <a:gd name="connsiteX1" fmla="*/ 704850 w 2095500"/>
                <a:gd name="connsiteY1" fmla="*/ 422 h 953886"/>
                <a:gd name="connsiteX2" fmla="*/ 1478573 w 2095500"/>
                <a:gd name="connsiteY2" fmla="*/ 953488 h 953886"/>
                <a:gd name="connsiteX3" fmla="*/ 2095500 w 2095500"/>
                <a:gd name="connsiteY3" fmla="*/ 95672 h 953886"/>
                <a:gd name="connsiteX0" fmla="*/ 0 w 2095500"/>
                <a:gd name="connsiteY0" fmla="*/ 857404 h 914968"/>
                <a:gd name="connsiteX1" fmla="*/ 704850 w 2095500"/>
                <a:gd name="connsiteY1" fmla="*/ 154 h 914968"/>
                <a:gd name="connsiteX2" fmla="*/ 1534989 w 2095500"/>
                <a:gd name="connsiteY2" fmla="*/ 914553 h 914968"/>
                <a:gd name="connsiteX3" fmla="*/ 2095500 w 2095500"/>
                <a:gd name="connsiteY3" fmla="*/ 95404 h 914968"/>
                <a:gd name="connsiteX0" fmla="*/ 0 w 2095500"/>
                <a:gd name="connsiteY0" fmla="*/ 857404 h 915918"/>
                <a:gd name="connsiteX1" fmla="*/ 704850 w 2095500"/>
                <a:gd name="connsiteY1" fmla="*/ 154 h 915918"/>
                <a:gd name="connsiteX2" fmla="*/ 1534989 w 2095500"/>
                <a:gd name="connsiteY2" fmla="*/ 914553 h 915918"/>
                <a:gd name="connsiteX3" fmla="*/ 2095500 w 2095500"/>
                <a:gd name="connsiteY3" fmla="*/ 95404 h 915918"/>
                <a:gd name="connsiteX0" fmla="*/ 0 w 2095500"/>
                <a:gd name="connsiteY0" fmla="*/ 857404 h 917363"/>
                <a:gd name="connsiteX1" fmla="*/ 704850 w 2095500"/>
                <a:gd name="connsiteY1" fmla="*/ 154 h 917363"/>
                <a:gd name="connsiteX2" fmla="*/ 1534989 w 2095500"/>
                <a:gd name="connsiteY2" fmla="*/ 914553 h 917363"/>
                <a:gd name="connsiteX3" fmla="*/ 2095500 w 2095500"/>
                <a:gd name="connsiteY3" fmla="*/ 95404 h 917363"/>
              </a:gdLst>
              <a:ahLst/>
              <a:cxnLst>
                <a:cxn ang="0">
                  <a:pos x="connsiteX0" y="connsiteY0"/>
                </a:cxn>
                <a:cxn ang="0">
                  <a:pos x="connsiteX1" y="connsiteY1"/>
                </a:cxn>
                <a:cxn ang="0">
                  <a:pos x="connsiteX2" y="connsiteY2"/>
                </a:cxn>
                <a:cxn ang="0">
                  <a:pos x="connsiteX3" y="connsiteY3"/>
                </a:cxn>
              </a:cxnLst>
              <a:rect l="l" t="t" r="r" b="b"/>
              <a:pathLst>
                <a:path w="2095500" h="917363">
                  <a:moveTo>
                    <a:pt x="0" y="857404"/>
                  </a:moveTo>
                  <a:cubicBezTo>
                    <a:pt x="223837" y="424016"/>
                    <a:pt x="449019" y="-9371"/>
                    <a:pt x="704850" y="154"/>
                  </a:cubicBezTo>
                  <a:cubicBezTo>
                    <a:pt x="960682" y="9679"/>
                    <a:pt x="1174260" y="976009"/>
                    <a:pt x="1534989" y="914553"/>
                  </a:cubicBezTo>
                  <a:cubicBezTo>
                    <a:pt x="1895718" y="853097"/>
                    <a:pt x="1935162" y="512916"/>
                    <a:pt x="2095500" y="95404"/>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 xmlns:a16="http://schemas.microsoft.com/office/drawing/2014/main" id="{F0E97230-F22B-4FD1-A8C0-BF1A3F58ED48}"/>
              </a:ext>
            </a:extLst>
          </p:cNvPr>
          <p:cNvSpPr txBox="1"/>
          <p:nvPr/>
        </p:nvSpPr>
        <p:spPr>
          <a:xfrm>
            <a:off x="10417811" y="649248"/>
            <a:ext cx="965200" cy="432792"/>
          </a:xfrm>
          <a:prstGeom prst="roundRect">
            <a:avLst>
              <a:gd name="adj" fmla="val 50000"/>
            </a:avLst>
          </a:prstGeom>
          <a:gradFill flip="none" rotWithShape="1">
            <a:gsLst>
              <a:gs pos="100000">
                <a:schemeClr val="bg1">
                  <a:alpha val="0"/>
                </a:schemeClr>
              </a:gs>
              <a:gs pos="0">
                <a:schemeClr val="bg1">
                  <a:alpha val="25000"/>
                </a:schemeClr>
              </a:gs>
            </a:gsLst>
            <a:lin ang="13500000" scaled="1"/>
            <a:tileRect/>
          </a:gradFill>
          <a:ln w="6350">
            <a:solidFill>
              <a:schemeClr val="bg1"/>
            </a:solidFill>
          </a:ln>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hlinkClick r:id="rId3" action="ppaction://hlinksldjump"/>
              </a:rPr>
              <a:t>跳过</a:t>
            </a:r>
            <a:r>
              <a:rPr lang="en-US" altLang="zh-CN" sz="1400" dirty="0">
                <a:solidFill>
                  <a:schemeClr val="bg1"/>
                </a:solidFill>
                <a:latin typeface="微软雅黑" panose="020B0503020204020204" pitchFamily="34" charset="-122"/>
                <a:ea typeface="微软雅黑" panose="020B0503020204020204" pitchFamily="34" charset="-122"/>
                <a:hlinkClick r:id="rId3" action="ppaction://hlinksldjump"/>
              </a:rPr>
              <a:t>&gt;&gt;</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589429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图片包含 鲜花, 树, 户外, 天空&#10;&#10;自动生成的说明">
            <a:extLst>
              <a:ext uri="{FF2B5EF4-FFF2-40B4-BE49-F238E27FC236}">
                <a16:creationId xmlns="" xmlns:a16="http://schemas.microsoft.com/office/drawing/2014/main" id="{F643DD45-DD97-4D2E-B5DA-C2371B08C898}"/>
              </a:ext>
            </a:extLst>
          </p:cNvPr>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a:stretch/>
        </p:blipFill>
        <p:spPr/>
      </p:pic>
      <p:sp>
        <p:nvSpPr>
          <p:cNvPr id="2" name="标题 1">
            <a:extLst>
              <a:ext uri="{FF2B5EF4-FFF2-40B4-BE49-F238E27FC236}">
                <a16:creationId xmlns="" xmlns:a16="http://schemas.microsoft.com/office/drawing/2014/main" id="{5FF97FA1-4912-43AF-9ABB-77090DDDFA12}"/>
              </a:ext>
            </a:extLst>
          </p:cNvPr>
          <p:cNvSpPr>
            <a:spLocks noGrp="1"/>
          </p:cNvSpPr>
          <p:nvPr>
            <p:ph type="title"/>
          </p:nvPr>
        </p:nvSpPr>
        <p:spPr/>
        <p:txBody>
          <a:bodyPr/>
          <a:lstStyle/>
          <a:p>
            <a:r>
              <a:rPr lang="zh-CN" altLang="en-US" dirty="0"/>
              <a:t>一段图文页</a:t>
            </a:r>
          </a:p>
        </p:txBody>
      </p:sp>
      <p:sp>
        <p:nvSpPr>
          <p:cNvPr id="4" name="页脚占位符 3">
            <a:extLst>
              <a:ext uri="{FF2B5EF4-FFF2-40B4-BE49-F238E27FC236}">
                <a16:creationId xmlns="" xmlns:a16="http://schemas.microsoft.com/office/drawing/2014/main" id="{270B30CB-A8E0-45A3-B4F6-9314CE1CE446}"/>
              </a:ext>
            </a:extLst>
          </p:cNvPr>
          <p:cNvSpPr>
            <a:spLocks noGrp="1"/>
          </p:cNvSpPr>
          <p:nvPr>
            <p:ph type="ftr" sz="quarter" idx="15"/>
          </p:nvPr>
        </p:nvSpPr>
        <p:spPr/>
        <p:txBody>
          <a:bodyPr/>
          <a:lstStyle/>
          <a:p>
            <a:r>
              <a:rPr lang="en-US" altLang="zh-CN"/>
              <a:t>— </a:t>
            </a:r>
            <a:r>
              <a:rPr lang="zh-CN" altLang="en-US"/>
              <a:t>厚德积学 励志敦行 </a:t>
            </a:r>
            <a:r>
              <a:rPr lang="en-US" altLang="zh-CN"/>
              <a:t>—</a:t>
            </a:r>
            <a:endParaRPr lang="zh-CN" altLang="en-US" dirty="0"/>
          </a:p>
        </p:txBody>
      </p:sp>
      <p:sp>
        <p:nvSpPr>
          <p:cNvPr id="3" name="灯片编号占位符 2">
            <a:extLst>
              <a:ext uri="{FF2B5EF4-FFF2-40B4-BE49-F238E27FC236}">
                <a16:creationId xmlns="" xmlns:a16="http://schemas.microsoft.com/office/drawing/2014/main" id="{DC3C94EF-7568-4C86-A027-199F0AF33127}"/>
              </a:ext>
            </a:extLst>
          </p:cNvPr>
          <p:cNvSpPr>
            <a:spLocks noGrp="1"/>
          </p:cNvSpPr>
          <p:nvPr>
            <p:ph type="sldNum" sz="quarter" idx="16"/>
          </p:nvPr>
        </p:nvSpPr>
        <p:spPr/>
        <p:txBody>
          <a:bodyPr/>
          <a:lstStyle/>
          <a:p>
            <a:fld id="{E0636391-671F-441A-88CD-087D895C35BE}" type="slidenum">
              <a:rPr lang="zh-CN" altLang="en-US" smtClean="0"/>
              <a:pPr/>
              <a:t>30</a:t>
            </a:fld>
            <a:endParaRPr lang="zh-CN" altLang="en-US"/>
          </a:p>
        </p:txBody>
      </p:sp>
      <p:sp>
        <p:nvSpPr>
          <p:cNvPr id="38" name="椭圆 37">
            <a:extLst>
              <a:ext uri="{FF2B5EF4-FFF2-40B4-BE49-F238E27FC236}">
                <a16:creationId xmlns="" xmlns:a16="http://schemas.microsoft.com/office/drawing/2014/main" id="{31F6FB21-D03D-4EC2-8538-D25DB856F0EA}"/>
              </a:ext>
            </a:extLst>
          </p:cNvPr>
          <p:cNvSpPr/>
          <p:nvPr/>
        </p:nvSpPr>
        <p:spPr>
          <a:xfrm>
            <a:off x="594934" y="5196453"/>
            <a:ext cx="5462966" cy="1293566"/>
          </a:xfrm>
          <a:prstGeom prst="ellipse">
            <a:avLst/>
          </a:prstGeom>
          <a:gradFill flip="none" rotWithShape="1">
            <a:gsLst>
              <a:gs pos="100000">
                <a:schemeClr val="tx1">
                  <a:alpha val="0"/>
                </a:schemeClr>
              </a:gs>
              <a:gs pos="10000">
                <a:schemeClr val="tx1">
                  <a:alpha val="6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2">
            <a:extLst>
              <a:ext uri="{FF2B5EF4-FFF2-40B4-BE49-F238E27FC236}">
                <a16:creationId xmlns="" xmlns:a16="http://schemas.microsoft.com/office/drawing/2014/main" id="{7EC88030-CC9F-4F5C-BA63-9D15029CB5C4}"/>
              </a:ext>
            </a:extLst>
          </p:cNvPr>
          <p:cNvSpPr/>
          <p:nvPr/>
        </p:nvSpPr>
        <p:spPr>
          <a:xfrm>
            <a:off x="5462966" y="5143144"/>
            <a:ext cx="5857058" cy="1327826"/>
          </a:xfrm>
          <a:prstGeom prst="ellipse">
            <a:avLst/>
          </a:prstGeom>
          <a:gradFill flip="none" rotWithShape="1">
            <a:gsLst>
              <a:gs pos="100000">
                <a:schemeClr val="tx1">
                  <a:alpha val="0"/>
                </a:schemeClr>
              </a:gs>
              <a:gs pos="0">
                <a:schemeClr val="tx1">
                  <a:alpha val="6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27">
            <a:extLst>
              <a:ext uri="{FF2B5EF4-FFF2-40B4-BE49-F238E27FC236}">
                <a16:creationId xmlns="" xmlns:a16="http://schemas.microsoft.com/office/drawing/2014/main" id="{13F936BB-A25F-4D04-9B35-9D4E4FAE982B}"/>
              </a:ext>
            </a:extLst>
          </p:cNvPr>
          <p:cNvSpPr/>
          <p:nvPr/>
        </p:nvSpPr>
        <p:spPr>
          <a:xfrm>
            <a:off x="5474310" y="1380428"/>
            <a:ext cx="5845713" cy="47764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平行四边形 40">
            <a:extLst>
              <a:ext uri="{FF2B5EF4-FFF2-40B4-BE49-F238E27FC236}">
                <a16:creationId xmlns="" xmlns:a16="http://schemas.microsoft.com/office/drawing/2014/main" id="{C62CE0B4-8DBE-458C-8578-75040B495F61}"/>
              </a:ext>
            </a:extLst>
          </p:cNvPr>
          <p:cNvSpPr/>
          <p:nvPr/>
        </p:nvSpPr>
        <p:spPr>
          <a:xfrm rot="5400000" flipH="1">
            <a:off x="-484130" y="2543378"/>
            <a:ext cx="5007708" cy="2295493"/>
          </a:xfrm>
          <a:prstGeom prst="parallelogram">
            <a:avLst>
              <a:gd name="adj" fmla="val 107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 name="矩形 57">
            <a:extLst>
              <a:ext uri="{FF2B5EF4-FFF2-40B4-BE49-F238E27FC236}">
                <a16:creationId xmlns="" xmlns:a16="http://schemas.microsoft.com/office/drawing/2014/main" id="{58780467-9134-4B29-B67F-608BC1AC8728}"/>
              </a:ext>
            </a:extLst>
          </p:cNvPr>
          <p:cNvSpPr/>
          <p:nvPr/>
        </p:nvSpPr>
        <p:spPr>
          <a:xfrm>
            <a:off x="6134102" y="2942847"/>
            <a:ext cx="4692187" cy="2536400"/>
          </a:xfrm>
          <a:prstGeom prst="rect">
            <a:avLst/>
          </a:prstGeom>
        </p:spPr>
        <p:txBody>
          <a:bodyPr wrap="square" lIns="0">
            <a:spAutoFit/>
          </a:bodyPr>
          <a:lstStyle/>
          <a:p>
            <a:pPr algn="just">
              <a:lnSpc>
                <a:spcPct val="150000"/>
              </a:lnSpc>
              <a:spcAft>
                <a:spcPts val="0"/>
              </a:spcAft>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陕西师范大学是教育部直属、世界一流学科建设高校，国家“</a:t>
            </a:r>
            <a:r>
              <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211 </a:t>
            </a: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工程”重点建设大学，国家教师教育“</a:t>
            </a:r>
            <a:r>
              <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985</a:t>
            </a: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工程优势学科创新平台”建设高校，是国家培养高等院校、中等学校师资和教育管理干部以及其他高级专门人才的重要基地，被誉为“教师的摇篮 ”。</a:t>
            </a:r>
            <a:endParaRPr lang="zh-CN" altLang="zh-CN" sz="1400" kern="100" dirty="0">
              <a:solidFill>
                <a:schemeClr val="tx1">
                  <a:lumMod val="85000"/>
                  <a:lumOff val="1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9" name="矩形 58">
            <a:extLst>
              <a:ext uri="{FF2B5EF4-FFF2-40B4-BE49-F238E27FC236}">
                <a16:creationId xmlns="" xmlns:a16="http://schemas.microsoft.com/office/drawing/2014/main" id="{95236BF5-C1C6-4149-992C-13BA00A4C3D9}"/>
              </a:ext>
            </a:extLst>
          </p:cNvPr>
          <p:cNvSpPr/>
          <p:nvPr/>
        </p:nvSpPr>
        <p:spPr>
          <a:xfrm>
            <a:off x="6134102" y="2094065"/>
            <a:ext cx="2605456" cy="461665"/>
          </a:xfrm>
          <a:prstGeom prst="rect">
            <a:avLst/>
          </a:prstGeom>
        </p:spPr>
        <p:txBody>
          <a:bodyPr wrap="square" lIns="0">
            <a:spAutoFit/>
          </a:bodyPr>
          <a:lstStyle/>
          <a:p>
            <a:r>
              <a:rPr lang="zh-CN" altLang="en-US" sz="2400" b="1" spc="600" dirty="0">
                <a:solidFill>
                  <a:schemeClr val="accent1"/>
                </a:solidFill>
                <a:latin typeface="微软雅黑" panose="020B0503020204020204" pitchFamily="34" charset="-122"/>
                <a:ea typeface="微软雅黑" panose="020B0503020204020204" pitchFamily="34" charset="-122"/>
              </a:rPr>
              <a:t>陕西师范大学</a:t>
            </a:r>
          </a:p>
        </p:txBody>
      </p:sp>
      <p:cxnSp>
        <p:nvCxnSpPr>
          <p:cNvPr id="60" name="直接连接符 59">
            <a:extLst>
              <a:ext uri="{FF2B5EF4-FFF2-40B4-BE49-F238E27FC236}">
                <a16:creationId xmlns="" xmlns:a16="http://schemas.microsoft.com/office/drawing/2014/main" id="{5F531431-7FFD-474D-AB7D-6729DD0EA937}"/>
              </a:ext>
            </a:extLst>
          </p:cNvPr>
          <p:cNvCxnSpPr/>
          <p:nvPr/>
        </p:nvCxnSpPr>
        <p:spPr>
          <a:xfrm>
            <a:off x="6134102" y="2753241"/>
            <a:ext cx="46064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矩形 60">
            <a:extLst>
              <a:ext uri="{FF2B5EF4-FFF2-40B4-BE49-F238E27FC236}">
                <a16:creationId xmlns="" xmlns:a16="http://schemas.microsoft.com/office/drawing/2014/main" id="{53720486-2E87-4B4F-BF58-F8FE1C69379D}"/>
              </a:ext>
            </a:extLst>
          </p:cNvPr>
          <p:cNvSpPr/>
          <p:nvPr/>
        </p:nvSpPr>
        <p:spPr>
          <a:xfrm>
            <a:off x="1746965" y="2094065"/>
            <a:ext cx="677108" cy="3111015"/>
          </a:xfrm>
          <a:prstGeom prst="rect">
            <a:avLst/>
          </a:prstGeom>
        </p:spPr>
        <p:txBody>
          <a:bodyPr vert="eaVert" wrap="square">
            <a:spAutoFit/>
          </a:bodyPr>
          <a:lstStyle/>
          <a:p>
            <a:pPr algn="dist"/>
            <a:r>
              <a:rPr lang="zh-CN" altLang="en-US" sz="3200" spc="600" dirty="0">
                <a:solidFill>
                  <a:schemeClr val="bg1"/>
                </a:solidFill>
                <a:latin typeface="微软雅黑" panose="020B0503020204020204" pitchFamily="34" charset="-122"/>
                <a:ea typeface="微软雅黑" panose="020B0503020204020204" pitchFamily="34" charset="-122"/>
              </a:rPr>
              <a:t>学校简介</a:t>
            </a:r>
          </a:p>
        </p:txBody>
      </p:sp>
      <p:sp>
        <p:nvSpPr>
          <p:cNvPr id="18" name="任意多边形: 形状 17">
            <a:extLst>
              <a:ext uri="{FF2B5EF4-FFF2-40B4-BE49-F238E27FC236}">
                <a16:creationId xmlns="" xmlns:a16="http://schemas.microsoft.com/office/drawing/2014/main" id="{B70D1F33-B030-4808-AFDC-106C1491B64A}"/>
              </a:ext>
            </a:extLst>
          </p:cNvPr>
          <p:cNvSpPr/>
          <p:nvPr/>
        </p:nvSpPr>
        <p:spPr>
          <a:xfrm>
            <a:off x="3178815" y="1179521"/>
            <a:ext cx="2295494" cy="4988659"/>
          </a:xfrm>
          <a:custGeom>
            <a:avLst/>
            <a:gdLst>
              <a:gd name="connsiteX0" fmla="*/ 0 w 2076451"/>
              <a:gd name="connsiteY0" fmla="*/ 0 h 5651302"/>
              <a:gd name="connsiteX1" fmla="*/ 101326 w 2076451"/>
              <a:gd name="connsiteY1" fmla="*/ 0 h 5651302"/>
              <a:gd name="connsiteX2" fmla="*/ 2076450 w 2076451"/>
              <a:gd name="connsiteY2" fmla="*/ 235471 h 5651302"/>
              <a:gd name="connsiteX3" fmla="*/ 2076450 w 2076451"/>
              <a:gd name="connsiteY3" fmla="*/ 0 h 5651302"/>
              <a:gd name="connsiteX4" fmla="*/ 2076451 w 2076451"/>
              <a:gd name="connsiteY4" fmla="*/ 0 h 5651302"/>
              <a:gd name="connsiteX5" fmla="*/ 2076451 w 2076451"/>
              <a:gd name="connsiteY5" fmla="*/ 5651302 h 5651302"/>
              <a:gd name="connsiteX6" fmla="*/ 2076450 w 2076451"/>
              <a:gd name="connsiteY6" fmla="*/ 5651302 h 5651302"/>
              <a:gd name="connsiteX7" fmla="*/ 0 w 2076451"/>
              <a:gd name="connsiteY7" fmla="*/ 5403751 h 5651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6451" h="5651302">
                <a:moveTo>
                  <a:pt x="0" y="0"/>
                </a:moveTo>
                <a:lnTo>
                  <a:pt x="101326" y="0"/>
                </a:lnTo>
                <a:lnTo>
                  <a:pt x="2076450" y="235471"/>
                </a:lnTo>
                <a:lnTo>
                  <a:pt x="2076450" y="0"/>
                </a:lnTo>
                <a:lnTo>
                  <a:pt x="2076451" y="0"/>
                </a:lnTo>
                <a:lnTo>
                  <a:pt x="2076451" y="5651302"/>
                </a:lnTo>
                <a:lnTo>
                  <a:pt x="2076450" y="5651302"/>
                </a:lnTo>
                <a:lnTo>
                  <a:pt x="0" y="5403751"/>
                </a:lnTo>
                <a:close/>
              </a:path>
            </a:pathLst>
          </a:custGeom>
          <a:gradFill>
            <a:gsLst>
              <a:gs pos="20000">
                <a:schemeClr val="tx1">
                  <a:alpha val="5000"/>
                </a:schemeClr>
              </a:gs>
              <a:gs pos="1000">
                <a:schemeClr val="tx1">
                  <a:alpha val="2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8452564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82C9094-3F62-4F59-BF85-BC84E3B9D825}"/>
              </a:ext>
            </a:extLst>
          </p:cNvPr>
          <p:cNvSpPr>
            <a:spLocks noGrp="1"/>
          </p:cNvSpPr>
          <p:nvPr>
            <p:ph type="title"/>
          </p:nvPr>
        </p:nvSpPr>
        <p:spPr/>
        <p:txBody>
          <a:bodyPr/>
          <a:lstStyle/>
          <a:p>
            <a:r>
              <a:rPr lang="zh-CN" altLang="en-US" dirty="0"/>
              <a:t>两段文字页</a:t>
            </a:r>
            <a:r>
              <a:rPr lang="en-US" altLang="zh-CN" dirty="0"/>
              <a:t>-</a:t>
            </a:r>
            <a:r>
              <a:rPr lang="zh-CN" altLang="en-US" dirty="0"/>
              <a:t>并列</a:t>
            </a:r>
          </a:p>
        </p:txBody>
      </p:sp>
      <p:sp>
        <p:nvSpPr>
          <p:cNvPr id="4" name="页脚占位符 3">
            <a:extLst>
              <a:ext uri="{FF2B5EF4-FFF2-40B4-BE49-F238E27FC236}">
                <a16:creationId xmlns="" xmlns:a16="http://schemas.microsoft.com/office/drawing/2014/main" id="{5EEB1540-9DD9-4B6C-84E6-124FC8AA5430}"/>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 name="灯片编号占位符 2">
            <a:extLst>
              <a:ext uri="{FF2B5EF4-FFF2-40B4-BE49-F238E27FC236}">
                <a16:creationId xmlns="" xmlns:a16="http://schemas.microsoft.com/office/drawing/2014/main" id="{A3DDD119-45E5-4F39-860E-F2CB25126CE6}"/>
              </a:ext>
            </a:extLst>
          </p:cNvPr>
          <p:cNvSpPr>
            <a:spLocks noGrp="1"/>
          </p:cNvSpPr>
          <p:nvPr>
            <p:ph type="sldNum" sz="quarter" idx="21"/>
          </p:nvPr>
        </p:nvSpPr>
        <p:spPr/>
        <p:txBody>
          <a:bodyPr/>
          <a:lstStyle/>
          <a:p>
            <a:fld id="{E0636391-671F-441A-88CD-087D895C35BE}" type="slidenum">
              <a:rPr lang="zh-CN" altLang="en-US" smtClean="0"/>
              <a:t>31</a:t>
            </a:fld>
            <a:endParaRPr lang="zh-CN" altLang="en-US"/>
          </a:p>
        </p:txBody>
      </p:sp>
      <p:sp>
        <p:nvSpPr>
          <p:cNvPr id="12" name="矩形 11">
            <a:extLst>
              <a:ext uri="{FF2B5EF4-FFF2-40B4-BE49-F238E27FC236}">
                <a16:creationId xmlns="" xmlns:a16="http://schemas.microsoft.com/office/drawing/2014/main" id="{5B9587A7-0594-458B-AC0C-AA5969EE0F40}"/>
              </a:ext>
            </a:extLst>
          </p:cNvPr>
          <p:cNvSpPr/>
          <p:nvPr/>
        </p:nvSpPr>
        <p:spPr>
          <a:xfrm>
            <a:off x="0" y="1869462"/>
            <a:ext cx="12192000" cy="33921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 xmlns:a16="http://schemas.microsoft.com/office/drawing/2014/main" id="{23A68961-289D-4BAE-B75E-309DDCF6E383}"/>
              </a:ext>
            </a:extLst>
          </p:cNvPr>
          <p:cNvSpPr/>
          <p:nvPr/>
        </p:nvSpPr>
        <p:spPr>
          <a:xfrm>
            <a:off x="1512590" y="3122383"/>
            <a:ext cx="3799761" cy="1497654"/>
          </a:xfrm>
          <a:prstGeom prst="rect">
            <a:avLst/>
          </a:prstGeom>
        </p:spPr>
        <p:txBody>
          <a:bodyPr wrap="square">
            <a:spAutoFit/>
          </a:bodyPr>
          <a:lstStyle/>
          <a:p>
            <a:pPr algn="just">
              <a:lnSpc>
                <a:spcPct val="130000"/>
              </a:lnSpc>
              <a:spcAft>
                <a:spcPts val="60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陕西师范大学是教育部直属、世界一流学科建设高校，国家“</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211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工程”重点建设大学，国家教师教育“</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985</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工程优势学科创新平台”建设高校。</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 xmlns:a16="http://schemas.microsoft.com/office/drawing/2014/main" id="{31868B3C-9848-4462-8809-585392C07180}"/>
              </a:ext>
            </a:extLst>
          </p:cNvPr>
          <p:cNvSpPr/>
          <p:nvPr/>
        </p:nvSpPr>
        <p:spPr>
          <a:xfrm>
            <a:off x="1512590" y="2660718"/>
            <a:ext cx="2645425" cy="461665"/>
          </a:xfrm>
          <a:prstGeom prst="rect">
            <a:avLst/>
          </a:prstGeom>
        </p:spPr>
        <p:txBody>
          <a:bodyPr wrap="none" lIns="90000">
            <a:spAutoFit/>
          </a:bodyPr>
          <a:lstStyle/>
          <a:p>
            <a:r>
              <a:rPr lang="zh-CN" altLang="en-US" sz="2400" b="1" dirty="0">
                <a:solidFill>
                  <a:schemeClr val="accent1"/>
                </a:solidFill>
                <a:latin typeface="微软雅黑" panose="020B0503020204020204" pitchFamily="34" charset="-122"/>
              </a:rPr>
              <a:t>请输入您的小标题</a:t>
            </a:r>
            <a:endParaRPr lang="zh-CN" altLang="en-US" sz="2400" b="1" dirty="0">
              <a:solidFill>
                <a:schemeClr val="accent1"/>
              </a:solidFill>
              <a:effectLst/>
              <a:latin typeface="微软雅黑" panose="020B0503020204020204" pitchFamily="34" charset="-122"/>
            </a:endParaRPr>
          </a:p>
        </p:txBody>
      </p:sp>
      <p:sp>
        <p:nvSpPr>
          <p:cNvPr id="27" name="矩形 26">
            <a:extLst>
              <a:ext uri="{FF2B5EF4-FFF2-40B4-BE49-F238E27FC236}">
                <a16:creationId xmlns="" xmlns:a16="http://schemas.microsoft.com/office/drawing/2014/main" id="{80C34111-FF08-4A06-9D6C-0F5977C9809E}"/>
              </a:ext>
            </a:extLst>
          </p:cNvPr>
          <p:cNvSpPr/>
          <p:nvPr/>
        </p:nvSpPr>
        <p:spPr>
          <a:xfrm>
            <a:off x="1512590" y="2237963"/>
            <a:ext cx="869297" cy="830997"/>
          </a:xfrm>
          <a:prstGeom prst="rect">
            <a:avLst/>
          </a:prstGeom>
        </p:spPr>
        <p:txBody>
          <a:bodyPr wrap="none" lIns="90000">
            <a:spAutoFit/>
          </a:bodyPr>
          <a:lstStyle/>
          <a:p>
            <a:r>
              <a:rPr lang="en-US" altLang="zh-CN" sz="4800" dirty="0">
                <a:gradFill flip="none" rotWithShape="1">
                  <a:gsLst>
                    <a:gs pos="0">
                      <a:schemeClr val="accent1"/>
                    </a:gs>
                    <a:gs pos="63000">
                      <a:schemeClr val="accent1">
                        <a:alpha val="0"/>
                      </a:schemeClr>
                    </a:gs>
                  </a:gsLst>
                  <a:lin ang="5400000" scaled="1"/>
                  <a:tileRect/>
                </a:gradFill>
              </a:rPr>
              <a:t>01</a:t>
            </a:r>
            <a:endParaRPr lang="zh-CN" altLang="en-US" sz="4800" dirty="0">
              <a:gradFill flip="none" rotWithShape="1">
                <a:gsLst>
                  <a:gs pos="0">
                    <a:schemeClr val="accent1"/>
                  </a:gs>
                  <a:gs pos="63000">
                    <a:schemeClr val="accent1">
                      <a:alpha val="0"/>
                    </a:schemeClr>
                  </a:gs>
                </a:gsLst>
                <a:lin ang="5400000" scaled="1"/>
                <a:tileRect/>
              </a:gradFill>
              <a:effectLst/>
            </a:endParaRPr>
          </a:p>
        </p:txBody>
      </p:sp>
      <p:sp>
        <p:nvSpPr>
          <p:cNvPr id="31" name="矩形 30">
            <a:extLst>
              <a:ext uri="{FF2B5EF4-FFF2-40B4-BE49-F238E27FC236}">
                <a16:creationId xmlns="" xmlns:a16="http://schemas.microsoft.com/office/drawing/2014/main" id="{D9B137D7-3990-44EF-9E18-7872C3DBFB0F}"/>
              </a:ext>
            </a:extLst>
          </p:cNvPr>
          <p:cNvSpPr/>
          <p:nvPr/>
        </p:nvSpPr>
        <p:spPr>
          <a:xfrm>
            <a:off x="6879650" y="3122383"/>
            <a:ext cx="3799761" cy="1497654"/>
          </a:xfrm>
          <a:prstGeom prst="rect">
            <a:avLst/>
          </a:prstGeom>
        </p:spPr>
        <p:txBody>
          <a:bodyPr wrap="square">
            <a:spAutoFit/>
          </a:bodyPr>
          <a:lstStyle/>
          <a:p>
            <a:pPr algn="just">
              <a:lnSpc>
                <a:spcPct val="130000"/>
              </a:lnSpc>
              <a:spcAft>
                <a:spcPts val="60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陕西师范大学是教育部直属、世界一流学科建设高校，国家“</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211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工程”重点建设大学，国家教师教育“</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985</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工程优势学科创新平台”建设高校。</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矩形 32">
            <a:extLst>
              <a:ext uri="{FF2B5EF4-FFF2-40B4-BE49-F238E27FC236}">
                <a16:creationId xmlns="" xmlns:a16="http://schemas.microsoft.com/office/drawing/2014/main" id="{5A375B91-A1DA-4FE5-948B-48B6B1D436A0}"/>
              </a:ext>
            </a:extLst>
          </p:cNvPr>
          <p:cNvSpPr/>
          <p:nvPr/>
        </p:nvSpPr>
        <p:spPr>
          <a:xfrm>
            <a:off x="6879650" y="2660718"/>
            <a:ext cx="2645425" cy="461665"/>
          </a:xfrm>
          <a:prstGeom prst="rect">
            <a:avLst/>
          </a:prstGeom>
        </p:spPr>
        <p:txBody>
          <a:bodyPr wrap="none" lIns="90000">
            <a:spAutoFit/>
          </a:bodyPr>
          <a:lstStyle/>
          <a:p>
            <a:r>
              <a:rPr lang="zh-CN" altLang="en-US" sz="2400" b="1" dirty="0">
                <a:solidFill>
                  <a:schemeClr val="accent1"/>
                </a:solidFill>
                <a:latin typeface="微软雅黑" panose="020B0503020204020204" pitchFamily="34" charset="-122"/>
              </a:rPr>
              <a:t>请输入您的小标题</a:t>
            </a:r>
            <a:endParaRPr lang="zh-CN" altLang="en-US" sz="2400" b="1" dirty="0">
              <a:solidFill>
                <a:schemeClr val="accent1"/>
              </a:solidFill>
              <a:effectLst/>
              <a:latin typeface="微软雅黑" panose="020B0503020204020204" pitchFamily="34" charset="-122"/>
            </a:endParaRPr>
          </a:p>
        </p:txBody>
      </p:sp>
      <p:sp>
        <p:nvSpPr>
          <p:cNvPr id="34" name="矩形 33">
            <a:extLst>
              <a:ext uri="{FF2B5EF4-FFF2-40B4-BE49-F238E27FC236}">
                <a16:creationId xmlns="" xmlns:a16="http://schemas.microsoft.com/office/drawing/2014/main" id="{35ECA762-6F64-4B80-94CB-A8F2B18A7DF7}"/>
              </a:ext>
            </a:extLst>
          </p:cNvPr>
          <p:cNvSpPr/>
          <p:nvPr/>
        </p:nvSpPr>
        <p:spPr>
          <a:xfrm>
            <a:off x="6879650" y="2237963"/>
            <a:ext cx="869297" cy="830997"/>
          </a:xfrm>
          <a:prstGeom prst="rect">
            <a:avLst/>
          </a:prstGeom>
        </p:spPr>
        <p:txBody>
          <a:bodyPr wrap="none" lIns="90000">
            <a:spAutoFit/>
          </a:bodyPr>
          <a:lstStyle/>
          <a:p>
            <a:r>
              <a:rPr lang="en-US" altLang="zh-CN" sz="4800" dirty="0">
                <a:gradFill flip="none" rotWithShape="1">
                  <a:gsLst>
                    <a:gs pos="0">
                      <a:schemeClr val="accent1"/>
                    </a:gs>
                    <a:gs pos="63000">
                      <a:schemeClr val="accent1">
                        <a:alpha val="0"/>
                      </a:schemeClr>
                    </a:gs>
                  </a:gsLst>
                  <a:lin ang="5400000" scaled="1"/>
                  <a:tileRect/>
                </a:gradFill>
              </a:rPr>
              <a:t>02</a:t>
            </a:r>
            <a:endParaRPr lang="zh-CN" altLang="en-US" sz="4800" dirty="0">
              <a:gradFill flip="none" rotWithShape="1">
                <a:gsLst>
                  <a:gs pos="0">
                    <a:schemeClr val="accent1"/>
                  </a:gs>
                  <a:gs pos="63000">
                    <a:schemeClr val="accent1">
                      <a:alpha val="0"/>
                    </a:schemeClr>
                  </a:gs>
                </a:gsLst>
                <a:lin ang="5400000" scaled="1"/>
                <a:tileRect/>
              </a:gradFill>
              <a:effectLst/>
            </a:endParaRPr>
          </a:p>
        </p:txBody>
      </p:sp>
      <p:cxnSp>
        <p:nvCxnSpPr>
          <p:cNvPr id="9" name="直接连接符 8">
            <a:extLst>
              <a:ext uri="{FF2B5EF4-FFF2-40B4-BE49-F238E27FC236}">
                <a16:creationId xmlns="" xmlns:a16="http://schemas.microsoft.com/office/drawing/2014/main" id="{7C17C57D-FC51-4243-AFF0-AA8DB0002305}"/>
              </a:ext>
            </a:extLst>
          </p:cNvPr>
          <p:cNvCxnSpPr>
            <a:cxnSpLocks/>
          </p:cNvCxnSpPr>
          <p:nvPr/>
        </p:nvCxnSpPr>
        <p:spPr>
          <a:xfrm>
            <a:off x="6119825" y="2511018"/>
            <a:ext cx="0" cy="2109019"/>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89393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82C9094-3F62-4F59-BF85-BC84E3B9D825}"/>
              </a:ext>
            </a:extLst>
          </p:cNvPr>
          <p:cNvSpPr>
            <a:spLocks noGrp="1"/>
          </p:cNvSpPr>
          <p:nvPr>
            <p:ph type="title"/>
          </p:nvPr>
        </p:nvSpPr>
        <p:spPr/>
        <p:txBody>
          <a:bodyPr/>
          <a:lstStyle/>
          <a:p>
            <a:r>
              <a:rPr lang="zh-CN" altLang="en-US" dirty="0"/>
              <a:t>两段文字</a:t>
            </a:r>
            <a:r>
              <a:rPr lang="en-US" altLang="zh-CN" dirty="0"/>
              <a:t>-</a:t>
            </a:r>
            <a:r>
              <a:rPr lang="zh-CN" altLang="en-US" dirty="0"/>
              <a:t>对比</a:t>
            </a:r>
          </a:p>
        </p:txBody>
      </p:sp>
      <p:sp>
        <p:nvSpPr>
          <p:cNvPr id="5" name="页脚占位符 4">
            <a:extLst>
              <a:ext uri="{FF2B5EF4-FFF2-40B4-BE49-F238E27FC236}">
                <a16:creationId xmlns="" xmlns:a16="http://schemas.microsoft.com/office/drawing/2014/main" id="{F0021464-0FF4-44EC-97D0-13B38B7F387A}"/>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4" name="灯片编号占位符 3">
            <a:extLst>
              <a:ext uri="{FF2B5EF4-FFF2-40B4-BE49-F238E27FC236}">
                <a16:creationId xmlns="" xmlns:a16="http://schemas.microsoft.com/office/drawing/2014/main" id="{0FFC8120-EAAC-4D73-AD39-BBCC151203CA}"/>
              </a:ext>
            </a:extLst>
          </p:cNvPr>
          <p:cNvSpPr>
            <a:spLocks noGrp="1"/>
          </p:cNvSpPr>
          <p:nvPr>
            <p:ph type="sldNum" sz="quarter" idx="21"/>
          </p:nvPr>
        </p:nvSpPr>
        <p:spPr/>
        <p:txBody>
          <a:bodyPr/>
          <a:lstStyle/>
          <a:p>
            <a:fld id="{E0636391-671F-441A-88CD-087D895C35BE}" type="slidenum">
              <a:rPr lang="zh-CN" altLang="en-US" smtClean="0"/>
              <a:t>32</a:t>
            </a:fld>
            <a:endParaRPr lang="zh-CN" altLang="en-US"/>
          </a:p>
        </p:txBody>
      </p:sp>
      <p:sp>
        <p:nvSpPr>
          <p:cNvPr id="67" name="流程图: 手动输入 66">
            <a:extLst>
              <a:ext uri="{FF2B5EF4-FFF2-40B4-BE49-F238E27FC236}">
                <a16:creationId xmlns="" xmlns:a16="http://schemas.microsoft.com/office/drawing/2014/main" id="{18CE909C-8468-48E7-AACD-2732F83568E1}"/>
              </a:ext>
            </a:extLst>
          </p:cNvPr>
          <p:cNvSpPr/>
          <p:nvPr/>
        </p:nvSpPr>
        <p:spPr>
          <a:xfrm rot="5400000" flipH="1" flipV="1">
            <a:off x="7334481" y="-168470"/>
            <a:ext cx="2976669" cy="6738380"/>
          </a:xfrm>
          <a:prstGeom prst="flowChartManualInput">
            <a:avLst/>
          </a:prstGeom>
          <a:solidFill>
            <a:schemeClr val="bg1"/>
          </a:solidFill>
          <a:ln w="15875">
            <a:gradFill flip="none" rotWithShape="1">
              <a:gsLst>
                <a:gs pos="0">
                  <a:schemeClr val="accent1">
                    <a:lumMod val="5000"/>
                    <a:lumOff val="9500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流程图: 手动输入 65">
            <a:extLst>
              <a:ext uri="{FF2B5EF4-FFF2-40B4-BE49-F238E27FC236}">
                <a16:creationId xmlns="" xmlns:a16="http://schemas.microsoft.com/office/drawing/2014/main" id="{34669DDC-139C-42F0-AD84-03FC5FF6B237}"/>
              </a:ext>
            </a:extLst>
          </p:cNvPr>
          <p:cNvSpPr/>
          <p:nvPr/>
        </p:nvSpPr>
        <p:spPr>
          <a:xfrm rot="5400000">
            <a:off x="1880856" y="707192"/>
            <a:ext cx="2976669" cy="6738380"/>
          </a:xfrm>
          <a:prstGeom prst="flowChartManualInput">
            <a:avLst/>
          </a:prstGeom>
          <a:solidFill>
            <a:schemeClr val="bg1"/>
          </a:solidFill>
          <a:ln w="15875">
            <a:gradFill flip="none" rotWithShape="1">
              <a:gsLst>
                <a:gs pos="0">
                  <a:schemeClr val="accent1">
                    <a:lumMod val="5000"/>
                    <a:lumOff val="9500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 xmlns:a16="http://schemas.microsoft.com/office/drawing/2014/main" id="{5C96F0EB-9220-49C1-8481-53CDD03B1042}"/>
              </a:ext>
            </a:extLst>
          </p:cNvPr>
          <p:cNvSpPr/>
          <p:nvPr/>
        </p:nvSpPr>
        <p:spPr>
          <a:xfrm rot="5400000" flipH="1">
            <a:off x="855154" y="4420274"/>
            <a:ext cx="45719" cy="1863472"/>
          </a:xfrm>
          <a:prstGeom prst="rect">
            <a:avLst/>
          </a:prstGeom>
          <a:gradFill>
            <a:gsLst>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 xmlns:a16="http://schemas.microsoft.com/office/drawing/2014/main" id="{212561A5-7D5C-4256-A6B5-DAE2456DF695}"/>
              </a:ext>
            </a:extLst>
          </p:cNvPr>
          <p:cNvSpPr/>
          <p:nvPr/>
        </p:nvSpPr>
        <p:spPr>
          <a:xfrm rot="16200000" flipH="1">
            <a:off x="10618765" y="969042"/>
            <a:ext cx="45719" cy="1863472"/>
          </a:xfrm>
          <a:prstGeom prst="rect">
            <a:avLst/>
          </a:prstGeom>
          <a:gradFill>
            <a:gsLst>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 xmlns:a16="http://schemas.microsoft.com/office/drawing/2014/main" id="{74BB8533-F49A-4A85-9074-B31A51D8F550}"/>
              </a:ext>
            </a:extLst>
          </p:cNvPr>
          <p:cNvSpPr/>
          <p:nvPr/>
        </p:nvSpPr>
        <p:spPr>
          <a:xfrm rot="5400000" flipH="1">
            <a:off x="2358769" y="1430277"/>
            <a:ext cx="45719" cy="2482112"/>
          </a:xfrm>
          <a:prstGeom prst="rect">
            <a:avLst/>
          </a:prstGeom>
          <a:gradFill>
            <a:gsLst>
              <a:gs pos="0">
                <a:schemeClr val="accent1">
                  <a:alpha val="50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a:extLst>
              <a:ext uri="{FF2B5EF4-FFF2-40B4-BE49-F238E27FC236}">
                <a16:creationId xmlns="" xmlns:a16="http://schemas.microsoft.com/office/drawing/2014/main" id="{04BDF5BA-232B-46C8-B2D3-DA7F8CD796DF}"/>
              </a:ext>
            </a:extLst>
          </p:cNvPr>
          <p:cNvSpPr/>
          <p:nvPr/>
        </p:nvSpPr>
        <p:spPr>
          <a:xfrm rot="16200000">
            <a:off x="9980653" y="3665977"/>
            <a:ext cx="45719" cy="2482112"/>
          </a:xfrm>
          <a:prstGeom prst="rect">
            <a:avLst/>
          </a:prstGeom>
          <a:gradFill>
            <a:gsLst>
              <a:gs pos="0">
                <a:schemeClr val="accent1">
                  <a:alpha val="50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圆角 68">
            <a:extLst>
              <a:ext uri="{FF2B5EF4-FFF2-40B4-BE49-F238E27FC236}">
                <a16:creationId xmlns="" xmlns:a16="http://schemas.microsoft.com/office/drawing/2014/main" id="{5CCCF42B-334E-411B-89C0-ABE393C637AE}"/>
              </a:ext>
            </a:extLst>
          </p:cNvPr>
          <p:cNvSpPr/>
          <p:nvPr/>
        </p:nvSpPr>
        <p:spPr>
          <a:xfrm rot="5400000">
            <a:off x="4301197" y="2595537"/>
            <a:ext cx="50512" cy="1863472"/>
          </a:xfrm>
          <a:prstGeom prst="roundRect">
            <a:avLst/>
          </a:prstGeom>
          <a:gradFill>
            <a:gsLst>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 xmlns:a16="http://schemas.microsoft.com/office/drawing/2014/main" id="{E79B2222-0082-479E-80F1-E7149BDA7CAE}"/>
              </a:ext>
            </a:extLst>
          </p:cNvPr>
          <p:cNvSpPr/>
          <p:nvPr/>
        </p:nvSpPr>
        <p:spPr>
          <a:xfrm>
            <a:off x="2673732" y="3046966"/>
            <a:ext cx="2645425" cy="461665"/>
          </a:xfrm>
          <a:prstGeom prst="rect">
            <a:avLst/>
          </a:prstGeom>
        </p:spPr>
        <p:txBody>
          <a:bodyPr wrap="none" lIns="90000">
            <a:spAutoFit/>
          </a:bodyPr>
          <a:lstStyle/>
          <a:p>
            <a:pPr algn="ctr"/>
            <a:r>
              <a:rPr lang="zh-CN" altLang="en-US" sz="2400" b="1" dirty="0">
                <a:solidFill>
                  <a:schemeClr val="accent1"/>
                </a:solidFill>
                <a:latin typeface="微软雅黑" panose="020B0503020204020204" pitchFamily="34" charset="-122"/>
              </a:rPr>
              <a:t>请输入您的小标题</a:t>
            </a:r>
            <a:endParaRPr lang="zh-CN" altLang="en-US" sz="2400" b="1" dirty="0">
              <a:solidFill>
                <a:schemeClr val="accent1"/>
              </a:solidFill>
              <a:effectLst/>
              <a:latin typeface="微软雅黑" panose="020B0503020204020204" pitchFamily="34" charset="-122"/>
            </a:endParaRPr>
          </a:p>
        </p:txBody>
      </p:sp>
      <p:sp>
        <p:nvSpPr>
          <p:cNvPr id="53" name="矩形 52">
            <a:extLst>
              <a:ext uri="{FF2B5EF4-FFF2-40B4-BE49-F238E27FC236}">
                <a16:creationId xmlns="" xmlns:a16="http://schemas.microsoft.com/office/drawing/2014/main" id="{1879E3F5-7192-4761-83D0-559F51EE27C6}"/>
              </a:ext>
            </a:extLst>
          </p:cNvPr>
          <p:cNvSpPr/>
          <p:nvPr/>
        </p:nvSpPr>
        <p:spPr>
          <a:xfrm>
            <a:off x="1098563" y="3547184"/>
            <a:ext cx="4159625" cy="1497654"/>
          </a:xfrm>
          <a:prstGeom prst="rect">
            <a:avLst/>
          </a:prstGeom>
        </p:spPr>
        <p:txBody>
          <a:bodyPr wrap="square">
            <a:spAutoFit/>
          </a:bodyPr>
          <a:lstStyle/>
          <a:p>
            <a:pPr algn="just">
              <a:lnSpc>
                <a:spcPct val="130000"/>
              </a:lnSpc>
              <a:spcAft>
                <a:spcPts val="60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陕西师范大学是教育部直属、世界一流学科建设高校，国家“</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211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工程”重点建设大学，国家教师教育“</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985</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工程优势学科创新平台”建设高校。</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5" name="矩形 74">
            <a:extLst>
              <a:ext uri="{FF2B5EF4-FFF2-40B4-BE49-F238E27FC236}">
                <a16:creationId xmlns="" xmlns:a16="http://schemas.microsoft.com/office/drawing/2014/main" id="{23D22686-74F7-4C5F-84B2-A7F857D305B1}"/>
              </a:ext>
            </a:extLst>
          </p:cNvPr>
          <p:cNvSpPr/>
          <p:nvPr/>
        </p:nvSpPr>
        <p:spPr>
          <a:xfrm>
            <a:off x="6996690" y="3783046"/>
            <a:ext cx="2645425" cy="461665"/>
          </a:xfrm>
          <a:prstGeom prst="rect">
            <a:avLst/>
          </a:prstGeom>
        </p:spPr>
        <p:txBody>
          <a:bodyPr wrap="none" lIns="90000">
            <a:spAutoFit/>
          </a:bodyPr>
          <a:lstStyle/>
          <a:p>
            <a:pPr algn="ctr"/>
            <a:r>
              <a:rPr lang="zh-CN" altLang="en-US" sz="2400" b="1" dirty="0">
                <a:solidFill>
                  <a:schemeClr val="accent1"/>
                </a:solidFill>
                <a:latin typeface="微软雅黑" panose="020B0503020204020204" pitchFamily="34" charset="-122"/>
              </a:rPr>
              <a:t>请输入您的小标题</a:t>
            </a:r>
            <a:endParaRPr lang="zh-CN" altLang="en-US" sz="2400" b="1" dirty="0">
              <a:solidFill>
                <a:schemeClr val="accent1"/>
              </a:solidFill>
              <a:effectLst/>
              <a:latin typeface="微软雅黑" panose="020B0503020204020204" pitchFamily="34" charset="-122"/>
            </a:endParaRPr>
          </a:p>
        </p:txBody>
      </p:sp>
      <p:sp>
        <p:nvSpPr>
          <p:cNvPr id="77" name="矩形: 圆角 76">
            <a:extLst>
              <a:ext uri="{FF2B5EF4-FFF2-40B4-BE49-F238E27FC236}">
                <a16:creationId xmlns="" xmlns:a16="http://schemas.microsoft.com/office/drawing/2014/main" id="{4553E5F7-20B4-42D8-B031-D2BBBD32427B}"/>
              </a:ext>
            </a:extLst>
          </p:cNvPr>
          <p:cNvSpPr/>
          <p:nvPr/>
        </p:nvSpPr>
        <p:spPr>
          <a:xfrm rot="16200000" flipH="1">
            <a:off x="7988728" y="2793790"/>
            <a:ext cx="50512" cy="1863472"/>
          </a:xfrm>
          <a:prstGeom prst="roundRect">
            <a:avLst/>
          </a:prstGeom>
          <a:gradFill>
            <a:gsLst>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矩形 77">
            <a:extLst>
              <a:ext uri="{FF2B5EF4-FFF2-40B4-BE49-F238E27FC236}">
                <a16:creationId xmlns="" xmlns:a16="http://schemas.microsoft.com/office/drawing/2014/main" id="{0A4CAB87-F888-480B-B6E1-14014670B01F}"/>
              </a:ext>
            </a:extLst>
          </p:cNvPr>
          <p:cNvSpPr/>
          <p:nvPr/>
        </p:nvSpPr>
        <p:spPr>
          <a:xfrm>
            <a:off x="6996690" y="2156729"/>
            <a:ext cx="4085505" cy="1497654"/>
          </a:xfrm>
          <a:prstGeom prst="rect">
            <a:avLst/>
          </a:prstGeom>
        </p:spPr>
        <p:txBody>
          <a:bodyPr wrap="square">
            <a:spAutoFit/>
          </a:bodyPr>
          <a:lstStyle/>
          <a:p>
            <a:pPr algn="just">
              <a:lnSpc>
                <a:spcPct val="130000"/>
              </a:lnSpc>
              <a:spcAft>
                <a:spcPts val="60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陕西师范大学是教育部直属、世界一流学科建设高校，国家“</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211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工程”重点建设大学，国家教师教育“</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985</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工程优势学科创新平台”建设高校。</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5" name="矩形 84">
            <a:extLst>
              <a:ext uri="{FF2B5EF4-FFF2-40B4-BE49-F238E27FC236}">
                <a16:creationId xmlns="" xmlns:a16="http://schemas.microsoft.com/office/drawing/2014/main" id="{E9B824B1-5D1F-47C8-80FF-3608C8FE1E4A}"/>
              </a:ext>
            </a:extLst>
          </p:cNvPr>
          <p:cNvSpPr/>
          <p:nvPr/>
        </p:nvSpPr>
        <p:spPr>
          <a:xfrm>
            <a:off x="5453624" y="2615246"/>
            <a:ext cx="1461297" cy="1569660"/>
          </a:xfrm>
          <a:prstGeom prst="rect">
            <a:avLst/>
          </a:prstGeom>
        </p:spPr>
        <p:txBody>
          <a:bodyPr wrap="none" lIns="0">
            <a:spAutoFit/>
          </a:bodyPr>
          <a:lstStyle/>
          <a:p>
            <a:r>
              <a:rPr lang="en-US" altLang="zh-CN" sz="9600" b="1" i="1" dirty="0">
                <a:gradFill flip="none" rotWithShape="1">
                  <a:gsLst>
                    <a:gs pos="100000">
                      <a:schemeClr val="accent1">
                        <a:alpha val="0"/>
                      </a:schemeClr>
                    </a:gs>
                    <a:gs pos="45000">
                      <a:schemeClr val="accent1"/>
                    </a:gs>
                  </a:gsLst>
                  <a:lin ang="5400000" scaled="1"/>
                  <a:tileRect/>
                </a:gradFill>
              </a:rPr>
              <a:t>vs</a:t>
            </a:r>
            <a:endParaRPr lang="zh-CN" altLang="en-US" sz="9600" b="1" i="1" dirty="0">
              <a:gradFill flip="none" rotWithShape="1">
                <a:gsLst>
                  <a:gs pos="100000">
                    <a:schemeClr val="accent1">
                      <a:alpha val="0"/>
                    </a:schemeClr>
                  </a:gs>
                  <a:gs pos="45000">
                    <a:schemeClr val="accent1"/>
                  </a:gs>
                </a:gsLst>
                <a:lin ang="5400000" scaled="1"/>
                <a:tileRect/>
              </a:gradFill>
            </a:endParaRPr>
          </a:p>
        </p:txBody>
      </p:sp>
    </p:spTree>
    <p:extLst>
      <p:ext uri="{BB962C8B-B14F-4D97-AF65-F5344CB8AC3E}">
        <p14:creationId xmlns:p14="http://schemas.microsoft.com/office/powerpoint/2010/main" val="30848501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049E69B-B062-4D41-BBC2-EC80C2C3632D}"/>
              </a:ext>
            </a:extLst>
          </p:cNvPr>
          <p:cNvSpPr>
            <a:spLocks noGrp="1"/>
          </p:cNvSpPr>
          <p:nvPr>
            <p:ph type="title"/>
          </p:nvPr>
        </p:nvSpPr>
        <p:spPr/>
        <p:txBody>
          <a:bodyPr/>
          <a:lstStyle/>
          <a:p>
            <a:r>
              <a:rPr lang="zh-CN" altLang="en-US" dirty="0"/>
              <a:t>两段图文页</a:t>
            </a:r>
          </a:p>
        </p:txBody>
      </p:sp>
      <p:pic>
        <p:nvPicPr>
          <p:cNvPr id="12" name="图片占位符 11" descr="图片包含 文字&#10;&#10;自动生成的说明">
            <a:extLst>
              <a:ext uri="{FF2B5EF4-FFF2-40B4-BE49-F238E27FC236}">
                <a16:creationId xmlns="" xmlns:a16="http://schemas.microsoft.com/office/drawing/2014/main" id="{2B49327C-EE62-49F2-87D7-E61BB6743951}"/>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5" name="页脚占位符 4">
            <a:extLst>
              <a:ext uri="{FF2B5EF4-FFF2-40B4-BE49-F238E27FC236}">
                <a16:creationId xmlns="" xmlns:a16="http://schemas.microsoft.com/office/drawing/2014/main" id="{CBC10AB6-F5D7-4D16-BB5A-75DB3286F41D}"/>
              </a:ext>
            </a:extLst>
          </p:cNvPr>
          <p:cNvSpPr>
            <a:spLocks noGrp="1"/>
          </p:cNvSpPr>
          <p:nvPr>
            <p:ph type="ftr" sz="quarter" idx="15"/>
          </p:nvPr>
        </p:nvSpPr>
        <p:spPr/>
        <p:txBody>
          <a:bodyPr/>
          <a:lstStyle/>
          <a:p>
            <a:r>
              <a:rPr lang="en-US" altLang="zh-CN"/>
              <a:t>— </a:t>
            </a:r>
            <a:r>
              <a:rPr lang="zh-CN" altLang="en-US"/>
              <a:t>厚德积学 励志敦行 </a:t>
            </a:r>
            <a:r>
              <a:rPr lang="en-US" altLang="zh-CN"/>
              <a:t>—</a:t>
            </a:r>
            <a:endParaRPr lang="zh-CN" altLang="en-US" dirty="0"/>
          </a:p>
        </p:txBody>
      </p:sp>
      <p:sp>
        <p:nvSpPr>
          <p:cNvPr id="3" name="灯片编号占位符 2">
            <a:extLst>
              <a:ext uri="{FF2B5EF4-FFF2-40B4-BE49-F238E27FC236}">
                <a16:creationId xmlns="" xmlns:a16="http://schemas.microsoft.com/office/drawing/2014/main" id="{D331CA49-CCF2-4E95-A0E1-F8AF3D2A5F4E}"/>
              </a:ext>
            </a:extLst>
          </p:cNvPr>
          <p:cNvSpPr>
            <a:spLocks noGrp="1"/>
          </p:cNvSpPr>
          <p:nvPr>
            <p:ph type="sldNum" sz="quarter" idx="16"/>
          </p:nvPr>
        </p:nvSpPr>
        <p:spPr/>
        <p:txBody>
          <a:bodyPr/>
          <a:lstStyle/>
          <a:p>
            <a:fld id="{E0636391-671F-441A-88CD-087D895C35BE}" type="slidenum">
              <a:rPr lang="zh-CN" altLang="en-US" smtClean="0"/>
              <a:pPr/>
              <a:t>33</a:t>
            </a:fld>
            <a:endParaRPr lang="zh-CN" altLang="en-US"/>
          </a:p>
        </p:txBody>
      </p:sp>
      <p:sp>
        <p:nvSpPr>
          <p:cNvPr id="48" name="矩形 47">
            <a:extLst>
              <a:ext uri="{FF2B5EF4-FFF2-40B4-BE49-F238E27FC236}">
                <a16:creationId xmlns="" xmlns:a16="http://schemas.microsoft.com/office/drawing/2014/main" id="{875B2BB3-4E25-4014-867B-7B2AD201D4A5}"/>
              </a:ext>
            </a:extLst>
          </p:cNvPr>
          <p:cNvSpPr/>
          <p:nvPr/>
        </p:nvSpPr>
        <p:spPr>
          <a:xfrm>
            <a:off x="5346895" y="2421921"/>
            <a:ext cx="5981531" cy="1137556"/>
          </a:xfrm>
          <a:prstGeom prst="rect">
            <a:avLst/>
          </a:prstGeom>
        </p:spPr>
        <p:txBody>
          <a:bodyPr wrap="square">
            <a:spAutoFit/>
          </a:bodyPr>
          <a:lstStyle/>
          <a:p>
            <a:pPr algn="just">
              <a:lnSpc>
                <a:spcPct val="130000"/>
              </a:lnSpc>
              <a:spcAft>
                <a:spcPts val="60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陕西师范大学是教育部直属、世界一流学科建设高校，国家“</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211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工程”重点建设大学，国家教师教育“</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985</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工程优势学科创新平台”建设高校。</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矩形 48">
            <a:extLst>
              <a:ext uri="{FF2B5EF4-FFF2-40B4-BE49-F238E27FC236}">
                <a16:creationId xmlns="" xmlns:a16="http://schemas.microsoft.com/office/drawing/2014/main" id="{DB55916F-A40B-4508-970C-AF616AC7C551}"/>
              </a:ext>
            </a:extLst>
          </p:cNvPr>
          <p:cNvSpPr/>
          <p:nvPr/>
        </p:nvSpPr>
        <p:spPr>
          <a:xfrm>
            <a:off x="5346895" y="1960256"/>
            <a:ext cx="2645425" cy="461665"/>
          </a:xfrm>
          <a:prstGeom prst="rect">
            <a:avLst/>
          </a:prstGeom>
        </p:spPr>
        <p:txBody>
          <a:bodyPr wrap="none" lIns="90000">
            <a:spAutoFit/>
          </a:bodyPr>
          <a:lstStyle/>
          <a:p>
            <a:r>
              <a:rPr lang="zh-CN" altLang="en-US" sz="2400" b="1" dirty="0">
                <a:solidFill>
                  <a:schemeClr val="accent1"/>
                </a:solidFill>
                <a:latin typeface="微软雅黑" panose="020B0503020204020204" pitchFamily="34" charset="-122"/>
              </a:rPr>
              <a:t>请输入您的小标题</a:t>
            </a:r>
            <a:endParaRPr lang="zh-CN" altLang="en-US" sz="2400" b="1" dirty="0">
              <a:solidFill>
                <a:schemeClr val="accent1"/>
              </a:solidFill>
              <a:effectLst/>
              <a:latin typeface="微软雅黑" panose="020B0503020204020204" pitchFamily="34" charset="-122"/>
            </a:endParaRPr>
          </a:p>
        </p:txBody>
      </p:sp>
      <p:sp>
        <p:nvSpPr>
          <p:cNvPr id="50" name="矩形 49">
            <a:extLst>
              <a:ext uri="{FF2B5EF4-FFF2-40B4-BE49-F238E27FC236}">
                <a16:creationId xmlns="" xmlns:a16="http://schemas.microsoft.com/office/drawing/2014/main" id="{96B12097-B845-4799-AF21-538DFDBA633B}"/>
              </a:ext>
            </a:extLst>
          </p:cNvPr>
          <p:cNvSpPr/>
          <p:nvPr/>
        </p:nvSpPr>
        <p:spPr>
          <a:xfrm>
            <a:off x="5346895" y="1537501"/>
            <a:ext cx="869297" cy="830997"/>
          </a:xfrm>
          <a:prstGeom prst="rect">
            <a:avLst/>
          </a:prstGeom>
        </p:spPr>
        <p:txBody>
          <a:bodyPr wrap="none" lIns="90000">
            <a:spAutoFit/>
          </a:bodyPr>
          <a:lstStyle/>
          <a:p>
            <a:r>
              <a:rPr lang="en-US" altLang="zh-CN" sz="4800" dirty="0">
                <a:gradFill flip="none" rotWithShape="1">
                  <a:gsLst>
                    <a:gs pos="0">
                      <a:schemeClr val="accent1"/>
                    </a:gs>
                    <a:gs pos="63000">
                      <a:schemeClr val="accent1">
                        <a:alpha val="0"/>
                      </a:schemeClr>
                    </a:gs>
                  </a:gsLst>
                  <a:lin ang="5400000" scaled="1"/>
                  <a:tileRect/>
                </a:gradFill>
              </a:rPr>
              <a:t>01</a:t>
            </a:r>
            <a:endParaRPr lang="zh-CN" altLang="en-US" sz="4800" dirty="0">
              <a:gradFill flip="none" rotWithShape="1">
                <a:gsLst>
                  <a:gs pos="0">
                    <a:schemeClr val="accent1"/>
                  </a:gs>
                  <a:gs pos="63000">
                    <a:schemeClr val="accent1">
                      <a:alpha val="0"/>
                    </a:schemeClr>
                  </a:gs>
                </a:gsLst>
                <a:lin ang="5400000" scaled="1"/>
                <a:tileRect/>
              </a:gradFill>
              <a:effectLst/>
            </a:endParaRPr>
          </a:p>
        </p:txBody>
      </p:sp>
      <p:sp>
        <p:nvSpPr>
          <p:cNvPr id="53" name="矩形 52">
            <a:extLst>
              <a:ext uri="{FF2B5EF4-FFF2-40B4-BE49-F238E27FC236}">
                <a16:creationId xmlns="" xmlns:a16="http://schemas.microsoft.com/office/drawing/2014/main" id="{EFAC6EAF-9332-4597-AE6E-426CFF91EADE}"/>
              </a:ext>
            </a:extLst>
          </p:cNvPr>
          <p:cNvSpPr/>
          <p:nvPr/>
        </p:nvSpPr>
        <p:spPr>
          <a:xfrm>
            <a:off x="5346895" y="4642731"/>
            <a:ext cx="5981531" cy="1137556"/>
          </a:xfrm>
          <a:prstGeom prst="rect">
            <a:avLst/>
          </a:prstGeom>
        </p:spPr>
        <p:txBody>
          <a:bodyPr wrap="square">
            <a:spAutoFit/>
          </a:bodyPr>
          <a:lstStyle/>
          <a:p>
            <a:pPr algn="just">
              <a:lnSpc>
                <a:spcPct val="130000"/>
              </a:lnSpc>
              <a:spcAft>
                <a:spcPts val="600"/>
              </a:spcAft>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陕西师范大学是教育部直属、世界一流学科建设高校，国家“</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211</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工程”重点建设大学，国家教师教育“</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985</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工程优势学科创新平台”建设高校。</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4" name="矩形 53">
            <a:extLst>
              <a:ext uri="{FF2B5EF4-FFF2-40B4-BE49-F238E27FC236}">
                <a16:creationId xmlns="" xmlns:a16="http://schemas.microsoft.com/office/drawing/2014/main" id="{6430B3F6-F102-496C-B188-B3CE5A34C412}"/>
              </a:ext>
            </a:extLst>
          </p:cNvPr>
          <p:cNvSpPr/>
          <p:nvPr/>
        </p:nvSpPr>
        <p:spPr>
          <a:xfrm>
            <a:off x="5346895" y="4181066"/>
            <a:ext cx="2645425" cy="461665"/>
          </a:xfrm>
          <a:prstGeom prst="rect">
            <a:avLst/>
          </a:prstGeom>
        </p:spPr>
        <p:txBody>
          <a:bodyPr wrap="none" lIns="90000">
            <a:spAutoFit/>
          </a:bodyPr>
          <a:lstStyle/>
          <a:p>
            <a:r>
              <a:rPr lang="zh-CN" altLang="en-US" sz="2400" b="1" dirty="0">
                <a:solidFill>
                  <a:schemeClr val="accent1"/>
                </a:solidFill>
                <a:latin typeface="微软雅黑" panose="020B0503020204020204" pitchFamily="34" charset="-122"/>
              </a:rPr>
              <a:t>请输入您的小标题</a:t>
            </a:r>
            <a:endParaRPr lang="zh-CN" altLang="en-US" sz="2400" b="1" dirty="0">
              <a:solidFill>
                <a:schemeClr val="accent1"/>
              </a:solidFill>
              <a:effectLst/>
              <a:latin typeface="微软雅黑" panose="020B0503020204020204" pitchFamily="34" charset="-122"/>
            </a:endParaRPr>
          </a:p>
        </p:txBody>
      </p:sp>
      <p:sp>
        <p:nvSpPr>
          <p:cNvPr id="55" name="矩形 54">
            <a:extLst>
              <a:ext uri="{FF2B5EF4-FFF2-40B4-BE49-F238E27FC236}">
                <a16:creationId xmlns="" xmlns:a16="http://schemas.microsoft.com/office/drawing/2014/main" id="{A719E08F-F24B-4F5D-AB5F-C8B2CB4390A1}"/>
              </a:ext>
            </a:extLst>
          </p:cNvPr>
          <p:cNvSpPr/>
          <p:nvPr/>
        </p:nvSpPr>
        <p:spPr>
          <a:xfrm>
            <a:off x="5346895" y="3758311"/>
            <a:ext cx="869297" cy="830997"/>
          </a:xfrm>
          <a:prstGeom prst="rect">
            <a:avLst/>
          </a:prstGeom>
        </p:spPr>
        <p:txBody>
          <a:bodyPr wrap="none" lIns="90000">
            <a:spAutoFit/>
          </a:bodyPr>
          <a:lstStyle/>
          <a:p>
            <a:r>
              <a:rPr lang="en-US" altLang="zh-CN" sz="4800" dirty="0">
                <a:gradFill flip="none" rotWithShape="1">
                  <a:gsLst>
                    <a:gs pos="0">
                      <a:schemeClr val="accent1"/>
                    </a:gs>
                    <a:gs pos="63000">
                      <a:schemeClr val="accent1">
                        <a:alpha val="0"/>
                      </a:schemeClr>
                    </a:gs>
                  </a:gsLst>
                  <a:lin ang="5400000" scaled="1"/>
                  <a:tileRect/>
                </a:gradFill>
              </a:rPr>
              <a:t>02</a:t>
            </a:r>
            <a:endParaRPr lang="zh-CN" altLang="en-US" sz="4800" dirty="0">
              <a:gradFill flip="none" rotWithShape="1">
                <a:gsLst>
                  <a:gs pos="0">
                    <a:schemeClr val="accent1"/>
                  </a:gs>
                  <a:gs pos="63000">
                    <a:schemeClr val="accent1">
                      <a:alpha val="0"/>
                    </a:schemeClr>
                  </a:gs>
                </a:gsLst>
                <a:lin ang="5400000" scaled="1"/>
                <a:tileRect/>
              </a:gradFill>
              <a:effectLst/>
            </a:endParaRPr>
          </a:p>
        </p:txBody>
      </p:sp>
      <p:cxnSp>
        <p:nvCxnSpPr>
          <p:cNvPr id="57" name="直接连接符 56">
            <a:extLst>
              <a:ext uri="{FF2B5EF4-FFF2-40B4-BE49-F238E27FC236}">
                <a16:creationId xmlns="" xmlns:a16="http://schemas.microsoft.com/office/drawing/2014/main" id="{8D591DFE-497A-4D07-AB61-161066A9D587}"/>
              </a:ext>
            </a:extLst>
          </p:cNvPr>
          <p:cNvCxnSpPr/>
          <p:nvPr/>
        </p:nvCxnSpPr>
        <p:spPr>
          <a:xfrm>
            <a:off x="5346895" y="3704923"/>
            <a:ext cx="5872648" cy="0"/>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28490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a:extLst>
              <a:ext uri="{FF2B5EF4-FFF2-40B4-BE49-F238E27FC236}">
                <a16:creationId xmlns="" xmlns:a16="http://schemas.microsoft.com/office/drawing/2014/main" id="{048E6E61-0A5B-4F48-AD40-9DAE129D6056}"/>
              </a:ext>
            </a:extLst>
          </p:cNvPr>
          <p:cNvSpPr/>
          <p:nvPr/>
        </p:nvSpPr>
        <p:spPr>
          <a:xfrm>
            <a:off x="663095" y="1431379"/>
            <a:ext cx="10855805" cy="2017123"/>
          </a:xfrm>
          <a:prstGeom prst="rect">
            <a:avLst/>
          </a:prstGeom>
          <a:gradFill>
            <a:gsLst>
              <a:gs pos="0">
                <a:schemeClr val="bg1">
                  <a:alpha val="0"/>
                </a:schemeClr>
              </a:gs>
              <a:gs pos="100000">
                <a:schemeClr val="bg1"/>
              </a:gs>
            </a:gsLst>
            <a:lin ang="0" scaled="1"/>
          </a:gradFill>
          <a:ln>
            <a:gradFill flip="none" rotWithShape="1">
              <a:gsLst>
                <a:gs pos="50000">
                  <a:schemeClr val="accent1">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 xmlns:a16="http://schemas.microsoft.com/office/drawing/2014/main" id="{5FB8ED9D-FC06-4D6D-B13D-ED122DEE6E98}"/>
              </a:ext>
            </a:extLst>
          </p:cNvPr>
          <p:cNvSpPr/>
          <p:nvPr/>
        </p:nvSpPr>
        <p:spPr>
          <a:xfrm flipH="1">
            <a:off x="663095" y="3713236"/>
            <a:ext cx="10855805" cy="2017122"/>
          </a:xfrm>
          <a:prstGeom prst="rect">
            <a:avLst/>
          </a:prstGeom>
          <a:gradFill>
            <a:gsLst>
              <a:gs pos="0">
                <a:schemeClr val="bg1">
                  <a:alpha val="0"/>
                </a:schemeClr>
              </a:gs>
              <a:gs pos="100000">
                <a:schemeClr val="bg1"/>
              </a:gs>
            </a:gsLst>
            <a:lin ang="0" scaled="1"/>
          </a:gradFill>
          <a:ln>
            <a:gradFill flip="none" rotWithShape="1">
              <a:gsLst>
                <a:gs pos="50000">
                  <a:schemeClr val="accent1">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2" name="图片占位符 11" descr="图片包含 动物, 鸟, 水, 水鸟&#10;&#10;自动生成的说明">
            <a:extLst>
              <a:ext uri="{FF2B5EF4-FFF2-40B4-BE49-F238E27FC236}">
                <a16:creationId xmlns="" xmlns:a16="http://schemas.microsoft.com/office/drawing/2014/main" id="{C48B0675-F7C0-4D86-82D9-C7058277BA8A}"/>
              </a:ext>
            </a:extLst>
          </p:cNvPr>
          <p:cNvPicPr>
            <a:picLocks noGrp="1" noChangeAspect="1"/>
          </p:cNvPicPr>
          <p:nvPr>
            <p:ph type="pic" sz="quarter" idx="14"/>
          </p:nvPr>
        </p:nvPicPr>
        <p:blipFill rotWithShape="1">
          <a:blip r:embed="rId3" cstate="email">
            <a:extLst>
              <a:ext uri="{28A0092B-C50C-407E-A947-70E740481C1C}">
                <a14:useLocalDpi xmlns:a14="http://schemas.microsoft.com/office/drawing/2010/main"/>
              </a:ext>
            </a:extLst>
          </a:blip>
          <a:srcRect/>
          <a:stretch/>
        </p:blipFill>
        <p:spPr>
          <a:xfrm>
            <a:off x="8157029" y="3713236"/>
            <a:ext cx="3361871" cy="2017122"/>
          </a:xfrm>
        </p:spPr>
      </p:pic>
      <p:sp>
        <p:nvSpPr>
          <p:cNvPr id="2" name="标题 1">
            <a:extLst>
              <a:ext uri="{FF2B5EF4-FFF2-40B4-BE49-F238E27FC236}">
                <a16:creationId xmlns="" xmlns:a16="http://schemas.microsoft.com/office/drawing/2014/main" id="{E945A03F-3680-47BB-BD46-ADA71DEAE54A}"/>
              </a:ext>
            </a:extLst>
          </p:cNvPr>
          <p:cNvSpPr>
            <a:spLocks noGrp="1"/>
          </p:cNvSpPr>
          <p:nvPr>
            <p:ph type="title"/>
          </p:nvPr>
        </p:nvSpPr>
        <p:spPr/>
        <p:txBody>
          <a:bodyPr/>
          <a:lstStyle/>
          <a:p>
            <a:r>
              <a:rPr lang="zh-CN" altLang="en-US" dirty="0"/>
              <a:t>两段图文页</a:t>
            </a:r>
          </a:p>
        </p:txBody>
      </p:sp>
      <p:sp>
        <p:nvSpPr>
          <p:cNvPr id="4" name="页脚占位符 3">
            <a:extLst>
              <a:ext uri="{FF2B5EF4-FFF2-40B4-BE49-F238E27FC236}">
                <a16:creationId xmlns="" xmlns:a16="http://schemas.microsoft.com/office/drawing/2014/main" id="{C4AEFC76-90E5-42EC-8220-7925A53642CA}"/>
              </a:ext>
            </a:extLst>
          </p:cNvPr>
          <p:cNvSpPr>
            <a:spLocks noGrp="1"/>
          </p:cNvSpPr>
          <p:nvPr>
            <p:ph type="ftr" sz="quarter" idx="16"/>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 name="灯片编号占位符 2">
            <a:extLst>
              <a:ext uri="{FF2B5EF4-FFF2-40B4-BE49-F238E27FC236}">
                <a16:creationId xmlns="" xmlns:a16="http://schemas.microsoft.com/office/drawing/2014/main" id="{BA33CBBE-5A3A-4BE6-8FCE-9C09764C21F9}"/>
              </a:ext>
            </a:extLst>
          </p:cNvPr>
          <p:cNvSpPr>
            <a:spLocks noGrp="1"/>
          </p:cNvSpPr>
          <p:nvPr>
            <p:ph type="sldNum" sz="quarter" idx="17"/>
          </p:nvPr>
        </p:nvSpPr>
        <p:spPr/>
        <p:txBody>
          <a:bodyPr/>
          <a:lstStyle/>
          <a:p>
            <a:fld id="{E0636391-671F-441A-88CD-087D895C35BE}" type="slidenum">
              <a:rPr lang="zh-CN" altLang="en-US" smtClean="0"/>
              <a:t>34</a:t>
            </a:fld>
            <a:endParaRPr lang="zh-CN" altLang="en-US"/>
          </a:p>
        </p:txBody>
      </p:sp>
      <p:sp>
        <p:nvSpPr>
          <p:cNvPr id="36" name="矩形 35">
            <a:extLst>
              <a:ext uri="{FF2B5EF4-FFF2-40B4-BE49-F238E27FC236}">
                <a16:creationId xmlns="" xmlns:a16="http://schemas.microsoft.com/office/drawing/2014/main" id="{F8004501-A40E-4E2B-9315-9619C80F2682}"/>
              </a:ext>
            </a:extLst>
          </p:cNvPr>
          <p:cNvSpPr/>
          <p:nvPr/>
        </p:nvSpPr>
        <p:spPr>
          <a:xfrm flipH="1">
            <a:off x="11518900" y="1431379"/>
            <a:ext cx="45719" cy="20171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 xmlns:a16="http://schemas.microsoft.com/office/drawing/2014/main" id="{D8087AA3-EC84-48BD-9CAB-91879E251BE9}"/>
              </a:ext>
            </a:extLst>
          </p:cNvPr>
          <p:cNvSpPr/>
          <p:nvPr/>
        </p:nvSpPr>
        <p:spPr>
          <a:xfrm flipH="1">
            <a:off x="650240" y="3713234"/>
            <a:ext cx="45719" cy="20171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 xmlns:a16="http://schemas.microsoft.com/office/drawing/2014/main" id="{78964AB2-562A-43AF-BCA5-C44AA93D2293}"/>
              </a:ext>
            </a:extLst>
          </p:cNvPr>
          <p:cNvSpPr/>
          <p:nvPr/>
        </p:nvSpPr>
        <p:spPr>
          <a:xfrm>
            <a:off x="4377012" y="2464393"/>
            <a:ext cx="6799846" cy="701346"/>
          </a:xfrm>
          <a:prstGeom prst="rect">
            <a:avLst/>
          </a:prstGeom>
        </p:spPr>
        <p:txBody>
          <a:bodyPr wrap="square">
            <a:spAutoFit/>
          </a:bodyPr>
          <a:lstStyle/>
          <a:p>
            <a:pPr algn="just">
              <a:lnSpc>
                <a:spcPct val="130000"/>
              </a:lnSpc>
              <a:spcAft>
                <a:spcPts val="600"/>
              </a:spcAft>
            </a:pPr>
            <a:r>
              <a:rPr lang="zh-CN" altLang="en-US" sz="1600" dirty="0">
                <a:solidFill>
                  <a:srgbClr val="303030"/>
                </a:solidFill>
                <a:latin typeface="微软雅黑" panose="020B0503020204020204" pitchFamily="34" charset="-122"/>
                <a:ea typeface="微软雅黑" panose="020B0503020204020204" pitchFamily="34" charset="-122"/>
              </a:rPr>
              <a:t>陕西师范大学是教育部直属、世界一流学科建设高校，国家“</a:t>
            </a:r>
            <a:r>
              <a:rPr lang="en-US" altLang="zh-CN" sz="1600" dirty="0">
                <a:solidFill>
                  <a:srgbClr val="303030"/>
                </a:solidFill>
                <a:latin typeface="微软雅黑" panose="020B0503020204020204" pitchFamily="34" charset="-122"/>
                <a:ea typeface="微软雅黑" panose="020B0503020204020204" pitchFamily="34" charset="-122"/>
              </a:rPr>
              <a:t>211</a:t>
            </a:r>
            <a:r>
              <a:rPr lang="zh-CN" altLang="en-US" sz="1600" dirty="0">
                <a:solidFill>
                  <a:srgbClr val="303030"/>
                </a:solidFill>
                <a:latin typeface="微软雅黑" panose="020B0503020204020204" pitchFamily="34" charset="-122"/>
                <a:ea typeface="微软雅黑" panose="020B0503020204020204" pitchFamily="34" charset="-122"/>
              </a:rPr>
              <a:t>工程”重点建设大学，国家教师教育“</a:t>
            </a:r>
            <a:r>
              <a:rPr lang="en-US" altLang="zh-CN" sz="1600" dirty="0">
                <a:solidFill>
                  <a:srgbClr val="303030"/>
                </a:solidFill>
                <a:latin typeface="微软雅黑" panose="020B0503020204020204" pitchFamily="34" charset="-122"/>
                <a:ea typeface="微软雅黑" panose="020B0503020204020204" pitchFamily="34" charset="-122"/>
              </a:rPr>
              <a:t>985</a:t>
            </a:r>
            <a:r>
              <a:rPr lang="zh-CN" altLang="en-US" sz="1600" dirty="0">
                <a:solidFill>
                  <a:srgbClr val="303030"/>
                </a:solidFill>
                <a:latin typeface="微软雅黑" panose="020B0503020204020204" pitchFamily="34" charset="-122"/>
                <a:ea typeface="微软雅黑" panose="020B0503020204020204" pitchFamily="34" charset="-122"/>
              </a:rPr>
              <a:t>工程优势学科创新平台”建设高校。</a:t>
            </a:r>
            <a:endParaRPr lang="en-US" altLang="zh-CN" sz="1600" dirty="0">
              <a:solidFill>
                <a:srgbClr val="303030"/>
              </a:solidFill>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7A3073C5-6EA1-48FA-8A28-5680897BEF02}"/>
              </a:ext>
            </a:extLst>
          </p:cNvPr>
          <p:cNvSpPr/>
          <p:nvPr/>
        </p:nvSpPr>
        <p:spPr>
          <a:xfrm>
            <a:off x="4377012" y="2002728"/>
            <a:ext cx="2645425" cy="461665"/>
          </a:xfrm>
          <a:prstGeom prst="rect">
            <a:avLst/>
          </a:prstGeom>
        </p:spPr>
        <p:txBody>
          <a:bodyPr wrap="none" lIns="90000">
            <a:spAutoFit/>
          </a:bodyPr>
          <a:lstStyle/>
          <a:p>
            <a:r>
              <a:rPr lang="zh-CN" altLang="en-US" sz="2400" b="1" dirty="0">
                <a:solidFill>
                  <a:schemeClr val="accent1"/>
                </a:solidFill>
                <a:latin typeface="微软雅黑" panose="020B0503020204020204" pitchFamily="34" charset="-122"/>
              </a:rPr>
              <a:t>请输入您的小标题</a:t>
            </a:r>
            <a:endParaRPr lang="zh-CN" altLang="en-US" sz="2400" b="1" dirty="0">
              <a:solidFill>
                <a:schemeClr val="accent1"/>
              </a:solidFill>
              <a:effectLst/>
              <a:latin typeface="微软雅黑" panose="020B0503020204020204" pitchFamily="34" charset="-122"/>
            </a:endParaRPr>
          </a:p>
        </p:txBody>
      </p:sp>
      <p:sp>
        <p:nvSpPr>
          <p:cNvPr id="42" name="矩形 41">
            <a:extLst>
              <a:ext uri="{FF2B5EF4-FFF2-40B4-BE49-F238E27FC236}">
                <a16:creationId xmlns="" xmlns:a16="http://schemas.microsoft.com/office/drawing/2014/main" id="{99A62189-4F5E-4A1E-8498-1DE2B36156E3}"/>
              </a:ext>
            </a:extLst>
          </p:cNvPr>
          <p:cNvSpPr/>
          <p:nvPr/>
        </p:nvSpPr>
        <p:spPr>
          <a:xfrm>
            <a:off x="4377012" y="1579973"/>
            <a:ext cx="869297" cy="830997"/>
          </a:xfrm>
          <a:prstGeom prst="rect">
            <a:avLst/>
          </a:prstGeom>
        </p:spPr>
        <p:txBody>
          <a:bodyPr wrap="none" lIns="90000">
            <a:spAutoFit/>
          </a:bodyPr>
          <a:lstStyle/>
          <a:p>
            <a:r>
              <a:rPr lang="en-US" altLang="zh-CN" sz="4800" dirty="0">
                <a:gradFill flip="none" rotWithShape="1">
                  <a:gsLst>
                    <a:gs pos="0">
                      <a:schemeClr val="accent1"/>
                    </a:gs>
                    <a:gs pos="63000">
                      <a:schemeClr val="accent1">
                        <a:alpha val="0"/>
                      </a:schemeClr>
                    </a:gs>
                  </a:gsLst>
                  <a:lin ang="5400000" scaled="1"/>
                  <a:tileRect/>
                </a:gradFill>
              </a:rPr>
              <a:t>01</a:t>
            </a:r>
            <a:endParaRPr lang="zh-CN" altLang="en-US" sz="4800" dirty="0">
              <a:gradFill flip="none" rotWithShape="1">
                <a:gsLst>
                  <a:gs pos="0">
                    <a:schemeClr val="accent1"/>
                  </a:gs>
                  <a:gs pos="63000">
                    <a:schemeClr val="accent1">
                      <a:alpha val="0"/>
                    </a:schemeClr>
                  </a:gs>
                </a:gsLst>
                <a:lin ang="5400000" scaled="1"/>
                <a:tileRect/>
              </a:gradFill>
              <a:effectLst/>
            </a:endParaRPr>
          </a:p>
        </p:txBody>
      </p:sp>
      <p:sp>
        <p:nvSpPr>
          <p:cNvPr id="44" name="矩形 43">
            <a:extLst>
              <a:ext uri="{FF2B5EF4-FFF2-40B4-BE49-F238E27FC236}">
                <a16:creationId xmlns="" xmlns:a16="http://schemas.microsoft.com/office/drawing/2014/main" id="{6F0B1A77-5759-4E2B-9540-253CEC1504C0}"/>
              </a:ext>
            </a:extLst>
          </p:cNvPr>
          <p:cNvSpPr/>
          <p:nvPr/>
        </p:nvSpPr>
        <p:spPr>
          <a:xfrm>
            <a:off x="1100567" y="4743785"/>
            <a:ext cx="6651854" cy="701346"/>
          </a:xfrm>
          <a:prstGeom prst="rect">
            <a:avLst/>
          </a:prstGeom>
        </p:spPr>
        <p:txBody>
          <a:bodyPr wrap="square" rIns="0">
            <a:spAutoFit/>
          </a:bodyPr>
          <a:lstStyle/>
          <a:p>
            <a:pPr algn="just">
              <a:lnSpc>
                <a:spcPct val="130000"/>
              </a:lnSpc>
              <a:spcAft>
                <a:spcPts val="600"/>
              </a:spcAft>
            </a:pPr>
            <a:r>
              <a:rPr lang="zh-CN" altLang="en-US" sz="1600" dirty="0">
                <a:solidFill>
                  <a:srgbClr val="303030"/>
                </a:solidFill>
                <a:latin typeface="微软雅黑" panose="020B0503020204020204" pitchFamily="34" charset="-122"/>
                <a:ea typeface="微软雅黑" panose="020B0503020204020204" pitchFamily="34" charset="-122"/>
              </a:rPr>
              <a:t>陕西师范大学是教育部直属、世界一流学科建设高校，国家“</a:t>
            </a:r>
            <a:r>
              <a:rPr lang="en-US" altLang="zh-CN" sz="1600" dirty="0">
                <a:solidFill>
                  <a:srgbClr val="303030"/>
                </a:solidFill>
                <a:latin typeface="微软雅黑" panose="020B0503020204020204" pitchFamily="34" charset="-122"/>
                <a:ea typeface="微软雅黑" panose="020B0503020204020204" pitchFamily="34" charset="-122"/>
              </a:rPr>
              <a:t>211</a:t>
            </a:r>
            <a:r>
              <a:rPr lang="zh-CN" altLang="en-US" sz="1600" dirty="0">
                <a:solidFill>
                  <a:srgbClr val="303030"/>
                </a:solidFill>
                <a:latin typeface="微软雅黑" panose="020B0503020204020204" pitchFamily="34" charset="-122"/>
                <a:ea typeface="微软雅黑" panose="020B0503020204020204" pitchFamily="34" charset="-122"/>
              </a:rPr>
              <a:t>工程”重点建设大学，国家教师教育“</a:t>
            </a:r>
            <a:r>
              <a:rPr lang="en-US" altLang="zh-CN" sz="1600" dirty="0">
                <a:solidFill>
                  <a:srgbClr val="303030"/>
                </a:solidFill>
                <a:latin typeface="微软雅黑" panose="020B0503020204020204" pitchFamily="34" charset="-122"/>
                <a:ea typeface="微软雅黑" panose="020B0503020204020204" pitchFamily="34" charset="-122"/>
              </a:rPr>
              <a:t>985</a:t>
            </a:r>
            <a:r>
              <a:rPr lang="zh-CN" altLang="en-US" sz="1600" dirty="0">
                <a:solidFill>
                  <a:srgbClr val="303030"/>
                </a:solidFill>
                <a:latin typeface="微软雅黑" panose="020B0503020204020204" pitchFamily="34" charset="-122"/>
                <a:ea typeface="微软雅黑" panose="020B0503020204020204" pitchFamily="34" charset="-122"/>
              </a:rPr>
              <a:t>工程优势学科创新平台”建设高校。</a:t>
            </a:r>
            <a:endParaRPr lang="en-US" altLang="zh-CN" sz="1600" dirty="0">
              <a:solidFill>
                <a:srgbClr val="303030"/>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 xmlns:a16="http://schemas.microsoft.com/office/drawing/2014/main" id="{869D0A5C-BC9C-4A5A-BD69-392DBC51C91D}"/>
              </a:ext>
            </a:extLst>
          </p:cNvPr>
          <p:cNvSpPr/>
          <p:nvPr/>
        </p:nvSpPr>
        <p:spPr>
          <a:xfrm>
            <a:off x="5106996" y="4282120"/>
            <a:ext cx="2645425" cy="461665"/>
          </a:xfrm>
          <a:prstGeom prst="rect">
            <a:avLst/>
          </a:prstGeom>
        </p:spPr>
        <p:txBody>
          <a:bodyPr wrap="none" lIns="90000" rIns="0">
            <a:spAutoFit/>
          </a:bodyPr>
          <a:lstStyle/>
          <a:p>
            <a:pPr algn="r"/>
            <a:r>
              <a:rPr lang="zh-CN" altLang="en-US" sz="2400" b="1" dirty="0">
                <a:solidFill>
                  <a:schemeClr val="accent1"/>
                </a:solidFill>
                <a:latin typeface="微软雅黑" panose="020B0503020204020204" pitchFamily="34" charset="-122"/>
              </a:rPr>
              <a:t>请输入您的小标题</a:t>
            </a:r>
            <a:endParaRPr lang="zh-CN" altLang="en-US" sz="2400" b="1" dirty="0">
              <a:solidFill>
                <a:schemeClr val="accent1"/>
              </a:solidFill>
              <a:effectLst/>
              <a:latin typeface="微软雅黑" panose="020B0503020204020204" pitchFamily="34" charset="-122"/>
            </a:endParaRPr>
          </a:p>
        </p:txBody>
      </p:sp>
      <p:sp>
        <p:nvSpPr>
          <p:cNvPr id="46" name="矩形 45">
            <a:extLst>
              <a:ext uri="{FF2B5EF4-FFF2-40B4-BE49-F238E27FC236}">
                <a16:creationId xmlns="" xmlns:a16="http://schemas.microsoft.com/office/drawing/2014/main" id="{B803B950-FB69-4A24-B1BA-5EA890697781}"/>
              </a:ext>
            </a:extLst>
          </p:cNvPr>
          <p:cNvSpPr/>
          <p:nvPr/>
        </p:nvSpPr>
        <p:spPr>
          <a:xfrm>
            <a:off x="6975457" y="3859365"/>
            <a:ext cx="776964" cy="830997"/>
          </a:xfrm>
          <a:prstGeom prst="rect">
            <a:avLst/>
          </a:prstGeom>
        </p:spPr>
        <p:txBody>
          <a:bodyPr wrap="none" lIns="90000" rIns="0">
            <a:spAutoFit/>
          </a:bodyPr>
          <a:lstStyle/>
          <a:p>
            <a:r>
              <a:rPr lang="en-US" altLang="zh-CN" sz="4800" dirty="0">
                <a:gradFill flip="none" rotWithShape="1">
                  <a:gsLst>
                    <a:gs pos="0">
                      <a:schemeClr val="accent1"/>
                    </a:gs>
                    <a:gs pos="63000">
                      <a:schemeClr val="accent1">
                        <a:alpha val="0"/>
                      </a:schemeClr>
                    </a:gs>
                  </a:gsLst>
                  <a:lin ang="5400000" scaled="1"/>
                  <a:tileRect/>
                </a:gradFill>
              </a:rPr>
              <a:t>02</a:t>
            </a:r>
            <a:endParaRPr lang="zh-CN" altLang="en-US" sz="4800" dirty="0">
              <a:gradFill flip="none" rotWithShape="1">
                <a:gsLst>
                  <a:gs pos="0">
                    <a:schemeClr val="accent1"/>
                  </a:gs>
                  <a:gs pos="63000">
                    <a:schemeClr val="accent1">
                      <a:alpha val="0"/>
                    </a:schemeClr>
                  </a:gs>
                </a:gsLst>
                <a:lin ang="5400000" scaled="1"/>
                <a:tileRect/>
              </a:gradFill>
              <a:effectLst/>
            </a:endParaRPr>
          </a:p>
        </p:txBody>
      </p:sp>
      <p:pic>
        <p:nvPicPr>
          <p:cNvPr id="24" name="图片占位符 23" descr="图片包含 树, 鸟, 分支, 户外&#10;&#10;描述已自动生成">
            <a:extLst>
              <a:ext uri="{FF2B5EF4-FFF2-40B4-BE49-F238E27FC236}">
                <a16:creationId xmlns="" xmlns:a16="http://schemas.microsoft.com/office/drawing/2014/main" id="{09003C07-A9CD-4BB2-AEF6-1630E1BD6560}"/>
              </a:ext>
            </a:extLst>
          </p:cNvPr>
          <p:cNvPicPr>
            <a:picLocks noGrp="1" noChangeAspect="1"/>
          </p:cNvPicPr>
          <p:nvPr>
            <p:ph type="pic" sz="quarter" idx="13"/>
          </p:nvPr>
        </p:nvPicPr>
        <p:blipFill rotWithShape="1">
          <a:blip r:embed="rId4" cstate="email">
            <a:extLst>
              <a:ext uri="{28A0092B-C50C-407E-A947-70E740481C1C}">
                <a14:useLocalDpi xmlns:a14="http://schemas.microsoft.com/office/drawing/2010/main"/>
              </a:ext>
            </a:extLst>
          </a:blip>
          <a:srcRect/>
          <a:stretch/>
        </p:blipFill>
        <p:spPr>
          <a:xfrm>
            <a:off x="673100" y="1431380"/>
            <a:ext cx="3361871" cy="2017122"/>
          </a:xfrm>
        </p:spPr>
      </p:pic>
    </p:spTree>
    <p:extLst>
      <p:ext uri="{BB962C8B-B14F-4D97-AF65-F5344CB8AC3E}">
        <p14:creationId xmlns:p14="http://schemas.microsoft.com/office/powerpoint/2010/main" val="17419276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82C9094-3F62-4F59-BF85-BC84E3B9D825}"/>
              </a:ext>
            </a:extLst>
          </p:cNvPr>
          <p:cNvSpPr>
            <a:spLocks noGrp="1"/>
          </p:cNvSpPr>
          <p:nvPr>
            <p:ph type="title"/>
          </p:nvPr>
        </p:nvSpPr>
        <p:spPr/>
        <p:txBody>
          <a:bodyPr/>
          <a:lstStyle/>
          <a:p>
            <a:r>
              <a:rPr lang="zh-CN" altLang="en-US" dirty="0"/>
              <a:t>三段文字页</a:t>
            </a:r>
            <a:r>
              <a:rPr lang="en-US" altLang="zh-CN" dirty="0"/>
              <a:t>-</a:t>
            </a:r>
            <a:r>
              <a:rPr lang="zh-CN" altLang="en-US" dirty="0"/>
              <a:t>并列</a:t>
            </a:r>
          </a:p>
        </p:txBody>
      </p:sp>
      <p:sp>
        <p:nvSpPr>
          <p:cNvPr id="5" name="页脚占位符 4">
            <a:extLst>
              <a:ext uri="{FF2B5EF4-FFF2-40B4-BE49-F238E27FC236}">
                <a16:creationId xmlns="" xmlns:a16="http://schemas.microsoft.com/office/drawing/2014/main" id="{A522D4C3-1460-4745-A771-0AFDF9C9B88C}"/>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4" name="灯片编号占位符 3">
            <a:extLst>
              <a:ext uri="{FF2B5EF4-FFF2-40B4-BE49-F238E27FC236}">
                <a16:creationId xmlns="" xmlns:a16="http://schemas.microsoft.com/office/drawing/2014/main" id="{2F7E4349-8027-403D-90D8-24438893C51A}"/>
              </a:ext>
            </a:extLst>
          </p:cNvPr>
          <p:cNvSpPr>
            <a:spLocks noGrp="1"/>
          </p:cNvSpPr>
          <p:nvPr>
            <p:ph type="sldNum" sz="quarter" idx="21"/>
          </p:nvPr>
        </p:nvSpPr>
        <p:spPr/>
        <p:txBody>
          <a:bodyPr/>
          <a:lstStyle/>
          <a:p>
            <a:fld id="{E0636391-671F-441A-88CD-087D895C35BE}" type="slidenum">
              <a:rPr lang="zh-CN" altLang="en-US" smtClean="0"/>
              <a:t>35</a:t>
            </a:fld>
            <a:endParaRPr lang="zh-CN" altLang="en-US"/>
          </a:p>
        </p:txBody>
      </p:sp>
      <p:sp>
        <p:nvSpPr>
          <p:cNvPr id="3" name="矩形 2">
            <a:extLst>
              <a:ext uri="{FF2B5EF4-FFF2-40B4-BE49-F238E27FC236}">
                <a16:creationId xmlns="" xmlns:a16="http://schemas.microsoft.com/office/drawing/2014/main" id="{D3BB7C59-AB13-4A5B-8E52-F99A0A1B292C}"/>
              </a:ext>
            </a:extLst>
          </p:cNvPr>
          <p:cNvSpPr/>
          <p:nvPr/>
        </p:nvSpPr>
        <p:spPr>
          <a:xfrm>
            <a:off x="660400" y="1985923"/>
            <a:ext cx="3245339" cy="383540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DFF07B14-EAC1-42B4-84BF-4F0B953308DB}"/>
              </a:ext>
            </a:extLst>
          </p:cNvPr>
          <p:cNvSpPr/>
          <p:nvPr/>
        </p:nvSpPr>
        <p:spPr>
          <a:xfrm>
            <a:off x="960357" y="2438862"/>
            <a:ext cx="2645425" cy="461665"/>
          </a:xfrm>
          <a:prstGeom prst="rect">
            <a:avLst/>
          </a:prstGeom>
        </p:spPr>
        <p:txBody>
          <a:bodyPr wrap="none" lIns="90000">
            <a:spAutoFit/>
          </a:bodyPr>
          <a:lstStyle/>
          <a:p>
            <a:pPr algn="ctr"/>
            <a:r>
              <a:rPr lang="zh-CN" altLang="en-US" sz="2400" b="1" dirty="0">
                <a:solidFill>
                  <a:schemeClr val="accent1"/>
                </a:solidFill>
                <a:latin typeface="微软雅黑" panose="020B0503020204020204" pitchFamily="34" charset="-122"/>
              </a:rPr>
              <a:t>请输入您的小标题</a:t>
            </a:r>
            <a:endParaRPr lang="zh-CN" altLang="en-US" sz="2400" b="1" dirty="0">
              <a:solidFill>
                <a:schemeClr val="accent1"/>
              </a:solidFill>
              <a:effectLst/>
              <a:latin typeface="微软雅黑" panose="020B0503020204020204" pitchFamily="34" charset="-122"/>
            </a:endParaRPr>
          </a:p>
        </p:txBody>
      </p:sp>
      <p:sp>
        <p:nvSpPr>
          <p:cNvPr id="13" name="矩形 12">
            <a:extLst>
              <a:ext uri="{FF2B5EF4-FFF2-40B4-BE49-F238E27FC236}">
                <a16:creationId xmlns="" xmlns:a16="http://schemas.microsoft.com/office/drawing/2014/main" id="{B57EC88E-AE2B-453A-BEA2-4EC597D5C905}"/>
              </a:ext>
            </a:extLst>
          </p:cNvPr>
          <p:cNvSpPr/>
          <p:nvPr/>
        </p:nvSpPr>
        <p:spPr>
          <a:xfrm>
            <a:off x="960356" y="3016527"/>
            <a:ext cx="2645426" cy="1981696"/>
          </a:xfrm>
          <a:prstGeom prst="rect">
            <a:avLst/>
          </a:prstGeom>
        </p:spPr>
        <p:txBody>
          <a:bodyPr wrap="square">
            <a:spAutoFit/>
          </a:bodyPr>
          <a:lstStyle/>
          <a:p>
            <a:pPr algn="just">
              <a:lnSpc>
                <a:spcPct val="130000"/>
              </a:lnSpc>
              <a:spcAft>
                <a:spcPts val="600"/>
              </a:spcAf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陕西师范大学是教育部直属、世界一流学科建设高校，是国家培养高等院校、中等学校师资和教育管理干部以及其他高级专门人才的重要基地，被誉为“教师的摇篮”。</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任意多边形: 形状 18">
            <a:extLst>
              <a:ext uri="{FF2B5EF4-FFF2-40B4-BE49-F238E27FC236}">
                <a16:creationId xmlns="" xmlns:a16="http://schemas.microsoft.com/office/drawing/2014/main" id="{DAF0FB71-E215-4082-A424-B45E64616F67}"/>
              </a:ext>
            </a:extLst>
          </p:cNvPr>
          <p:cNvSpPr/>
          <p:nvPr/>
        </p:nvSpPr>
        <p:spPr>
          <a:xfrm>
            <a:off x="660399" y="1985923"/>
            <a:ext cx="725488" cy="900601"/>
          </a:xfrm>
          <a:custGeom>
            <a:avLst/>
            <a:gdLst>
              <a:gd name="connsiteX0" fmla="*/ 211555 w 619112"/>
              <a:gd name="connsiteY0" fmla="*/ 0 h 768549"/>
              <a:gd name="connsiteX1" fmla="*/ 619112 w 619112"/>
              <a:gd name="connsiteY1" fmla="*/ 0 h 768549"/>
              <a:gd name="connsiteX2" fmla="*/ 0 w 619112"/>
              <a:gd name="connsiteY2" fmla="*/ 768549 h 768549"/>
              <a:gd name="connsiteX3" fmla="*/ 0 w 619112"/>
              <a:gd name="connsiteY3" fmla="*/ 262619 h 768549"/>
            </a:gdLst>
            <a:ahLst/>
            <a:cxnLst>
              <a:cxn ang="0">
                <a:pos x="connsiteX0" y="connsiteY0"/>
              </a:cxn>
              <a:cxn ang="0">
                <a:pos x="connsiteX1" y="connsiteY1"/>
              </a:cxn>
              <a:cxn ang="0">
                <a:pos x="connsiteX2" y="connsiteY2"/>
              </a:cxn>
              <a:cxn ang="0">
                <a:pos x="connsiteX3" y="connsiteY3"/>
              </a:cxn>
            </a:cxnLst>
            <a:rect l="l" t="t" r="r" b="b"/>
            <a:pathLst>
              <a:path w="619112" h="768549">
                <a:moveTo>
                  <a:pt x="211555" y="0"/>
                </a:moveTo>
                <a:lnTo>
                  <a:pt x="619112" y="0"/>
                </a:lnTo>
                <a:lnTo>
                  <a:pt x="0" y="768549"/>
                </a:lnTo>
                <a:lnTo>
                  <a:pt x="0" y="262619"/>
                </a:lnTo>
                <a:close/>
              </a:path>
            </a:pathLst>
          </a:custGeom>
          <a:gradFill>
            <a:gsLst>
              <a:gs pos="100000">
                <a:schemeClr val="accent1">
                  <a:lumMod val="20000"/>
                  <a:lumOff val="80000"/>
                </a:schemeClr>
              </a:gs>
              <a:gs pos="1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14">
            <a:extLst>
              <a:ext uri="{FF2B5EF4-FFF2-40B4-BE49-F238E27FC236}">
                <a16:creationId xmlns="" xmlns:a16="http://schemas.microsoft.com/office/drawing/2014/main" id="{06D154D9-A0DA-4CD7-9865-974F8A731F00}"/>
              </a:ext>
            </a:extLst>
          </p:cNvPr>
          <p:cNvSpPr/>
          <p:nvPr/>
        </p:nvSpPr>
        <p:spPr>
          <a:xfrm>
            <a:off x="660400" y="2023399"/>
            <a:ext cx="526255" cy="461665"/>
          </a:xfrm>
          <a:prstGeom prst="rect">
            <a:avLst/>
          </a:prstGeom>
        </p:spPr>
        <p:txBody>
          <a:bodyPr wrap="square" lIns="90000">
            <a:spAutoFit/>
          </a:bodyPr>
          <a:lstStyle/>
          <a:p>
            <a:pPr algn="ctr"/>
            <a:r>
              <a:rPr lang="en-US" altLang="zh-CN" sz="2400" dirty="0">
                <a:solidFill>
                  <a:schemeClr val="bg1">
                    <a:lumMod val="95000"/>
                  </a:schemeClr>
                </a:solidFill>
                <a:effectLst/>
              </a:rPr>
              <a:t>01</a:t>
            </a:r>
            <a:endParaRPr lang="zh-CN" altLang="en-US" sz="2400" dirty="0">
              <a:solidFill>
                <a:schemeClr val="bg1">
                  <a:lumMod val="95000"/>
                </a:schemeClr>
              </a:solidFill>
              <a:effectLst/>
            </a:endParaRPr>
          </a:p>
        </p:txBody>
      </p:sp>
      <p:sp>
        <p:nvSpPr>
          <p:cNvPr id="22" name="矩形 21">
            <a:extLst>
              <a:ext uri="{FF2B5EF4-FFF2-40B4-BE49-F238E27FC236}">
                <a16:creationId xmlns="" xmlns:a16="http://schemas.microsoft.com/office/drawing/2014/main" id="{A114D38B-F941-4C83-B5C9-28D5720167A8}"/>
              </a:ext>
            </a:extLst>
          </p:cNvPr>
          <p:cNvSpPr/>
          <p:nvPr/>
        </p:nvSpPr>
        <p:spPr>
          <a:xfrm>
            <a:off x="4473330" y="1449307"/>
            <a:ext cx="3245339" cy="383540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F4DFCF9A-DA6A-4A40-A01F-2C4ADF9C2708}"/>
              </a:ext>
            </a:extLst>
          </p:cNvPr>
          <p:cNvSpPr/>
          <p:nvPr/>
        </p:nvSpPr>
        <p:spPr>
          <a:xfrm>
            <a:off x="4773287" y="1902246"/>
            <a:ext cx="2645425" cy="461665"/>
          </a:xfrm>
          <a:prstGeom prst="rect">
            <a:avLst/>
          </a:prstGeom>
        </p:spPr>
        <p:txBody>
          <a:bodyPr wrap="none" lIns="90000">
            <a:spAutoFit/>
          </a:bodyPr>
          <a:lstStyle/>
          <a:p>
            <a:pPr algn="ctr"/>
            <a:r>
              <a:rPr lang="zh-CN" altLang="en-US" sz="2400" b="1" dirty="0">
                <a:solidFill>
                  <a:schemeClr val="accent1"/>
                </a:solidFill>
                <a:latin typeface="微软雅黑" panose="020B0503020204020204" pitchFamily="34" charset="-122"/>
              </a:rPr>
              <a:t>请输入您的小标题</a:t>
            </a:r>
            <a:endParaRPr lang="zh-CN" altLang="en-US" sz="2400" b="1" dirty="0">
              <a:solidFill>
                <a:schemeClr val="accent1"/>
              </a:solidFill>
              <a:effectLst/>
              <a:latin typeface="微软雅黑" panose="020B0503020204020204" pitchFamily="34" charset="-122"/>
            </a:endParaRPr>
          </a:p>
        </p:txBody>
      </p:sp>
      <p:sp>
        <p:nvSpPr>
          <p:cNvPr id="24" name="矩形 23">
            <a:extLst>
              <a:ext uri="{FF2B5EF4-FFF2-40B4-BE49-F238E27FC236}">
                <a16:creationId xmlns="" xmlns:a16="http://schemas.microsoft.com/office/drawing/2014/main" id="{8AF54E10-1ECE-420B-9C1D-2DBC1FBD341E}"/>
              </a:ext>
            </a:extLst>
          </p:cNvPr>
          <p:cNvSpPr/>
          <p:nvPr/>
        </p:nvSpPr>
        <p:spPr>
          <a:xfrm>
            <a:off x="4773286" y="2479911"/>
            <a:ext cx="2645426" cy="1981696"/>
          </a:xfrm>
          <a:prstGeom prst="rect">
            <a:avLst/>
          </a:prstGeom>
        </p:spPr>
        <p:txBody>
          <a:bodyPr wrap="square">
            <a:spAutoFit/>
          </a:bodyPr>
          <a:lstStyle/>
          <a:p>
            <a:pPr algn="just">
              <a:lnSpc>
                <a:spcPct val="130000"/>
              </a:lnSpc>
              <a:spcAft>
                <a:spcPts val="600"/>
              </a:spcAf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陕西师范大学是教育部直属、世界一流学科建设高校，是国家培养高等院校、中等学校师资和教育管理干部以及其他高级专门人才的重要基地，被誉为“教师的摇篮”。</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任意多边形: 形状 24">
            <a:extLst>
              <a:ext uri="{FF2B5EF4-FFF2-40B4-BE49-F238E27FC236}">
                <a16:creationId xmlns="" xmlns:a16="http://schemas.microsoft.com/office/drawing/2014/main" id="{FBC97E66-5239-44B2-B109-29A2869E38D6}"/>
              </a:ext>
            </a:extLst>
          </p:cNvPr>
          <p:cNvSpPr/>
          <p:nvPr/>
        </p:nvSpPr>
        <p:spPr>
          <a:xfrm>
            <a:off x="4473329" y="1449307"/>
            <a:ext cx="725488" cy="900601"/>
          </a:xfrm>
          <a:custGeom>
            <a:avLst/>
            <a:gdLst>
              <a:gd name="connsiteX0" fmla="*/ 211555 w 619112"/>
              <a:gd name="connsiteY0" fmla="*/ 0 h 768549"/>
              <a:gd name="connsiteX1" fmla="*/ 619112 w 619112"/>
              <a:gd name="connsiteY1" fmla="*/ 0 h 768549"/>
              <a:gd name="connsiteX2" fmla="*/ 0 w 619112"/>
              <a:gd name="connsiteY2" fmla="*/ 768549 h 768549"/>
              <a:gd name="connsiteX3" fmla="*/ 0 w 619112"/>
              <a:gd name="connsiteY3" fmla="*/ 262619 h 768549"/>
            </a:gdLst>
            <a:ahLst/>
            <a:cxnLst>
              <a:cxn ang="0">
                <a:pos x="connsiteX0" y="connsiteY0"/>
              </a:cxn>
              <a:cxn ang="0">
                <a:pos x="connsiteX1" y="connsiteY1"/>
              </a:cxn>
              <a:cxn ang="0">
                <a:pos x="connsiteX2" y="connsiteY2"/>
              </a:cxn>
              <a:cxn ang="0">
                <a:pos x="connsiteX3" y="connsiteY3"/>
              </a:cxn>
            </a:cxnLst>
            <a:rect l="l" t="t" r="r" b="b"/>
            <a:pathLst>
              <a:path w="619112" h="768549">
                <a:moveTo>
                  <a:pt x="211555" y="0"/>
                </a:moveTo>
                <a:lnTo>
                  <a:pt x="619112" y="0"/>
                </a:lnTo>
                <a:lnTo>
                  <a:pt x="0" y="768549"/>
                </a:lnTo>
                <a:lnTo>
                  <a:pt x="0" y="262619"/>
                </a:lnTo>
                <a:close/>
              </a:path>
            </a:pathLst>
          </a:custGeom>
          <a:gradFill>
            <a:gsLst>
              <a:gs pos="100000">
                <a:schemeClr val="accent1">
                  <a:lumMod val="20000"/>
                  <a:lumOff val="80000"/>
                </a:schemeClr>
              </a:gs>
              <a:gs pos="1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矩形 25">
            <a:extLst>
              <a:ext uri="{FF2B5EF4-FFF2-40B4-BE49-F238E27FC236}">
                <a16:creationId xmlns="" xmlns:a16="http://schemas.microsoft.com/office/drawing/2014/main" id="{46512827-E0CA-4775-A0E8-4E071E82A262}"/>
              </a:ext>
            </a:extLst>
          </p:cNvPr>
          <p:cNvSpPr/>
          <p:nvPr/>
        </p:nvSpPr>
        <p:spPr>
          <a:xfrm>
            <a:off x="4473330" y="1486783"/>
            <a:ext cx="526255" cy="461665"/>
          </a:xfrm>
          <a:prstGeom prst="rect">
            <a:avLst/>
          </a:prstGeom>
        </p:spPr>
        <p:txBody>
          <a:bodyPr wrap="square" lIns="90000">
            <a:spAutoFit/>
          </a:bodyPr>
          <a:lstStyle/>
          <a:p>
            <a:pPr algn="ctr"/>
            <a:r>
              <a:rPr lang="en-US" altLang="zh-CN" sz="2400" dirty="0">
                <a:solidFill>
                  <a:schemeClr val="bg1">
                    <a:lumMod val="95000"/>
                  </a:schemeClr>
                </a:solidFill>
                <a:effectLst/>
              </a:rPr>
              <a:t>02</a:t>
            </a:r>
            <a:endParaRPr lang="zh-CN" altLang="en-US" sz="2400" dirty="0">
              <a:solidFill>
                <a:schemeClr val="bg1">
                  <a:lumMod val="95000"/>
                </a:schemeClr>
              </a:solidFill>
              <a:effectLst/>
            </a:endParaRPr>
          </a:p>
        </p:txBody>
      </p:sp>
      <p:sp>
        <p:nvSpPr>
          <p:cNvPr id="28" name="矩形 27">
            <a:extLst>
              <a:ext uri="{FF2B5EF4-FFF2-40B4-BE49-F238E27FC236}">
                <a16:creationId xmlns="" xmlns:a16="http://schemas.microsoft.com/office/drawing/2014/main" id="{06A7232E-8363-4C4F-9983-D3B0A92C5598}"/>
              </a:ext>
            </a:extLst>
          </p:cNvPr>
          <p:cNvSpPr/>
          <p:nvPr/>
        </p:nvSpPr>
        <p:spPr>
          <a:xfrm>
            <a:off x="8273561" y="1985923"/>
            <a:ext cx="3245339" cy="383540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 xmlns:a16="http://schemas.microsoft.com/office/drawing/2014/main" id="{70FC3DC2-B0E1-451F-9FEF-0DB49E7C9C0A}"/>
              </a:ext>
            </a:extLst>
          </p:cNvPr>
          <p:cNvSpPr/>
          <p:nvPr/>
        </p:nvSpPr>
        <p:spPr>
          <a:xfrm>
            <a:off x="8573518" y="2438862"/>
            <a:ext cx="2645425" cy="461665"/>
          </a:xfrm>
          <a:prstGeom prst="rect">
            <a:avLst/>
          </a:prstGeom>
        </p:spPr>
        <p:txBody>
          <a:bodyPr wrap="none" lIns="90000">
            <a:spAutoFit/>
          </a:bodyPr>
          <a:lstStyle/>
          <a:p>
            <a:pPr algn="ctr"/>
            <a:r>
              <a:rPr lang="zh-CN" altLang="en-US" sz="2400" b="1" dirty="0">
                <a:solidFill>
                  <a:schemeClr val="accent1"/>
                </a:solidFill>
                <a:latin typeface="微软雅黑" panose="020B0503020204020204" pitchFamily="34" charset="-122"/>
              </a:rPr>
              <a:t>请输入您的小标题</a:t>
            </a:r>
            <a:endParaRPr lang="zh-CN" altLang="en-US" sz="2400" b="1" dirty="0">
              <a:solidFill>
                <a:schemeClr val="accent1"/>
              </a:solidFill>
              <a:effectLst/>
              <a:latin typeface="微软雅黑" panose="020B0503020204020204" pitchFamily="34" charset="-122"/>
            </a:endParaRPr>
          </a:p>
        </p:txBody>
      </p:sp>
      <p:sp>
        <p:nvSpPr>
          <p:cNvPr id="30" name="矩形 29">
            <a:extLst>
              <a:ext uri="{FF2B5EF4-FFF2-40B4-BE49-F238E27FC236}">
                <a16:creationId xmlns="" xmlns:a16="http://schemas.microsoft.com/office/drawing/2014/main" id="{17319761-688F-4D26-AF18-EBD8A3EADEA3}"/>
              </a:ext>
            </a:extLst>
          </p:cNvPr>
          <p:cNvSpPr/>
          <p:nvPr/>
        </p:nvSpPr>
        <p:spPr>
          <a:xfrm>
            <a:off x="8573517" y="3016527"/>
            <a:ext cx="2645426" cy="1981696"/>
          </a:xfrm>
          <a:prstGeom prst="rect">
            <a:avLst/>
          </a:prstGeom>
        </p:spPr>
        <p:txBody>
          <a:bodyPr wrap="square">
            <a:spAutoFit/>
          </a:bodyPr>
          <a:lstStyle/>
          <a:p>
            <a:pPr algn="just">
              <a:lnSpc>
                <a:spcPct val="130000"/>
              </a:lnSpc>
              <a:spcAft>
                <a:spcPts val="600"/>
              </a:spcAf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陕西师范大学是教育部直属、世界一流学科建设高校，是国家培养高等院校、中等学校师资和教育管理干部以及其他高级专门人才的重要基地，被誉为“教师的摇篮”。</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任意多边形: 形状 30">
            <a:extLst>
              <a:ext uri="{FF2B5EF4-FFF2-40B4-BE49-F238E27FC236}">
                <a16:creationId xmlns="" xmlns:a16="http://schemas.microsoft.com/office/drawing/2014/main" id="{9F1822BA-15E2-427C-93C5-1DA060EB976F}"/>
              </a:ext>
            </a:extLst>
          </p:cNvPr>
          <p:cNvSpPr/>
          <p:nvPr/>
        </p:nvSpPr>
        <p:spPr>
          <a:xfrm>
            <a:off x="8273560" y="1985923"/>
            <a:ext cx="725488" cy="900601"/>
          </a:xfrm>
          <a:custGeom>
            <a:avLst/>
            <a:gdLst>
              <a:gd name="connsiteX0" fmla="*/ 211555 w 619112"/>
              <a:gd name="connsiteY0" fmla="*/ 0 h 768549"/>
              <a:gd name="connsiteX1" fmla="*/ 619112 w 619112"/>
              <a:gd name="connsiteY1" fmla="*/ 0 h 768549"/>
              <a:gd name="connsiteX2" fmla="*/ 0 w 619112"/>
              <a:gd name="connsiteY2" fmla="*/ 768549 h 768549"/>
              <a:gd name="connsiteX3" fmla="*/ 0 w 619112"/>
              <a:gd name="connsiteY3" fmla="*/ 262619 h 768549"/>
            </a:gdLst>
            <a:ahLst/>
            <a:cxnLst>
              <a:cxn ang="0">
                <a:pos x="connsiteX0" y="connsiteY0"/>
              </a:cxn>
              <a:cxn ang="0">
                <a:pos x="connsiteX1" y="connsiteY1"/>
              </a:cxn>
              <a:cxn ang="0">
                <a:pos x="connsiteX2" y="connsiteY2"/>
              </a:cxn>
              <a:cxn ang="0">
                <a:pos x="connsiteX3" y="connsiteY3"/>
              </a:cxn>
            </a:cxnLst>
            <a:rect l="l" t="t" r="r" b="b"/>
            <a:pathLst>
              <a:path w="619112" h="768549">
                <a:moveTo>
                  <a:pt x="211555" y="0"/>
                </a:moveTo>
                <a:lnTo>
                  <a:pt x="619112" y="0"/>
                </a:lnTo>
                <a:lnTo>
                  <a:pt x="0" y="768549"/>
                </a:lnTo>
                <a:lnTo>
                  <a:pt x="0" y="262619"/>
                </a:lnTo>
                <a:close/>
              </a:path>
            </a:pathLst>
          </a:custGeom>
          <a:gradFill>
            <a:gsLst>
              <a:gs pos="100000">
                <a:schemeClr val="accent1">
                  <a:lumMod val="20000"/>
                  <a:lumOff val="80000"/>
                </a:schemeClr>
              </a:gs>
              <a:gs pos="1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矩形 31">
            <a:extLst>
              <a:ext uri="{FF2B5EF4-FFF2-40B4-BE49-F238E27FC236}">
                <a16:creationId xmlns="" xmlns:a16="http://schemas.microsoft.com/office/drawing/2014/main" id="{18108088-AB18-47DF-B43E-A8552143CB20}"/>
              </a:ext>
            </a:extLst>
          </p:cNvPr>
          <p:cNvSpPr/>
          <p:nvPr/>
        </p:nvSpPr>
        <p:spPr>
          <a:xfrm>
            <a:off x="8273561" y="2023399"/>
            <a:ext cx="526255" cy="461665"/>
          </a:xfrm>
          <a:prstGeom prst="rect">
            <a:avLst/>
          </a:prstGeom>
        </p:spPr>
        <p:txBody>
          <a:bodyPr wrap="square" lIns="90000">
            <a:spAutoFit/>
          </a:bodyPr>
          <a:lstStyle/>
          <a:p>
            <a:pPr algn="ctr"/>
            <a:r>
              <a:rPr lang="en-US" altLang="zh-CN" sz="2400" dirty="0">
                <a:solidFill>
                  <a:schemeClr val="bg1">
                    <a:lumMod val="95000"/>
                  </a:schemeClr>
                </a:solidFill>
                <a:effectLst/>
              </a:rPr>
              <a:t>03</a:t>
            </a:r>
            <a:endParaRPr lang="zh-CN" altLang="en-US" sz="2400" dirty="0">
              <a:solidFill>
                <a:schemeClr val="bg1">
                  <a:lumMod val="95000"/>
                </a:schemeClr>
              </a:solidFill>
              <a:effectLst/>
            </a:endParaRPr>
          </a:p>
        </p:txBody>
      </p:sp>
      <p:cxnSp>
        <p:nvCxnSpPr>
          <p:cNvPr id="34" name="直接连接符 33">
            <a:extLst>
              <a:ext uri="{FF2B5EF4-FFF2-40B4-BE49-F238E27FC236}">
                <a16:creationId xmlns="" xmlns:a16="http://schemas.microsoft.com/office/drawing/2014/main" id="{47AA63C5-F72A-4557-9B9E-96582B76541D}"/>
              </a:ext>
            </a:extLst>
          </p:cNvPr>
          <p:cNvCxnSpPr>
            <a:cxnSpLocks/>
          </p:cNvCxnSpPr>
          <p:nvPr/>
        </p:nvCxnSpPr>
        <p:spPr>
          <a:xfrm>
            <a:off x="660400" y="5818190"/>
            <a:ext cx="324533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49E77687-0204-41D5-B918-CE9AE11F7AD7}"/>
              </a:ext>
            </a:extLst>
          </p:cNvPr>
          <p:cNvCxnSpPr>
            <a:cxnSpLocks/>
          </p:cNvCxnSpPr>
          <p:nvPr/>
        </p:nvCxnSpPr>
        <p:spPr>
          <a:xfrm>
            <a:off x="4473330" y="5284708"/>
            <a:ext cx="324533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C91586B9-07CD-4A8B-8770-8B7201B9C12D}"/>
              </a:ext>
            </a:extLst>
          </p:cNvPr>
          <p:cNvCxnSpPr>
            <a:cxnSpLocks/>
          </p:cNvCxnSpPr>
          <p:nvPr/>
        </p:nvCxnSpPr>
        <p:spPr>
          <a:xfrm>
            <a:off x="8273561" y="5818190"/>
            <a:ext cx="3245339"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38252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BA37ACE-CFBC-4BF6-9A4B-A99208CD272B}"/>
              </a:ext>
            </a:extLst>
          </p:cNvPr>
          <p:cNvSpPr>
            <a:spLocks noGrp="1"/>
          </p:cNvSpPr>
          <p:nvPr>
            <p:ph type="title"/>
          </p:nvPr>
        </p:nvSpPr>
        <p:spPr/>
        <p:txBody>
          <a:bodyPr/>
          <a:lstStyle/>
          <a:p>
            <a:r>
              <a:rPr lang="zh-CN" altLang="en-US" dirty="0"/>
              <a:t>三段文字页</a:t>
            </a:r>
            <a:r>
              <a:rPr lang="en-US" altLang="zh-CN" dirty="0"/>
              <a:t>-</a:t>
            </a:r>
            <a:r>
              <a:rPr lang="zh-CN" altLang="en-US" dirty="0"/>
              <a:t>递进</a:t>
            </a:r>
          </a:p>
        </p:txBody>
      </p:sp>
      <p:sp>
        <p:nvSpPr>
          <p:cNvPr id="5" name="页脚占位符 4">
            <a:extLst>
              <a:ext uri="{FF2B5EF4-FFF2-40B4-BE49-F238E27FC236}">
                <a16:creationId xmlns="" xmlns:a16="http://schemas.microsoft.com/office/drawing/2014/main" id="{D0EAACE5-6123-44D6-96FA-BC44681CC8FA}"/>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4" name="灯片编号占位符 3">
            <a:extLst>
              <a:ext uri="{FF2B5EF4-FFF2-40B4-BE49-F238E27FC236}">
                <a16:creationId xmlns="" xmlns:a16="http://schemas.microsoft.com/office/drawing/2014/main" id="{2585A6B6-57B2-414D-8F52-F8BBD3857B7D}"/>
              </a:ext>
            </a:extLst>
          </p:cNvPr>
          <p:cNvSpPr>
            <a:spLocks noGrp="1"/>
          </p:cNvSpPr>
          <p:nvPr>
            <p:ph type="sldNum" sz="quarter" idx="21"/>
          </p:nvPr>
        </p:nvSpPr>
        <p:spPr/>
        <p:txBody>
          <a:bodyPr/>
          <a:lstStyle/>
          <a:p>
            <a:fld id="{E0636391-671F-441A-88CD-087D895C35BE}" type="slidenum">
              <a:rPr lang="zh-CN" altLang="en-US" smtClean="0"/>
              <a:t>36</a:t>
            </a:fld>
            <a:endParaRPr lang="zh-CN" altLang="en-US"/>
          </a:p>
        </p:txBody>
      </p:sp>
      <p:sp>
        <p:nvSpPr>
          <p:cNvPr id="3" name="箭头: 五边形 2">
            <a:extLst>
              <a:ext uri="{FF2B5EF4-FFF2-40B4-BE49-F238E27FC236}">
                <a16:creationId xmlns="" xmlns:a16="http://schemas.microsoft.com/office/drawing/2014/main" id="{0F674CE4-B506-434F-9A75-243DD5A94BDE}"/>
              </a:ext>
            </a:extLst>
          </p:cNvPr>
          <p:cNvSpPr/>
          <p:nvPr/>
        </p:nvSpPr>
        <p:spPr>
          <a:xfrm>
            <a:off x="673100" y="1901371"/>
            <a:ext cx="4064000" cy="762000"/>
          </a:xfrm>
          <a:prstGeom prst="homePlate">
            <a:avLst/>
          </a:prstGeom>
          <a:gradFill flip="none" rotWithShape="1">
            <a:gsLst>
              <a:gs pos="0">
                <a:schemeClr val="accent1"/>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 xmlns:a16="http://schemas.microsoft.com/office/drawing/2014/main" id="{83DBBA44-53E7-406F-99C7-1C11A9806609}"/>
              </a:ext>
            </a:extLst>
          </p:cNvPr>
          <p:cNvSpPr/>
          <p:nvPr/>
        </p:nvSpPr>
        <p:spPr>
          <a:xfrm>
            <a:off x="3811586" y="1901371"/>
            <a:ext cx="4316414" cy="762000"/>
          </a:xfrm>
          <a:custGeom>
            <a:avLst/>
            <a:gdLst>
              <a:gd name="connsiteX0" fmla="*/ 0 w 4316414"/>
              <a:gd name="connsiteY0" fmla="*/ 0 h 762000"/>
              <a:gd name="connsiteX1" fmla="*/ 3935414 w 4316414"/>
              <a:gd name="connsiteY1" fmla="*/ 0 h 762000"/>
              <a:gd name="connsiteX2" fmla="*/ 4316414 w 4316414"/>
              <a:gd name="connsiteY2" fmla="*/ 381000 h 762000"/>
              <a:gd name="connsiteX3" fmla="*/ 3935414 w 4316414"/>
              <a:gd name="connsiteY3" fmla="*/ 762000 h 762000"/>
              <a:gd name="connsiteX4" fmla="*/ 0 w 4316414"/>
              <a:gd name="connsiteY4" fmla="*/ 762000 h 762000"/>
              <a:gd name="connsiteX5" fmla="*/ 381000 w 4316414"/>
              <a:gd name="connsiteY5" fmla="*/ 38100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414" h="762000">
                <a:moveTo>
                  <a:pt x="0" y="0"/>
                </a:moveTo>
                <a:lnTo>
                  <a:pt x="3935414" y="0"/>
                </a:lnTo>
                <a:lnTo>
                  <a:pt x="4316414" y="381000"/>
                </a:lnTo>
                <a:lnTo>
                  <a:pt x="3935414" y="762000"/>
                </a:lnTo>
                <a:lnTo>
                  <a:pt x="0" y="762000"/>
                </a:lnTo>
                <a:lnTo>
                  <a:pt x="381000" y="381000"/>
                </a:lnTo>
                <a:close/>
              </a:path>
            </a:pathLst>
          </a:custGeom>
          <a:gradFill flip="none" rotWithShape="1">
            <a:gsLst>
              <a:gs pos="0">
                <a:schemeClr val="accent2"/>
              </a:gs>
              <a:gs pos="100000">
                <a:schemeClr val="accent2">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 xmlns:a16="http://schemas.microsoft.com/office/drawing/2014/main" id="{4DA78B7F-E98A-46FD-8903-FEA5C9C32C23}"/>
              </a:ext>
            </a:extLst>
          </p:cNvPr>
          <p:cNvSpPr/>
          <p:nvPr/>
        </p:nvSpPr>
        <p:spPr>
          <a:xfrm>
            <a:off x="7202486" y="1901371"/>
            <a:ext cx="4316414" cy="762000"/>
          </a:xfrm>
          <a:custGeom>
            <a:avLst/>
            <a:gdLst>
              <a:gd name="connsiteX0" fmla="*/ 0 w 4316414"/>
              <a:gd name="connsiteY0" fmla="*/ 0 h 762000"/>
              <a:gd name="connsiteX1" fmla="*/ 3935414 w 4316414"/>
              <a:gd name="connsiteY1" fmla="*/ 0 h 762000"/>
              <a:gd name="connsiteX2" fmla="*/ 4316414 w 4316414"/>
              <a:gd name="connsiteY2" fmla="*/ 381000 h 762000"/>
              <a:gd name="connsiteX3" fmla="*/ 3935414 w 4316414"/>
              <a:gd name="connsiteY3" fmla="*/ 762000 h 762000"/>
              <a:gd name="connsiteX4" fmla="*/ 0 w 4316414"/>
              <a:gd name="connsiteY4" fmla="*/ 762000 h 762000"/>
              <a:gd name="connsiteX5" fmla="*/ 381000 w 4316414"/>
              <a:gd name="connsiteY5" fmla="*/ 38100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6414" h="762000">
                <a:moveTo>
                  <a:pt x="0" y="0"/>
                </a:moveTo>
                <a:lnTo>
                  <a:pt x="3935414" y="0"/>
                </a:lnTo>
                <a:lnTo>
                  <a:pt x="4316414" y="381000"/>
                </a:lnTo>
                <a:lnTo>
                  <a:pt x="3935414" y="762000"/>
                </a:lnTo>
                <a:lnTo>
                  <a:pt x="0" y="762000"/>
                </a:lnTo>
                <a:lnTo>
                  <a:pt x="381000" y="381000"/>
                </a:lnTo>
                <a:close/>
              </a:path>
            </a:pathLst>
          </a:custGeom>
          <a:gradFill flip="none" rotWithShape="1">
            <a:gsLst>
              <a:gs pos="0">
                <a:schemeClr val="accent3"/>
              </a:gs>
              <a:gs pos="99000">
                <a:schemeClr val="accent3">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矩形 16">
            <a:extLst>
              <a:ext uri="{FF2B5EF4-FFF2-40B4-BE49-F238E27FC236}">
                <a16:creationId xmlns="" xmlns:a16="http://schemas.microsoft.com/office/drawing/2014/main" id="{4CEA1E85-BADB-4208-A0E6-BBB0388CE7B4}"/>
              </a:ext>
            </a:extLst>
          </p:cNvPr>
          <p:cNvSpPr/>
          <p:nvPr/>
        </p:nvSpPr>
        <p:spPr>
          <a:xfrm>
            <a:off x="1473993" y="2895262"/>
            <a:ext cx="2462213" cy="461665"/>
          </a:xfrm>
          <a:prstGeom prst="rect">
            <a:avLst/>
          </a:prstGeom>
        </p:spPr>
        <p:txBody>
          <a:bodyPr wrap="none" lIns="0" rIns="0">
            <a:spAutoFit/>
          </a:bodyPr>
          <a:lstStyle/>
          <a:p>
            <a:pPr algn="ctr"/>
            <a:r>
              <a:rPr lang="zh-CN" altLang="en-US" sz="2400" b="1" dirty="0">
                <a:solidFill>
                  <a:schemeClr val="accent1"/>
                </a:solidFill>
                <a:latin typeface="微软雅黑" panose="020B0503020204020204" pitchFamily="34" charset="-122"/>
              </a:rPr>
              <a:t>请输入您的小标题</a:t>
            </a:r>
            <a:endParaRPr lang="zh-CN" altLang="en-US" sz="2400" b="1" dirty="0">
              <a:solidFill>
                <a:schemeClr val="accent1"/>
              </a:solidFill>
              <a:effectLst/>
              <a:latin typeface="微软雅黑" panose="020B0503020204020204" pitchFamily="34" charset="-122"/>
            </a:endParaRPr>
          </a:p>
        </p:txBody>
      </p:sp>
      <p:sp>
        <p:nvSpPr>
          <p:cNvPr id="18" name="矩形 17">
            <a:extLst>
              <a:ext uri="{FF2B5EF4-FFF2-40B4-BE49-F238E27FC236}">
                <a16:creationId xmlns="" xmlns:a16="http://schemas.microsoft.com/office/drawing/2014/main" id="{F8C0E87E-BF18-4A41-A2A4-355AFE73AC8C}"/>
              </a:ext>
            </a:extLst>
          </p:cNvPr>
          <p:cNvSpPr/>
          <p:nvPr/>
        </p:nvSpPr>
        <p:spPr>
          <a:xfrm>
            <a:off x="4870355" y="2895262"/>
            <a:ext cx="2462213" cy="461665"/>
          </a:xfrm>
          <a:prstGeom prst="rect">
            <a:avLst/>
          </a:prstGeom>
        </p:spPr>
        <p:txBody>
          <a:bodyPr wrap="none" lIns="0" rIns="0">
            <a:spAutoFit/>
          </a:bodyPr>
          <a:lstStyle/>
          <a:p>
            <a:pPr algn="ctr"/>
            <a:r>
              <a:rPr lang="zh-CN" altLang="en-US" sz="2400" b="1" dirty="0">
                <a:solidFill>
                  <a:schemeClr val="accent2"/>
                </a:solidFill>
                <a:latin typeface="微软雅黑" panose="020B0503020204020204" pitchFamily="34" charset="-122"/>
              </a:rPr>
              <a:t>请输入您的小标题</a:t>
            </a:r>
            <a:endParaRPr lang="zh-CN" altLang="en-US" sz="2400" b="1" dirty="0">
              <a:solidFill>
                <a:schemeClr val="accent2"/>
              </a:solidFill>
              <a:effectLst/>
              <a:latin typeface="微软雅黑" panose="020B0503020204020204" pitchFamily="34" charset="-122"/>
            </a:endParaRPr>
          </a:p>
        </p:txBody>
      </p:sp>
      <p:sp>
        <p:nvSpPr>
          <p:cNvPr id="19" name="矩形 18">
            <a:extLst>
              <a:ext uri="{FF2B5EF4-FFF2-40B4-BE49-F238E27FC236}">
                <a16:creationId xmlns="" xmlns:a16="http://schemas.microsoft.com/office/drawing/2014/main" id="{3709A855-B528-4293-82F3-43B63DF1BCDD}"/>
              </a:ext>
            </a:extLst>
          </p:cNvPr>
          <p:cNvSpPr/>
          <p:nvPr/>
        </p:nvSpPr>
        <p:spPr>
          <a:xfrm>
            <a:off x="8266717" y="2895262"/>
            <a:ext cx="2462213" cy="461665"/>
          </a:xfrm>
          <a:prstGeom prst="rect">
            <a:avLst/>
          </a:prstGeom>
        </p:spPr>
        <p:txBody>
          <a:bodyPr wrap="none" lIns="0" rIns="0">
            <a:spAutoFit/>
          </a:bodyPr>
          <a:lstStyle/>
          <a:p>
            <a:pPr algn="ctr"/>
            <a:r>
              <a:rPr lang="zh-CN" altLang="en-US" sz="2400" b="1" dirty="0">
                <a:solidFill>
                  <a:schemeClr val="accent3"/>
                </a:solidFill>
                <a:latin typeface="微软雅黑" panose="020B0503020204020204" pitchFamily="34" charset="-122"/>
              </a:rPr>
              <a:t>请输入您的小标题</a:t>
            </a:r>
            <a:endParaRPr lang="zh-CN" altLang="en-US" sz="2400" b="1" dirty="0">
              <a:solidFill>
                <a:schemeClr val="accent3"/>
              </a:solidFill>
              <a:effectLst/>
              <a:latin typeface="微软雅黑" panose="020B0503020204020204" pitchFamily="34" charset="-122"/>
            </a:endParaRPr>
          </a:p>
        </p:txBody>
      </p:sp>
      <p:cxnSp>
        <p:nvCxnSpPr>
          <p:cNvPr id="21" name="直接连接符 20">
            <a:extLst>
              <a:ext uri="{FF2B5EF4-FFF2-40B4-BE49-F238E27FC236}">
                <a16:creationId xmlns="" xmlns:a16="http://schemas.microsoft.com/office/drawing/2014/main" id="{BE95DA63-00E0-4E68-911F-53C813C0DD98}"/>
              </a:ext>
            </a:extLst>
          </p:cNvPr>
          <p:cNvCxnSpPr>
            <a:cxnSpLocks/>
          </p:cNvCxnSpPr>
          <p:nvPr/>
        </p:nvCxnSpPr>
        <p:spPr>
          <a:xfrm>
            <a:off x="4339559" y="3105721"/>
            <a:ext cx="0" cy="2283206"/>
          </a:xfrm>
          <a:prstGeom prst="line">
            <a:avLst/>
          </a:prstGeom>
          <a:ln>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B65F547C-09A8-4727-B9EF-B3CF84FF23AB}"/>
              </a:ext>
            </a:extLst>
          </p:cNvPr>
          <p:cNvCxnSpPr>
            <a:cxnSpLocks/>
          </p:cNvCxnSpPr>
          <p:nvPr/>
        </p:nvCxnSpPr>
        <p:spPr>
          <a:xfrm>
            <a:off x="7750416" y="3105721"/>
            <a:ext cx="0" cy="2283206"/>
          </a:xfrm>
          <a:prstGeom prst="line">
            <a:avLst/>
          </a:prstGeom>
          <a:ln>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 xmlns:a16="http://schemas.microsoft.com/office/drawing/2014/main" id="{12650944-3EAA-43C4-9950-F7623E122826}"/>
              </a:ext>
            </a:extLst>
          </p:cNvPr>
          <p:cNvSpPr txBox="1"/>
          <p:nvPr/>
        </p:nvSpPr>
        <p:spPr>
          <a:xfrm>
            <a:off x="1403028" y="3414983"/>
            <a:ext cx="2462207" cy="1857753"/>
          </a:xfrm>
          <a:prstGeom prst="rect">
            <a:avLst/>
          </a:prstGeom>
          <a:noFill/>
        </p:spPr>
        <p:txBody>
          <a:bodyPr wrap="square" lIns="0" rtlCol="0">
            <a:spAutoFit/>
          </a:bodyPr>
          <a:lstStyle/>
          <a:p>
            <a:pPr marL="285750" indent="-285750" algn="ctr">
              <a:lnSpc>
                <a:spcPct val="130000"/>
              </a:lnSpc>
              <a:buFont typeface="Arial" panose="020B0604020202020204" pitchFamily="34" charset="0"/>
              <a:buChar char="•"/>
            </a:pPr>
            <a:r>
              <a:rPr lang="zh-CN" altLang="en-US" dirty="0">
                <a:solidFill>
                  <a:schemeClr val="tx1">
                    <a:lumMod val="85000"/>
                    <a:lumOff val="15000"/>
                  </a:schemeClr>
                </a:solidFill>
                <a:latin typeface="+mj-ea"/>
                <a:ea typeface="+mj-ea"/>
              </a:rPr>
              <a:t>输入您的文本内容</a:t>
            </a:r>
            <a:endParaRPr lang="zh-CN" altLang="en-US" dirty="0">
              <a:solidFill>
                <a:schemeClr val="tx1">
                  <a:lumMod val="85000"/>
                  <a:lumOff val="15000"/>
                </a:schemeClr>
              </a:solidFill>
              <a:latin typeface="+mj-ea"/>
            </a:endParaRPr>
          </a:p>
          <a:p>
            <a:pPr marL="285750" indent="-285750" algn="ctr">
              <a:lnSpc>
                <a:spcPct val="130000"/>
              </a:lnSpc>
              <a:buFont typeface="Arial" panose="020B0604020202020204" pitchFamily="34" charset="0"/>
              <a:buChar char="•"/>
            </a:pPr>
            <a:r>
              <a:rPr lang="zh-CN" altLang="en-US" dirty="0">
                <a:solidFill>
                  <a:schemeClr val="tx1">
                    <a:lumMod val="85000"/>
                    <a:lumOff val="15000"/>
                  </a:schemeClr>
                </a:solidFill>
                <a:latin typeface="+mj-ea"/>
              </a:rPr>
              <a:t>输入您的文本内容</a:t>
            </a:r>
          </a:p>
          <a:p>
            <a:pPr marL="285750" indent="-285750" algn="ctr">
              <a:lnSpc>
                <a:spcPct val="130000"/>
              </a:lnSpc>
              <a:buFont typeface="Arial" panose="020B0604020202020204" pitchFamily="34" charset="0"/>
              <a:buChar char="•"/>
            </a:pPr>
            <a:r>
              <a:rPr lang="zh-CN" altLang="en-US" dirty="0">
                <a:solidFill>
                  <a:schemeClr val="tx1">
                    <a:lumMod val="85000"/>
                    <a:lumOff val="15000"/>
                  </a:schemeClr>
                </a:solidFill>
                <a:latin typeface="+mj-ea"/>
              </a:rPr>
              <a:t>输入您的文本内容</a:t>
            </a:r>
          </a:p>
          <a:p>
            <a:pPr marL="285750" indent="-285750" algn="ctr">
              <a:lnSpc>
                <a:spcPct val="130000"/>
              </a:lnSpc>
              <a:buFont typeface="Arial" panose="020B0604020202020204" pitchFamily="34" charset="0"/>
              <a:buChar char="•"/>
            </a:pPr>
            <a:r>
              <a:rPr lang="zh-CN" altLang="en-US" dirty="0">
                <a:solidFill>
                  <a:schemeClr val="tx1">
                    <a:lumMod val="85000"/>
                    <a:lumOff val="15000"/>
                  </a:schemeClr>
                </a:solidFill>
                <a:latin typeface="+mj-ea"/>
              </a:rPr>
              <a:t>输入您的文本内容</a:t>
            </a:r>
          </a:p>
          <a:p>
            <a:pPr marL="285750" indent="-285750" algn="ctr">
              <a:lnSpc>
                <a:spcPct val="130000"/>
              </a:lnSpc>
              <a:buFont typeface="Arial" panose="020B0604020202020204" pitchFamily="34" charset="0"/>
              <a:buChar char="•"/>
            </a:pPr>
            <a:r>
              <a:rPr lang="zh-CN" altLang="en-US" dirty="0">
                <a:solidFill>
                  <a:schemeClr val="tx1">
                    <a:lumMod val="85000"/>
                    <a:lumOff val="15000"/>
                  </a:schemeClr>
                </a:solidFill>
                <a:latin typeface="+mj-ea"/>
              </a:rPr>
              <a:t>输入您的文本内容</a:t>
            </a:r>
          </a:p>
        </p:txBody>
      </p:sp>
      <p:sp>
        <p:nvSpPr>
          <p:cNvPr id="27" name="文本框 26">
            <a:extLst>
              <a:ext uri="{FF2B5EF4-FFF2-40B4-BE49-F238E27FC236}">
                <a16:creationId xmlns="" xmlns:a16="http://schemas.microsoft.com/office/drawing/2014/main" id="{9F1F578C-5965-4702-88EE-1613F07B351F}"/>
              </a:ext>
            </a:extLst>
          </p:cNvPr>
          <p:cNvSpPr txBox="1"/>
          <p:nvPr/>
        </p:nvSpPr>
        <p:spPr>
          <a:xfrm>
            <a:off x="4870361" y="3414983"/>
            <a:ext cx="2462207" cy="1857753"/>
          </a:xfrm>
          <a:prstGeom prst="rect">
            <a:avLst/>
          </a:prstGeom>
          <a:noFill/>
        </p:spPr>
        <p:txBody>
          <a:bodyPr wrap="square" lIns="0" rtlCol="0">
            <a:spAutoFit/>
          </a:bodyPr>
          <a:lstStyle/>
          <a:p>
            <a:pPr marL="285750" indent="-285750" algn="ctr">
              <a:lnSpc>
                <a:spcPct val="130000"/>
              </a:lnSpc>
              <a:buFont typeface="Arial" panose="020B0604020202020204" pitchFamily="34" charset="0"/>
              <a:buChar char="•"/>
            </a:pPr>
            <a:r>
              <a:rPr lang="zh-CN" altLang="en-US" dirty="0">
                <a:solidFill>
                  <a:schemeClr val="tx1">
                    <a:lumMod val="85000"/>
                    <a:lumOff val="15000"/>
                  </a:schemeClr>
                </a:solidFill>
                <a:latin typeface="+mj-ea"/>
                <a:ea typeface="+mj-ea"/>
              </a:rPr>
              <a:t>输入您的文本内容</a:t>
            </a:r>
            <a:endParaRPr lang="zh-CN" altLang="en-US" dirty="0">
              <a:solidFill>
                <a:schemeClr val="tx1">
                  <a:lumMod val="85000"/>
                  <a:lumOff val="15000"/>
                </a:schemeClr>
              </a:solidFill>
              <a:latin typeface="+mj-ea"/>
            </a:endParaRPr>
          </a:p>
          <a:p>
            <a:pPr marL="285750" indent="-285750" algn="ctr">
              <a:lnSpc>
                <a:spcPct val="130000"/>
              </a:lnSpc>
              <a:buFont typeface="Arial" panose="020B0604020202020204" pitchFamily="34" charset="0"/>
              <a:buChar char="•"/>
            </a:pPr>
            <a:r>
              <a:rPr lang="zh-CN" altLang="en-US" dirty="0">
                <a:solidFill>
                  <a:schemeClr val="tx1">
                    <a:lumMod val="85000"/>
                    <a:lumOff val="15000"/>
                  </a:schemeClr>
                </a:solidFill>
                <a:latin typeface="+mj-ea"/>
              </a:rPr>
              <a:t>输入您的文本内容</a:t>
            </a:r>
          </a:p>
          <a:p>
            <a:pPr marL="285750" indent="-285750" algn="ctr">
              <a:lnSpc>
                <a:spcPct val="130000"/>
              </a:lnSpc>
              <a:buFont typeface="Arial" panose="020B0604020202020204" pitchFamily="34" charset="0"/>
              <a:buChar char="•"/>
            </a:pPr>
            <a:r>
              <a:rPr lang="zh-CN" altLang="en-US" dirty="0">
                <a:solidFill>
                  <a:schemeClr val="tx1">
                    <a:lumMod val="85000"/>
                    <a:lumOff val="15000"/>
                  </a:schemeClr>
                </a:solidFill>
                <a:latin typeface="+mj-ea"/>
              </a:rPr>
              <a:t>输入您的文本内容</a:t>
            </a:r>
          </a:p>
          <a:p>
            <a:pPr marL="285750" indent="-285750" algn="ctr">
              <a:lnSpc>
                <a:spcPct val="130000"/>
              </a:lnSpc>
              <a:buFont typeface="Arial" panose="020B0604020202020204" pitchFamily="34" charset="0"/>
              <a:buChar char="•"/>
            </a:pPr>
            <a:r>
              <a:rPr lang="zh-CN" altLang="en-US" dirty="0">
                <a:solidFill>
                  <a:schemeClr val="tx1">
                    <a:lumMod val="85000"/>
                    <a:lumOff val="15000"/>
                  </a:schemeClr>
                </a:solidFill>
                <a:latin typeface="+mj-ea"/>
              </a:rPr>
              <a:t>输入您的文本内容</a:t>
            </a:r>
          </a:p>
          <a:p>
            <a:pPr marL="285750" indent="-285750" algn="ctr">
              <a:lnSpc>
                <a:spcPct val="130000"/>
              </a:lnSpc>
              <a:buFont typeface="Arial" panose="020B0604020202020204" pitchFamily="34" charset="0"/>
              <a:buChar char="•"/>
            </a:pPr>
            <a:r>
              <a:rPr lang="zh-CN" altLang="en-US" dirty="0">
                <a:solidFill>
                  <a:schemeClr val="tx1">
                    <a:lumMod val="85000"/>
                    <a:lumOff val="15000"/>
                  </a:schemeClr>
                </a:solidFill>
                <a:latin typeface="+mj-ea"/>
              </a:rPr>
              <a:t>输入您的文本内容</a:t>
            </a:r>
          </a:p>
        </p:txBody>
      </p:sp>
      <p:sp>
        <p:nvSpPr>
          <p:cNvPr id="28" name="文本框 27">
            <a:extLst>
              <a:ext uri="{FF2B5EF4-FFF2-40B4-BE49-F238E27FC236}">
                <a16:creationId xmlns="" xmlns:a16="http://schemas.microsoft.com/office/drawing/2014/main" id="{99C82C47-1796-4867-801D-0351DA9E20F7}"/>
              </a:ext>
            </a:extLst>
          </p:cNvPr>
          <p:cNvSpPr txBox="1"/>
          <p:nvPr/>
        </p:nvSpPr>
        <p:spPr>
          <a:xfrm>
            <a:off x="8185633" y="3414983"/>
            <a:ext cx="2462207" cy="1857753"/>
          </a:xfrm>
          <a:prstGeom prst="rect">
            <a:avLst/>
          </a:prstGeom>
          <a:noFill/>
        </p:spPr>
        <p:txBody>
          <a:bodyPr wrap="square" lIns="0" rtlCol="0">
            <a:spAutoFit/>
          </a:bodyPr>
          <a:lstStyle/>
          <a:p>
            <a:pPr marL="285750" indent="-285750" algn="ctr">
              <a:lnSpc>
                <a:spcPct val="130000"/>
              </a:lnSpc>
              <a:buFont typeface="Arial" panose="020B0604020202020204" pitchFamily="34" charset="0"/>
              <a:buChar char="•"/>
            </a:pPr>
            <a:r>
              <a:rPr lang="zh-CN" altLang="en-US" dirty="0">
                <a:solidFill>
                  <a:schemeClr val="tx1">
                    <a:lumMod val="85000"/>
                    <a:lumOff val="15000"/>
                  </a:schemeClr>
                </a:solidFill>
                <a:latin typeface="+mj-ea"/>
                <a:ea typeface="+mj-ea"/>
              </a:rPr>
              <a:t>输入您的文本内容</a:t>
            </a:r>
            <a:endParaRPr lang="zh-CN" altLang="en-US" dirty="0">
              <a:solidFill>
                <a:schemeClr val="tx1">
                  <a:lumMod val="85000"/>
                  <a:lumOff val="15000"/>
                </a:schemeClr>
              </a:solidFill>
              <a:latin typeface="+mj-ea"/>
            </a:endParaRPr>
          </a:p>
          <a:p>
            <a:pPr marL="285750" indent="-285750" algn="ctr">
              <a:lnSpc>
                <a:spcPct val="130000"/>
              </a:lnSpc>
              <a:buFont typeface="Arial" panose="020B0604020202020204" pitchFamily="34" charset="0"/>
              <a:buChar char="•"/>
            </a:pPr>
            <a:r>
              <a:rPr lang="zh-CN" altLang="en-US" dirty="0">
                <a:solidFill>
                  <a:schemeClr val="tx1">
                    <a:lumMod val="85000"/>
                    <a:lumOff val="15000"/>
                  </a:schemeClr>
                </a:solidFill>
                <a:latin typeface="+mj-ea"/>
              </a:rPr>
              <a:t>输入您的文本内容</a:t>
            </a:r>
          </a:p>
          <a:p>
            <a:pPr marL="285750" indent="-285750" algn="ctr">
              <a:lnSpc>
                <a:spcPct val="130000"/>
              </a:lnSpc>
              <a:buFont typeface="Arial" panose="020B0604020202020204" pitchFamily="34" charset="0"/>
              <a:buChar char="•"/>
            </a:pPr>
            <a:r>
              <a:rPr lang="zh-CN" altLang="en-US" dirty="0">
                <a:solidFill>
                  <a:schemeClr val="tx1">
                    <a:lumMod val="85000"/>
                    <a:lumOff val="15000"/>
                  </a:schemeClr>
                </a:solidFill>
                <a:latin typeface="+mj-ea"/>
              </a:rPr>
              <a:t>输入您的文本内容</a:t>
            </a:r>
          </a:p>
          <a:p>
            <a:pPr marL="285750" indent="-285750" algn="ctr">
              <a:lnSpc>
                <a:spcPct val="130000"/>
              </a:lnSpc>
              <a:buFont typeface="Arial" panose="020B0604020202020204" pitchFamily="34" charset="0"/>
              <a:buChar char="•"/>
            </a:pPr>
            <a:r>
              <a:rPr lang="zh-CN" altLang="en-US" dirty="0">
                <a:solidFill>
                  <a:schemeClr val="tx1">
                    <a:lumMod val="85000"/>
                    <a:lumOff val="15000"/>
                  </a:schemeClr>
                </a:solidFill>
                <a:latin typeface="+mj-ea"/>
              </a:rPr>
              <a:t>输入您的文本内容</a:t>
            </a:r>
          </a:p>
          <a:p>
            <a:pPr marL="285750" indent="-285750" algn="ctr">
              <a:lnSpc>
                <a:spcPct val="130000"/>
              </a:lnSpc>
              <a:buFont typeface="Arial" panose="020B0604020202020204" pitchFamily="34" charset="0"/>
              <a:buChar char="•"/>
            </a:pPr>
            <a:r>
              <a:rPr lang="zh-CN" altLang="en-US" dirty="0">
                <a:solidFill>
                  <a:schemeClr val="tx1">
                    <a:lumMod val="85000"/>
                    <a:lumOff val="15000"/>
                  </a:schemeClr>
                </a:solidFill>
                <a:latin typeface="+mj-ea"/>
              </a:rPr>
              <a:t>输入您的文本内容</a:t>
            </a:r>
          </a:p>
        </p:txBody>
      </p:sp>
      <p:sp>
        <p:nvSpPr>
          <p:cNvPr id="29" name="矩形 28">
            <a:extLst>
              <a:ext uri="{FF2B5EF4-FFF2-40B4-BE49-F238E27FC236}">
                <a16:creationId xmlns="" xmlns:a16="http://schemas.microsoft.com/office/drawing/2014/main" id="{B4192623-A049-458A-A9C5-671AF0CD8E6E}"/>
              </a:ext>
            </a:extLst>
          </p:cNvPr>
          <p:cNvSpPr/>
          <p:nvPr/>
        </p:nvSpPr>
        <p:spPr>
          <a:xfrm>
            <a:off x="2298245" y="1774539"/>
            <a:ext cx="856005" cy="1015663"/>
          </a:xfrm>
          <a:prstGeom prst="rect">
            <a:avLst/>
          </a:prstGeom>
        </p:spPr>
        <p:txBody>
          <a:bodyPr wrap="none" lIns="0" rIns="0">
            <a:spAutoFit/>
          </a:bodyPr>
          <a:lstStyle/>
          <a:p>
            <a:pPr algn="ctr"/>
            <a:r>
              <a:rPr lang="en-US" altLang="zh-CN" sz="6000" dirty="0">
                <a:gradFill flip="none" rotWithShape="1">
                  <a:gsLst>
                    <a:gs pos="0">
                      <a:schemeClr val="bg1">
                        <a:alpha val="0"/>
                      </a:schemeClr>
                    </a:gs>
                    <a:gs pos="63000">
                      <a:schemeClr val="bg1"/>
                    </a:gs>
                  </a:gsLst>
                  <a:lin ang="0" scaled="1"/>
                  <a:tileRect/>
                </a:gradFill>
              </a:rPr>
              <a:t>01</a:t>
            </a:r>
            <a:endParaRPr lang="zh-CN" altLang="en-US" sz="6000" dirty="0">
              <a:gradFill flip="none" rotWithShape="1">
                <a:gsLst>
                  <a:gs pos="0">
                    <a:schemeClr val="bg1">
                      <a:alpha val="0"/>
                    </a:schemeClr>
                  </a:gs>
                  <a:gs pos="63000">
                    <a:schemeClr val="bg1"/>
                  </a:gs>
                </a:gsLst>
                <a:lin ang="0" scaled="1"/>
                <a:tileRect/>
              </a:gradFill>
              <a:effectLst/>
            </a:endParaRPr>
          </a:p>
        </p:txBody>
      </p:sp>
      <p:sp>
        <p:nvSpPr>
          <p:cNvPr id="30" name="矩形 29">
            <a:extLst>
              <a:ext uri="{FF2B5EF4-FFF2-40B4-BE49-F238E27FC236}">
                <a16:creationId xmlns="" xmlns:a16="http://schemas.microsoft.com/office/drawing/2014/main" id="{2D8AB1FF-F3C2-46DF-A173-E3798673950F}"/>
              </a:ext>
            </a:extLst>
          </p:cNvPr>
          <p:cNvSpPr/>
          <p:nvPr/>
        </p:nvSpPr>
        <p:spPr>
          <a:xfrm>
            <a:off x="5687766" y="1774539"/>
            <a:ext cx="856004" cy="1015663"/>
          </a:xfrm>
          <a:prstGeom prst="rect">
            <a:avLst/>
          </a:prstGeom>
        </p:spPr>
        <p:txBody>
          <a:bodyPr wrap="none" lIns="0" rIns="0">
            <a:spAutoFit/>
          </a:bodyPr>
          <a:lstStyle/>
          <a:p>
            <a:pPr algn="ctr"/>
            <a:r>
              <a:rPr lang="en-US" altLang="zh-CN" sz="6000" dirty="0">
                <a:gradFill flip="none" rotWithShape="1">
                  <a:gsLst>
                    <a:gs pos="0">
                      <a:schemeClr val="bg1">
                        <a:alpha val="0"/>
                      </a:schemeClr>
                    </a:gs>
                    <a:gs pos="63000">
                      <a:schemeClr val="bg1"/>
                    </a:gs>
                  </a:gsLst>
                  <a:lin ang="0" scaled="1"/>
                  <a:tileRect/>
                </a:gradFill>
              </a:rPr>
              <a:t>02</a:t>
            </a:r>
            <a:endParaRPr lang="zh-CN" altLang="en-US" sz="6000" dirty="0">
              <a:gradFill flip="none" rotWithShape="1">
                <a:gsLst>
                  <a:gs pos="0">
                    <a:schemeClr val="bg1">
                      <a:alpha val="0"/>
                    </a:schemeClr>
                  </a:gs>
                  <a:gs pos="63000">
                    <a:schemeClr val="bg1"/>
                  </a:gs>
                </a:gsLst>
                <a:lin ang="0" scaled="1"/>
                <a:tileRect/>
              </a:gradFill>
              <a:effectLst/>
            </a:endParaRPr>
          </a:p>
        </p:txBody>
      </p:sp>
      <p:sp>
        <p:nvSpPr>
          <p:cNvPr id="32" name="矩形 31">
            <a:extLst>
              <a:ext uri="{FF2B5EF4-FFF2-40B4-BE49-F238E27FC236}">
                <a16:creationId xmlns="" xmlns:a16="http://schemas.microsoft.com/office/drawing/2014/main" id="{24D5E9DD-87A3-4776-B14F-3AE2BFB11892}"/>
              </a:ext>
            </a:extLst>
          </p:cNvPr>
          <p:cNvSpPr/>
          <p:nvPr/>
        </p:nvSpPr>
        <p:spPr>
          <a:xfrm>
            <a:off x="9156047" y="1774539"/>
            <a:ext cx="856004" cy="1015663"/>
          </a:xfrm>
          <a:prstGeom prst="rect">
            <a:avLst/>
          </a:prstGeom>
        </p:spPr>
        <p:txBody>
          <a:bodyPr wrap="none" lIns="0" rIns="0">
            <a:spAutoFit/>
          </a:bodyPr>
          <a:lstStyle/>
          <a:p>
            <a:pPr algn="ctr"/>
            <a:r>
              <a:rPr lang="en-US" altLang="zh-CN" sz="6000" dirty="0">
                <a:gradFill flip="none" rotWithShape="1">
                  <a:gsLst>
                    <a:gs pos="0">
                      <a:schemeClr val="bg1">
                        <a:alpha val="0"/>
                      </a:schemeClr>
                    </a:gs>
                    <a:gs pos="63000">
                      <a:schemeClr val="bg1"/>
                    </a:gs>
                  </a:gsLst>
                  <a:lin ang="0" scaled="1"/>
                  <a:tileRect/>
                </a:gradFill>
              </a:rPr>
              <a:t>03</a:t>
            </a:r>
            <a:endParaRPr lang="zh-CN" altLang="en-US" sz="6000" dirty="0">
              <a:gradFill flip="none" rotWithShape="1">
                <a:gsLst>
                  <a:gs pos="0">
                    <a:schemeClr val="bg1">
                      <a:alpha val="0"/>
                    </a:schemeClr>
                  </a:gs>
                  <a:gs pos="63000">
                    <a:schemeClr val="bg1"/>
                  </a:gs>
                </a:gsLst>
                <a:lin ang="0" scaled="1"/>
                <a:tileRect/>
              </a:gradFill>
              <a:effectLst/>
            </a:endParaRPr>
          </a:p>
        </p:txBody>
      </p:sp>
    </p:spTree>
    <p:extLst>
      <p:ext uri="{BB962C8B-B14F-4D97-AF65-F5344CB8AC3E}">
        <p14:creationId xmlns:p14="http://schemas.microsoft.com/office/powerpoint/2010/main" val="13359344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a:extLst>
              <a:ext uri="{FF2B5EF4-FFF2-40B4-BE49-F238E27FC236}">
                <a16:creationId xmlns="" xmlns:a16="http://schemas.microsoft.com/office/drawing/2014/main" id="{69A6D00D-4861-4FF1-A639-462C57380379}"/>
              </a:ext>
            </a:extLst>
          </p:cNvPr>
          <p:cNvSpPr/>
          <p:nvPr/>
        </p:nvSpPr>
        <p:spPr>
          <a:xfrm>
            <a:off x="865664" y="-1801336"/>
            <a:ext cx="10460673" cy="10460673"/>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24D0F5CB-0914-4542-93D6-BF7072B1EA01}"/>
              </a:ext>
            </a:extLst>
          </p:cNvPr>
          <p:cNvSpPr/>
          <p:nvPr/>
        </p:nvSpPr>
        <p:spPr>
          <a:xfrm>
            <a:off x="3592326" y="2124377"/>
            <a:ext cx="4958664" cy="3305776"/>
          </a:xfrm>
          <a:prstGeom prst="rect">
            <a:avLst/>
          </a:prstGeom>
          <a:noFill/>
        </p:spPr>
      </p:sp>
      <p:sp>
        <p:nvSpPr>
          <p:cNvPr id="4" name="任意多边形: 形状 3">
            <a:extLst>
              <a:ext uri="{FF2B5EF4-FFF2-40B4-BE49-F238E27FC236}">
                <a16:creationId xmlns="" xmlns:a16="http://schemas.microsoft.com/office/drawing/2014/main" id="{75EA60A2-016D-4407-B3D3-83ABF1C1BDB2}"/>
              </a:ext>
            </a:extLst>
          </p:cNvPr>
          <p:cNvSpPr/>
          <p:nvPr/>
        </p:nvSpPr>
        <p:spPr>
          <a:xfrm>
            <a:off x="5079925" y="2165699"/>
            <a:ext cx="1983465" cy="1983465"/>
          </a:xfrm>
          <a:custGeom>
            <a:avLst/>
            <a:gdLst>
              <a:gd name="connsiteX0" fmla="*/ 0 w 1983465"/>
              <a:gd name="connsiteY0" fmla="*/ 991733 h 1983465"/>
              <a:gd name="connsiteX1" fmla="*/ 991733 w 1983465"/>
              <a:gd name="connsiteY1" fmla="*/ 0 h 1983465"/>
              <a:gd name="connsiteX2" fmla="*/ 1983466 w 1983465"/>
              <a:gd name="connsiteY2" fmla="*/ 991733 h 1983465"/>
              <a:gd name="connsiteX3" fmla="*/ 991733 w 1983465"/>
              <a:gd name="connsiteY3" fmla="*/ 1983466 h 1983465"/>
              <a:gd name="connsiteX4" fmla="*/ 0 w 1983465"/>
              <a:gd name="connsiteY4" fmla="*/ 991733 h 1983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3465" h="1983465">
                <a:moveTo>
                  <a:pt x="0" y="991733"/>
                </a:moveTo>
                <a:cubicBezTo>
                  <a:pt x="0" y="444014"/>
                  <a:pt x="444014" y="0"/>
                  <a:pt x="991733" y="0"/>
                </a:cubicBezTo>
                <a:cubicBezTo>
                  <a:pt x="1539452" y="0"/>
                  <a:pt x="1983466" y="444014"/>
                  <a:pt x="1983466" y="991733"/>
                </a:cubicBezTo>
                <a:cubicBezTo>
                  <a:pt x="1983466" y="1539452"/>
                  <a:pt x="1539452" y="1983466"/>
                  <a:pt x="991733" y="1983466"/>
                </a:cubicBezTo>
                <a:cubicBezTo>
                  <a:pt x="444014" y="1983466"/>
                  <a:pt x="0" y="1539452"/>
                  <a:pt x="0" y="991733"/>
                </a:cubicBezTo>
                <a:close/>
              </a:path>
            </a:pathLst>
          </a:custGeom>
          <a:solidFill>
            <a:schemeClr val="accent1">
              <a:alpha val="80000"/>
            </a:schemeClr>
          </a:solidFill>
          <a:ln>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264462" tIns="347106" rIns="264462" bIns="74380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chemeClr val="bg1"/>
                </a:solidFill>
                <a:latin typeface="微软雅黑" panose="020B0503020204020204" pitchFamily="34" charset="-122"/>
                <a:ea typeface="微软雅黑" panose="020B0503020204020204" pitchFamily="34" charset="-122"/>
              </a:rPr>
              <a:t>小标题</a:t>
            </a:r>
          </a:p>
        </p:txBody>
      </p:sp>
      <p:sp>
        <p:nvSpPr>
          <p:cNvPr id="5" name="任意多边形: 形状 4">
            <a:extLst>
              <a:ext uri="{FF2B5EF4-FFF2-40B4-BE49-F238E27FC236}">
                <a16:creationId xmlns="" xmlns:a16="http://schemas.microsoft.com/office/drawing/2014/main" id="{BC497E5F-2784-4D30-81BD-D5D4DC202CA5}"/>
              </a:ext>
            </a:extLst>
          </p:cNvPr>
          <p:cNvSpPr/>
          <p:nvPr/>
        </p:nvSpPr>
        <p:spPr>
          <a:xfrm>
            <a:off x="5795625" y="3405365"/>
            <a:ext cx="1983465" cy="1983465"/>
          </a:xfrm>
          <a:custGeom>
            <a:avLst/>
            <a:gdLst>
              <a:gd name="connsiteX0" fmla="*/ 0 w 1983465"/>
              <a:gd name="connsiteY0" fmla="*/ 991733 h 1983465"/>
              <a:gd name="connsiteX1" fmla="*/ 991733 w 1983465"/>
              <a:gd name="connsiteY1" fmla="*/ 0 h 1983465"/>
              <a:gd name="connsiteX2" fmla="*/ 1983466 w 1983465"/>
              <a:gd name="connsiteY2" fmla="*/ 991733 h 1983465"/>
              <a:gd name="connsiteX3" fmla="*/ 991733 w 1983465"/>
              <a:gd name="connsiteY3" fmla="*/ 1983466 h 1983465"/>
              <a:gd name="connsiteX4" fmla="*/ 0 w 1983465"/>
              <a:gd name="connsiteY4" fmla="*/ 991733 h 1983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3465" h="1983465">
                <a:moveTo>
                  <a:pt x="0" y="991733"/>
                </a:moveTo>
                <a:cubicBezTo>
                  <a:pt x="0" y="444014"/>
                  <a:pt x="444014" y="0"/>
                  <a:pt x="991733" y="0"/>
                </a:cubicBezTo>
                <a:cubicBezTo>
                  <a:pt x="1539452" y="0"/>
                  <a:pt x="1983466" y="444014"/>
                  <a:pt x="1983466" y="991733"/>
                </a:cubicBezTo>
                <a:cubicBezTo>
                  <a:pt x="1983466" y="1539452"/>
                  <a:pt x="1539452" y="1983466"/>
                  <a:pt x="991733" y="1983466"/>
                </a:cubicBezTo>
                <a:cubicBezTo>
                  <a:pt x="444014" y="1983466"/>
                  <a:pt x="0" y="1539452"/>
                  <a:pt x="0" y="991733"/>
                </a:cubicBezTo>
                <a:close/>
              </a:path>
            </a:pathLst>
          </a:custGeom>
          <a:solidFill>
            <a:schemeClr val="accent3">
              <a:alpha val="80000"/>
            </a:schemeClr>
          </a:solidFill>
          <a:ln>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606610" tIns="512395" rIns="186776" bIns="380164"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chemeClr val="bg1"/>
                </a:solidFill>
                <a:latin typeface="微软雅黑" panose="020B0503020204020204" pitchFamily="34" charset="-122"/>
                <a:ea typeface="微软雅黑" panose="020B0503020204020204" pitchFamily="34" charset="-122"/>
              </a:rPr>
              <a:t>小标题</a:t>
            </a:r>
          </a:p>
        </p:txBody>
      </p:sp>
      <p:sp>
        <p:nvSpPr>
          <p:cNvPr id="15" name="任意多边形: 形状 14">
            <a:extLst>
              <a:ext uri="{FF2B5EF4-FFF2-40B4-BE49-F238E27FC236}">
                <a16:creationId xmlns="" xmlns:a16="http://schemas.microsoft.com/office/drawing/2014/main" id="{A2F39C97-684D-4FA1-A1F2-1F065C43F322}"/>
              </a:ext>
            </a:extLst>
          </p:cNvPr>
          <p:cNvSpPr/>
          <p:nvPr/>
        </p:nvSpPr>
        <p:spPr>
          <a:xfrm>
            <a:off x="4364224" y="3405365"/>
            <a:ext cx="1983465" cy="1983465"/>
          </a:xfrm>
          <a:custGeom>
            <a:avLst/>
            <a:gdLst>
              <a:gd name="connsiteX0" fmla="*/ 0 w 1983465"/>
              <a:gd name="connsiteY0" fmla="*/ 991733 h 1983465"/>
              <a:gd name="connsiteX1" fmla="*/ 991733 w 1983465"/>
              <a:gd name="connsiteY1" fmla="*/ 0 h 1983465"/>
              <a:gd name="connsiteX2" fmla="*/ 1983466 w 1983465"/>
              <a:gd name="connsiteY2" fmla="*/ 991733 h 1983465"/>
              <a:gd name="connsiteX3" fmla="*/ 991733 w 1983465"/>
              <a:gd name="connsiteY3" fmla="*/ 1983466 h 1983465"/>
              <a:gd name="connsiteX4" fmla="*/ 0 w 1983465"/>
              <a:gd name="connsiteY4" fmla="*/ 991733 h 1983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3465" h="1983465">
                <a:moveTo>
                  <a:pt x="0" y="991733"/>
                </a:moveTo>
                <a:cubicBezTo>
                  <a:pt x="0" y="444014"/>
                  <a:pt x="444014" y="0"/>
                  <a:pt x="991733" y="0"/>
                </a:cubicBezTo>
                <a:cubicBezTo>
                  <a:pt x="1539452" y="0"/>
                  <a:pt x="1983466" y="444014"/>
                  <a:pt x="1983466" y="991733"/>
                </a:cubicBezTo>
                <a:cubicBezTo>
                  <a:pt x="1983466" y="1539452"/>
                  <a:pt x="1539452" y="1983466"/>
                  <a:pt x="991733" y="1983466"/>
                </a:cubicBezTo>
                <a:cubicBezTo>
                  <a:pt x="444014" y="1983466"/>
                  <a:pt x="0" y="1539452"/>
                  <a:pt x="0" y="991733"/>
                </a:cubicBezTo>
                <a:close/>
              </a:path>
            </a:pathLst>
          </a:custGeom>
          <a:solidFill>
            <a:schemeClr val="accent2">
              <a:alpha val="80000"/>
            </a:schemeClr>
          </a:solidFill>
          <a:ln>
            <a:no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square" lIns="186777" tIns="512395" rIns="606609" bIns="380164"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chemeClr val="bg1"/>
                </a:solidFill>
                <a:latin typeface="微软雅黑" panose="020B0503020204020204" pitchFamily="34" charset="-122"/>
                <a:ea typeface="微软雅黑" panose="020B0503020204020204" pitchFamily="34" charset="-122"/>
              </a:rPr>
              <a:t>小标题</a:t>
            </a:r>
          </a:p>
        </p:txBody>
      </p:sp>
      <p:sp>
        <p:nvSpPr>
          <p:cNvPr id="46" name="文本框 45">
            <a:extLst>
              <a:ext uri="{FF2B5EF4-FFF2-40B4-BE49-F238E27FC236}">
                <a16:creationId xmlns="" xmlns:a16="http://schemas.microsoft.com/office/drawing/2014/main" id="{4045640B-3A25-4CEF-923C-343D05CC3595}"/>
              </a:ext>
            </a:extLst>
          </p:cNvPr>
          <p:cNvSpPr txBox="1"/>
          <p:nvPr/>
        </p:nvSpPr>
        <p:spPr>
          <a:xfrm>
            <a:off x="4709616" y="1755045"/>
            <a:ext cx="2724084" cy="400110"/>
          </a:xfrm>
          <a:prstGeom prst="rect">
            <a:avLst/>
          </a:prstGeom>
          <a:noFill/>
        </p:spPr>
        <p:txBody>
          <a:bodyPr wrap="square" rtlCol="0">
            <a:spAutoFit/>
          </a:bodyPr>
          <a:lstStyle/>
          <a:p>
            <a:pPr algn="ct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输入您的文本内容</a:t>
            </a:r>
          </a:p>
        </p:txBody>
      </p:sp>
      <p:sp>
        <p:nvSpPr>
          <p:cNvPr id="47" name="文本框 46">
            <a:extLst>
              <a:ext uri="{FF2B5EF4-FFF2-40B4-BE49-F238E27FC236}">
                <a16:creationId xmlns="" xmlns:a16="http://schemas.microsoft.com/office/drawing/2014/main" id="{30FE5A38-D932-4835-87DC-69EEA91080F7}"/>
              </a:ext>
            </a:extLst>
          </p:cNvPr>
          <p:cNvSpPr txBox="1"/>
          <p:nvPr/>
        </p:nvSpPr>
        <p:spPr>
          <a:xfrm>
            <a:off x="7844242" y="4353174"/>
            <a:ext cx="2724084" cy="400110"/>
          </a:xfrm>
          <a:prstGeom prst="rect">
            <a:avLst/>
          </a:prstGeom>
          <a:noFill/>
        </p:spPr>
        <p:txBody>
          <a:bodyPr wrap="square" rtlCol="0">
            <a:spAutoFit/>
          </a:bodyPr>
          <a:lstStyle/>
          <a:p>
            <a:pPr algn="ct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输入您的文本内容</a:t>
            </a:r>
          </a:p>
        </p:txBody>
      </p:sp>
      <p:sp>
        <p:nvSpPr>
          <p:cNvPr id="48" name="文本框 47">
            <a:extLst>
              <a:ext uri="{FF2B5EF4-FFF2-40B4-BE49-F238E27FC236}">
                <a16:creationId xmlns="" xmlns:a16="http://schemas.microsoft.com/office/drawing/2014/main" id="{FBB33FB4-EBC8-423B-A70F-11509476F3A2}"/>
              </a:ext>
            </a:extLst>
          </p:cNvPr>
          <p:cNvSpPr txBox="1"/>
          <p:nvPr/>
        </p:nvSpPr>
        <p:spPr>
          <a:xfrm>
            <a:off x="1623674" y="4353174"/>
            <a:ext cx="2724084" cy="400110"/>
          </a:xfrm>
          <a:prstGeom prst="rect">
            <a:avLst/>
          </a:prstGeom>
          <a:noFill/>
        </p:spPr>
        <p:txBody>
          <a:bodyPr wrap="square" rtlCol="0">
            <a:spAutoFit/>
          </a:bodyPr>
          <a:lstStyle/>
          <a:p>
            <a:pPr algn="ct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输入您的文本内容</a:t>
            </a:r>
          </a:p>
        </p:txBody>
      </p:sp>
      <p:sp>
        <p:nvSpPr>
          <p:cNvPr id="53" name="文本框 52">
            <a:extLst>
              <a:ext uri="{FF2B5EF4-FFF2-40B4-BE49-F238E27FC236}">
                <a16:creationId xmlns="" xmlns:a16="http://schemas.microsoft.com/office/drawing/2014/main" id="{BBDA6190-EA62-488B-B1EF-7BAF30978198}"/>
              </a:ext>
            </a:extLst>
          </p:cNvPr>
          <p:cNvSpPr txBox="1"/>
          <p:nvPr/>
        </p:nvSpPr>
        <p:spPr>
          <a:xfrm>
            <a:off x="5523719" y="1397444"/>
            <a:ext cx="1095878" cy="769441"/>
          </a:xfrm>
          <a:prstGeom prst="rect">
            <a:avLst/>
          </a:prstGeom>
          <a:noFill/>
        </p:spPr>
        <p:txBody>
          <a:bodyPr wrap="square" rtlCol="0">
            <a:spAutoFit/>
          </a:bodyPr>
          <a:lstStyle/>
          <a:p>
            <a:pPr algn="ctr"/>
            <a:r>
              <a:rPr lang="en-US" altLang="zh-CN" sz="4400" dirty="0">
                <a:gradFill flip="none" rotWithShape="1">
                  <a:gsLst>
                    <a:gs pos="25000">
                      <a:schemeClr val="accent1"/>
                    </a:gs>
                    <a:gs pos="72000">
                      <a:schemeClr val="accent1">
                        <a:alpha val="0"/>
                      </a:schemeClr>
                    </a:gs>
                  </a:gsLst>
                  <a:lin ang="5400000" scaled="1"/>
                  <a:tileRect/>
                </a:gradFill>
                <a:ea typeface="微软雅黑" panose="020B0503020204020204" pitchFamily="34" charset="-122"/>
                <a:cs typeface="Arial" panose="020B0604020202020204" pitchFamily="34" charset="0"/>
              </a:rPr>
              <a:t>01</a:t>
            </a:r>
            <a:endParaRPr lang="zh-CN" altLang="en-US" sz="4400" dirty="0">
              <a:gradFill flip="none" rotWithShape="1">
                <a:gsLst>
                  <a:gs pos="25000">
                    <a:schemeClr val="accent1"/>
                  </a:gs>
                  <a:gs pos="72000">
                    <a:schemeClr val="accent1">
                      <a:alpha val="0"/>
                    </a:schemeClr>
                  </a:gs>
                </a:gsLst>
                <a:lin ang="5400000" scaled="1"/>
                <a:tileRect/>
              </a:gradFill>
              <a:ea typeface="微软雅黑" panose="020B0503020204020204" pitchFamily="34" charset="-122"/>
              <a:cs typeface="Arial" panose="020B0604020202020204" pitchFamily="34" charset="0"/>
            </a:endParaRPr>
          </a:p>
        </p:txBody>
      </p:sp>
      <p:sp>
        <p:nvSpPr>
          <p:cNvPr id="55" name="文本框 54">
            <a:extLst>
              <a:ext uri="{FF2B5EF4-FFF2-40B4-BE49-F238E27FC236}">
                <a16:creationId xmlns="" xmlns:a16="http://schemas.microsoft.com/office/drawing/2014/main" id="{4B505808-9BD7-48AB-856E-0A18803F6E61}"/>
              </a:ext>
            </a:extLst>
          </p:cNvPr>
          <p:cNvSpPr txBox="1"/>
          <p:nvPr/>
        </p:nvSpPr>
        <p:spPr>
          <a:xfrm>
            <a:off x="2437777" y="3986827"/>
            <a:ext cx="1095878" cy="769441"/>
          </a:xfrm>
          <a:prstGeom prst="rect">
            <a:avLst/>
          </a:prstGeom>
          <a:noFill/>
        </p:spPr>
        <p:txBody>
          <a:bodyPr wrap="square" rtlCol="0">
            <a:spAutoFit/>
          </a:bodyPr>
          <a:lstStyle/>
          <a:p>
            <a:pPr algn="ctr"/>
            <a:r>
              <a:rPr lang="en-US" altLang="zh-CN" sz="4400" dirty="0">
                <a:gradFill flip="none" rotWithShape="1">
                  <a:gsLst>
                    <a:gs pos="25000">
                      <a:schemeClr val="accent2"/>
                    </a:gs>
                    <a:gs pos="72000">
                      <a:schemeClr val="accent2">
                        <a:alpha val="0"/>
                      </a:schemeClr>
                    </a:gs>
                  </a:gsLst>
                  <a:lin ang="5400000" scaled="1"/>
                  <a:tileRect/>
                </a:gradFill>
                <a:ea typeface="微软雅黑" panose="020B0503020204020204" pitchFamily="34" charset="-122"/>
                <a:cs typeface="Arial" panose="020B0604020202020204" pitchFamily="34" charset="0"/>
              </a:rPr>
              <a:t>02</a:t>
            </a:r>
            <a:endParaRPr lang="zh-CN" altLang="en-US" sz="4400" dirty="0">
              <a:gradFill flip="none" rotWithShape="1">
                <a:gsLst>
                  <a:gs pos="25000">
                    <a:schemeClr val="accent2"/>
                  </a:gs>
                  <a:gs pos="72000">
                    <a:schemeClr val="accent2">
                      <a:alpha val="0"/>
                    </a:schemeClr>
                  </a:gs>
                </a:gsLst>
                <a:lin ang="5400000" scaled="1"/>
                <a:tileRect/>
              </a:gradFill>
              <a:ea typeface="微软雅黑" panose="020B0503020204020204" pitchFamily="34" charset="-122"/>
              <a:cs typeface="Arial" panose="020B0604020202020204" pitchFamily="34" charset="0"/>
            </a:endParaRPr>
          </a:p>
        </p:txBody>
      </p:sp>
      <p:sp>
        <p:nvSpPr>
          <p:cNvPr id="56" name="文本框 55">
            <a:extLst>
              <a:ext uri="{FF2B5EF4-FFF2-40B4-BE49-F238E27FC236}">
                <a16:creationId xmlns="" xmlns:a16="http://schemas.microsoft.com/office/drawing/2014/main" id="{F5AB6D3C-78D1-4A7B-9B3A-603BACBC7314}"/>
              </a:ext>
            </a:extLst>
          </p:cNvPr>
          <p:cNvSpPr txBox="1"/>
          <p:nvPr/>
        </p:nvSpPr>
        <p:spPr>
          <a:xfrm>
            <a:off x="8586660" y="3986827"/>
            <a:ext cx="1095878" cy="769441"/>
          </a:xfrm>
          <a:prstGeom prst="rect">
            <a:avLst/>
          </a:prstGeom>
          <a:noFill/>
        </p:spPr>
        <p:txBody>
          <a:bodyPr wrap="square" rtlCol="0">
            <a:spAutoFit/>
          </a:bodyPr>
          <a:lstStyle/>
          <a:p>
            <a:pPr algn="ctr"/>
            <a:r>
              <a:rPr lang="en-US" altLang="zh-CN" sz="4400" dirty="0">
                <a:gradFill flip="none" rotWithShape="1">
                  <a:gsLst>
                    <a:gs pos="25000">
                      <a:schemeClr val="accent3"/>
                    </a:gs>
                    <a:gs pos="72000">
                      <a:schemeClr val="accent3">
                        <a:alpha val="0"/>
                      </a:schemeClr>
                    </a:gs>
                  </a:gsLst>
                  <a:lin ang="5400000" scaled="1"/>
                  <a:tileRect/>
                </a:gradFill>
                <a:ea typeface="微软雅黑" panose="020B0503020204020204" pitchFamily="34" charset="-122"/>
                <a:cs typeface="Arial" panose="020B0604020202020204" pitchFamily="34" charset="0"/>
              </a:rPr>
              <a:t>03</a:t>
            </a:r>
            <a:endParaRPr lang="zh-CN" altLang="en-US" sz="4400" dirty="0">
              <a:gradFill flip="none" rotWithShape="1">
                <a:gsLst>
                  <a:gs pos="25000">
                    <a:schemeClr val="accent3"/>
                  </a:gs>
                  <a:gs pos="72000">
                    <a:schemeClr val="accent3">
                      <a:alpha val="0"/>
                    </a:schemeClr>
                  </a:gs>
                </a:gsLst>
                <a:lin ang="5400000" scaled="1"/>
                <a:tileRect/>
              </a:gradFill>
              <a:ea typeface="微软雅黑" panose="020B0503020204020204" pitchFamily="34" charset="-122"/>
              <a:cs typeface="Arial" panose="020B0604020202020204" pitchFamily="34" charset="0"/>
            </a:endParaRPr>
          </a:p>
        </p:txBody>
      </p:sp>
      <p:sp>
        <p:nvSpPr>
          <p:cNvPr id="57" name="椭圆 56">
            <a:extLst>
              <a:ext uri="{FF2B5EF4-FFF2-40B4-BE49-F238E27FC236}">
                <a16:creationId xmlns="" xmlns:a16="http://schemas.microsoft.com/office/drawing/2014/main" id="{93ED40CA-33C4-4B34-B812-370F09CC7144}"/>
              </a:ext>
            </a:extLst>
          </p:cNvPr>
          <p:cNvSpPr/>
          <p:nvPr/>
        </p:nvSpPr>
        <p:spPr>
          <a:xfrm>
            <a:off x="1232498" y="-1434502"/>
            <a:ext cx="9727004" cy="9727004"/>
          </a:xfrm>
          <a:prstGeom prst="ellipse">
            <a:avLst/>
          </a:prstGeom>
          <a:noFill/>
          <a:ln w="28575">
            <a:gradFill flip="none" rotWithShape="1">
              <a:gsLst>
                <a:gs pos="75000">
                  <a:schemeClr val="accent1">
                    <a:alpha val="0"/>
                  </a:schemeClr>
                </a:gs>
                <a:gs pos="25000">
                  <a:schemeClr val="accent1">
                    <a:alpha val="0"/>
                  </a:schemeClr>
                </a:gs>
                <a:gs pos="50000">
                  <a:schemeClr val="accent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descr="师大标识（cdr）">
            <a:extLst>
              <a:ext uri="{FF2B5EF4-FFF2-40B4-BE49-F238E27FC236}">
                <a16:creationId xmlns="" xmlns:a16="http://schemas.microsoft.com/office/drawing/2014/main" id="{6B38B3FF-8B6C-42FA-8C34-E1D124BA9D5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586595" y="384667"/>
            <a:ext cx="1932305" cy="514350"/>
          </a:xfrm>
          <a:prstGeom prst="rect">
            <a:avLst/>
          </a:prstGeom>
        </p:spPr>
      </p:pic>
      <p:sp>
        <p:nvSpPr>
          <p:cNvPr id="2" name="标题 1">
            <a:extLst>
              <a:ext uri="{FF2B5EF4-FFF2-40B4-BE49-F238E27FC236}">
                <a16:creationId xmlns="" xmlns:a16="http://schemas.microsoft.com/office/drawing/2014/main" id="{2CED04E4-C0CA-4BDE-9890-791EE1EB3C67}"/>
              </a:ext>
            </a:extLst>
          </p:cNvPr>
          <p:cNvSpPr>
            <a:spLocks noGrp="1"/>
          </p:cNvSpPr>
          <p:nvPr>
            <p:ph type="title"/>
          </p:nvPr>
        </p:nvSpPr>
        <p:spPr/>
        <p:txBody>
          <a:bodyPr/>
          <a:lstStyle/>
          <a:p>
            <a:r>
              <a:rPr lang="zh-CN" altLang="en-US" dirty="0"/>
              <a:t>三段文字页</a:t>
            </a:r>
            <a:r>
              <a:rPr lang="en-US" altLang="zh-CN" dirty="0"/>
              <a:t>-</a:t>
            </a:r>
            <a:r>
              <a:rPr lang="zh-CN" altLang="en-US" dirty="0"/>
              <a:t>相关</a:t>
            </a:r>
          </a:p>
        </p:txBody>
      </p:sp>
      <p:sp>
        <p:nvSpPr>
          <p:cNvPr id="7" name="页脚占位符 6">
            <a:extLst>
              <a:ext uri="{FF2B5EF4-FFF2-40B4-BE49-F238E27FC236}">
                <a16:creationId xmlns="" xmlns:a16="http://schemas.microsoft.com/office/drawing/2014/main" id="{00C1B298-1516-4658-A9EE-F7194F0D821F}"/>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6" name="灯片编号占位符 5">
            <a:extLst>
              <a:ext uri="{FF2B5EF4-FFF2-40B4-BE49-F238E27FC236}">
                <a16:creationId xmlns="" xmlns:a16="http://schemas.microsoft.com/office/drawing/2014/main" id="{0CE2FE62-A237-4C35-B856-EE7ED991066B}"/>
              </a:ext>
            </a:extLst>
          </p:cNvPr>
          <p:cNvSpPr>
            <a:spLocks noGrp="1"/>
          </p:cNvSpPr>
          <p:nvPr>
            <p:ph type="sldNum" sz="quarter" idx="21"/>
          </p:nvPr>
        </p:nvSpPr>
        <p:spPr/>
        <p:txBody>
          <a:bodyPr/>
          <a:lstStyle/>
          <a:p>
            <a:fld id="{E0636391-671F-441A-88CD-087D895C35BE}" type="slidenum">
              <a:rPr lang="zh-CN" altLang="en-US" smtClean="0"/>
              <a:t>37</a:t>
            </a:fld>
            <a:endParaRPr lang="zh-CN" altLang="en-US"/>
          </a:p>
        </p:txBody>
      </p:sp>
    </p:spTree>
    <p:extLst>
      <p:ext uri="{BB962C8B-B14F-4D97-AF65-F5344CB8AC3E}">
        <p14:creationId xmlns:p14="http://schemas.microsoft.com/office/powerpoint/2010/main" val="32744946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矩形 79">
            <a:extLst>
              <a:ext uri="{FF2B5EF4-FFF2-40B4-BE49-F238E27FC236}">
                <a16:creationId xmlns="" xmlns:a16="http://schemas.microsoft.com/office/drawing/2014/main" id="{F80F3E78-BC88-462F-84C3-6B728BB8DB6A}"/>
              </a:ext>
            </a:extLst>
          </p:cNvPr>
          <p:cNvSpPr/>
          <p:nvPr/>
        </p:nvSpPr>
        <p:spPr>
          <a:xfrm>
            <a:off x="1514700" y="2965340"/>
            <a:ext cx="2160000" cy="21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矩形 80">
            <a:extLst>
              <a:ext uri="{FF2B5EF4-FFF2-40B4-BE49-F238E27FC236}">
                <a16:creationId xmlns="" xmlns:a16="http://schemas.microsoft.com/office/drawing/2014/main" id="{F802F47B-769F-4F7E-8141-7F34A8F883DB}"/>
              </a:ext>
            </a:extLst>
          </p:cNvPr>
          <p:cNvSpPr/>
          <p:nvPr/>
        </p:nvSpPr>
        <p:spPr>
          <a:xfrm>
            <a:off x="5177925" y="2965340"/>
            <a:ext cx="2160000" cy="21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a:extLst>
              <a:ext uri="{FF2B5EF4-FFF2-40B4-BE49-F238E27FC236}">
                <a16:creationId xmlns="" xmlns:a16="http://schemas.microsoft.com/office/drawing/2014/main" id="{74055BBE-017F-44B6-BFBF-BD5A476F2F3A}"/>
              </a:ext>
            </a:extLst>
          </p:cNvPr>
          <p:cNvSpPr/>
          <p:nvPr/>
        </p:nvSpPr>
        <p:spPr>
          <a:xfrm>
            <a:off x="8841150" y="2965340"/>
            <a:ext cx="2160000" cy="21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占位符 12" descr="图片包含 水, 户外, 天空, 建筑物&#10;&#10;自动生成的说明">
            <a:extLst>
              <a:ext uri="{FF2B5EF4-FFF2-40B4-BE49-F238E27FC236}">
                <a16:creationId xmlns="" xmlns:a16="http://schemas.microsoft.com/office/drawing/2014/main" id="{25AE49D6-CDB2-41A6-96D0-D6E96DC9FE72}"/>
              </a:ext>
            </a:extLst>
          </p:cNvPr>
          <p:cNvPicPr>
            <a:picLocks noGrp="1" noChangeAspect="1"/>
          </p:cNvPicPr>
          <p:nvPr>
            <p:ph type="pic" sz="quarter" idx="13"/>
          </p:nvPr>
        </p:nvPicPr>
        <p:blipFill rotWithShape="1">
          <a:blip r:embed="rId3" cstate="email">
            <a:duotone>
              <a:schemeClr val="accent1">
                <a:shade val="45000"/>
                <a:satMod val="135000"/>
              </a:schemeClr>
              <a:prstClr val="white"/>
            </a:duotone>
            <a:extLst>
              <a:ext uri="{28A0092B-C50C-407E-A947-70E740481C1C}">
                <a14:useLocalDpi xmlns:a14="http://schemas.microsoft.com/office/drawing/2010/main"/>
              </a:ext>
            </a:extLst>
          </a:blip>
          <a:srcRect/>
          <a:stretch/>
        </p:blipFill>
        <p:spPr/>
      </p:pic>
      <p:sp>
        <p:nvSpPr>
          <p:cNvPr id="43" name="矩形 42">
            <a:extLst>
              <a:ext uri="{FF2B5EF4-FFF2-40B4-BE49-F238E27FC236}">
                <a16:creationId xmlns="" xmlns:a16="http://schemas.microsoft.com/office/drawing/2014/main" id="{5A7795E2-4965-402E-B93A-D2C772C1989E}"/>
              </a:ext>
            </a:extLst>
          </p:cNvPr>
          <p:cNvSpPr/>
          <p:nvPr/>
        </p:nvSpPr>
        <p:spPr>
          <a:xfrm>
            <a:off x="0" y="0"/>
            <a:ext cx="12192000" cy="4152900"/>
          </a:xfrm>
          <a:prstGeom prst="rect">
            <a:avLst/>
          </a:prstGeom>
          <a:gradFill flip="none" rotWithShape="1">
            <a:gsLst>
              <a:gs pos="0">
                <a:schemeClr val="bg1"/>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占位符 16" descr="图片包含 户外, 建筑物, 鲜花, 餐桌&#10;&#10;自动生成的说明">
            <a:extLst>
              <a:ext uri="{FF2B5EF4-FFF2-40B4-BE49-F238E27FC236}">
                <a16:creationId xmlns="" xmlns:a16="http://schemas.microsoft.com/office/drawing/2014/main" id="{F7D408D3-CB84-4515-A8FE-91529B168AF7}"/>
              </a:ext>
            </a:extLst>
          </p:cNvPr>
          <p:cNvPicPr>
            <a:picLocks noGrp="1" noChangeAspect="1"/>
          </p:cNvPicPr>
          <p:nvPr>
            <p:ph type="pic" sz="quarter" idx="14"/>
          </p:nvPr>
        </p:nvPicPr>
        <p:blipFill>
          <a:blip r:embed="rId4" cstate="email">
            <a:extLst>
              <a:ext uri="{28A0092B-C50C-407E-A947-70E740481C1C}">
                <a14:useLocalDpi xmlns:a14="http://schemas.microsoft.com/office/drawing/2010/main"/>
              </a:ext>
            </a:extLst>
          </a:blip>
          <a:srcRect/>
          <a:stretch>
            <a:fillRect/>
          </a:stretch>
        </p:blipFill>
        <p:spPr/>
      </p:pic>
      <p:pic>
        <p:nvPicPr>
          <p:cNvPr id="20" name="图片占位符 19" descr="图片包含 建筑物, 蛋糕&#10;&#10;自动生成的说明">
            <a:extLst>
              <a:ext uri="{FF2B5EF4-FFF2-40B4-BE49-F238E27FC236}">
                <a16:creationId xmlns="" xmlns:a16="http://schemas.microsoft.com/office/drawing/2014/main" id="{813864DA-64FB-4027-85B4-6F4565616C41}"/>
              </a:ext>
            </a:extLst>
          </p:cNvPr>
          <p:cNvPicPr>
            <a:picLocks noGrp="1" noChangeAspect="1"/>
          </p:cNvPicPr>
          <p:nvPr>
            <p:ph type="pic" sz="quarter" idx="15"/>
          </p:nvPr>
        </p:nvPicPr>
        <p:blipFill>
          <a:blip r:embed="rId5" cstate="email">
            <a:extLst>
              <a:ext uri="{28A0092B-C50C-407E-A947-70E740481C1C}">
                <a14:useLocalDpi xmlns:a14="http://schemas.microsoft.com/office/drawing/2010/main"/>
              </a:ext>
            </a:extLst>
          </a:blip>
          <a:srcRect/>
          <a:stretch>
            <a:fillRect/>
          </a:stretch>
        </p:blipFill>
        <p:spPr/>
      </p:pic>
      <p:pic>
        <p:nvPicPr>
          <p:cNvPr id="54" name="图片占位符 53" descr="图片包含 树, 天空, 户外, 雪花&#10;&#10;自动生成的说明">
            <a:extLst>
              <a:ext uri="{FF2B5EF4-FFF2-40B4-BE49-F238E27FC236}">
                <a16:creationId xmlns="" xmlns:a16="http://schemas.microsoft.com/office/drawing/2014/main" id="{C5ACC572-57B9-40E3-BD1D-26C047814F6F}"/>
              </a:ext>
            </a:extLst>
          </p:cNvPr>
          <p:cNvPicPr>
            <a:picLocks noGrp="1" noChangeAspect="1"/>
          </p:cNvPicPr>
          <p:nvPr>
            <p:ph type="pic" sz="quarter" idx="16"/>
          </p:nvPr>
        </p:nvPicPr>
        <p:blipFill rotWithShape="1">
          <a:blip r:embed="rId6" cstate="email">
            <a:extLst>
              <a:ext uri="{28A0092B-C50C-407E-A947-70E740481C1C}">
                <a14:useLocalDpi xmlns:a14="http://schemas.microsoft.com/office/drawing/2010/main"/>
              </a:ext>
            </a:extLst>
          </a:blip>
          <a:srcRect/>
          <a:stretch/>
        </p:blipFill>
        <p:spPr/>
      </p:pic>
      <p:sp>
        <p:nvSpPr>
          <p:cNvPr id="2" name="标题 1">
            <a:extLst>
              <a:ext uri="{FF2B5EF4-FFF2-40B4-BE49-F238E27FC236}">
                <a16:creationId xmlns="" xmlns:a16="http://schemas.microsoft.com/office/drawing/2014/main" id="{D093233B-9595-4FE0-BA01-FAE3DB016BD9}"/>
              </a:ext>
            </a:extLst>
          </p:cNvPr>
          <p:cNvSpPr>
            <a:spLocks noGrp="1"/>
          </p:cNvSpPr>
          <p:nvPr>
            <p:ph type="title"/>
          </p:nvPr>
        </p:nvSpPr>
        <p:spPr/>
        <p:txBody>
          <a:bodyPr/>
          <a:lstStyle/>
          <a:p>
            <a:r>
              <a:rPr lang="zh-CN" altLang="en-US" dirty="0"/>
              <a:t>三段图文页</a:t>
            </a:r>
          </a:p>
        </p:txBody>
      </p:sp>
      <p:sp>
        <p:nvSpPr>
          <p:cNvPr id="4" name="页脚占位符 3">
            <a:extLst>
              <a:ext uri="{FF2B5EF4-FFF2-40B4-BE49-F238E27FC236}">
                <a16:creationId xmlns="" xmlns:a16="http://schemas.microsoft.com/office/drawing/2014/main" id="{3259A58B-A23C-4B0D-9A49-DD10A54372B0}"/>
              </a:ext>
            </a:extLst>
          </p:cNvPr>
          <p:cNvSpPr>
            <a:spLocks noGrp="1"/>
          </p:cNvSpPr>
          <p:nvPr>
            <p:ph type="ftr" sz="quarter" idx="18"/>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 name="灯片编号占位符 2">
            <a:extLst>
              <a:ext uri="{FF2B5EF4-FFF2-40B4-BE49-F238E27FC236}">
                <a16:creationId xmlns="" xmlns:a16="http://schemas.microsoft.com/office/drawing/2014/main" id="{520CEE00-F382-4EF8-BA6F-1F0A322A07F4}"/>
              </a:ext>
            </a:extLst>
          </p:cNvPr>
          <p:cNvSpPr>
            <a:spLocks noGrp="1"/>
          </p:cNvSpPr>
          <p:nvPr>
            <p:ph type="sldNum" sz="quarter" idx="19"/>
          </p:nvPr>
        </p:nvSpPr>
        <p:spPr/>
        <p:txBody>
          <a:bodyPr/>
          <a:lstStyle/>
          <a:p>
            <a:fld id="{E0636391-671F-441A-88CD-087D895C35BE}" type="slidenum">
              <a:rPr lang="zh-CN" altLang="en-US" smtClean="0"/>
              <a:t>38</a:t>
            </a:fld>
            <a:endParaRPr lang="zh-CN" altLang="en-US" dirty="0"/>
          </a:p>
        </p:txBody>
      </p:sp>
      <p:pic>
        <p:nvPicPr>
          <p:cNvPr id="46" name="图片 45" descr="师大标识（cdr）">
            <a:extLst>
              <a:ext uri="{FF2B5EF4-FFF2-40B4-BE49-F238E27FC236}">
                <a16:creationId xmlns="" xmlns:a16="http://schemas.microsoft.com/office/drawing/2014/main" id="{9565F17B-9FE5-4BB1-A058-F821A6F0023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586595" y="384667"/>
            <a:ext cx="1932305" cy="514350"/>
          </a:xfrm>
          <a:prstGeom prst="rect">
            <a:avLst/>
          </a:prstGeom>
        </p:spPr>
      </p:pic>
      <p:cxnSp>
        <p:nvCxnSpPr>
          <p:cNvPr id="47" name="直接连接符 46">
            <a:extLst>
              <a:ext uri="{FF2B5EF4-FFF2-40B4-BE49-F238E27FC236}">
                <a16:creationId xmlns="" xmlns:a16="http://schemas.microsoft.com/office/drawing/2014/main" id="{34FD9D97-0744-4AD0-81A8-7B652E632DB3}"/>
              </a:ext>
            </a:extLst>
          </p:cNvPr>
          <p:cNvCxnSpPr/>
          <p:nvPr/>
        </p:nvCxnSpPr>
        <p:spPr>
          <a:xfrm>
            <a:off x="660400" y="367981"/>
            <a:ext cx="0" cy="51435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 xmlns:a16="http://schemas.microsoft.com/office/drawing/2014/main" id="{A08E7E2F-463B-4512-93C7-95E2F45057F7}"/>
              </a:ext>
            </a:extLst>
          </p:cNvPr>
          <p:cNvSpPr/>
          <p:nvPr/>
        </p:nvSpPr>
        <p:spPr>
          <a:xfrm>
            <a:off x="1182243" y="5408841"/>
            <a:ext cx="61806" cy="5335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 xmlns:a16="http://schemas.microsoft.com/office/drawing/2014/main" id="{2A9DA9E2-3A0F-4000-BEF8-A3F7C9A74BBC}"/>
              </a:ext>
            </a:extLst>
          </p:cNvPr>
          <p:cNvGrpSpPr/>
          <p:nvPr/>
        </p:nvGrpSpPr>
        <p:grpSpPr>
          <a:xfrm>
            <a:off x="1307566" y="5348452"/>
            <a:ext cx="3008326" cy="635965"/>
            <a:chOff x="1578353" y="5403353"/>
            <a:chExt cx="3008326" cy="635965"/>
          </a:xfrm>
        </p:grpSpPr>
        <p:sp>
          <p:nvSpPr>
            <p:cNvPr id="26" name="文本框 25">
              <a:extLst>
                <a:ext uri="{FF2B5EF4-FFF2-40B4-BE49-F238E27FC236}">
                  <a16:creationId xmlns="" xmlns:a16="http://schemas.microsoft.com/office/drawing/2014/main" id="{BFDB0509-BAE9-4256-B604-856D77253BA5}"/>
                </a:ext>
              </a:extLst>
            </p:cNvPr>
            <p:cNvSpPr txBox="1"/>
            <p:nvPr/>
          </p:nvSpPr>
          <p:spPr>
            <a:xfrm>
              <a:off x="1578353" y="5403353"/>
              <a:ext cx="2758930" cy="461665"/>
            </a:xfrm>
            <a:prstGeom prst="rect">
              <a:avLst/>
            </a:prstGeom>
            <a:noFill/>
          </p:spPr>
          <p:txBody>
            <a:bodyPr wrap="square" lIns="0" rtlCol="0">
              <a:spAutoFit/>
            </a:bodyPr>
            <a:lstStyle/>
            <a:p>
              <a:r>
                <a:rPr lang="zh-CN" altLang="en-US" sz="2400" b="1" dirty="0">
                  <a:solidFill>
                    <a:schemeClr val="accent1"/>
                  </a:solidFill>
                  <a:latin typeface="+mj-ea"/>
                  <a:ea typeface="+mj-ea"/>
                </a:rPr>
                <a:t>请输入您的小标题</a:t>
              </a:r>
            </a:p>
          </p:txBody>
        </p:sp>
        <p:sp>
          <p:nvSpPr>
            <p:cNvPr id="28" name="文本框 27">
              <a:extLst>
                <a:ext uri="{FF2B5EF4-FFF2-40B4-BE49-F238E27FC236}">
                  <a16:creationId xmlns="" xmlns:a16="http://schemas.microsoft.com/office/drawing/2014/main" id="{53E72BA6-EE01-4EA7-8083-9355A91250B5}"/>
                </a:ext>
              </a:extLst>
            </p:cNvPr>
            <p:cNvSpPr txBox="1"/>
            <p:nvPr/>
          </p:nvSpPr>
          <p:spPr>
            <a:xfrm>
              <a:off x="1578353" y="5777708"/>
              <a:ext cx="3008326" cy="261610"/>
            </a:xfrm>
            <a:prstGeom prst="rect">
              <a:avLst/>
            </a:prstGeom>
            <a:noFill/>
          </p:spPr>
          <p:txBody>
            <a:bodyPr wrap="square" lIns="0" rtlCol="0">
              <a:spAutoFit/>
            </a:bodyPr>
            <a:lstStyle/>
            <a:p>
              <a:pPr lvl="0">
                <a:defRPr/>
              </a:pPr>
              <a:r>
                <a:rPr lang="en-US" altLang="zh-CN" sz="1100" kern="100" dirty="0">
                  <a:solidFill>
                    <a:schemeClr val="bg2">
                      <a:lumMod val="50000"/>
                    </a:schemeClr>
                  </a:solidFill>
                  <a:latin typeface="Arial" panose="020B0604020202020204" pitchFamily="34" charset="0"/>
                  <a:ea typeface="微软雅黑" panose="020B0503020204020204" pitchFamily="34" charset="-122"/>
                  <a:cs typeface="Arial" panose="020B0604020202020204" pitchFamily="34" charset="0"/>
                </a:rPr>
                <a:t>PLEASE ENTER YOUR TITLE HERE</a:t>
              </a:r>
            </a:p>
          </p:txBody>
        </p:sp>
      </p:grpSp>
      <p:sp>
        <p:nvSpPr>
          <p:cNvPr id="37" name="矩形 36">
            <a:extLst>
              <a:ext uri="{FF2B5EF4-FFF2-40B4-BE49-F238E27FC236}">
                <a16:creationId xmlns="" xmlns:a16="http://schemas.microsoft.com/office/drawing/2014/main" id="{12533C42-5C1F-4878-A24A-4A70857A4251}"/>
              </a:ext>
            </a:extLst>
          </p:cNvPr>
          <p:cNvSpPr/>
          <p:nvPr/>
        </p:nvSpPr>
        <p:spPr>
          <a:xfrm>
            <a:off x="4858322" y="5408841"/>
            <a:ext cx="61806" cy="5335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a:extLst>
              <a:ext uri="{FF2B5EF4-FFF2-40B4-BE49-F238E27FC236}">
                <a16:creationId xmlns="" xmlns:a16="http://schemas.microsoft.com/office/drawing/2014/main" id="{75CC0CD1-F876-4A73-83A1-19C6C54A6EA9}"/>
              </a:ext>
            </a:extLst>
          </p:cNvPr>
          <p:cNvGrpSpPr/>
          <p:nvPr/>
        </p:nvGrpSpPr>
        <p:grpSpPr>
          <a:xfrm>
            <a:off x="4983645" y="5348452"/>
            <a:ext cx="3008326" cy="635965"/>
            <a:chOff x="1578353" y="5403353"/>
            <a:chExt cx="3008326" cy="635965"/>
          </a:xfrm>
        </p:grpSpPr>
        <p:sp>
          <p:nvSpPr>
            <p:cNvPr id="41" name="文本框 40">
              <a:extLst>
                <a:ext uri="{FF2B5EF4-FFF2-40B4-BE49-F238E27FC236}">
                  <a16:creationId xmlns="" xmlns:a16="http://schemas.microsoft.com/office/drawing/2014/main" id="{4871B496-5369-493A-AC04-E6E417F66B91}"/>
                </a:ext>
              </a:extLst>
            </p:cNvPr>
            <p:cNvSpPr txBox="1"/>
            <p:nvPr/>
          </p:nvSpPr>
          <p:spPr>
            <a:xfrm>
              <a:off x="1578353" y="5403353"/>
              <a:ext cx="2758930" cy="461665"/>
            </a:xfrm>
            <a:prstGeom prst="rect">
              <a:avLst/>
            </a:prstGeom>
            <a:noFill/>
          </p:spPr>
          <p:txBody>
            <a:bodyPr wrap="square" lIns="0" rtlCol="0">
              <a:spAutoFit/>
            </a:bodyPr>
            <a:lstStyle/>
            <a:p>
              <a:r>
                <a:rPr lang="zh-CN" altLang="en-US" sz="2400" b="1" dirty="0">
                  <a:solidFill>
                    <a:schemeClr val="accent1"/>
                  </a:solidFill>
                  <a:latin typeface="+mj-ea"/>
                  <a:ea typeface="+mj-ea"/>
                </a:rPr>
                <a:t>请输入您的小标题</a:t>
              </a:r>
            </a:p>
          </p:txBody>
        </p:sp>
        <p:sp>
          <p:nvSpPr>
            <p:cNvPr id="44" name="文本框 43">
              <a:extLst>
                <a:ext uri="{FF2B5EF4-FFF2-40B4-BE49-F238E27FC236}">
                  <a16:creationId xmlns="" xmlns:a16="http://schemas.microsoft.com/office/drawing/2014/main" id="{6EAFE013-6B36-42C8-B667-EFF613B14243}"/>
                </a:ext>
              </a:extLst>
            </p:cNvPr>
            <p:cNvSpPr txBox="1"/>
            <p:nvPr/>
          </p:nvSpPr>
          <p:spPr>
            <a:xfrm>
              <a:off x="1578353" y="5777708"/>
              <a:ext cx="3008326" cy="261610"/>
            </a:xfrm>
            <a:prstGeom prst="rect">
              <a:avLst/>
            </a:prstGeom>
            <a:noFill/>
          </p:spPr>
          <p:txBody>
            <a:bodyPr wrap="square" lIns="0" rtlCol="0">
              <a:spAutoFit/>
            </a:bodyPr>
            <a:lstStyle/>
            <a:p>
              <a:pPr lvl="0">
                <a:defRPr/>
              </a:pPr>
              <a:r>
                <a:rPr lang="en-US" altLang="zh-CN" sz="1100" kern="100" dirty="0">
                  <a:solidFill>
                    <a:schemeClr val="bg2">
                      <a:lumMod val="50000"/>
                    </a:schemeClr>
                  </a:solidFill>
                  <a:latin typeface="Arial" panose="020B0604020202020204" pitchFamily="34" charset="0"/>
                  <a:ea typeface="微软雅黑" panose="020B0503020204020204" pitchFamily="34" charset="-122"/>
                  <a:cs typeface="Arial" panose="020B0604020202020204" pitchFamily="34" charset="0"/>
                </a:rPr>
                <a:t>PLEASE ENTER YOUR TITLE HERE</a:t>
              </a:r>
            </a:p>
          </p:txBody>
        </p:sp>
      </p:grpSp>
      <p:sp>
        <p:nvSpPr>
          <p:cNvPr id="49" name="矩形 48">
            <a:extLst>
              <a:ext uri="{FF2B5EF4-FFF2-40B4-BE49-F238E27FC236}">
                <a16:creationId xmlns="" xmlns:a16="http://schemas.microsoft.com/office/drawing/2014/main" id="{9CF44C0B-5DD2-4FB0-9EC6-ABFD132AEC96}"/>
              </a:ext>
            </a:extLst>
          </p:cNvPr>
          <p:cNvSpPr/>
          <p:nvPr/>
        </p:nvSpPr>
        <p:spPr>
          <a:xfrm>
            <a:off x="8534400" y="5408841"/>
            <a:ext cx="61806" cy="5335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a:extLst>
              <a:ext uri="{FF2B5EF4-FFF2-40B4-BE49-F238E27FC236}">
                <a16:creationId xmlns="" xmlns:a16="http://schemas.microsoft.com/office/drawing/2014/main" id="{F7CEA0E1-47F7-4322-B549-FFA8C685E958}"/>
              </a:ext>
            </a:extLst>
          </p:cNvPr>
          <p:cNvGrpSpPr/>
          <p:nvPr/>
        </p:nvGrpSpPr>
        <p:grpSpPr>
          <a:xfrm>
            <a:off x="8659723" y="5348452"/>
            <a:ext cx="3008326" cy="635965"/>
            <a:chOff x="1578353" y="5403353"/>
            <a:chExt cx="3008326" cy="635965"/>
          </a:xfrm>
        </p:grpSpPr>
        <p:sp>
          <p:nvSpPr>
            <p:cNvPr id="51" name="文本框 50">
              <a:extLst>
                <a:ext uri="{FF2B5EF4-FFF2-40B4-BE49-F238E27FC236}">
                  <a16:creationId xmlns="" xmlns:a16="http://schemas.microsoft.com/office/drawing/2014/main" id="{2773DB75-8056-4AC0-B03F-DBD5A17B7F27}"/>
                </a:ext>
              </a:extLst>
            </p:cNvPr>
            <p:cNvSpPr txBox="1"/>
            <p:nvPr/>
          </p:nvSpPr>
          <p:spPr>
            <a:xfrm>
              <a:off x="1578353" y="5403353"/>
              <a:ext cx="2758930" cy="461665"/>
            </a:xfrm>
            <a:prstGeom prst="rect">
              <a:avLst/>
            </a:prstGeom>
            <a:noFill/>
          </p:spPr>
          <p:txBody>
            <a:bodyPr wrap="square" lIns="0" rtlCol="0">
              <a:spAutoFit/>
            </a:bodyPr>
            <a:lstStyle/>
            <a:p>
              <a:r>
                <a:rPr lang="zh-CN" altLang="en-US" sz="2400" b="1" dirty="0">
                  <a:solidFill>
                    <a:schemeClr val="accent1"/>
                  </a:solidFill>
                  <a:latin typeface="+mj-ea"/>
                  <a:ea typeface="+mj-ea"/>
                </a:rPr>
                <a:t>请输入您的小标题</a:t>
              </a:r>
            </a:p>
          </p:txBody>
        </p:sp>
        <p:sp>
          <p:nvSpPr>
            <p:cNvPr id="52" name="文本框 51">
              <a:extLst>
                <a:ext uri="{FF2B5EF4-FFF2-40B4-BE49-F238E27FC236}">
                  <a16:creationId xmlns="" xmlns:a16="http://schemas.microsoft.com/office/drawing/2014/main" id="{F39CE8AD-FE10-4108-90B3-4366852BC38C}"/>
                </a:ext>
              </a:extLst>
            </p:cNvPr>
            <p:cNvSpPr txBox="1"/>
            <p:nvPr/>
          </p:nvSpPr>
          <p:spPr>
            <a:xfrm>
              <a:off x="1578353" y="5777708"/>
              <a:ext cx="3008326" cy="261610"/>
            </a:xfrm>
            <a:prstGeom prst="rect">
              <a:avLst/>
            </a:prstGeom>
            <a:noFill/>
          </p:spPr>
          <p:txBody>
            <a:bodyPr wrap="square" lIns="0" rtlCol="0">
              <a:spAutoFit/>
            </a:bodyPr>
            <a:lstStyle/>
            <a:p>
              <a:pPr lvl="0">
                <a:defRPr/>
              </a:pPr>
              <a:r>
                <a:rPr lang="en-US" altLang="zh-CN" sz="1100" kern="100" dirty="0">
                  <a:solidFill>
                    <a:schemeClr val="bg2">
                      <a:lumMod val="50000"/>
                    </a:schemeClr>
                  </a:solidFill>
                  <a:latin typeface="Arial" panose="020B0604020202020204" pitchFamily="34" charset="0"/>
                  <a:ea typeface="微软雅黑" panose="020B0503020204020204" pitchFamily="34" charset="-122"/>
                  <a:cs typeface="Arial" panose="020B0604020202020204" pitchFamily="34" charset="0"/>
                </a:rPr>
                <a:t>PLEASE ENTER YOUR TITLE HERE</a:t>
              </a:r>
            </a:p>
          </p:txBody>
        </p:sp>
      </p:grpSp>
    </p:spTree>
    <p:extLst>
      <p:ext uri="{BB962C8B-B14F-4D97-AF65-F5344CB8AC3E}">
        <p14:creationId xmlns:p14="http://schemas.microsoft.com/office/powerpoint/2010/main" val="354026824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平行四边形 8">
            <a:extLst>
              <a:ext uri="{FF2B5EF4-FFF2-40B4-BE49-F238E27FC236}">
                <a16:creationId xmlns="" xmlns:a16="http://schemas.microsoft.com/office/drawing/2014/main" id="{20DD0768-B231-4D50-AF7F-382A50920E5A}"/>
              </a:ext>
            </a:extLst>
          </p:cNvPr>
          <p:cNvSpPr/>
          <p:nvPr/>
        </p:nvSpPr>
        <p:spPr>
          <a:xfrm>
            <a:off x="0" y="1"/>
            <a:ext cx="7531105" cy="6858000"/>
          </a:xfrm>
          <a:prstGeom prst="parallelogram">
            <a:avLst>
              <a:gd name="adj" fmla="val 52420"/>
            </a:avLst>
          </a:prstGeom>
          <a:gradFill flip="none" rotWithShape="1">
            <a:gsLst>
              <a:gs pos="0">
                <a:schemeClr val="accent1">
                  <a:alpha val="0"/>
                </a:schemeClr>
              </a:gs>
              <a:gs pos="67000">
                <a:schemeClr val="accent2">
                  <a:alpha val="2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pic>
        <p:nvPicPr>
          <p:cNvPr id="3" name="图片 2" descr="图片包含 监视器, 电子产品, 就坐, 陈列&#10;&#10;已生成极高可信度的说明">
            <a:extLst>
              <a:ext uri="{FF2B5EF4-FFF2-40B4-BE49-F238E27FC236}">
                <a16:creationId xmlns="" xmlns:a16="http://schemas.microsoft.com/office/drawing/2014/main" id="{81D2E60B-7D6B-4F9F-9C84-9F95F1EBF19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9571" y="882331"/>
            <a:ext cx="6488261" cy="6635720"/>
          </a:xfrm>
          <a:prstGeom prst="rect">
            <a:avLst/>
          </a:prstGeom>
          <a:effectLst>
            <a:outerShdw blurRad="127000" dist="38100" dir="18900000" algn="bl" rotWithShape="0">
              <a:prstClr val="black">
                <a:alpha val="25000"/>
              </a:prstClr>
            </a:outerShdw>
          </a:effectLst>
        </p:spPr>
      </p:pic>
      <p:sp>
        <p:nvSpPr>
          <p:cNvPr id="2" name="标题 1">
            <a:extLst>
              <a:ext uri="{FF2B5EF4-FFF2-40B4-BE49-F238E27FC236}">
                <a16:creationId xmlns="" xmlns:a16="http://schemas.microsoft.com/office/drawing/2014/main" id="{F7576185-D7A6-4452-BDDA-0CA7425E9CB9}"/>
              </a:ext>
            </a:extLst>
          </p:cNvPr>
          <p:cNvSpPr>
            <a:spLocks noGrp="1"/>
          </p:cNvSpPr>
          <p:nvPr>
            <p:ph type="title"/>
          </p:nvPr>
        </p:nvSpPr>
        <p:spPr/>
        <p:txBody>
          <a:bodyPr/>
          <a:lstStyle/>
          <a:p>
            <a:r>
              <a:rPr lang="zh-CN" altLang="en-US" dirty="0"/>
              <a:t>三段图文页</a:t>
            </a:r>
          </a:p>
        </p:txBody>
      </p:sp>
      <p:pic>
        <p:nvPicPr>
          <p:cNvPr id="10" name="图片占位符 9" descr="图片包含 天空, 树, 户外&#10;&#10;自动生成的说明">
            <a:extLst>
              <a:ext uri="{FF2B5EF4-FFF2-40B4-BE49-F238E27FC236}">
                <a16:creationId xmlns="" xmlns:a16="http://schemas.microsoft.com/office/drawing/2014/main" id="{79397C6C-CE7B-4A26-A376-E71D640003EB}"/>
              </a:ext>
            </a:extLst>
          </p:cNvPr>
          <p:cNvPicPr>
            <a:picLocks noGrp="1" noChangeAspect="1"/>
          </p:cNvPicPr>
          <p:nvPr>
            <p:ph type="pic" sz="quarter" idx="13"/>
          </p:nvPr>
        </p:nvPicPr>
        <p:blipFill rotWithShape="1">
          <a:blip r:embed="rId4" cstate="email">
            <a:extLst>
              <a:ext uri="{28A0092B-C50C-407E-A947-70E740481C1C}">
                <a14:useLocalDpi xmlns:a14="http://schemas.microsoft.com/office/drawing/2010/main"/>
              </a:ext>
            </a:extLst>
          </a:blip>
          <a:srcRect/>
          <a:stretch/>
        </p:blipFill>
        <p:spPr/>
      </p:pic>
      <p:sp>
        <p:nvSpPr>
          <p:cNvPr id="5" name="页脚占位符 4">
            <a:extLst>
              <a:ext uri="{FF2B5EF4-FFF2-40B4-BE49-F238E27FC236}">
                <a16:creationId xmlns="" xmlns:a16="http://schemas.microsoft.com/office/drawing/2014/main" id="{2518B31C-DA25-40AC-97C6-F647BC0DDFF3}"/>
              </a:ext>
            </a:extLst>
          </p:cNvPr>
          <p:cNvSpPr>
            <a:spLocks noGrp="1"/>
          </p:cNvSpPr>
          <p:nvPr>
            <p:ph type="ftr" sz="quarter" idx="15"/>
          </p:nvPr>
        </p:nvSpPr>
        <p:spPr/>
        <p:txBody>
          <a:bodyPr/>
          <a:lstStyle/>
          <a:p>
            <a:r>
              <a:rPr lang="en-US" altLang="zh-CN"/>
              <a:t>— </a:t>
            </a:r>
            <a:r>
              <a:rPr lang="zh-CN" altLang="en-US"/>
              <a:t>厚德积学 励志敦行 </a:t>
            </a:r>
            <a:r>
              <a:rPr lang="en-US" altLang="zh-CN"/>
              <a:t>—</a:t>
            </a:r>
            <a:endParaRPr lang="zh-CN" altLang="en-US" dirty="0"/>
          </a:p>
        </p:txBody>
      </p:sp>
      <p:sp>
        <p:nvSpPr>
          <p:cNvPr id="4" name="灯片编号占位符 3">
            <a:extLst>
              <a:ext uri="{FF2B5EF4-FFF2-40B4-BE49-F238E27FC236}">
                <a16:creationId xmlns="" xmlns:a16="http://schemas.microsoft.com/office/drawing/2014/main" id="{4D8AA772-6EA8-4713-8C73-7E01965CFE8E}"/>
              </a:ext>
            </a:extLst>
          </p:cNvPr>
          <p:cNvSpPr>
            <a:spLocks noGrp="1"/>
          </p:cNvSpPr>
          <p:nvPr>
            <p:ph type="sldNum" sz="quarter" idx="16"/>
          </p:nvPr>
        </p:nvSpPr>
        <p:spPr/>
        <p:txBody>
          <a:bodyPr/>
          <a:lstStyle/>
          <a:p>
            <a:fld id="{E0636391-671F-441A-88CD-087D895C35BE}" type="slidenum">
              <a:rPr lang="zh-CN" altLang="en-US" smtClean="0"/>
              <a:pPr/>
              <a:t>39</a:t>
            </a:fld>
            <a:endParaRPr lang="zh-CN" altLang="en-US"/>
          </a:p>
        </p:txBody>
      </p:sp>
      <p:pic>
        <p:nvPicPr>
          <p:cNvPr id="14" name="图形 13" descr="放大镜">
            <a:extLst>
              <a:ext uri="{FF2B5EF4-FFF2-40B4-BE49-F238E27FC236}">
                <a16:creationId xmlns="" xmlns:a16="http://schemas.microsoft.com/office/drawing/2014/main" id="{A413EDB7-EE2D-4833-9A02-46884C21E677}"/>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7086355" y="1951643"/>
            <a:ext cx="540000" cy="540000"/>
          </a:xfrm>
          <a:prstGeom prst="rect">
            <a:avLst/>
          </a:prstGeom>
        </p:spPr>
      </p:pic>
      <p:pic>
        <p:nvPicPr>
          <p:cNvPr id="15" name="图形 14" descr="拼图">
            <a:extLst>
              <a:ext uri="{FF2B5EF4-FFF2-40B4-BE49-F238E27FC236}">
                <a16:creationId xmlns="" xmlns:a16="http://schemas.microsoft.com/office/drawing/2014/main" id="{6DC1C693-6D66-44C7-B5FB-16C0D43919CA}"/>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7086355" y="3290397"/>
            <a:ext cx="540000" cy="540000"/>
          </a:xfrm>
          <a:prstGeom prst="rect">
            <a:avLst/>
          </a:prstGeom>
        </p:spPr>
      </p:pic>
      <p:pic>
        <p:nvPicPr>
          <p:cNvPr id="17" name="图形 16" descr="上升趋势">
            <a:extLst>
              <a:ext uri="{FF2B5EF4-FFF2-40B4-BE49-F238E27FC236}">
                <a16:creationId xmlns="" xmlns:a16="http://schemas.microsoft.com/office/drawing/2014/main" id="{F304A8EF-02A0-43FC-82FC-083CF15E5414}"/>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7086355" y="4546909"/>
            <a:ext cx="540000" cy="540000"/>
          </a:xfrm>
          <a:prstGeom prst="rect">
            <a:avLst/>
          </a:prstGeom>
        </p:spPr>
      </p:pic>
      <p:sp>
        <p:nvSpPr>
          <p:cNvPr id="21" name="文本框 20">
            <a:extLst>
              <a:ext uri="{FF2B5EF4-FFF2-40B4-BE49-F238E27FC236}">
                <a16:creationId xmlns="" xmlns:a16="http://schemas.microsoft.com/office/drawing/2014/main" id="{F871E0A3-820B-43F5-8B71-74CB5C01D056}"/>
              </a:ext>
            </a:extLst>
          </p:cNvPr>
          <p:cNvSpPr txBox="1"/>
          <p:nvPr/>
        </p:nvSpPr>
        <p:spPr>
          <a:xfrm>
            <a:off x="7741241" y="1951643"/>
            <a:ext cx="2691223" cy="461665"/>
          </a:xfrm>
          <a:prstGeom prst="rect">
            <a:avLst/>
          </a:prstGeom>
          <a:noFill/>
        </p:spPr>
        <p:txBody>
          <a:bodyPr wrap="square" lIns="0" rtlCol="0">
            <a:spAutoFit/>
          </a:bodyPr>
          <a:lstStyle/>
          <a:p>
            <a:r>
              <a:rPr lang="zh-CN" altLang="en-US" sz="2400" b="1" dirty="0">
                <a:solidFill>
                  <a:schemeClr val="accent1"/>
                </a:solidFill>
                <a:latin typeface="+mj-ea"/>
                <a:ea typeface="+mj-ea"/>
              </a:rPr>
              <a:t>请输入您的小标题</a:t>
            </a:r>
          </a:p>
        </p:txBody>
      </p:sp>
      <p:sp>
        <p:nvSpPr>
          <p:cNvPr id="22" name="文本框 21">
            <a:extLst>
              <a:ext uri="{FF2B5EF4-FFF2-40B4-BE49-F238E27FC236}">
                <a16:creationId xmlns="" xmlns:a16="http://schemas.microsoft.com/office/drawing/2014/main" id="{BE376AAC-DC25-4481-B1C6-755810E11384}"/>
              </a:ext>
            </a:extLst>
          </p:cNvPr>
          <p:cNvSpPr txBox="1"/>
          <p:nvPr/>
        </p:nvSpPr>
        <p:spPr>
          <a:xfrm>
            <a:off x="7741241" y="2409401"/>
            <a:ext cx="4546009" cy="369332"/>
          </a:xfrm>
          <a:prstGeom prst="rect">
            <a:avLst/>
          </a:prstGeom>
          <a:noFill/>
        </p:spPr>
        <p:txBody>
          <a:bodyPr wrap="square" lIns="0" rtlCol="0">
            <a:spAutoFit/>
          </a:bodyPr>
          <a:lstStyle/>
          <a:p>
            <a:r>
              <a:rPr lang="zh-CN" altLang="en-US" dirty="0">
                <a:solidFill>
                  <a:schemeClr val="tx1">
                    <a:lumMod val="85000"/>
                    <a:lumOff val="15000"/>
                  </a:schemeClr>
                </a:solidFill>
                <a:latin typeface="+mj-ea"/>
                <a:ea typeface="+mj-ea"/>
              </a:rPr>
              <a:t>请在此处一句话阐述您的观点</a:t>
            </a:r>
          </a:p>
        </p:txBody>
      </p:sp>
      <p:sp>
        <p:nvSpPr>
          <p:cNvPr id="24" name="文本框 23">
            <a:extLst>
              <a:ext uri="{FF2B5EF4-FFF2-40B4-BE49-F238E27FC236}">
                <a16:creationId xmlns="" xmlns:a16="http://schemas.microsoft.com/office/drawing/2014/main" id="{3BACC13C-A3D4-43F7-BD04-4651F0666520}"/>
              </a:ext>
            </a:extLst>
          </p:cNvPr>
          <p:cNvSpPr txBox="1"/>
          <p:nvPr/>
        </p:nvSpPr>
        <p:spPr>
          <a:xfrm>
            <a:off x="7741241" y="3290397"/>
            <a:ext cx="2691223" cy="461665"/>
          </a:xfrm>
          <a:prstGeom prst="rect">
            <a:avLst/>
          </a:prstGeom>
          <a:noFill/>
        </p:spPr>
        <p:txBody>
          <a:bodyPr wrap="square" lIns="0" rtlCol="0">
            <a:spAutoFit/>
          </a:bodyPr>
          <a:lstStyle/>
          <a:p>
            <a:r>
              <a:rPr lang="zh-CN" altLang="en-US" sz="2400" b="1" dirty="0">
                <a:solidFill>
                  <a:schemeClr val="accent1"/>
                </a:solidFill>
                <a:latin typeface="+mj-ea"/>
                <a:ea typeface="+mj-ea"/>
              </a:rPr>
              <a:t>请输入您的小标题</a:t>
            </a:r>
          </a:p>
        </p:txBody>
      </p:sp>
      <p:sp>
        <p:nvSpPr>
          <p:cNvPr id="25" name="文本框 24">
            <a:extLst>
              <a:ext uri="{FF2B5EF4-FFF2-40B4-BE49-F238E27FC236}">
                <a16:creationId xmlns="" xmlns:a16="http://schemas.microsoft.com/office/drawing/2014/main" id="{C15BFFC0-A27F-4A05-B569-029501AA2808}"/>
              </a:ext>
            </a:extLst>
          </p:cNvPr>
          <p:cNvSpPr txBox="1"/>
          <p:nvPr/>
        </p:nvSpPr>
        <p:spPr>
          <a:xfrm>
            <a:off x="7741241" y="3748155"/>
            <a:ext cx="4546009" cy="369332"/>
          </a:xfrm>
          <a:prstGeom prst="rect">
            <a:avLst/>
          </a:prstGeom>
          <a:noFill/>
        </p:spPr>
        <p:txBody>
          <a:bodyPr wrap="square" lIns="0" rtlCol="0">
            <a:spAutoFit/>
          </a:bodyPr>
          <a:lstStyle/>
          <a:p>
            <a:r>
              <a:rPr lang="zh-CN" altLang="en-US" dirty="0">
                <a:solidFill>
                  <a:schemeClr val="tx1">
                    <a:lumMod val="85000"/>
                    <a:lumOff val="15000"/>
                  </a:schemeClr>
                </a:solidFill>
                <a:latin typeface="+mj-ea"/>
                <a:ea typeface="+mj-ea"/>
              </a:rPr>
              <a:t>请在此处一句话阐述您的观点</a:t>
            </a:r>
          </a:p>
        </p:txBody>
      </p:sp>
      <p:sp>
        <p:nvSpPr>
          <p:cNvPr id="27" name="文本框 26">
            <a:extLst>
              <a:ext uri="{FF2B5EF4-FFF2-40B4-BE49-F238E27FC236}">
                <a16:creationId xmlns="" xmlns:a16="http://schemas.microsoft.com/office/drawing/2014/main" id="{08B1A93A-83E6-4748-AE2C-F87EEEAE9A9B}"/>
              </a:ext>
            </a:extLst>
          </p:cNvPr>
          <p:cNvSpPr txBox="1"/>
          <p:nvPr/>
        </p:nvSpPr>
        <p:spPr>
          <a:xfrm>
            <a:off x="7741241" y="4629151"/>
            <a:ext cx="2691223" cy="461665"/>
          </a:xfrm>
          <a:prstGeom prst="rect">
            <a:avLst/>
          </a:prstGeom>
          <a:noFill/>
        </p:spPr>
        <p:txBody>
          <a:bodyPr wrap="square" lIns="0" rtlCol="0">
            <a:spAutoFit/>
          </a:bodyPr>
          <a:lstStyle/>
          <a:p>
            <a:r>
              <a:rPr lang="zh-CN" altLang="en-US" sz="2400" b="1" dirty="0">
                <a:solidFill>
                  <a:schemeClr val="accent1"/>
                </a:solidFill>
                <a:latin typeface="+mj-ea"/>
                <a:ea typeface="+mj-ea"/>
              </a:rPr>
              <a:t>请输入您的小标题</a:t>
            </a:r>
          </a:p>
        </p:txBody>
      </p:sp>
      <p:sp>
        <p:nvSpPr>
          <p:cNvPr id="28" name="文本框 27">
            <a:extLst>
              <a:ext uri="{FF2B5EF4-FFF2-40B4-BE49-F238E27FC236}">
                <a16:creationId xmlns="" xmlns:a16="http://schemas.microsoft.com/office/drawing/2014/main" id="{C797AE7E-0254-483F-BBE0-9988F7A61317}"/>
              </a:ext>
            </a:extLst>
          </p:cNvPr>
          <p:cNvSpPr txBox="1"/>
          <p:nvPr/>
        </p:nvSpPr>
        <p:spPr>
          <a:xfrm>
            <a:off x="7741241" y="5086909"/>
            <a:ext cx="4546009" cy="369332"/>
          </a:xfrm>
          <a:prstGeom prst="rect">
            <a:avLst/>
          </a:prstGeom>
          <a:noFill/>
        </p:spPr>
        <p:txBody>
          <a:bodyPr wrap="square" lIns="0" rtlCol="0">
            <a:spAutoFit/>
          </a:bodyPr>
          <a:lstStyle/>
          <a:p>
            <a:r>
              <a:rPr lang="zh-CN" altLang="en-US" dirty="0">
                <a:solidFill>
                  <a:schemeClr val="tx1">
                    <a:lumMod val="85000"/>
                    <a:lumOff val="15000"/>
                  </a:schemeClr>
                </a:solidFill>
                <a:latin typeface="+mj-ea"/>
                <a:ea typeface="+mj-ea"/>
              </a:rPr>
              <a:t>请在此处一句话阐述您的观点</a:t>
            </a:r>
          </a:p>
        </p:txBody>
      </p:sp>
    </p:spTree>
    <p:extLst>
      <p:ext uri="{BB962C8B-B14F-4D97-AF65-F5344CB8AC3E}">
        <p14:creationId xmlns:p14="http://schemas.microsoft.com/office/powerpoint/2010/main" val="30424042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120" name="矩形 119">
            <a:extLst>
              <a:ext uri="{FF2B5EF4-FFF2-40B4-BE49-F238E27FC236}">
                <a16:creationId xmlns="" xmlns:a16="http://schemas.microsoft.com/office/drawing/2014/main" id="{167EF89D-E310-4B93-89E1-EE64FCDA085F}"/>
              </a:ext>
            </a:extLst>
          </p:cNvPr>
          <p:cNvSpPr/>
          <p:nvPr/>
        </p:nvSpPr>
        <p:spPr>
          <a:xfrm>
            <a:off x="2039326" y="1910680"/>
            <a:ext cx="8482039" cy="2839201"/>
          </a:xfrm>
          <a:prstGeom prst="rect">
            <a:avLst/>
          </a:prstGeom>
          <a:pattFill prst="lgCheck">
            <a:fgClr>
              <a:schemeClr val="tx1"/>
            </a:fgClr>
            <a:bgClr>
              <a:schemeClr val="bg1"/>
            </a:bgClr>
          </a:patt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endParaRPr>
          </a:p>
        </p:txBody>
      </p:sp>
      <p:sp>
        <p:nvSpPr>
          <p:cNvPr id="122" name="任意多边形: 形状 121">
            <a:extLst>
              <a:ext uri="{FF2B5EF4-FFF2-40B4-BE49-F238E27FC236}">
                <a16:creationId xmlns="" xmlns:a16="http://schemas.microsoft.com/office/drawing/2014/main" id="{52C7A2D4-B650-4A69-A0C9-3A82795270F0}"/>
              </a:ext>
            </a:extLst>
          </p:cNvPr>
          <p:cNvSpPr/>
          <p:nvPr/>
        </p:nvSpPr>
        <p:spPr>
          <a:xfrm rot="5400000">
            <a:off x="4368973" y="-388944"/>
            <a:ext cx="3454055" cy="8482039"/>
          </a:xfrm>
          <a:custGeom>
            <a:avLst/>
            <a:gdLst>
              <a:gd name="connsiteX0" fmla="*/ 0 w 3454055"/>
              <a:gd name="connsiteY0" fmla="*/ 8482039 h 8482039"/>
              <a:gd name="connsiteX1" fmla="*/ 0 w 3454055"/>
              <a:gd name="connsiteY1" fmla="*/ 0 h 8482039"/>
              <a:gd name="connsiteX2" fmla="*/ 2839201 w 3454055"/>
              <a:gd name="connsiteY2" fmla="*/ 0 h 8482039"/>
              <a:gd name="connsiteX3" fmla="*/ 2839201 w 3454055"/>
              <a:gd name="connsiteY3" fmla="*/ 7136619 h 8482039"/>
              <a:gd name="connsiteX4" fmla="*/ 3454055 w 3454055"/>
              <a:gd name="connsiteY4" fmla="*/ 7751473 h 8482039"/>
              <a:gd name="connsiteX5" fmla="*/ 2839201 w 3454055"/>
              <a:gd name="connsiteY5" fmla="*/ 7751473 h 8482039"/>
              <a:gd name="connsiteX6" fmla="*/ 2839201 w 3454055"/>
              <a:gd name="connsiteY6" fmla="*/ 8482039 h 8482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4055" h="8482039">
                <a:moveTo>
                  <a:pt x="0" y="8482039"/>
                </a:moveTo>
                <a:lnTo>
                  <a:pt x="0" y="0"/>
                </a:lnTo>
                <a:lnTo>
                  <a:pt x="2839201" y="0"/>
                </a:lnTo>
                <a:lnTo>
                  <a:pt x="2839201" y="7136619"/>
                </a:lnTo>
                <a:lnTo>
                  <a:pt x="3454055" y="7751473"/>
                </a:lnTo>
                <a:lnTo>
                  <a:pt x="2839201" y="7751473"/>
                </a:lnTo>
                <a:lnTo>
                  <a:pt x="2839201" y="8482039"/>
                </a:lnTo>
                <a:close/>
              </a:path>
            </a:pathLst>
          </a:cu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nvGrpSpPr>
          <p:cNvPr id="14" name="组合 13">
            <a:extLst>
              <a:ext uri="{FF2B5EF4-FFF2-40B4-BE49-F238E27FC236}">
                <a16:creationId xmlns="" xmlns:a16="http://schemas.microsoft.com/office/drawing/2014/main" id="{0FB15699-8FA1-4121-88B5-041D89EF201B}"/>
              </a:ext>
            </a:extLst>
          </p:cNvPr>
          <p:cNvGrpSpPr/>
          <p:nvPr/>
        </p:nvGrpSpPr>
        <p:grpSpPr>
          <a:xfrm>
            <a:off x="2039326" y="3073649"/>
            <a:ext cx="8858317" cy="1015677"/>
            <a:chOff x="2039326" y="2543712"/>
            <a:chExt cx="8858317" cy="1015677"/>
          </a:xfrm>
        </p:grpSpPr>
        <p:pic>
          <p:nvPicPr>
            <p:cNvPr id="3" name="图片 2">
              <a:extLst>
                <a:ext uri="{FF2B5EF4-FFF2-40B4-BE49-F238E27FC236}">
                  <a16:creationId xmlns="" xmlns:a16="http://schemas.microsoft.com/office/drawing/2014/main" id="{CCE32D87-E126-465D-8E99-1AD387093B3C}"/>
                </a:ext>
              </a:extLst>
            </p:cNvPr>
            <p:cNvPicPr>
              <a:picLocks noChangeAspect="1"/>
            </p:cNvPicPr>
            <p:nvPr/>
          </p:nvPicPr>
          <p:blipFill rotWithShape="1">
            <a:blip r:embed="rId3" cstate="email">
              <a:alphaModFix amt="70000"/>
              <a:extLst>
                <a:ext uri="{28A0092B-C50C-407E-A947-70E740481C1C}">
                  <a14:useLocalDpi xmlns:a14="http://schemas.microsoft.com/office/drawing/2010/main"/>
                </a:ext>
              </a:extLst>
            </a:blip>
            <a:srcRect l="18972" t="25054" r="31268" b="26685"/>
            <a:stretch/>
          </p:blipFill>
          <p:spPr>
            <a:xfrm>
              <a:off x="5596428" y="2543712"/>
              <a:ext cx="2364058" cy="923330"/>
            </a:xfrm>
            <a:prstGeom prst="rect">
              <a:avLst/>
            </a:prstGeom>
          </p:spPr>
        </p:pic>
        <p:sp>
          <p:nvSpPr>
            <p:cNvPr id="13" name="文本框 12">
              <a:extLst>
                <a:ext uri="{FF2B5EF4-FFF2-40B4-BE49-F238E27FC236}">
                  <a16:creationId xmlns="" xmlns:a16="http://schemas.microsoft.com/office/drawing/2014/main" id="{F97EE18F-4CAB-45AF-B07E-4B10EF4272F3}"/>
                </a:ext>
              </a:extLst>
            </p:cNvPr>
            <p:cNvSpPr txBox="1"/>
            <p:nvPr/>
          </p:nvSpPr>
          <p:spPr>
            <a:xfrm>
              <a:off x="2039326" y="2636059"/>
              <a:ext cx="3900884" cy="923330"/>
            </a:xfrm>
            <a:prstGeom prst="rect">
              <a:avLst/>
            </a:prstGeom>
            <a:noFill/>
          </p:spPr>
          <p:txBody>
            <a:bodyPr wrap="square" rtlCol="0">
              <a:spAutoFit/>
            </a:bodyPr>
            <a:lstStyle/>
            <a:p>
              <a:r>
                <a:rPr lang="zh-CN" altLang="en-US" sz="5400" spc="300" dirty="0">
                  <a:solidFill>
                    <a:schemeClr val="tx1">
                      <a:lumMod val="85000"/>
                      <a:lumOff val="15000"/>
                    </a:schemeClr>
                  </a:solidFill>
                  <a:latin typeface="造字工房方黑（非商用）常规体" pitchFamily="2" charset="-122"/>
                  <a:ea typeface="造字工房方黑（非商用）常规体" pitchFamily="2" charset="-122"/>
                </a:rPr>
                <a:t>这是一个很</a:t>
              </a:r>
            </a:p>
          </p:txBody>
        </p:sp>
        <p:sp>
          <p:nvSpPr>
            <p:cNvPr id="16" name="矩形 15">
              <a:extLst>
                <a:ext uri="{FF2B5EF4-FFF2-40B4-BE49-F238E27FC236}">
                  <a16:creationId xmlns="" xmlns:a16="http://schemas.microsoft.com/office/drawing/2014/main" id="{A4D138A1-C652-41C6-BA52-1735F93CDC35}"/>
                </a:ext>
              </a:extLst>
            </p:cNvPr>
            <p:cNvSpPr/>
            <p:nvPr/>
          </p:nvSpPr>
          <p:spPr>
            <a:xfrm>
              <a:off x="7784863" y="2625509"/>
              <a:ext cx="3112780" cy="923330"/>
            </a:xfrm>
            <a:prstGeom prst="rect">
              <a:avLst/>
            </a:prstGeom>
            <a:noFill/>
          </p:spPr>
          <p:txBody>
            <a:bodyPr wrap="square" rtlCol="0">
              <a:spAutoFit/>
            </a:bodyPr>
            <a:lstStyle/>
            <a:p>
              <a:r>
                <a:rPr lang="zh-CN" altLang="en-US" sz="5400" spc="300" dirty="0">
                  <a:solidFill>
                    <a:schemeClr val="tx1">
                      <a:lumMod val="85000"/>
                      <a:lumOff val="15000"/>
                    </a:schemeClr>
                  </a:solidFill>
                  <a:latin typeface="造字工房方黑（非商用）常规体" pitchFamily="2" charset="-122"/>
                  <a:ea typeface="造字工房方黑（非商用）常规体" pitchFamily="2" charset="-122"/>
                </a:rPr>
                <a:t>的模板</a:t>
              </a:r>
            </a:p>
          </p:txBody>
        </p:sp>
      </p:grpSp>
    </p:spTree>
    <p:extLst>
      <p:ext uri="{BB962C8B-B14F-4D97-AF65-F5344CB8AC3E}">
        <p14:creationId xmlns:p14="http://schemas.microsoft.com/office/powerpoint/2010/main" val="24189701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descr="图片包含 动物, 户外&#10;&#10;自动生成的说明">
            <a:extLst>
              <a:ext uri="{FF2B5EF4-FFF2-40B4-BE49-F238E27FC236}">
                <a16:creationId xmlns="" xmlns:a16="http://schemas.microsoft.com/office/drawing/2014/main" id="{339083DD-3FBC-4CCB-B58B-4A90C48F28E6}"/>
              </a:ext>
            </a:extLst>
          </p:cNvPr>
          <p:cNvPicPr>
            <a:picLocks noGrp="1" noChangeAspect="1"/>
          </p:cNvPicPr>
          <p:nvPr>
            <p:ph type="pic" sz="quarter" idx="14"/>
          </p:nvPr>
        </p:nvPicPr>
        <p:blipFill rotWithShape="1">
          <a:blip r:embed="rId3" cstate="email">
            <a:extLst>
              <a:ext uri="{28A0092B-C50C-407E-A947-70E740481C1C}">
                <a14:useLocalDpi xmlns:a14="http://schemas.microsoft.com/office/drawing/2010/main"/>
              </a:ext>
            </a:extLst>
          </a:blip>
          <a:srcRect/>
          <a:stretch/>
        </p:blipFill>
        <p:spPr/>
      </p:pic>
      <p:pic>
        <p:nvPicPr>
          <p:cNvPr id="12" name="图片占位符 11" descr="图片包含 草, 树, 户外, 植物&#10;&#10;自动生成的说明">
            <a:extLst>
              <a:ext uri="{FF2B5EF4-FFF2-40B4-BE49-F238E27FC236}">
                <a16:creationId xmlns="" xmlns:a16="http://schemas.microsoft.com/office/drawing/2014/main" id="{EE0AEC49-D2A9-43D5-8183-6F08DF5B1CB2}"/>
              </a:ext>
            </a:extLst>
          </p:cNvPr>
          <p:cNvPicPr>
            <a:picLocks noGrp="1" noChangeAspect="1"/>
          </p:cNvPicPr>
          <p:nvPr>
            <p:ph type="pic" sz="quarter" idx="13"/>
          </p:nvPr>
        </p:nvPicPr>
        <p:blipFill rotWithShape="1">
          <a:blip r:embed="rId4" cstate="email">
            <a:extLst>
              <a:ext uri="{28A0092B-C50C-407E-A947-70E740481C1C}">
                <a14:useLocalDpi xmlns:a14="http://schemas.microsoft.com/office/drawing/2010/main"/>
              </a:ext>
            </a:extLst>
          </a:blip>
          <a:srcRect/>
          <a:stretch/>
        </p:blipFill>
        <p:spPr/>
      </p:pic>
      <p:pic>
        <p:nvPicPr>
          <p:cNvPr id="19" name="图片占位符 18" descr="图片包含 自然, 天空, 户外, 建筑物&#10;&#10;自动生成的说明">
            <a:extLst>
              <a:ext uri="{FF2B5EF4-FFF2-40B4-BE49-F238E27FC236}">
                <a16:creationId xmlns="" xmlns:a16="http://schemas.microsoft.com/office/drawing/2014/main" id="{16B03BDB-32D9-4326-9725-D20B277FD458}"/>
              </a:ext>
            </a:extLst>
          </p:cNvPr>
          <p:cNvPicPr>
            <a:picLocks noGrp="1" noChangeAspect="1"/>
          </p:cNvPicPr>
          <p:nvPr>
            <p:ph type="pic" sz="quarter" idx="15"/>
          </p:nvPr>
        </p:nvPicPr>
        <p:blipFill rotWithShape="1">
          <a:blip r:embed="rId5" cstate="email">
            <a:extLst>
              <a:ext uri="{28A0092B-C50C-407E-A947-70E740481C1C}">
                <a14:useLocalDpi xmlns:a14="http://schemas.microsoft.com/office/drawing/2010/main"/>
              </a:ext>
            </a:extLst>
          </a:blip>
          <a:srcRect/>
          <a:stretch/>
        </p:blipFill>
        <p:spPr/>
      </p:pic>
      <p:sp>
        <p:nvSpPr>
          <p:cNvPr id="2" name="标题 1">
            <a:extLst>
              <a:ext uri="{FF2B5EF4-FFF2-40B4-BE49-F238E27FC236}">
                <a16:creationId xmlns="" xmlns:a16="http://schemas.microsoft.com/office/drawing/2014/main" id="{E8A680FD-E7A0-4B77-9F7B-B84190FFAF4F}"/>
              </a:ext>
            </a:extLst>
          </p:cNvPr>
          <p:cNvSpPr>
            <a:spLocks noGrp="1"/>
          </p:cNvSpPr>
          <p:nvPr>
            <p:ph type="title"/>
          </p:nvPr>
        </p:nvSpPr>
        <p:spPr/>
        <p:txBody>
          <a:bodyPr/>
          <a:lstStyle/>
          <a:p>
            <a:r>
              <a:rPr lang="zh-CN" altLang="en-US" dirty="0"/>
              <a:t>三段图文页</a:t>
            </a:r>
            <a:r>
              <a:rPr lang="en-US" altLang="zh-CN" dirty="0"/>
              <a:t>-</a:t>
            </a:r>
            <a:r>
              <a:rPr lang="zh-CN" altLang="en-US" dirty="0"/>
              <a:t>数据展示</a:t>
            </a:r>
          </a:p>
        </p:txBody>
      </p:sp>
      <p:sp>
        <p:nvSpPr>
          <p:cNvPr id="4" name="页脚占位符 3">
            <a:extLst>
              <a:ext uri="{FF2B5EF4-FFF2-40B4-BE49-F238E27FC236}">
                <a16:creationId xmlns="" xmlns:a16="http://schemas.microsoft.com/office/drawing/2014/main" id="{EF56910F-6C0C-4CD9-BC4F-2748D3D6E285}"/>
              </a:ext>
            </a:extLst>
          </p:cNvPr>
          <p:cNvSpPr>
            <a:spLocks noGrp="1"/>
          </p:cNvSpPr>
          <p:nvPr>
            <p:ph type="ftr" sz="quarter" idx="17"/>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 name="灯片编号占位符 2">
            <a:extLst>
              <a:ext uri="{FF2B5EF4-FFF2-40B4-BE49-F238E27FC236}">
                <a16:creationId xmlns="" xmlns:a16="http://schemas.microsoft.com/office/drawing/2014/main" id="{65FD5DB2-7E14-4074-A709-F846FB14C478}"/>
              </a:ext>
            </a:extLst>
          </p:cNvPr>
          <p:cNvSpPr>
            <a:spLocks noGrp="1"/>
          </p:cNvSpPr>
          <p:nvPr>
            <p:ph type="sldNum" sz="quarter" idx="18"/>
          </p:nvPr>
        </p:nvSpPr>
        <p:spPr/>
        <p:txBody>
          <a:bodyPr/>
          <a:lstStyle/>
          <a:p>
            <a:fld id="{E0636391-671F-441A-88CD-087D895C35BE}" type="slidenum">
              <a:rPr lang="zh-CN" altLang="en-US" smtClean="0"/>
              <a:t>40</a:t>
            </a:fld>
            <a:endParaRPr lang="zh-CN" altLang="en-US"/>
          </a:p>
        </p:txBody>
      </p:sp>
      <p:sp>
        <p:nvSpPr>
          <p:cNvPr id="13" name="矩形 12">
            <a:extLst>
              <a:ext uri="{FF2B5EF4-FFF2-40B4-BE49-F238E27FC236}">
                <a16:creationId xmlns="" xmlns:a16="http://schemas.microsoft.com/office/drawing/2014/main" id="{B50E13DE-38B7-40BE-B4E7-FEB4ACA220CE}"/>
              </a:ext>
            </a:extLst>
          </p:cNvPr>
          <p:cNvSpPr/>
          <p:nvPr/>
        </p:nvSpPr>
        <p:spPr>
          <a:xfrm>
            <a:off x="674914" y="4369291"/>
            <a:ext cx="2645426" cy="417358"/>
          </a:xfrm>
          <a:prstGeom prst="rect">
            <a:avLst/>
          </a:prstGeom>
        </p:spPr>
        <p:txBody>
          <a:bodyPr wrap="square" lIns="0">
            <a:spAutoFit/>
          </a:bodyPr>
          <a:lstStyle/>
          <a:p>
            <a:pPr>
              <a:lnSpc>
                <a:spcPct val="130000"/>
              </a:lnSpc>
              <a:spcAft>
                <a:spcPts val="600"/>
              </a:spcAft>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请在这里展示您的数据</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 xmlns:a16="http://schemas.microsoft.com/office/drawing/2014/main" id="{EF9D574E-3229-42B1-BC96-C147FEF65369}"/>
              </a:ext>
            </a:extLst>
          </p:cNvPr>
          <p:cNvSpPr/>
          <p:nvPr/>
        </p:nvSpPr>
        <p:spPr>
          <a:xfrm>
            <a:off x="674914" y="4522269"/>
            <a:ext cx="3379981" cy="880947"/>
          </a:xfrm>
          <a:prstGeom prst="rect">
            <a:avLst/>
          </a:prstGeom>
        </p:spPr>
        <p:txBody>
          <a:bodyPr wrap="square" lIns="0">
            <a:spAutoFit/>
          </a:bodyPr>
          <a:lstStyle/>
          <a:p>
            <a:pPr>
              <a:lnSpc>
                <a:spcPct val="130000"/>
              </a:lnSpc>
              <a:spcAft>
                <a:spcPts val="600"/>
              </a:spcAft>
            </a:pPr>
            <a:r>
              <a:rPr lang="en-US" altLang="zh-CN" sz="4400" dirty="0">
                <a:solidFill>
                  <a:schemeClr val="accent1"/>
                </a:solidFill>
                <a:ea typeface="微软雅黑" panose="020B0503020204020204" pitchFamily="34" charset="-122"/>
              </a:rPr>
              <a:t>2,019</a:t>
            </a:r>
            <a:r>
              <a:rPr lang="zh-CN" altLang="en-US" sz="1600" b="1" dirty="0">
                <a:solidFill>
                  <a:schemeClr val="accent1"/>
                </a:solidFill>
                <a:latin typeface="微软雅黑" panose="020B0503020204020204" pitchFamily="34" charset="-122"/>
                <a:ea typeface="微软雅黑" panose="020B0503020204020204" pitchFamily="34" charset="-122"/>
              </a:rPr>
              <a:t>单位</a:t>
            </a:r>
            <a:endParaRPr lang="en-US" altLang="zh-CN" b="1" dirty="0">
              <a:solidFill>
                <a:schemeClr val="accent1"/>
              </a:solidFill>
              <a:ea typeface="微软雅黑" panose="020B0503020204020204" pitchFamily="34" charset="-122"/>
            </a:endParaRPr>
          </a:p>
        </p:txBody>
      </p:sp>
      <p:cxnSp>
        <p:nvCxnSpPr>
          <p:cNvPr id="18" name="直接连接符 17">
            <a:extLst>
              <a:ext uri="{FF2B5EF4-FFF2-40B4-BE49-F238E27FC236}">
                <a16:creationId xmlns="" xmlns:a16="http://schemas.microsoft.com/office/drawing/2014/main" id="{62C22173-D509-4F41-BED7-CB2AD01F8A43}"/>
              </a:ext>
            </a:extLst>
          </p:cNvPr>
          <p:cNvCxnSpPr>
            <a:cxnSpLocks/>
          </p:cNvCxnSpPr>
          <p:nvPr/>
        </p:nvCxnSpPr>
        <p:spPr>
          <a:xfrm>
            <a:off x="660437" y="4218381"/>
            <a:ext cx="3515847"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D9F03D15-F908-4CFB-B6BB-97B581C74DC7}"/>
              </a:ext>
            </a:extLst>
          </p:cNvPr>
          <p:cNvCxnSpPr>
            <a:cxnSpLocks/>
          </p:cNvCxnSpPr>
          <p:nvPr/>
        </p:nvCxnSpPr>
        <p:spPr>
          <a:xfrm>
            <a:off x="4338907" y="4218381"/>
            <a:ext cx="3515847"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0447BEA2-3154-4F11-A5CA-1352797D95A8}"/>
              </a:ext>
            </a:extLst>
          </p:cNvPr>
          <p:cNvCxnSpPr>
            <a:cxnSpLocks/>
          </p:cNvCxnSpPr>
          <p:nvPr/>
        </p:nvCxnSpPr>
        <p:spPr>
          <a:xfrm>
            <a:off x="8017377" y="4218381"/>
            <a:ext cx="3515847"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 xmlns:a16="http://schemas.microsoft.com/office/drawing/2014/main" id="{0359B83C-2BBC-426E-8F76-76CA5F70181F}"/>
              </a:ext>
            </a:extLst>
          </p:cNvPr>
          <p:cNvSpPr/>
          <p:nvPr/>
        </p:nvSpPr>
        <p:spPr>
          <a:xfrm>
            <a:off x="4353384" y="4369291"/>
            <a:ext cx="2645426" cy="417358"/>
          </a:xfrm>
          <a:prstGeom prst="rect">
            <a:avLst/>
          </a:prstGeom>
        </p:spPr>
        <p:txBody>
          <a:bodyPr wrap="square" lIns="0">
            <a:spAutoFit/>
          </a:bodyPr>
          <a:lstStyle/>
          <a:p>
            <a:pPr>
              <a:lnSpc>
                <a:spcPct val="130000"/>
              </a:lnSpc>
              <a:spcAft>
                <a:spcPts val="600"/>
              </a:spcAft>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请在这里展示您的数据</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矩形 37">
            <a:extLst>
              <a:ext uri="{FF2B5EF4-FFF2-40B4-BE49-F238E27FC236}">
                <a16:creationId xmlns="" xmlns:a16="http://schemas.microsoft.com/office/drawing/2014/main" id="{01DB93DD-13BA-4D56-9621-9182400DDCE4}"/>
              </a:ext>
            </a:extLst>
          </p:cNvPr>
          <p:cNvSpPr/>
          <p:nvPr/>
        </p:nvSpPr>
        <p:spPr>
          <a:xfrm>
            <a:off x="4353384" y="4522269"/>
            <a:ext cx="3379981" cy="880947"/>
          </a:xfrm>
          <a:prstGeom prst="rect">
            <a:avLst/>
          </a:prstGeom>
        </p:spPr>
        <p:txBody>
          <a:bodyPr wrap="square" lIns="0">
            <a:spAutoFit/>
          </a:bodyPr>
          <a:lstStyle/>
          <a:p>
            <a:pPr>
              <a:lnSpc>
                <a:spcPct val="130000"/>
              </a:lnSpc>
              <a:spcAft>
                <a:spcPts val="600"/>
              </a:spcAft>
            </a:pPr>
            <a:r>
              <a:rPr lang="en-US" altLang="zh-CN" sz="4400" dirty="0">
                <a:solidFill>
                  <a:schemeClr val="accent1"/>
                </a:solidFill>
                <a:ea typeface="微软雅黑" panose="020B0503020204020204" pitchFamily="34" charset="-122"/>
              </a:rPr>
              <a:t>2,019</a:t>
            </a:r>
            <a:r>
              <a:rPr lang="zh-CN" altLang="en-US" sz="1600" b="1" dirty="0">
                <a:solidFill>
                  <a:schemeClr val="accent1"/>
                </a:solidFill>
                <a:latin typeface="微软雅黑" panose="020B0503020204020204" pitchFamily="34" charset="-122"/>
                <a:ea typeface="微软雅黑" panose="020B0503020204020204" pitchFamily="34" charset="-122"/>
              </a:rPr>
              <a:t>单位</a:t>
            </a:r>
            <a:endParaRPr lang="en-US" altLang="zh-CN" b="1" dirty="0">
              <a:solidFill>
                <a:schemeClr val="accent1"/>
              </a:solidFill>
              <a:ea typeface="微软雅黑" panose="020B0503020204020204" pitchFamily="34" charset="-122"/>
            </a:endParaRPr>
          </a:p>
        </p:txBody>
      </p:sp>
      <p:sp>
        <p:nvSpPr>
          <p:cNvPr id="39" name="矩形 38">
            <a:extLst>
              <a:ext uri="{FF2B5EF4-FFF2-40B4-BE49-F238E27FC236}">
                <a16:creationId xmlns="" xmlns:a16="http://schemas.microsoft.com/office/drawing/2014/main" id="{0CBF1B62-8BE2-4178-A2F4-22EF8E37ED78}"/>
              </a:ext>
            </a:extLst>
          </p:cNvPr>
          <p:cNvSpPr/>
          <p:nvPr/>
        </p:nvSpPr>
        <p:spPr>
          <a:xfrm>
            <a:off x="8031891" y="4369291"/>
            <a:ext cx="2645426" cy="417358"/>
          </a:xfrm>
          <a:prstGeom prst="rect">
            <a:avLst/>
          </a:prstGeom>
        </p:spPr>
        <p:txBody>
          <a:bodyPr wrap="square" lIns="0">
            <a:spAutoFit/>
          </a:bodyPr>
          <a:lstStyle/>
          <a:p>
            <a:pPr>
              <a:lnSpc>
                <a:spcPct val="130000"/>
              </a:lnSpc>
              <a:spcAft>
                <a:spcPts val="600"/>
              </a:spcAft>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请在这里展示您的数据</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 xmlns:a16="http://schemas.microsoft.com/office/drawing/2014/main" id="{524D7229-F191-4527-BCD8-D99F7AD0DC7F}"/>
              </a:ext>
            </a:extLst>
          </p:cNvPr>
          <p:cNvSpPr/>
          <p:nvPr/>
        </p:nvSpPr>
        <p:spPr>
          <a:xfrm>
            <a:off x="8031891" y="4522269"/>
            <a:ext cx="3379981" cy="880947"/>
          </a:xfrm>
          <a:prstGeom prst="rect">
            <a:avLst/>
          </a:prstGeom>
        </p:spPr>
        <p:txBody>
          <a:bodyPr wrap="square" lIns="0">
            <a:spAutoFit/>
          </a:bodyPr>
          <a:lstStyle/>
          <a:p>
            <a:pPr>
              <a:lnSpc>
                <a:spcPct val="130000"/>
              </a:lnSpc>
              <a:spcAft>
                <a:spcPts val="600"/>
              </a:spcAft>
            </a:pPr>
            <a:r>
              <a:rPr lang="en-US" altLang="zh-CN" sz="4400" dirty="0">
                <a:solidFill>
                  <a:schemeClr val="accent1"/>
                </a:solidFill>
                <a:ea typeface="微软雅黑" panose="020B0503020204020204" pitchFamily="34" charset="-122"/>
              </a:rPr>
              <a:t>2,019</a:t>
            </a:r>
            <a:r>
              <a:rPr lang="zh-CN" altLang="en-US" sz="1600" b="1" dirty="0">
                <a:solidFill>
                  <a:schemeClr val="accent1"/>
                </a:solidFill>
                <a:latin typeface="微软雅黑" panose="020B0503020204020204" pitchFamily="34" charset="-122"/>
                <a:ea typeface="微软雅黑" panose="020B0503020204020204" pitchFamily="34" charset="-122"/>
              </a:rPr>
              <a:t>单位</a:t>
            </a:r>
            <a:endParaRPr lang="en-US" altLang="zh-CN" b="1" dirty="0">
              <a:solidFill>
                <a:schemeClr val="accent1"/>
              </a:solidFill>
              <a:ea typeface="微软雅黑" panose="020B0503020204020204" pitchFamily="34" charset="-122"/>
            </a:endParaRPr>
          </a:p>
        </p:txBody>
      </p:sp>
      <p:sp>
        <p:nvSpPr>
          <p:cNvPr id="42" name="矩形 41">
            <a:extLst>
              <a:ext uri="{FF2B5EF4-FFF2-40B4-BE49-F238E27FC236}">
                <a16:creationId xmlns="" xmlns:a16="http://schemas.microsoft.com/office/drawing/2014/main" id="{B415D8B5-1AD0-4EB1-90CA-7B0DAD9F9E2F}"/>
              </a:ext>
            </a:extLst>
          </p:cNvPr>
          <p:cNvSpPr/>
          <p:nvPr/>
        </p:nvSpPr>
        <p:spPr>
          <a:xfrm>
            <a:off x="674914" y="5238542"/>
            <a:ext cx="2645426" cy="345094"/>
          </a:xfrm>
          <a:prstGeom prst="rect">
            <a:avLst/>
          </a:prstGeom>
        </p:spPr>
        <p:txBody>
          <a:bodyPr wrap="square" lIns="0">
            <a:spAutoFit/>
          </a:bodyPr>
          <a:lstStyle/>
          <a:p>
            <a:pPr>
              <a:lnSpc>
                <a:spcPct val="130000"/>
              </a:lnSpc>
              <a:spcAft>
                <a:spcPts val="600"/>
              </a:spcAft>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这个数据代表的含义</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 xmlns:a16="http://schemas.microsoft.com/office/drawing/2014/main" id="{A72CFC31-4B74-4292-A44E-F3690E87A139}"/>
              </a:ext>
            </a:extLst>
          </p:cNvPr>
          <p:cNvSpPr/>
          <p:nvPr/>
        </p:nvSpPr>
        <p:spPr>
          <a:xfrm>
            <a:off x="4353384" y="5238542"/>
            <a:ext cx="2645426" cy="345094"/>
          </a:xfrm>
          <a:prstGeom prst="rect">
            <a:avLst/>
          </a:prstGeom>
        </p:spPr>
        <p:txBody>
          <a:bodyPr wrap="square" lIns="0">
            <a:spAutoFit/>
          </a:bodyPr>
          <a:lstStyle/>
          <a:p>
            <a:pPr>
              <a:lnSpc>
                <a:spcPct val="130000"/>
              </a:lnSpc>
              <a:spcAft>
                <a:spcPts val="600"/>
              </a:spcAft>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这个数据代表的含义</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 xmlns:a16="http://schemas.microsoft.com/office/drawing/2014/main" id="{8987C5C6-6AB0-4791-882E-D6D80A6967C2}"/>
              </a:ext>
            </a:extLst>
          </p:cNvPr>
          <p:cNvSpPr/>
          <p:nvPr/>
        </p:nvSpPr>
        <p:spPr>
          <a:xfrm>
            <a:off x="8031891" y="5238542"/>
            <a:ext cx="2645426" cy="345094"/>
          </a:xfrm>
          <a:prstGeom prst="rect">
            <a:avLst/>
          </a:prstGeom>
        </p:spPr>
        <p:txBody>
          <a:bodyPr wrap="square" lIns="0">
            <a:spAutoFit/>
          </a:bodyPr>
          <a:lstStyle/>
          <a:p>
            <a:pPr>
              <a:lnSpc>
                <a:spcPct val="130000"/>
              </a:lnSpc>
              <a:spcAft>
                <a:spcPts val="600"/>
              </a:spcAft>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这个数据代表的含义</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421738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椭圆 129">
            <a:extLst>
              <a:ext uri="{FF2B5EF4-FFF2-40B4-BE49-F238E27FC236}">
                <a16:creationId xmlns="" xmlns:a16="http://schemas.microsoft.com/office/drawing/2014/main" id="{70BEE142-66E1-4279-BFD9-56C3BDB70119}"/>
              </a:ext>
            </a:extLst>
          </p:cNvPr>
          <p:cNvSpPr/>
          <p:nvPr/>
        </p:nvSpPr>
        <p:spPr>
          <a:xfrm>
            <a:off x="10451029" y="2511717"/>
            <a:ext cx="569903" cy="569903"/>
          </a:xfrm>
          <a:prstGeom prst="ellipse">
            <a:avLst/>
          </a:prstGeom>
          <a:gradFill flip="none" rotWithShape="1">
            <a:gsLst>
              <a:gs pos="100000">
                <a:schemeClr val="accent1">
                  <a:lumMod val="20000"/>
                  <a:lumOff val="80000"/>
                </a:schemeClr>
              </a:gs>
              <a:gs pos="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1" name="椭圆 130">
            <a:extLst>
              <a:ext uri="{FF2B5EF4-FFF2-40B4-BE49-F238E27FC236}">
                <a16:creationId xmlns="" xmlns:a16="http://schemas.microsoft.com/office/drawing/2014/main" id="{9569EA4E-683D-4215-B5D9-50AF2F621007}"/>
              </a:ext>
            </a:extLst>
          </p:cNvPr>
          <p:cNvSpPr/>
          <p:nvPr/>
        </p:nvSpPr>
        <p:spPr>
          <a:xfrm>
            <a:off x="10899080" y="2140267"/>
            <a:ext cx="243703" cy="243703"/>
          </a:xfrm>
          <a:prstGeom prst="ellipse">
            <a:avLst/>
          </a:prstGeom>
          <a:gradFill flip="none" rotWithShape="1">
            <a:gsLst>
              <a:gs pos="100000">
                <a:schemeClr val="accent1">
                  <a:lumMod val="20000"/>
                  <a:lumOff val="80000"/>
                </a:schemeClr>
              </a:gs>
              <a:gs pos="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4" name="椭圆 133">
            <a:extLst>
              <a:ext uri="{FF2B5EF4-FFF2-40B4-BE49-F238E27FC236}">
                <a16:creationId xmlns="" xmlns:a16="http://schemas.microsoft.com/office/drawing/2014/main" id="{9F6C5FEC-9DEC-426F-AE0D-CF502DF89534}"/>
              </a:ext>
            </a:extLst>
          </p:cNvPr>
          <p:cNvSpPr/>
          <p:nvPr/>
        </p:nvSpPr>
        <p:spPr>
          <a:xfrm>
            <a:off x="1224656" y="3492648"/>
            <a:ext cx="569903" cy="569903"/>
          </a:xfrm>
          <a:prstGeom prst="ellipse">
            <a:avLst/>
          </a:prstGeom>
          <a:gradFill flip="none" rotWithShape="1">
            <a:gsLst>
              <a:gs pos="100000">
                <a:schemeClr val="accent1">
                  <a:lumMod val="20000"/>
                  <a:lumOff val="80000"/>
                </a:schemeClr>
              </a:gs>
              <a:gs pos="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5" name="椭圆 134">
            <a:extLst>
              <a:ext uri="{FF2B5EF4-FFF2-40B4-BE49-F238E27FC236}">
                <a16:creationId xmlns="" xmlns:a16="http://schemas.microsoft.com/office/drawing/2014/main" id="{A67802F7-2459-4CA2-B380-D0F9D60F8AFB}"/>
              </a:ext>
            </a:extLst>
          </p:cNvPr>
          <p:cNvSpPr/>
          <p:nvPr/>
        </p:nvSpPr>
        <p:spPr>
          <a:xfrm>
            <a:off x="1039126" y="4231681"/>
            <a:ext cx="263883" cy="263883"/>
          </a:xfrm>
          <a:prstGeom prst="ellipse">
            <a:avLst/>
          </a:prstGeom>
          <a:gradFill flip="none" rotWithShape="1">
            <a:gsLst>
              <a:gs pos="100000">
                <a:schemeClr val="accent1">
                  <a:lumMod val="20000"/>
                  <a:lumOff val="80000"/>
                </a:schemeClr>
              </a:gs>
              <a:gs pos="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a:extLst>
              <a:ext uri="{FF2B5EF4-FFF2-40B4-BE49-F238E27FC236}">
                <a16:creationId xmlns="" xmlns:a16="http://schemas.microsoft.com/office/drawing/2014/main" id="{74E9C82E-1C32-4CFC-BA30-B7C67BBC441E}"/>
              </a:ext>
            </a:extLst>
          </p:cNvPr>
          <p:cNvGrpSpPr/>
          <p:nvPr/>
        </p:nvGrpSpPr>
        <p:grpSpPr>
          <a:xfrm>
            <a:off x="1514475" y="1505409"/>
            <a:ext cx="9163050" cy="10705181"/>
            <a:chOff x="1514475" y="1359000"/>
            <a:chExt cx="9163050" cy="10705181"/>
          </a:xfrm>
        </p:grpSpPr>
        <p:sp>
          <p:nvSpPr>
            <p:cNvPr id="5" name="矩形 4">
              <a:extLst>
                <a:ext uri="{FF2B5EF4-FFF2-40B4-BE49-F238E27FC236}">
                  <a16:creationId xmlns="" xmlns:a16="http://schemas.microsoft.com/office/drawing/2014/main" id="{CF3DCB0E-F975-4936-86EA-35C7D84E3FEE}"/>
                </a:ext>
              </a:extLst>
            </p:cNvPr>
            <p:cNvSpPr/>
            <p:nvPr/>
          </p:nvSpPr>
          <p:spPr>
            <a:xfrm>
              <a:off x="1514475" y="1359000"/>
              <a:ext cx="9163050" cy="10705181"/>
            </a:xfrm>
            <a:prstGeom prst="rect">
              <a:avLst/>
            </a:prstGeom>
            <a:solidFill>
              <a:schemeClr val="bg1"/>
            </a:solidFill>
            <a:ln>
              <a:noFill/>
            </a:ln>
            <a:effectLst>
              <a:outerShdw blurRad="127000" sx="101000" sy="101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 name="图片 5">
              <a:extLst>
                <a:ext uri="{FF2B5EF4-FFF2-40B4-BE49-F238E27FC236}">
                  <a16:creationId xmlns="" xmlns:a16="http://schemas.microsoft.com/office/drawing/2014/main" id="{6D2DB488-B985-4B11-B0D7-2C4A79839DC1}"/>
                </a:ext>
              </a:extLst>
            </p:cNvPr>
            <p:cNvPicPr>
              <a:picLocks noChangeAspect="1"/>
            </p:cNvPicPr>
            <p:nvPr/>
          </p:nvPicPr>
          <p:blipFill rotWithShape="1">
            <a:blip r:embed="rId3" cstate="email">
              <a:clrChange>
                <a:clrFrom>
                  <a:srgbClr val="FFFAFD"/>
                </a:clrFrom>
                <a:clrTo>
                  <a:srgbClr val="FFFAFD">
                    <a:alpha val="0"/>
                  </a:srgbClr>
                </a:clrTo>
              </a:clrChange>
              <a:duotone>
                <a:schemeClr val="accent2">
                  <a:shade val="45000"/>
                  <a:satMod val="135000"/>
                </a:schemeClr>
                <a:prstClr val="white"/>
              </a:duotone>
              <a:extLst>
                <a:ext uri="{BEBA8EAE-BF5A-486C-A8C5-ECC9F3942E4B}">
                  <a14:imgProps xmlns:a14="http://schemas.microsoft.com/office/drawing/2010/main">
                    <a14:imgLayer r:embed="rId4">
                      <a14:imgEffect>
                        <a14:sharpenSoften amount="50000"/>
                      </a14:imgEffect>
                      <a14:imgEffect>
                        <a14:saturation sat="200000"/>
                      </a14:imgEffect>
                      <a14:imgEffect>
                        <a14:brightnessContrast bright="25000" contrast="85000"/>
                      </a14:imgEffect>
                    </a14:imgLayer>
                  </a14:imgProps>
                </a:ext>
                <a:ext uri="{28A0092B-C50C-407E-A947-70E740481C1C}">
                  <a14:useLocalDpi xmlns:a14="http://schemas.microsoft.com/office/drawing/2010/main"/>
                </a:ext>
              </a:extLst>
            </a:blip>
            <a:srcRect/>
            <a:stretch/>
          </p:blipFill>
          <p:spPr>
            <a:xfrm>
              <a:off x="3656270" y="1535628"/>
              <a:ext cx="4879460" cy="1028668"/>
            </a:xfrm>
            <a:prstGeom prst="rect">
              <a:avLst/>
            </a:prstGeom>
          </p:spPr>
        </p:pic>
        <p:cxnSp>
          <p:nvCxnSpPr>
            <p:cNvPr id="116" name="直接连接符 115">
              <a:extLst>
                <a:ext uri="{FF2B5EF4-FFF2-40B4-BE49-F238E27FC236}">
                  <a16:creationId xmlns="" xmlns:a16="http://schemas.microsoft.com/office/drawing/2014/main" id="{9B2A0A92-0023-4900-A75A-533762A11D87}"/>
                </a:ext>
              </a:extLst>
            </p:cNvPr>
            <p:cNvCxnSpPr/>
            <p:nvPr/>
          </p:nvCxnSpPr>
          <p:spPr>
            <a:xfrm>
              <a:off x="1990725" y="3388021"/>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 xmlns:a16="http://schemas.microsoft.com/office/drawing/2014/main" id="{BA8C8400-B45D-4F5F-B932-51DBC1DE42B3}"/>
                </a:ext>
              </a:extLst>
            </p:cNvPr>
            <p:cNvCxnSpPr/>
            <p:nvPr/>
          </p:nvCxnSpPr>
          <p:spPr>
            <a:xfrm>
              <a:off x="1990725" y="3960032"/>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 xmlns:a16="http://schemas.microsoft.com/office/drawing/2014/main" id="{4DD19F72-C72A-4C89-AAFC-34191F4F1D6D}"/>
                </a:ext>
              </a:extLst>
            </p:cNvPr>
            <p:cNvCxnSpPr/>
            <p:nvPr/>
          </p:nvCxnSpPr>
          <p:spPr>
            <a:xfrm>
              <a:off x="1990725" y="4528021"/>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id="{C12784C3-6297-4F4E-95F0-689CB731A17C}"/>
                </a:ext>
              </a:extLst>
            </p:cNvPr>
            <p:cNvCxnSpPr/>
            <p:nvPr/>
          </p:nvCxnSpPr>
          <p:spPr>
            <a:xfrm>
              <a:off x="1990725" y="5087964"/>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 xmlns:a16="http://schemas.microsoft.com/office/drawing/2014/main" id="{2FC43AD4-3D12-4C7C-9B85-C94E03296FA5}"/>
                </a:ext>
              </a:extLst>
            </p:cNvPr>
            <p:cNvGrpSpPr/>
            <p:nvPr/>
          </p:nvGrpSpPr>
          <p:grpSpPr>
            <a:xfrm>
              <a:off x="1990725" y="2764932"/>
              <a:ext cx="8210550" cy="43145"/>
              <a:chOff x="1990725" y="2655127"/>
              <a:chExt cx="8210550" cy="43145"/>
            </a:xfrm>
          </p:grpSpPr>
          <p:cxnSp>
            <p:nvCxnSpPr>
              <p:cNvPr id="93" name="直接连接符 92">
                <a:extLst>
                  <a:ext uri="{FF2B5EF4-FFF2-40B4-BE49-F238E27FC236}">
                    <a16:creationId xmlns="" xmlns:a16="http://schemas.microsoft.com/office/drawing/2014/main" id="{BFE63813-E391-45CF-9EE0-068B0243C27B}"/>
                  </a:ext>
                </a:extLst>
              </p:cNvPr>
              <p:cNvCxnSpPr/>
              <p:nvPr/>
            </p:nvCxnSpPr>
            <p:spPr>
              <a:xfrm>
                <a:off x="1990725" y="2698272"/>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 xmlns:a16="http://schemas.microsoft.com/office/drawing/2014/main" id="{3A6C1500-9B14-46BB-8CBA-755E0B999A49}"/>
                  </a:ext>
                </a:extLst>
              </p:cNvPr>
              <p:cNvCxnSpPr/>
              <p:nvPr/>
            </p:nvCxnSpPr>
            <p:spPr>
              <a:xfrm>
                <a:off x="1990725" y="2655127"/>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86" name="直接连接符 85">
              <a:extLst>
                <a:ext uri="{FF2B5EF4-FFF2-40B4-BE49-F238E27FC236}">
                  <a16:creationId xmlns="" xmlns:a16="http://schemas.microsoft.com/office/drawing/2014/main" id="{3BFAD104-5F33-4137-9AB4-F590386FF879}"/>
                </a:ext>
              </a:extLst>
            </p:cNvPr>
            <p:cNvCxnSpPr/>
            <p:nvPr/>
          </p:nvCxnSpPr>
          <p:spPr>
            <a:xfrm>
              <a:off x="1990725" y="5652574"/>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84259393-F17A-41AE-B548-E2D1884F9628}"/>
                </a:ext>
              </a:extLst>
            </p:cNvPr>
            <p:cNvCxnSpPr/>
            <p:nvPr/>
          </p:nvCxnSpPr>
          <p:spPr>
            <a:xfrm>
              <a:off x="1990725" y="6231746"/>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 xmlns:a16="http://schemas.microsoft.com/office/drawing/2014/main" id="{BED47A50-C53B-46B7-BCD0-6C09E305CF1C}"/>
                </a:ext>
              </a:extLst>
            </p:cNvPr>
            <p:cNvCxnSpPr/>
            <p:nvPr/>
          </p:nvCxnSpPr>
          <p:spPr>
            <a:xfrm>
              <a:off x="1990725" y="6798338"/>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DFAD7CB8-E9BE-4D35-B0C3-60E95FD5BDC0}"/>
                </a:ext>
              </a:extLst>
            </p:cNvPr>
            <p:cNvCxnSpPr/>
            <p:nvPr/>
          </p:nvCxnSpPr>
          <p:spPr>
            <a:xfrm>
              <a:off x="1990725" y="7399230"/>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364789D5-5BA1-4D4E-A066-C80DD157AAAB}"/>
                </a:ext>
              </a:extLst>
            </p:cNvPr>
            <p:cNvCxnSpPr/>
            <p:nvPr/>
          </p:nvCxnSpPr>
          <p:spPr>
            <a:xfrm>
              <a:off x="1990725" y="7975798"/>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 xmlns:a16="http://schemas.microsoft.com/office/drawing/2014/main" id="{98F591E3-C255-469B-99AF-E50E3636ED95}"/>
                </a:ext>
              </a:extLst>
            </p:cNvPr>
            <p:cNvCxnSpPr/>
            <p:nvPr/>
          </p:nvCxnSpPr>
          <p:spPr>
            <a:xfrm>
              <a:off x="1990725" y="8544433"/>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 xmlns:a16="http://schemas.microsoft.com/office/drawing/2014/main" id="{190C3BB5-CA59-41C6-8C79-2D6D163A84E3}"/>
                </a:ext>
              </a:extLst>
            </p:cNvPr>
            <p:cNvCxnSpPr/>
            <p:nvPr/>
          </p:nvCxnSpPr>
          <p:spPr>
            <a:xfrm>
              <a:off x="1990725" y="9109046"/>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3BA93B74-A20C-4C07-81C2-16358CB56892}"/>
                </a:ext>
              </a:extLst>
            </p:cNvPr>
            <p:cNvCxnSpPr/>
            <p:nvPr/>
          </p:nvCxnSpPr>
          <p:spPr>
            <a:xfrm>
              <a:off x="1990725" y="9665613"/>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4023AF5B-0305-42BF-9DD3-88A0EB5B5F02}"/>
                </a:ext>
              </a:extLst>
            </p:cNvPr>
            <p:cNvCxnSpPr/>
            <p:nvPr/>
          </p:nvCxnSpPr>
          <p:spPr>
            <a:xfrm>
              <a:off x="1990725" y="10226849"/>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43FA75D4-D841-4D31-B993-87AD7BD23AA0}"/>
                </a:ext>
              </a:extLst>
            </p:cNvPr>
            <p:cNvCxnSpPr/>
            <p:nvPr/>
          </p:nvCxnSpPr>
          <p:spPr>
            <a:xfrm>
              <a:off x="1990725" y="10792582"/>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 xmlns:a16="http://schemas.microsoft.com/office/drawing/2014/main" id="{7AE6FE90-5E6A-423D-B8E7-3D809C4F3CB6}"/>
                </a:ext>
              </a:extLst>
            </p:cNvPr>
            <p:cNvGrpSpPr/>
            <p:nvPr/>
          </p:nvGrpSpPr>
          <p:grpSpPr>
            <a:xfrm>
              <a:off x="1990725" y="11355117"/>
              <a:ext cx="8210550" cy="43145"/>
              <a:chOff x="1990725" y="2655127"/>
              <a:chExt cx="8210550" cy="43145"/>
            </a:xfrm>
          </p:grpSpPr>
          <p:cxnSp>
            <p:nvCxnSpPr>
              <p:cNvPr id="26" name="直接连接符 25">
                <a:extLst>
                  <a:ext uri="{FF2B5EF4-FFF2-40B4-BE49-F238E27FC236}">
                    <a16:creationId xmlns="" xmlns:a16="http://schemas.microsoft.com/office/drawing/2014/main" id="{D088C312-5AEA-4569-B0BD-41C1B4530018}"/>
                  </a:ext>
                </a:extLst>
              </p:cNvPr>
              <p:cNvCxnSpPr/>
              <p:nvPr/>
            </p:nvCxnSpPr>
            <p:spPr>
              <a:xfrm>
                <a:off x="1990725" y="2698272"/>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6F69AD31-00B7-46D4-9AC2-046D86B32656}"/>
                  </a:ext>
                </a:extLst>
              </p:cNvPr>
              <p:cNvCxnSpPr/>
              <p:nvPr/>
            </p:nvCxnSpPr>
            <p:spPr>
              <a:xfrm>
                <a:off x="1990725" y="2655127"/>
                <a:ext cx="82105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4" name="文本框 23">
              <a:extLst>
                <a:ext uri="{FF2B5EF4-FFF2-40B4-BE49-F238E27FC236}">
                  <a16:creationId xmlns="" xmlns:a16="http://schemas.microsoft.com/office/drawing/2014/main" id="{435001A3-07C7-4742-8DB1-D5DFF60C0DC8}"/>
                </a:ext>
              </a:extLst>
            </p:cNvPr>
            <p:cNvSpPr txBox="1"/>
            <p:nvPr/>
          </p:nvSpPr>
          <p:spPr>
            <a:xfrm>
              <a:off x="2269353" y="11444957"/>
              <a:ext cx="4493202" cy="369332"/>
            </a:xfrm>
            <a:prstGeom prst="rect">
              <a:avLst/>
            </a:prstGeom>
            <a:noFill/>
          </p:spPr>
          <p:txBody>
            <a:bodyPr wrap="square" rtlCol="0">
              <a:spAutoFit/>
            </a:bodyPr>
            <a:lstStyle/>
            <a:p>
              <a:r>
                <a:rPr lang="zh-CN" altLang="en-US" dirty="0">
                  <a:solidFill>
                    <a:schemeClr val="accent1"/>
                  </a:solidFill>
                  <a:latin typeface="华文中宋" panose="02010600040101010101" pitchFamily="2" charset="-122"/>
                  <a:ea typeface="华文中宋" panose="02010600040101010101" pitchFamily="2" charset="-122"/>
                </a:rPr>
                <a:t>学校网址：</a:t>
              </a:r>
              <a:r>
                <a:rPr lang="en-US" altLang="zh-CN" dirty="0">
                  <a:solidFill>
                    <a:schemeClr val="accent1"/>
                  </a:solidFill>
                  <a:latin typeface="华文中宋" panose="02010600040101010101" pitchFamily="2" charset="-122"/>
                  <a:ea typeface="华文中宋" panose="02010600040101010101" pitchFamily="2" charset="-122"/>
                </a:rPr>
                <a:t>http</a:t>
              </a:r>
              <a:r>
                <a:rPr lang="zh-CN" altLang="en-US" dirty="0">
                  <a:solidFill>
                    <a:schemeClr val="accent1"/>
                  </a:solidFill>
                  <a:latin typeface="华文中宋" panose="02010600040101010101" pitchFamily="2" charset="-122"/>
                  <a:ea typeface="华文中宋" panose="02010600040101010101" pitchFamily="2" charset="-122"/>
                </a:rPr>
                <a:t>：</a:t>
              </a:r>
              <a:r>
                <a:rPr lang="en-US" altLang="zh-CN" dirty="0">
                  <a:solidFill>
                    <a:schemeClr val="accent1"/>
                  </a:solidFill>
                  <a:latin typeface="华文中宋" panose="02010600040101010101" pitchFamily="2" charset="-122"/>
                  <a:ea typeface="华文中宋" panose="02010600040101010101" pitchFamily="2" charset="-122"/>
                </a:rPr>
                <a:t>//www.snnu.edu.cn</a:t>
              </a:r>
              <a:endParaRPr lang="zh-CN" altLang="en-US" dirty="0">
                <a:solidFill>
                  <a:schemeClr val="accent1"/>
                </a:solidFill>
                <a:latin typeface="华文中宋" panose="02010600040101010101" pitchFamily="2" charset="-122"/>
                <a:ea typeface="华文中宋" panose="02010600040101010101" pitchFamily="2" charset="-122"/>
              </a:endParaRPr>
            </a:p>
          </p:txBody>
        </p:sp>
        <p:sp>
          <p:nvSpPr>
            <p:cNvPr id="25" name="文本框 24">
              <a:extLst>
                <a:ext uri="{FF2B5EF4-FFF2-40B4-BE49-F238E27FC236}">
                  <a16:creationId xmlns="" xmlns:a16="http://schemas.microsoft.com/office/drawing/2014/main" id="{7E5949F0-BB38-4332-A6C6-D5FCE1BC1542}"/>
                </a:ext>
              </a:extLst>
            </p:cNvPr>
            <p:cNvSpPr txBox="1"/>
            <p:nvPr/>
          </p:nvSpPr>
          <p:spPr>
            <a:xfrm>
              <a:off x="8492858" y="11444957"/>
              <a:ext cx="1429789" cy="369328"/>
            </a:xfrm>
            <a:prstGeom prst="rect">
              <a:avLst/>
            </a:prstGeom>
            <a:noFill/>
          </p:spPr>
          <p:txBody>
            <a:bodyPr wrap="square" rtlCol="0">
              <a:spAutoFit/>
            </a:bodyPr>
            <a:lstStyle/>
            <a:p>
              <a:pPr algn="ctr"/>
              <a:r>
                <a:rPr lang="zh-CN" altLang="en-US" dirty="0">
                  <a:solidFill>
                    <a:schemeClr val="accent1"/>
                  </a:solidFill>
                  <a:latin typeface="华文中宋" panose="02010600040101010101" pitchFamily="2" charset="-122"/>
                  <a:ea typeface="华文中宋" panose="02010600040101010101" pitchFamily="2" charset="-122"/>
                </a:rPr>
                <a:t>第         页</a:t>
              </a:r>
            </a:p>
          </p:txBody>
        </p:sp>
      </p:grpSp>
      <p:sp>
        <p:nvSpPr>
          <p:cNvPr id="2" name="标题 1">
            <a:extLst>
              <a:ext uri="{FF2B5EF4-FFF2-40B4-BE49-F238E27FC236}">
                <a16:creationId xmlns="" xmlns:a16="http://schemas.microsoft.com/office/drawing/2014/main" id="{62C167F1-33E9-45EF-9735-9EEBA11D7248}"/>
              </a:ext>
            </a:extLst>
          </p:cNvPr>
          <p:cNvSpPr>
            <a:spLocks noGrp="1"/>
          </p:cNvSpPr>
          <p:nvPr>
            <p:ph type="title"/>
          </p:nvPr>
        </p:nvSpPr>
        <p:spPr/>
        <p:txBody>
          <a:bodyPr/>
          <a:lstStyle/>
          <a:p>
            <a:r>
              <a:rPr lang="zh-CN" altLang="en-US" dirty="0"/>
              <a:t>多段文字页</a:t>
            </a:r>
            <a:r>
              <a:rPr lang="en-US" altLang="zh-CN" dirty="0"/>
              <a:t>-</a:t>
            </a:r>
            <a:r>
              <a:rPr lang="zh-CN" altLang="en-US" dirty="0"/>
              <a:t>专属稿纸</a:t>
            </a:r>
          </a:p>
        </p:txBody>
      </p:sp>
      <p:sp>
        <p:nvSpPr>
          <p:cNvPr id="4" name="灯片编号占位符 3">
            <a:extLst>
              <a:ext uri="{FF2B5EF4-FFF2-40B4-BE49-F238E27FC236}">
                <a16:creationId xmlns="" xmlns:a16="http://schemas.microsoft.com/office/drawing/2014/main" id="{3AB2ED6E-A53A-4DF6-ABE6-1BC43771F80D}"/>
              </a:ext>
            </a:extLst>
          </p:cNvPr>
          <p:cNvSpPr>
            <a:spLocks noGrp="1"/>
          </p:cNvSpPr>
          <p:nvPr>
            <p:ph type="sldNum" sz="quarter" idx="21"/>
          </p:nvPr>
        </p:nvSpPr>
        <p:spPr/>
        <p:txBody>
          <a:bodyPr/>
          <a:lstStyle/>
          <a:p>
            <a:fld id="{E0636391-671F-441A-88CD-087D895C35BE}" type="slidenum">
              <a:rPr lang="zh-CN" altLang="en-US" smtClean="0"/>
              <a:t>41</a:t>
            </a:fld>
            <a:endParaRPr lang="zh-CN" altLang="en-US"/>
          </a:p>
        </p:txBody>
      </p:sp>
      <p:sp>
        <p:nvSpPr>
          <p:cNvPr id="123" name="文本框 122">
            <a:extLst>
              <a:ext uri="{FF2B5EF4-FFF2-40B4-BE49-F238E27FC236}">
                <a16:creationId xmlns="" xmlns:a16="http://schemas.microsoft.com/office/drawing/2014/main" id="{24B17D9C-1B87-4AAF-A6F4-87EDE7C93984}"/>
              </a:ext>
            </a:extLst>
          </p:cNvPr>
          <p:cNvSpPr txBox="1"/>
          <p:nvPr/>
        </p:nvSpPr>
        <p:spPr>
          <a:xfrm>
            <a:off x="2130039" y="3033340"/>
            <a:ext cx="7931922" cy="417358"/>
          </a:xfrm>
          <a:prstGeom prst="rect">
            <a:avLst/>
          </a:prstGeom>
          <a:noFill/>
        </p:spPr>
        <p:txBody>
          <a:bodyPr wrap="square" lIns="0" rtlCol="0">
            <a:spAutoFit/>
          </a:bodyPr>
          <a:lstStyle/>
          <a:p>
            <a:pPr marL="285750" indent="-285750">
              <a:lnSpc>
                <a:spcPct val="130000"/>
              </a:lnSpc>
              <a:buFont typeface="Arial" panose="020B0604020202020204" pitchFamily="34" charset="0"/>
              <a:buChar char="•"/>
            </a:pPr>
            <a:r>
              <a:rPr lang="zh-CN" altLang="en-US" dirty="0">
                <a:solidFill>
                  <a:schemeClr val="tx1">
                    <a:lumMod val="85000"/>
                    <a:lumOff val="15000"/>
                  </a:schemeClr>
                </a:solidFill>
                <a:latin typeface="+mj-ea"/>
                <a:ea typeface="+mj-ea"/>
              </a:rPr>
              <a:t>输入您的文本内容 </a:t>
            </a:r>
            <a:r>
              <a:rPr lang="zh-CN" altLang="en-US" dirty="0">
                <a:solidFill>
                  <a:schemeClr val="tx1">
                    <a:lumMod val="85000"/>
                    <a:lumOff val="15000"/>
                  </a:schemeClr>
                </a:solidFill>
                <a:latin typeface="+mj-ea"/>
              </a:rPr>
              <a:t>输入您的文本内容 输入您的文本内容 输入您的文本内容</a:t>
            </a:r>
          </a:p>
        </p:txBody>
      </p:sp>
      <p:sp>
        <p:nvSpPr>
          <p:cNvPr id="124" name="文本框 123">
            <a:extLst>
              <a:ext uri="{FF2B5EF4-FFF2-40B4-BE49-F238E27FC236}">
                <a16:creationId xmlns="" xmlns:a16="http://schemas.microsoft.com/office/drawing/2014/main" id="{F3931F49-0F5C-4905-84D6-7C80002881AC}"/>
              </a:ext>
            </a:extLst>
          </p:cNvPr>
          <p:cNvSpPr txBox="1"/>
          <p:nvPr/>
        </p:nvSpPr>
        <p:spPr>
          <a:xfrm>
            <a:off x="2130039" y="3603704"/>
            <a:ext cx="7931922" cy="417358"/>
          </a:xfrm>
          <a:prstGeom prst="rect">
            <a:avLst/>
          </a:prstGeom>
          <a:noFill/>
        </p:spPr>
        <p:txBody>
          <a:bodyPr wrap="square" lIns="0" rtlCol="0">
            <a:spAutoFit/>
          </a:bodyPr>
          <a:lstStyle/>
          <a:p>
            <a:pPr marL="285750" indent="-285750">
              <a:lnSpc>
                <a:spcPct val="130000"/>
              </a:lnSpc>
              <a:buFont typeface="Arial" panose="020B0604020202020204" pitchFamily="34" charset="0"/>
              <a:buChar char="•"/>
            </a:pPr>
            <a:r>
              <a:rPr lang="zh-CN" altLang="en-US" dirty="0">
                <a:solidFill>
                  <a:schemeClr val="tx1">
                    <a:lumMod val="85000"/>
                    <a:lumOff val="15000"/>
                  </a:schemeClr>
                </a:solidFill>
                <a:latin typeface="+mj-ea"/>
                <a:ea typeface="+mj-ea"/>
              </a:rPr>
              <a:t>输入您的文本内容 </a:t>
            </a:r>
            <a:r>
              <a:rPr lang="zh-CN" altLang="en-US" dirty="0">
                <a:solidFill>
                  <a:schemeClr val="tx1">
                    <a:lumMod val="85000"/>
                    <a:lumOff val="15000"/>
                  </a:schemeClr>
                </a:solidFill>
                <a:latin typeface="+mj-ea"/>
              </a:rPr>
              <a:t>输入您的文本内容 输入您的文本内容 输入您的文本内容</a:t>
            </a:r>
          </a:p>
        </p:txBody>
      </p:sp>
      <p:sp>
        <p:nvSpPr>
          <p:cNvPr id="125" name="文本框 124">
            <a:extLst>
              <a:ext uri="{FF2B5EF4-FFF2-40B4-BE49-F238E27FC236}">
                <a16:creationId xmlns="" xmlns:a16="http://schemas.microsoft.com/office/drawing/2014/main" id="{B60C4A97-336E-4017-8191-D7CFCEAA4AF5}"/>
              </a:ext>
            </a:extLst>
          </p:cNvPr>
          <p:cNvSpPr txBox="1"/>
          <p:nvPr/>
        </p:nvSpPr>
        <p:spPr>
          <a:xfrm>
            <a:off x="2130039" y="4174068"/>
            <a:ext cx="7931922" cy="417358"/>
          </a:xfrm>
          <a:prstGeom prst="rect">
            <a:avLst/>
          </a:prstGeom>
          <a:noFill/>
        </p:spPr>
        <p:txBody>
          <a:bodyPr wrap="square" lIns="0" rtlCol="0">
            <a:spAutoFit/>
          </a:bodyPr>
          <a:lstStyle/>
          <a:p>
            <a:pPr marL="285750" indent="-285750">
              <a:lnSpc>
                <a:spcPct val="130000"/>
              </a:lnSpc>
              <a:buFont typeface="Arial" panose="020B0604020202020204" pitchFamily="34" charset="0"/>
              <a:buChar char="•"/>
            </a:pPr>
            <a:r>
              <a:rPr lang="zh-CN" altLang="en-US" dirty="0">
                <a:solidFill>
                  <a:schemeClr val="tx1">
                    <a:lumMod val="85000"/>
                    <a:lumOff val="15000"/>
                  </a:schemeClr>
                </a:solidFill>
                <a:latin typeface="+mj-ea"/>
                <a:ea typeface="+mj-ea"/>
              </a:rPr>
              <a:t>输入您的文本内容 </a:t>
            </a:r>
            <a:r>
              <a:rPr lang="zh-CN" altLang="en-US" dirty="0">
                <a:solidFill>
                  <a:schemeClr val="tx1">
                    <a:lumMod val="85000"/>
                    <a:lumOff val="15000"/>
                  </a:schemeClr>
                </a:solidFill>
                <a:latin typeface="+mj-ea"/>
              </a:rPr>
              <a:t>输入您的文本内容 输入您的文本内容 输入您的文本内容</a:t>
            </a:r>
          </a:p>
        </p:txBody>
      </p:sp>
      <p:sp>
        <p:nvSpPr>
          <p:cNvPr id="126" name="文本框 125">
            <a:extLst>
              <a:ext uri="{FF2B5EF4-FFF2-40B4-BE49-F238E27FC236}">
                <a16:creationId xmlns="" xmlns:a16="http://schemas.microsoft.com/office/drawing/2014/main" id="{ED3B73A5-1BD3-4395-AF06-401B8A27CBA2}"/>
              </a:ext>
            </a:extLst>
          </p:cNvPr>
          <p:cNvSpPr txBox="1"/>
          <p:nvPr/>
        </p:nvSpPr>
        <p:spPr>
          <a:xfrm>
            <a:off x="2130039" y="4744432"/>
            <a:ext cx="7931922" cy="417358"/>
          </a:xfrm>
          <a:prstGeom prst="rect">
            <a:avLst/>
          </a:prstGeom>
          <a:noFill/>
        </p:spPr>
        <p:txBody>
          <a:bodyPr wrap="square" lIns="0" rtlCol="0">
            <a:spAutoFit/>
          </a:bodyPr>
          <a:lstStyle/>
          <a:p>
            <a:pPr marL="285750" indent="-285750">
              <a:lnSpc>
                <a:spcPct val="130000"/>
              </a:lnSpc>
              <a:buFont typeface="Arial" panose="020B0604020202020204" pitchFamily="34" charset="0"/>
              <a:buChar char="•"/>
            </a:pPr>
            <a:r>
              <a:rPr lang="zh-CN" altLang="en-US" dirty="0">
                <a:solidFill>
                  <a:schemeClr val="tx1">
                    <a:lumMod val="85000"/>
                    <a:lumOff val="15000"/>
                  </a:schemeClr>
                </a:solidFill>
                <a:latin typeface="+mj-ea"/>
                <a:ea typeface="+mj-ea"/>
              </a:rPr>
              <a:t>输入您的文本内容 </a:t>
            </a:r>
            <a:r>
              <a:rPr lang="zh-CN" altLang="en-US" dirty="0">
                <a:solidFill>
                  <a:schemeClr val="tx1">
                    <a:lumMod val="85000"/>
                    <a:lumOff val="15000"/>
                  </a:schemeClr>
                </a:solidFill>
                <a:latin typeface="+mj-ea"/>
              </a:rPr>
              <a:t>输入您的文本内容 输入您的文本内容 输入您的文本内容</a:t>
            </a:r>
          </a:p>
        </p:txBody>
      </p:sp>
      <p:sp>
        <p:nvSpPr>
          <p:cNvPr id="127" name="文本框 126">
            <a:extLst>
              <a:ext uri="{FF2B5EF4-FFF2-40B4-BE49-F238E27FC236}">
                <a16:creationId xmlns="" xmlns:a16="http://schemas.microsoft.com/office/drawing/2014/main" id="{FEA98E69-C4E4-494A-BC75-3E7EE98CE42C}"/>
              </a:ext>
            </a:extLst>
          </p:cNvPr>
          <p:cNvSpPr txBox="1"/>
          <p:nvPr/>
        </p:nvSpPr>
        <p:spPr>
          <a:xfrm>
            <a:off x="2130039" y="5314796"/>
            <a:ext cx="7931922" cy="417358"/>
          </a:xfrm>
          <a:prstGeom prst="rect">
            <a:avLst/>
          </a:prstGeom>
          <a:noFill/>
        </p:spPr>
        <p:txBody>
          <a:bodyPr wrap="square" lIns="0" rtlCol="0">
            <a:spAutoFit/>
          </a:bodyPr>
          <a:lstStyle/>
          <a:p>
            <a:pPr marL="285750" indent="-285750">
              <a:lnSpc>
                <a:spcPct val="130000"/>
              </a:lnSpc>
              <a:buFont typeface="Arial" panose="020B0604020202020204" pitchFamily="34" charset="0"/>
              <a:buChar char="•"/>
            </a:pPr>
            <a:r>
              <a:rPr lang="zh-CN" altLang="en-US" dirty="0">
                <a:solidFill>
                  <a:schemeClr val="tx1">
                    <a:lumMod val="85000"/>
                    <a:lumOff val="15000"/>
                  </a:schemeClr>
                </a:solidFill>
                <a:latin typeface="+mj-ea"/>
                <a:ea typeface="+mj-ea"/>
              </a:rPr>
              <a:t>输入您的文本内容 </a:t>
            </a:r>
            <a:r>
              <a:rPr lang="zh-CN" altLang="en-US" dirty="0">
                <a:solidFill>
                  <a:schemeClr val="tx1">
                    <a:lumMod val="85000"/>
                    <a:lumOff val="15000"/>
                  </a:schemeClr>
                </a:solidFill>
                <a:latin typeface="+mj-ea"/>
              </a:rPr>
              <a:t>输入您的文本内容 输入您的文本内容 输入您的文本内容</a:t>
            </a:r>
          </a:p>
        </p:txBody>
      </p:sp>
      <p:sp>
        <p:nvSpPr>
          <p:cNvPr id="128" name="文本框 127">
            <a:extLst>
              <a:ext uri="{FF2B5EF4-FFF2-40B4-BE49-F238E27FC236}">
                <a16:creationId xmlns="" xmlns:a16="http://schemas.microsoft.com/office/drawing/2014/main" id="{0DFADC37-A0F3-4B41-AC75-2BCFABFEEA5A}"/>
              </a:ext>
            </a:extLst>
          </p:cNvPr>
          <p:cNvSpPr txBox="1"/>
          <p:nvPr/>
        </p:nvSpPr>
        <p:spPr>
          <a:xfrm>
            <a:off x="2130039" y="5885159"/>
            <a:ext cx="7931922" cy="417358"/>
          </a:xfrm>
          <a:prstGeom prst="rect">
            <a:avLst/>
          </a:prstGeom>
          <a:noFill/>
        </p:spPr>
        <p:txBody>
          <a:bodyPr wrap="square" lIns="0" rtlCol="0">
            <a:spAutoFit/>
          </a:bodyPr>
          <a:lstStyle/>
          <a:p>
            <a:pPr marL="285750" indent="-285750">
              <a:lnSpc>
                <a:spcPct val="130000"/>
              </a:lnSpc>
              <a:buFont typeface="Arial" panose="020B0604020202020204" pitchFamily="34" charset="0"/>
              <a:buChar char="•"/>
            </a:pPr>
            <a:r>
              <a:rPr lang="zh-CN" altLang="en-US" dirty="0">
                <a:solidFill>
                  <a:schemeClr val="tx1">
                    <a:lumMod val="85000"/>
                    <a:lumOff val="15000"/>
                  </a:schemeClr>
                </a:solidFill>
                <a:latin typeface="+mj-ea"/>
                <a:ea typeface="+mj-ea"/>
              </a:rPr>
              <a:t>输入您的文本内容 </a:t>
            </a:r>
            <a:r>
              <a:rPr lang="zh-CN" altLang="en-US" dirty="0">
                <a:solidFill>
                  <a:schemeClr val="tx1">
                    <a:lumMod val="85000"/>
                    <a:lumOff val="15000"/>
                  </a:schemeClr>
                </a:solidFill>
                <a:latin typeface="+mj-ea"/>
              </a:rPr>
              <a:t>输入您的文本内容 输入您的文本内容 输入您的文本内容</a:t>
            </a:r>
          </a:p>
        </p:txBody>
      </p:sp>
      <p:sp>
        <p:nvSpPr>
          <p:cNvPr id="137" name="椭圆 136">
            <a:extLst>
              <a:ext uri="{FF2B5EF4-FFF2-40B4-BE49-F238E27FC236}">
                <a16:creationId xmlns="" xmlns:a16="http://schemas.microsoft.com/office/drawing/2014/main" id="{A26E2D24-4E2B-4701-BA7F-5FE17AFC9C44}"/>
              </a:ext>
            </a:extLst>
          </p:cNvPr>
          <p:cNvSpPr/>
          <p:nvPr/>
        </p:nvSpPr>
        <p:spPr>
          <a:xfrm>
            <a:off x="994179" y="3339107"/>
            <a:ext cx="89893" cy="89893"/>
          </a:xfrm>
          <a:prstGeom prst="ellipse">
            <a:avLst/>
          </a:prstGeom>
          <a:gradFill flip="none" rotWithShape="1">
            <a:gsLst>
              <a:gs pos="100000">
                <a:schemeClr val="accent1">
                  <a:lumMod val="20000"/>
                  <a:lumOff val="80000"/>
                </a:schemeClr>
              </a:gs>
              <a:gs pos="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8" name="椭圆 137">
            <a:extLst>
              <a:ext uri="{FF2B5EF4-FFF2-40B4-BE49-F238E27FC236}">
                <a16:creationId xmlns="" xmlns:a16="http://schemas.microsoft.com/office/drawing/2014/main" id="{4BBDF360-960F-451A-B39A-CFB3C0CCB7B8}"/>
              </a:ext>
            </a:extLst>
          </p:cNvPr>
          <p:cNvSpPr/>
          <p:nvPr/>
        </p:nvSpPr>
        <p:spPr>
          <a:xfrm>
            <a:off x="11151317" y="3067471"/>
            <a:ext cx="89893" cy="89893"/>
          </a:xfrm>
          <a:prstGeom prst="ellipse">
            <a:avLst/>
          </a:prstGeom>
          <a:gradFill flip="none" rotWithShape="1">
            <a:gsLst>
              <a:gs pos="100000">
                <a:schemeClr val="accent1">
                  <a:lumMod val="20000"/>
                  <a:lumOff val="80000"/>
                </a:schemeClr>
              </a:gs>
              <a:gs pos="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9698658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DE4C88F-E9E8-4A0C-9FD4-02704DAA12FF}"/>
              </a:ext>
            </a:extLst>
          </p:cNvPr>
          <p:cNvSpPr>
            <a:spLocks noGrp="1"/>
          </p:cNvSpPr>
          <p:nvPr>
            <p:ph type="title"/>
          </p:nvPr>
        </p:nvSpPr>
        <p:spPr/>
        <p:txBody>
          <a:bodyPr/>
          <a:lstStyle/>
          <a:p>
            <a:r>
              <a:rPr lang="zh-CN" altLang="en-US" dirty="0"/>
              <a:t>多段文字页</a:t>
            </a:r>
            <a:r>
              <a:rPr lang="en-US" altLang="zh-CN" dirty="0"/>
              <a:t>-</a:t>
            </a:r>
            <a:r>
              <a:rPr lang="zh-CN" altLang="en-US" dirty="0"/>
              <a:t>横向时间轴</a:t>
            </a:r>
          </a:p>
        </p:txBody>
      </p:sp>
      <p:sp>
        <p:nvSpPr>
          <p:cNvPr id="4" name="页脚占位符 3">
            <a:extLst>
              <a:ext uri="{FF2B5EF4-FFF2-40B4-BE49-F238E27FC236}">
                <a16:creationId xmlns="" xmlns:a16="http://schemas.microsoft.com/office/drawing/2014/main" id="{038C26AC-9F1A-492C-93F3-4566DF24ED09}"/>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 name="灯片编号占位符 2">
            <a:extLst>
              <a:ext uri="{FF2B5EF4-FFF2-40B4-BE49-F238E27FC236}">
                <a16:creationId xmlns="" xmlns:a16="http://schemas.microsoft.com/office/drawing/2014/main" id="{885340B5-0489-4B2E-B314-7FFE3AD47AA4}"/>
              </a:ext>
            </a:extLst>
          </p:cNvPr>
          <p:cNvSpPr>
            <a:spLocks noGrp="1"/>
          </p:cNvSpPr>
          <p:nvPr>
            <p:ph type="sldNum" sz="quarter" idx="21"/>
          </p:nvPr>
        </p:nvSpPr>
        <p:spPr/>
        <p:txBody>
          <a:bodyPr/>
          <a:lstStyle/>
          <a:p>
            <a:fld id="{E0636391-671F-441A-88CD-087D895C35BE}" type="slidenum">
              <a:rPr lang="zh-CN" altLang="en-US" smtClean="0"/>
              <a:t>42</a:t>
            </a:fld>
            <a:endParaRPr lang="zh-CN" altLang="en-US"/>
          </a:p>
        </p:txBody>
      </p:sp>
      <p:cxnSp>
        <p:nvCxnSpPr>
          <p:cNvPr id="12" name="直接连接符 11">
            <a:extLst>
              <a:ext uri="{FF2B5EF4-FFF2-40B4-BE49-F238E27FC236}">
                <a16:creationId xmlns="" xmlns:a16="http://schemas.microsoft.com/office/drawing/2014/main" id="{3635F470-515D-4042-B625-D00A58753954}"/>
              </a:ext>
            </a:extLst>
          </p:cNvPr>
          <p:cNvCxnSpPr/>
          <p:nvPr/>
        </p:nvCxnSpPr>
        <p:spPr>
          <a:xfrm>
            <a:off x="666750" y="3692712"/>
            <a:ext cx="10858500" cy="0"/>
          </a:xfrm>
          <a:prstGeom prst="line">
            <a:avLst/>
          </a:prstGeom>
          <a:ln w="28575" cap="rnd">
            <a:gradFill flip="none" rotWithShape="1">
              <a:gsLst>
                <a:gs pos="3000">
                  <a:schemeClr val="accent1">
                    <a:alpha val="0"/>
                  </a:schemeClr>
                </a:gs>
                <a:gs pos="50000">
                  <a:schemeClr val="accent1"/>
                </a:gs>
                <a:gs pos="100000">
                  <a:schemeClr val="accent1">
                    <a:alpha val="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 xmlns:a16="http://schemas.microsoft.com/office/drawing/2014/main" id="{FED1F91A-9F44-4F22-9002-D042E2DA6341}"/>
              </a:ext>
            </a:extLst>
          </p:cNvPr>
          <p:cNvGrpSpPr/>
          <p:nvPr/>
        </p:nvGrpSpPr>
        <p:grpSpPr>
          <a:xfrm>
            <a:off x="771385" y="3534457"/>
            <a:ext cx="316510" cy="316510"/>
            <a:chOff x="4767943" y="1679949"/>
            <a:chExt cx="769255" cy="769255"/>
          </a:xfrm>
        </p:grpSpPr>
        <p:sp>
          <p:nvSpPr>
            <p:cNvPr id="14" name="椭圆 13">
              <a:extLst>
                <a:ext uri="{FF2B5EF4-FFF2-40B4-BE49-F238E27FC236}">
                  <a16:creationId xmlns="" xmlns:a16="http://schemas.microsoft.com/office/drawing/2014/main" id="{1258ADE5-9465-4E0F-89D7-11FF502D0153}"/>
                </a:ext>
              </a:extLst>
            </p:cNvPr>
            <p:cNvSpPr/>
            <p:nvPr/>
          </p:nvSpPr>
          <p:spPr>
            <a:xfrm>
              <a:off x="4767943" y="1679949"/>
              <a:ext cx="769255" cy="76925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 xmlns:a16="http://schemas.microsoft.com/office/drawing/2014/main" id="{F9007A0C-EEEA-4DE4-AEF3-85D60F6252F9}"/>
                </a:ext>
              </a:extLst>
            </p:cNvPr>
            <p:cNvSpPr/>
            <p:nvPr/>
          </p:nvSpPr>
          <p:spPr>
            <a:xfrm>
              <a:off x="4855028" y="1767034"/>
              <a:ext cx="595085" cy="59508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42BF9070-2C63-4113-95D7-7D889B243453}"/>
                </a:ext>
              </a:extLst>
            </p:cNvPr>
            <p:cNvSpPr/>
            <p:nvPr/>
          </p:nvSpPr>
          <p:spPr>
            <a:xfrm>
              <a:off x="4942113" y="1854119"/>
              <a:ext cx="420914" cy="4209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 xmlns:a16="http://schemas.microsoft.com/office/drawing/2014/main" id="{72DC25C6-E86A-4A34-A4F1-407E3E6A45E2}"/>
              </a:ext>
            </a:extLst>
          </p:cNvPr>
          <p:cNvGrpSpPr/>
          <p:nvPr/>
        </p:nvGrpSpPr>
        <p:grpSpPr>
          <a:xfrm>
            <a:off x="2784199" y="3534457"/>
            <a:ext cx="316510" cy="316510"/>
            <a:chOff x="4767943" y="1679949"/>
            <a:chExt cx="769255" cy="769255"/>
          </a:xfrm>
        </p:grpSpPr>
        <p:sp>
          <p:nvSpPr>
            <p:cNvPr id="18" name="椭圆 17">
              <a:extLst>
                <a:ext uri="{FF2B5EF4-FFF2-40B4-BE49-F238E27FC236}">
                  <a16:creationId xmlns="" xmlns:a16="http://schemas.microsoft.com/office/drawing/2014/main" id="{F3C54DFD-CE49-475E-AFDC-028410172DB4}"/>
                </a:ext>
              </a:extLst>
            </p:cNvPr>
            <p:cNvSpPr/>
            <p:nvPr/>
          </p:nvSpPr>
          <p:spPr>
            <a:xfrm>
              <a:off x="4767943" y="1679949"/>
              <a:ext cx="769255" cy="76925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 xmlns:a16="http://schemas.microsoft.com/office/drawing/2014/main" id="{19E5260D-345A-4FFD-84F4-F6DD72DEBA1F}"/>
                </a:ext>
              </a:extLst>
            </p:cNvPr>
            <p:cNvSpPr/>
            <p:nvPr/>
          </p:nvSpPr>
          <p:spPr>
            <a:xfrm>
              <a:off x="4855028" y="1767034"/>
              <a:ext cx="595085" cy="59508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 xmlns:a16="http://schemas.microsoft.com/office/drawing/2014/main" id="{0C00A4EC-AA34-4C74-95C6-C458D6DE0E9C}"/>
                </a:ext>
              </a:extLst>
            </p:cNvPr>
            <p:cNvSpPr/>
            <p:nvPr/>
          </p:nvSpPr>
          <p:spPr>
            <a:xfrm>
              <a:off x="4942113" y="1854119"/>
              <a:ext cx="420914" cy="4209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 xmlns:a16="http://schemas.microsoft.com/office/drawing/2014/main" id="{7D060961-1ED0-4794-8AB6-3CAAE31454B2}"/>
              </a:ext>
            </a:extLst>
          </p:cNvPr>
          <p:cNvGrpSpPr/>
          <p:nvPr/>
        </p:nvGrpSpPr>
        <p:grpSpPr>
          <a:xfrm>
            <a:off x="4797013" y="3534457"/>
            <a:ext cx="316510" cy="316510"/>
            <a:chOff x="4767943" y="1679949"/>
            <a:chExt cx="769255" cy="769255"/>
          </a:xfrm>
        </p:grpSpPr>
        <p:sp>
          <p:nvSpPr>
            <p:cNvPr id="22" name="椭圆 21">
              <a:extLst>
                <a:ext uri="{FF2B5EF4-FFF2-40B4-BE49-F238E27FC236}">
                  <a16:creationId xmlns="" xmlns:a16="http://schemas.microsoft.com/office/drawing/2014/main" id="{7BC34C83-55AA-4ABA-9B24-77D23899B392}"/>
                </a:ext>
              </a:extLst>
            </p:cNvPr>
            <p:cNvSpPr/>
            <p:nvPr/>
          </p:nvSpPr>
          <p:spPr>
            <a:xfrm>
              <a:off x="4767943" y="1679949"/>
              <a:ext cx="769255" cy="76925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 xmlns:a16="http://schemas.microsoft.com/office/drawing/2014/main" id="{FF7A8CE6-289E-4731-8DB4-AB9F8CFE01B2}"/>
                </a:ext>
              </a:extLst>
            </p:cNvPr>
            <p:cNvSpPr/>
            <p:nvPr/>
          </p:nvSpPr>
          <p:spPr>
            <a:xfrm>
              <a:off x="4855028" y="1767034"/>
              <a:ext cx="595085" cy="59508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 xmlns:a16="http://schemas.microsoft.com/office/drawing/2014/main" id="{BB90C39A-3CC8-4655-A5D0-317E40EBCB29}"/>
                </a:ext>
              </a:extLst>
            </p:cNvPr>
            <p:cNvSpPr/>
            <p:nvPr/>
          </p:nvSpPr>
          <p:spPr>
            <a:xfrm>
              <a:off x="4942113" y="1854119"/>
              <a:ext cx="420914" cy="4209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 xmlns:a16="http://schemas.microsoft.com/office/drawing/2014/main" id="{330229CC-BD9F-48AB-9FE0-FED02BA5AEBD}"/>
              </a:ext>
            </a:extLst>
          </p:cNvPr>
          <p:cNvGrpSpPr/>
          <p:nvPr/>
        </p:nvGrpSpPr>
        <p:grpSpPr>
          <a:xfrm>
            <a:off x="6809827" y="3534457"/>
            <a:ext cx="316510" cy="316510"/>
            <a:chOff x="4767943" y="1679949"/>
            <a:chExt cx="769255" cy="769255"/>
          </a:xfrm>
        </p:grpSpPr>
        <p:sp>
          <p:nvSpPr>
            <p:cNvPr id="26" name="椭圆 25">
              <a:extLst>
                <a:ext uri="{FF2B5EF4-FFF2-40B4-BE49-F238E27FC236}">
                  <a16:creationId xmlns="" xmlns:a16="http://schemas.microsoft.com/office/drawing/2014/main" id="{2955A28B-1AF4-4D30-8DCC-96A1EA96CEF9}"/>
                </a:ext>
              </a:extLst>
            </p:cNvPr>
            <p:cNvSpPr/>
            <p:nvPr/>
          </p:nvSpPr>
          <p:spPr>
            <a:xfrm>
              <a:off x="4767943" y="1679949"/>
              <a:ext cx="769255" cy="76925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 xmlns:a16="http://schemas.microsoft.com/office/drawing/2014/main" id="{85AFDE30-D524-4EC4-BC92-2E8CAEBEDA2D}"/>
                </a:ext>
              </a:extLst>
            </p:cNvPr>
            <p:cNvSpPr/>
            <p:nvPr/>
          </p:nvSpPr>
          <p:spPr>
            <a:xfrm>
              <a:off x="4855028" y="1767034"/>
              <a:ext cx="595085" cy="59508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 xmlns:a16="http://schemas.microsoft.com/office/drawing/2014/main" id="{9F98C796-86AA-4B9B-A862-E5CFEE68C8B6}"/>
                </a:ext>
              </a:extLst>
            </p:cNvPr>
            <p:cNvSpPr/>
            <p:nvPr/>
          </p:nvSpPr>
          <p:spPr>
            <a:xfrm>
              <a:off x="4942113" y="1854119"/>
              <a:ext cx="420914" cy="4209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 xmlns:a16="http://schemas.microsoft.com/office/drawing/2014/main" id="{17C758E3-499B-4B85-BAF1-BCDDE924686C}"/>
              </a:ext>
            </a:extLst>
          </p:cNvPr>
          <p:cNvGrpSpPr/>
          <p:nvPr/>
        </p:nvGrpSpPr>
        <p:grpSpPr>
          <a:xfrm>
            <a:off x="8822641" y="3534457"/>
            <a:ext cx="316510" cy="316510"/>
            <a:chOff x="4767943" y="1679949"/>
            <a:chExt cx="769255" cy="769255"/>
          </a:xfrm>
        </p:grpSpPr>
        <p:sp>
          <p:nvSpPr>
            <p:cNvPr id="30" name="椭圆 29">
              <a:extLst>
                <a:ext uri="{FF2B5EF4-FFF2-40B4-BE49-F238E27FC236}">
                  <a16:creationId xmlns="" xmlns:a16="http://schemas.microsoft.com/office/drawing/2014/main" id="{7F89C292-9C06-441F-99F4-D57F35DA752D}"/>
                </a:ext>
              </a:extLst>
            </p:cNvPr>
            <p:cNvSpPr/>
            <p:nvPr/>
          </p:nvSpPr>
          <p:spPr>
            <a:xfrm>
              <a:off x="4767943" y="1679949"/>
              <a:ext cx="769255" cy="76925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365DA571-6053-4ED9-8672-93F50B8504FA}"/>
                </a:ext>
              </a:extLst>
            </p:cNvPr>
            <p:cNvSpPr/>
            <p:nvPr/>
          </p:nvSpPr>
          <p:spPr>
            <a:xfrm>
              <a:off x="4855028" y="1767034"/>
              <a:ext cx="595085" cy="59508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 xmlns:a16="http://schemas.microsoft.com/office/drawing/2014/main" id="{0CB7AAE7-4D8E-44C9-9346-4B050E16AEE8}"/>
                </a:ext>
              </a:extLst>
            </p:cNvPr>
            <p:cNvSpPr/>
            <p:nvPr/>
          </p:nvSpPr>
          <p:spPr>
            <a:xfrm>
              <a:off x="4942113" y="1854119"/>
              <a:ext cx="420914" cy="4209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4" name="直接连接符 33">
            <a:extLst>
              <a:ext uri="{FF2B5EF4-FFF2-40B4-BE49-F238E27FC236}">
                <a16:creationId xmlns="" xmlns:a16="http://schemas.microsoft.com/office/drawing/2014/main" id="{46C74C76-52DF-429F-872D-51601E573885}"/>
              </a:ext>
            </a:extLst>
          </p:cNvPr>
          <p:cNvCxnSpPr>
            <a:cxnSpLocks/>
          </p:cNvCxnSpPr>
          <p:nvPr/>
        </p:nvCxnSpPr>
        <p:spPr>
          <a:xfrm>
            <a:off x="929640" y="1981889"/>
            <a:ext cx="0" cy="1479549"/>
          </a:xfrm>
          <a:prstGeom prst="line">
            <a:avLst/>
          </a:prstGeom>
          <a:ln w="15875" cap="rnd">
            <a:gradFill flip="none" rotWithShape="1">
              <a:gsLst>
                <a:gs pos="3000">
                  <a:schemeClr val="accent1"/>
                </a:gs>
                <a:gs pos="100000">
                  <a:schemeClr val="accent1">
                    <a:alpha val="0"/>
                  </a:schemeClr>
                </a:gs>
              </a:gsLst>
              <a:lin ang="5400000" scaled="1"/>
              <a:tileRect/>
            </a:gradFill>
            <a:round/>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 xmlns:a16="http://schemas.microsoft.com/office/drawing/2014/main" id="{3B062A17-2392-4D48-BCD1-27458D5AB375}"/>
              </a:ext>
            </a:extLst>
          </p:cNvPr>
          <p:cNvSpPr/>
          <p:nvPr/>
        </p:nvSpPr>
        <p:spPr>
          <a:xfrm>
            <a:off x="1031394" y="1923209"/>
            <a:ext cx="1650841" cy="461665"/>
          </a:xfrm>
          <a:prstGeom prst="rect">
            <a:avLst/>
          </a:prstGeom>
        </p:spPr>
        <p:txBody>
          <a:bodyPr wrap="square" lIns="0">
            <a:spAutoFit/>
          </a:bodyPr>
          <a:lstStyle/>
          <a:p>
            <a:pPr algn="ctr"/>
            <a:r>
              <a:rPr lang="zh-CN" altLang="en-US" sz="2400" b="1" dirty="0">
                <a:solidFill>
                  <a:schemeClr val="accent1"/>
                </a:solidFill>
                <a:effectLst/>
                <a:latin typeface="微软雅黑" panose="020B0503020204020204" pitchFamily="34" charset="-122"/>
              </a:rPr>
              <a:t>某个时间点</a:t>
            </a:r>
          </a:p>
        </p:txBody>
      </p:sp>
      <p:sp>
        <p:nvSpPr>
          <p:cNvPr id="38" name="矩形 37">
            <a:extLst>
              <a:ext uri="{FF2B5EF4-FFF2-40B4-BE49-F238E27FC236}">
                <a16:creationId xmlns="" xmlns:a16="http://schemas.microsoft.com/office/drawing/2014/main" id="{BA0F7409-A5D8-480A-9270-8DA5409ED0CA}"/>
              </a:ext>
            </a:extLst>
          </p:cNvPr>
          <p:cNvSpPr/>
          <p:nvPr/>
        </p:nvSpPr>
        <p:spPr>
          <a:xfrm>
            <a:off x="1031394" y="2344563"/>
            <a:ext cx="2281465" cy="1021433"/>
          </a:xfrm>
          <a:prstGeom prst="rect">
            <a:avLst/>
          </a:prstGeom>
        </p:spPr>
        <p:txBody>
          <a:bodyPr wrap="square" lIns="0">
            <a:spAutoFit/>
          </a:bodyPr>
          <a:lstStyle/>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44" name="直接连接符 43">
            <a:extLst>
              <a:ext uri="{FF2B5EF4-FFF2-40B4-BE49-F238E27FC236}">
                <a16:creationId xmlns="" xmlns:a16="http://schemas.microsoft.com/office/drawing/2014/main" id="{AFC35012-F03B-4F55-9645-708BE2DBC241}"/>
              </a:ext>
            </a:extLst>
          </p:cNvPr>
          <p:cNvCxnSpPr>
            <a:cxnSpLocks/>
          </p:cNvCxnSpPr>
          <p:nvPr/>
        </p:nvCxnSpPr>
        <p:spPr>
          <a:xfrm>
            <a:off x="4967166" y="1981889"/>
            <a:ext cx="0" cy="1479549"/>
          </a:xfrm>
          <a:prstGeom prst="line">
            <a:avLst/>
          </a:prstGeom>
          <a:ln w="15875" cap="rnd">
            <a:gradFill flip="none" rotWithShape="1">
              <a:gsLst>
                <a:gs pos="3000">
                  <a:schemeClr val="accent1"/>
                </a:gs>
                <a:gs pos="100000">
                  <a:schemeClr val="accent1">
                    <a:alpha val="0"/>
                  </a:schemeClr>
                </a:gs>
              </a:gsLst>
              <a:lin ang="5400000" scaled="1"/>
              <a:tileRect/>
            </a:gradFill>
            <a:round/>
          </a:ln>
        </p:spPr>
        <p:style>
          <a:lnRef idx="1">
            <a:schemeClr val="accent1"/>
          </a:lnRef>
          <a:fillRef idx="0">
            <a:schemeClr val="accent1"/>
          </a:fillRef>
          <a:effectRef idx="0">
            <a:schemeClr val="accent1"/>
          </a:effectRef>
          <a:fontRef idx="minor">
            <a:schemeClr val="tx1"/>
          </a:fontRef>
        </p:style>
      </p:cxnSp>
      <p:sp>
        <p:nvSpPr>
          <p:cNvPr id="45" name="矩形 44">
            <a:extLst>
              <a:ext uri="{FF2B5EF4-FFF2-40B4-BE49-F238E27FC236}">
                <a16:creationId xmlns="" xmlns:a16="http://schemas.microsoft.com/office/drawing/2014/main" id="{F1B6A4C2-801D-47AF-97AE-652B692D0333}"/>
              </a:ext>
            </a:extLst>
          </p:cNvPr>
          <p:cNvSpPr/>
          <p:nvPr/>
        </p:nvSpPr>
        <p:spPr>
          <a:xfrm>
            <a:off x="5068920" y="1923209"/>
            <a:ext cx="1650841" cy="461665"/>
          </a:xfrm>
          <a:prstGeom prst="rect">
            <a:avLst/>
          </a:prstGeom>
        </p:spPr>
        <p:txBody>
          <a:bodyPr wrap="square" lIns="0">
            <a:spAutoFit/>
          </a:bodyPr>
          <a:lstStyle/>
          <a:p>
            <a:pPr algn="ctr"/>
            <a:r>
              <a:rPr lang="zh-CN" altLang="en-US" sz="2400" b="1" dirty="0">
                <a:solidFill>
                  <a:schemeClr val="accent1"/>
                </a:solidFill>
                <a:effectLst/>
                <a:latin typeface="微软雅黑" panose="020B0503020204020204" pitchFamily="34" charset="-122"/>
              </a:rPr>
              <a:t>某个时间点</a:t>
            </a:r>
          </a:p>
        </p:txBody>
      </p:sp>
      <p:sp>
        <p:nvSpPr>
          <p:cNvPr id="46" name="矩形 45">
            <a:extLst>
              <a:ext uri="{FF2B5EF4-FFF2-40B4-BE49-F238E27FC236}">
                <a16:creationId xmlns="" xmlns:a16="http://schemas.microsoft.com/office/drawing/2014/main" id="{808F80EB-A148-4B08-A267-7EEC6D06E284}"/>
              </a:ext>
            </a:extLst>
          </p:cNvPr>
          <p:cNvSpPr/>
          <p:nvPr/>
        </p:nvSpPr>
        <p:spPr>
          <a:xfrm>
            <a:off x="5068920" y="2344563"/>
            <a:ext cx="2281465" cy="1021433"/>
          </a:xfrm>
          <a:prstGeom prst="rect">
            <a:avLst/>
          </a:prstGeom>
        </p:spPr>
        <p:txBody>
          <a:bodyPr wrap="square" lIns="0">
            <a:spAutoFit/>
          </a:bodyPr>
          <a:lstStyle/>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48" name="直接连接符 47">
            <a:extLst>
              <a:ext uri="{FF2B5EF4-FFF2-40B4-BE49-F238E27FC236}">
                <a16:creationId xmlns="" xmlns:a16="http://schemas.microsoft.com/office/drawing/2014/main" id="{A7B24744-84DB-46BE-B246-85D1DEE7CE5C}"/>
              </a:ext>
            </a:extLst>
          </p:cNvPr>
          <p:cNvCxnSpPr>
            <a:cxnSpLocks/>
          </p:cNvCxnSpPr>
          <p:nvPr/>
        </p:nvCxnSpPr>
        <p:spPr>
          <a:xfrm>
            <a:off x="8980895" y="1981889"/>
            <a:ext cx="0" cy="1479549"/>
          </a:xfrm>
          <a:prstGeom prst="line">
            <a:avLst/>
          </a:prstGeom>
          <a:ln w="15875" cap="rnd">
            <a:gradFill flip="none" rotWithShape="1">
              <a:gsLst>
                <a:gs pos="3000">
                  <a:schemeClr val="accent1"/>
                </a:gs>
                <a:gs pos="100000">
                  <a:schemeClr val="accent1">
                    <a:alpha val="0"/>
                  </a:schemeClr>
                </a:gs>
              </a:gsLst>
              <a:lin ang="5400000" scaled="1"/>
              <a:tileRect/>
            </a:gradFill>
            <a:round/>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 xmlns:a16="http://schemas.microsoft.com/office/drawing/2014/main" id="{7EDD95ED-C97A-481E-8CDB-0DFA9055BA13}"/>
              </a:ext>
            </a:extLst>
          </p:cNvPr>
          <p:cNvSpPr/>
          <p:nvPr/>
        </p:nvSpPr>
        <p:spPr>
          <a:xfrm>
            <a:off x="9082649" y="1923209"/>
            <a:ext cx="1650841" cy="461665"/>
          </a:xfrm>
          <a:prstGeom prst="rect">
            <a:avLst/>
          </a:prstGeom>
        </p:spPr>
        <p:txBody>
          <a:bodyPr wrap="square" lIns="0">
            <a:spAutoFit/>
          </a:bodyPr>
          <a:lstStyle/>
          <a:p>
            <a:pPr algn="ctr"/>
            <a:r>
              <a:rPr lang="zh-CN" altLang="en-US" sz="2400" b="1" dirty="0">
                <a:solidFill>
                  <a:schemeClr val="accent1"/>
                </a:solidFill>
                <a:effectLst/>
                <a:latin typeface="微软雅黑" panose="020B0503020204020204" pitchFamily="34" charset="-122"/>
              </a:rPr>
              <a:t>某个时间点</a:t>
            </a:r>
          </a:p>
        </p:txBody>
      </p:sp>
      <p:sp>
        <p:nvSpPr>
          <p:cNvPr id="50" name="矩形 49">
            <a:extLst>
              <a:ext uri="{FF2B5EF4-FFF2-40B4-BE49-F238E27FC236}">
                <a16:creationId xmlns="" xmlns:a16="http://schemas.microsoft.com/office/drawing/2014/main" id="{AE18D144-EA97-4001-AD77-674D240E2313}"/>
              </a:ext>
            </a:extLst>
          </p:cNvPr>
          <p:cNvSpPr/>
          <p:nvPr/>
        </p:nvSpPr>
        <p:spPr>
          <a:xfrm>
            <a:off x="9082649" y="2344563"/>
            <a:ext cx="2281465" cy="1021433"/>
          </a:xfrm>
          <a:prstGeom prst="rect">
            <a:avLst/>
          </a:prstGeom>
        </p:spPr>
        <p:txBody>
          <a:bodyPr wrap="square" lIns="0">
            <a:spAutoFit/>
          </a:bodyPr>
          <a:lstStyle/>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64" name="直接连接符 63">
            <a:extLst>
              <a:ext uri="{FF2B5EF4-FFF2-40B4-BE49-F238E27FC236}">
                <a16:creationId xmlns="" xmlns:a16="http://schemas.microsoft.com/office/drawing/2014/main" id="{922467C1-F47A-45C4-8011-798E8121A982}"/>
              </a:ext>
            </a:extLst>
          </p:cNvPr>
          <p:cNvCxnSpPr>
            <a:cxnSpLocks/>
          </p:cNvCxnSpPr>
          <p:nvPr/>
        </p:nvCxnSpPr>
        <p:spPr>
          <a:xfrm>
            <a:off x="2928600" y="3810737"/>
            <a:ext cx="0" cy="1481522"/>
          </a:xfrm>
          <a:prstGeom prst="line">
            <a:avLst/>
          </a:prstGeom>
          <a:ln w="15875" cap="rnd">
            <a:gradFill flip="none" rotWithShape="1">
              <a:gsLst>
                <a:gs pos="100000">
                  <a:schemeClr val="accent1"/>
                </a:gs>
                <a:gs pos="0">
                  <a:schemeClr val="accent1">
                    <a:alpha val="0"/>
                  </a:schemeClr>
                </a:gs>
              </a:gsLst>
              <a:lin ang="5400000" scaled="1"/>
              <a:tileRect/>
            </a:gradFill>
            <a:round/>
          </a:ln>
        </p:spPr>
        <p:style>
          <a:lnRef idx="1">
            <a:schemeClr val="accent1"/>
          </a:lnRef>
          <a:fillRef idx="0">
            <a:schemeClr val="accent1"/>
          </a:fillRef>
          <a:effectRef idx="0">
            <a:schemeClr val="accent1"/>
          </a:effectRef>
          <a:fontRef idx="minor">
            <a:schemeClr val="tx1"/>
          </a:fontRef>
        </p:style>
      </p:cxnSp>
      <p:sp>
        <p:nvSpPr>
          <p:cNvPr id="65" name="矩形 64">
            <a:extLst>
              <a:ext uri="{FF2B5EF4-FFF2-40B4-BE49-F238E27FC236}">
                <a16:creationId xmlns="" xmlns:a16="http://schemas.microsoft.com/office/drawing/2014/main" id="{55B53873-D789-45D0-A3A1-58FF7F0FF3DF}"/>
              </a:ext>
            </a:extLst>
          </p:cNvPr>
          <p:cNvSpPr/>
          <p:nvPr/>
        </p:nvSpPr>
        <p:spPr>
          <a:xfrm>
            <a:off x="3030354" y="4972023"/>
            <a:ext cx="1650841" cy="461665"/>
          </a:xfrm>
          <a:prstGeom prst="rect">
            <a:avLst/>
          </a:prstGeom>
        </p:spPr>
        <p:txBody>
          <a:bodyPr wrap="square" lIns="0">
            <a:spAutoFit/>
          </a:bodyPr>
          <a:lstStyle/>
          <a:p>
            <a:pPr algn="ctr"/>
            <a:r>
              <a:rPr lang="zh-CN" altLang="en-US" sz="2400" b="1" dirty="0">
                <a:solidFill>
                  <a:schemeClr val="accent1"/>
                </a:solidFill>
                <a:effectLst/>
                <a:latin typeface="微软雅黑" panose="020B0503020204020204" pitchFamily="34" charset="-122"/>
              </a:rPr>
              <a:t>某个时间点</a:t>
            </a:r>
          </a:p>
        </p:txBody>
      </p:sp>
      <p:sp>
        <p:nvSpPr>
          <p:cNvPr id="66" name="矩形 65">
            <a:extLst>
              <a:ext uri="{FF2B5EF4-FFF2-40B4-BE49-F238E27FC236}">
                <a16:creationId xmlns="" xmlns:a16="http://schemas.microsoft.com/office/drawing/2014/main" id="{D4FE1BC2-3A6C-49C1-9DA0-B1A35DDADE9C}"/>
              </a:ext>
            </a:extLst>
          </p:cNvPr>
          <p:cNvSpPr/>
          <p:nvPr/>
        </p:nvSpPr>
        <p:spPr>
          <a:xfrm>
            <a:off x="3030354" y="3942048"/>
            <a:ext cx="2281465" cy="1021433"/>
          </a:xfrm>
          <a:prstGeom prst="rect">
            <a:avLst/>
          </a:prstGeom>
        </p:spPr>
        <p:txBody>
          <a:bodyPr wrap="square" lIns="0">
            <a:spAutoFit/>
          </a:bodyPr>
          <a:lstStyle/>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68" name="直接连接符 67">
            <a:extLst>
              <a:ext uri="{FF2B5EF4-FFF2-40B4-BE49-F238E27FC236}">
                <a16:creationId xmlns="" xmlns:a16="http://schemas.microsoft.com/office/drawing/2014/main" id="{7DB46234-A744-4FD8-9CEA-0AE50F0DCDE4}"/>
              </a:ext>
            </a:extLst>
          </p:cNvPr>
          <p:cNvCxnSpPr>
            <a:cxnSpLocks/>
          </p:cNvCxnSpPr>
          <p:nvPr/>
        </p:nvCxnSpPr>
        <p:spPr>
          <a:xfrm>
            <a:off x="6966126" y="3810737"/>
            <a:ext cx="0" cy="1481522"/>
          </a:xfrm>
          <a:prstGeom prst="line">
            <a:avLst/>
          </a:prstGeom>
          <a:ln w="15875" cap="rnd">
            <a:gradFill flip="none" rotWithShape="1">
              <a:gsLst>
                <a:gs pos="100000">
                  <a:schemeClr val="accent1"/>
                </a:gs>
                <a:gs pos="0">
                  <a:schemeClr val="accent1">
                    <a:alpha val="0"/>
                  </a:schemeClr>
                </a:gs>
              </a:gsLst>
              <a:lin ang="5400000" scaled="1"/>
              <a:tileRect/>
            </a:gradFill>
            <a:round/>
          </a:ln>
        </p:spPr>
        <p:style>
          <a:lnRef idx="1">
            <a:schemeClr val="accent1"/>
          </a:lnRef>
          <a:fillRef idx="0">
            <a:schemeClr val="accent1"/>
          </a:fillRef>
          <a:effectRef idx="0">
            <a:schemeClr val="accent1"/>
          </a:effectRef>
          <a:fontRef idx="minor">
            <a:schemeClr val="tx1"/>
          </a:fontRef>
        </p:style>
      </p:cxnSp>
      <p:sp>
        <p:nvSpPr>
          <p:cNvPr id="69" name="矩形 68">
            <a:extLst>
              <a:ext uri="{FF2B5EF4-FFF2-40B4-BE49-F238E27FC236}">
                <a16:creationId xmlns="" xmlns:a16="http://schemas.microsoft.com/office/drawing/2014/main" id="{4E0FD9E7-9598-40A4-A949-D3542141DBAC}"/>
              </a:ext>
            </a:extLst>
          </p:cNvPr>
          <p:cNvSpPr/>
          <p:nvPr/>
        </p:nvSpPr>
        <p:spPr>
          <a:xfrm>
            <a:off x="7067880" y="4972023"/>
            <a:ext cx="1650841" cy="461665"/>
          </a:xfrm>
          <a:prstGeom prst="rect">
            <a:avLst/>
          </a:prstGeom>
        </p:spPr>
        <p:txBody>
          <a:bodyPr wrap="square" lIns="0">
            <a:spAutoFit/>
          </a:bodyPr>
          <a:lstStyle/>
          <a:p>
            <a:pPr algn="ctr"/>
            <a:r>
              <a:rPr lang="zh-CN" altLang="en-US" sz="2400" b="1" dirty="0">
                <a:solidFill>
                  <a:schemeClr val="accent1"/>
                </a:solidFill>
                <a:effectLst/>
                <a:latin typeface="微软雅黑" panose="020B0503020204020204" pitchFamily="34" charset="-122"/>
              </a:rPr>
              <a:t>某个时间点</a:t>
            </a:r>
          </a:p>
        </p:txBody>
      </p:sp>
      <p:sp>
        <p:nvSpPr>
          <p:cNvPr id="70" name="矩形 69">
            <a:extLst>
              <a:ext uri="{FF2B5EF4-FFF2-40B4-BE49-F238E27FC236}">
                <a16:creationId xmlns="" xmlns:a16="http://schemas.microsoft.com/office/drawing/2014/main" id="{A6DA8AC1-F324-46D9-9D05-D86CEE23D30F}"/>
              </a:ext>
            </a:extLst>
          </p:cNvPr>
          <p:cNvSpPr/>
          <p:nvPr/>
        </p:nvSpPr>
        <p:spPr>
          <a:xfrm>
            <a:off x="7067880" y="3942048"/>
            <a:ext cx="2281465" cy="1021433"/>
          </a:xfrm>
          <a:prstGeom prst="rect">
            <a:avLst/>
          </a:prstGeom>
        </p:spPr>
        <p:txBody>
          <a:bodyPr wrap="square" lIns="0">
            <a:spAutoFit/>
          </a:bodyPr>
          <a:lstStyle/>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137170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DE4C88F-E9E8-4A0C-9FD4-02704DAA12FF}"/>
              </a:ext>
            </a:extLst>
          </p:cNvPr>
          <p:cNvSpPr>
            <a:spLocks noGrp="1"/>
          </p:cNvSpPr>
          <p:nvPr>
            <p:ph type="title"/>
          </p:nvPr>
        </p:nvSpPr>
        <p:spPr/>
        <p:txBody>
          <a:bodyPr/>
          <a:lstStyle/>
          <a:p>
            <a:r>
              <a:rPr lang="zh-CN" altLang="en-US" dirty="0"/>
              <a:t>多段文字页</a:t>
            </a:r>
            <a:r>
              <a:rPr lang="en-US" altLang="zh-CN" dirty="0"/>
              <a:t>-</a:t>
            </a:r>
            <a:r>
              <a:rPr lang="zh-CN" altLang="en-US" dirty="0"/>
              <a:t>曲线时间轴</a:t>
            </a:r>
          </a:p>
        </p:txBody>
      </p:sp>
      <p:sp>
        <p:nvSpPr>
          <p:cNvPr id="4" name="页脚占位符 3">
            <a:extLst>
              <a:ext uri="{FF2B5EF4-FFF2-40B4-BE49-F238E27FC236}">
                <a16:creationId xmlns="" xmlns:a16="http://schemas.microsoft.com/office/drawing/2014/main" id="{038C26AC-9F1A-492C-93F3-4566DF24ED09}"/>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 name="灯片编号占位符 2">
            <a:extLst>
              <a:ext uri="{FF2B5EF4-FFF2-40B4-BE49-F238E27FC236}">
                <a16:creationId xmlns="" xmlns:a16="http://schemas.microsoft.com/office/drawing/2014/main" id="{885340B5-0489-4B2E-B314-7FFE3AD47AA4}"/>
              </a:ext>
            </a:extLst>
          </p:cNvPr>
          <p:cNvSpPr>
            <a:spLocks noGrp="1"/>
          </p:cNvSpPr>
          <p:nvPr>
            <p:ph type="sldNum" sz="quarter" idx="21"/>
          </p:nvPr>
        </p:nvSpPr>
        <p:spPr/>
        <p:txBody>
          <a:bodyPr/>
          <a:lstStyle/>
          <a:p>
            <a:fld id="{E0636391-671F-441A-88CD-087D895C35BE}" type="slidenum">
              <a:rPr lang="zh-CN" altLang="en-US" smtClean="0"/>
              <a:t>43</a:t>
            </a:fld>
            <a:endParaRPr lang="zh-CN" altLang="en-US"/>
          </a:p>
        </p:txBody>
      </p:sp>
      <p:sp>
        <p:nvSpPr>
          <p:cNvPr id="6" name="任意多边形: 形状 5">
            <a:extLst>
              <a:ext uri="{FF2B5EF4-FFF2-40B4-BE49-F238E27FC236}">
                <a16:creationId xmlns="" xmlns:a16="http://schemas.microsoft.com/office/drawing/2014/main" id="{5B763CCD-F0B8-42DE-B095-7A72E63DDB88}"/>
              </a:ext>
            </a:extLst>
          </p:cNvPr>
          <p:cNvSpPr/>
          <p:nvPr/>
        </p:nvSpPr>
        <p:spPr>
          <a:xfrm>
            <a:off x="946456" y="1485900"/>
            <a:ext cx="10210800" cy="4343400"/>
          </a:xfrm>
          <a:custGeom>
            <a:avLst/>
            <a:gdLst>
              <a:gd name="connsiteX0" fmla="*/ 0 w 10420350"/>
              <a:gd name="connsiteY0" fmla="*/ 4343400 h 4343400"/>
              <a:gd name="connsiteX1" fmla="*/ 3200400 w 10420350"/>
              <a:gd name="connsiteY1" fmla="*/ 2667000 h 4343400"/>
              <a:gd name="connsiteX2" fmla="*/ 8134350 w 10420350"/>
              <a:gd name="connsiteY2" fmla="*/ 1638300 h 4343400"/>
              <a:gd name="connsiteX3" fmla="*/ 10420350 w 10420350"/>
              <a:gd name="connsiteY3" fmla="*/ 0 h 4343400"/>
              <a:gd name="connsiteX0" fmla="*/ 0 w 10420350"/>
              <a:gd name="connsiteY0" fmla="*/ 4343400 h 4343400"/>
              <a:gd name="connsiteX1" fmla="*/ 8134350 w 10420350"/>
              <a:gd name="connsiteY1" fmla="*/ 1638300 h 4343400"/>
              <a:gd name="connsiteX2" fmla="*/ 10420350 w 10420350"/>
              <a:gd name="connsiteY2" fmla="*/ 0 h 4343400"/>
              <a:gd name="connsiteX0" fmla="*/ 0 w 10420350"/>
              <a:gd name="connsiteY0" fmla="*/ 4343400 h 4343400"/>
              <a:gd name="connsiteX1" fmla="*/ 10420350 w 10420350"/>
              <a:gd name="connsiteY1" fmla="*/ 0 h 4343400"/>
              <a:gd name="connsiteX0" fmla="*/ 0 w 10420350"/>
              <a:gd name="connsiteY0" fmla="*/ 4343400 h 4343400"/>
              <a:gd name="connsiteX1" fmla="*/ 10420350 w 10420350"/>
              <a:gd name="connsiteY1" fmla="*/ 0 h 4343400"/>
              <a:gd name="connsiteX0" fmla="*/ 0 w 10420350"/>
              <a:gd name="connsiteY0" fmla="*/ 4343400 h 4343400"/>
              <a:gd name="connsiteX1" fmla="*/ 10420350 w 10420350"/>
              <a:gd name="connsiteY1" fmla="*/ 0 h 4343400"/>
              <a:gd name="connsiteX0" fmla="*/ 0 w 10420350"/>
              <a:gd name="connsiteY0" fmla="*/ 4343400 h 4343400"/>
              <a:gd name="connsiteX1" fmla="*/ 10420350 w 10420350"/>
              <a:gd name="connsiteY1" fmla="*/ 0 h 4343400"/>
              <a:gd name="connsiteX0" fmla="*/ 0 w 10420350"/>
              <a:gd name="connsiteY0" fmla="*/ 4343400 h 4343400"/>
              <a:gd name="connsiteX1" fmla="*/ 10420350 w 10420350"/>
              <a:gd name="connsiteY1" fmla="*/ 0 h 4343400"/>
              <a:gd name="connsiteX0" fmla="*/ 0 w 10210800"/>
              <a:gd name="connsiteY0" fmla="*/ 4343400 h 4343400"/>
              <a:gd name="connsiteX1" fmla="*/ 10210800 w 10210800"/>
              <a:gd name="connsiteY1" fmla="*/ 0 h 4343400"/>
              <a:gd name="connsiteX0" fmla="*/ 0 w 10210800"/>
              <a:gd name="connsiteY0" fmla="*/ 4343400 h 4343400"/>
              <a:gd name="connsiteX1" fmla="*/ 10210800 w 10210800"/>
              <a:gd name="connsiteY1" fmla="*/ 0 h 4343400"/>
              <a:gd name="connsiteX0" fmla="*/ 0 w 10210800"/>
              <a:gd name="connsiteY0" fmla="*/ 4343400 h 4343400"/>
              <a:gd name="connsiteX1" fmla="*/ 10210800 w 10210800"/>
              <a:gd name="connsiteY1" fmla="*/ 0 h 4343400"/>
            </a:gdLst>
            <a:ahLst/>
            <a:cxnLst>
              <a:cxn ang="0">
                <a:pos x="connsiteX0" y="connsiteY0"/>
              </a:cxn>
              <a:cxn ang="0">
                <a:pos x="connsiteX1" y="connsiteY1"/>
              </a:cxn>
            </a:cxnLst>
            <a:rect l="l" t="t" r="r" b="b"/>
            <a:pathLst>
              <a:path w="10210800" h="4343400">
                <a:moveTo>
                  <a:pt x="0" y="4343400"/>
                </a:moveTo>
                <a:cubicBezTo>
                  <a:pt x="6445250" y="3714750"/>
                  <a:pt x="4089400" y="1524000"/>
                  <a:pt x="10210800" y="0"/>
                </a:cubicBezTo>
              </a:path>
            </a:pathLst>
          </a:custGeom>
          <a:ln w="15875" cap="rnd">
            <a:solidFill>
              <a:schemeClr val="accent1">
                <a:shade val="50000"/>
              </a:schemeClr>
            </a:solidFill>
            <a:round/>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47" name="组合 46">
            <a:extLst>
              <a:ext uri="{FF2B5EF4-FFF2-40B4-BE49-F238E27FC236}">
                <a16:creationId xmlns="" xmlns:a16="http://schemas.microsoft.com/office/drawing/2014/main" id="{317E7EFB-4ED4-4B7A-AE3C-2CA8AA868C6A}"/>
              </a:ext>
            </a:extLst>
          </p:cNvPr>
          <p:cNvGrpSpPr/>
          <p:nvPr/>
        </p:nvGrpSpPr>
        <p:grpSpPr>
          <a:xfrm>
            <a:off x="829994" y="5662736"/>
            <a:ext cx="316510" cy="316510"/>
            <a:chOff x="4767943" y="1679949"/>
            <a:chExt cx="769255" cy="769255"/>
          </a:xfrm>
        </p:grpSpPr>
        <p:sp>
          <p:nvSpPr>
            <p:cNvPr id="51" name="椭圆 50">
              <a:extLst>
                <a:ext uri="{FF2B5EF4-FFF2-40B4-BE49-F238E27FC236}">
                  <a16:creationId xmlns="" xmlns:a16="http://schemas.microsoft.com/office/drawing/2014/main" id="{0CD43661-06A7-4B1B-9BA4-6612DB38C3DE}"/>
                </a:ext>
              </a:extLst>
            </p:cNvPr>
            <p:cNvSpPr/>
            <p:nvPr/>
          </p:nvSpPr>
          <p:spPr>
            <a:xfrm>
              <a:off x="4767943" y="1679949"/>
              <a:ext cx="769255" cy="76925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9B25CDF6-26B6-4107-8DCA-719F4A5FCB19}"/>
                </a:ext>
              </a:extLst>
            </p:cNvPr>
            <p:cNvSpPr/>
            <p:nvPr/>
          </p:nvSpPr>
          <p:spPr>
            <a:xfrm>
              <a:off x="4855028" y="1767034"/>
              <a:ext cx="595085" cy="59508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 xmlns:a16="http://schemas.microsoft.com/office/drawing/2014/main" id="{CE9C15D0-6758-4CCC-8AD0-6B1B9CB66EB1}"/>
                </a:ext>
              </a:extLst>
            </p:cNvPr>
            <p:cNvSpPr/>
            <p:nvPr/>
          </p:nvSpPr>
          <p:spPr>
            <a:xfrm>
              <a:off x="4942113" y="1854119"/>
              <a:ext cx="420914" cy="4209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4" name="直接连接符 53">
            <a:extLst>
              <a:ext uri="{FF2B5EF4-FFF2-40B4-BE49-F238E27FC236}">
                <a16:creationId xmlns="" xmlns:a16="http://schemas.microsoft.com/office/drawing/2014/main" id="{0712BFEE-F8CA-4D9E-8634-E2BC1D3E7E8F}"/>
              </a:ext>
            </a:extLst>
          </p:cNvPr>
          <p:cNvCxnSpPr>
            <a:cxnSpLocks/>
          </p:cNvCxnSpPr>
          <p:nvPr/>
        </p:nvCxnSpPr>
        <p:spPr>
          <a:xfrm>
            <a:off x="988249" y="3962525"/>
            <a:ext cx="0" cy="1736042"/>
          </a:xfrm>
          <a:prstGeom prst="line">
            <a:avLst/>
          </a:prstGeom>
          <a:ln w="15875" cap="rnd">
            <a:gradFill flip="none" rotWithShape="1">
              <a:gsLst>
                <a:gs pos="3000">
                  <a:schemeClr val="accent1"/>
                </a:gs>
                <a:gs pos="100000">
                  <a:schemeClr val="accent1">
                    <a:alpha val="0"/>
                  </a:schemeClr>
                </a:gs>
              </a:gsLst>
              <a:lin ang="5400000" scaled="1"/>
              <a:tileRect/>
            </a:gradFill>
            <a:round/>
          </a:ln>
        </p:spPr>
        <p:style>
          <a:lnRef idx="1">
            <a:schemeClr val="accent1"/>
          </a:lnRef>
          <a:fillRef idx="0">
            <a:schemeClr val="accent1"/>
          </a:fillRef>
          <a:effectRef idx="0">
            <a:schemeClr val="accent1"/>
          </a:effectRef>
          <a:fontRef idx="minor">
            <a:schemeClr val="tx1"/>
          </a:fontRef>
        </p:style>
      </p:cxnSp>
      <p:sp>
        <p:nvSpPr>
          <p:cNvPr id="55" name="矩形 54">
            <a:extLst>
              <a:ext uri="{FF2B5EF4-FFF2-40B4-BE49-F238E27FC236}">
                <a16:creationId xmlns="" xmlns:a16="http://schemas.microsoft.com/office/drawing/2014/main" id="{E7F51784-3FE4-4E4D-80BF-88E3FA764160}"/>
              </a:ext>
            </a:extLst>
          </p:cNvPr>
          <p:cNvSpPr/>
          <p:nvPr/>
        </p:nvSpPr>
        <p:spPr>
          <a:xfrm>
            <a:off x="1090003" y="3893638"/>
            <a:ext cx="1650841" cy="461665"/>
          </a:xfrm>
          <a:prstGeom prst="rect">
            <a:avLst/>
          </a:prstGeom>
        </p:spPr>
        <p:txBody>
          <a:bodyPr wrap="square" lIns="0">
            <a:spAutoFit/>
          </a:bodyPr>
          <a:lstStyle/>
          <a:p>
            <a:pPr algn="ctr"/>
            <a:r>
              <a:rPr lang="zh-CN" altLang="en-US" sz="2400" b="1" dirty="0">
                <a:solidFill>
                  <a:schemeClr val="accent1"/>
                </a:solidFill>
                <a:effectLst/>
                <a:latin typeface="微软雅黑" panose="020B0503020204020204" pitchFamily="34" charset="-122"/>
              </a:rPr>
              <a:t>某个时间点</a:t>
            </a:r>
          </a:p>
        </p:txBody>
      </p:sp>
      <p:sp>
        <p:nvSpPr>
          <p:cNvPr id="56" name="矩形 55">
            <a:extLst>
              <a:ext uri="{FF2B5EF4-FFF2-40B4-BE49-F238E27FC236}">
                <a16:creationId xmlns="" xmlns:a16="http://schemas.microsoft.com/office/drawing/2014/main" id="{EC0FF423-1DE4-4CED-8D40-8D79EEAE4E21}"/>
              </a:ext>
            </a:extLst>
          </p:cNvPr>
          <p:cNvSpPr/>
          <p:nvPr/>
        </p:nvSpPr>
        <p:spPr>
          <a:xfrm>
            <a:off x="1090003" y="4320464"/>
            <a:ext cx="2682879" cy="777457"/>
          </a:xfrm>
          <a:prstGeom prst="rect">
            <a:avLst/>
          </a:prstGeom>
        </p:spPr>
        <p:txBody>
          <a:bodyPr wrap="square" lIns="0">
            <a:spAutoFit/>
          </a:bodyPr>
          <a:lstStyle/>
          <a:p>
            <a:pPr algn="just">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38" name="组合 137">
            <a:extLst>
              <a:ext uri="{FF2B5EF4-FFF2-40B4-BE49-F238E27FC236}">
                <a16:creationId xmlns="" xmlns:a16="http://schemas.microsoft.com/office/drawing/2014/main" id="{7813F14A-73A8-4F7E-8739-45FAF03F2565}"/>
              </a:ext>
            </a:extLst>
          </p:cNvPr>
          <p:cNvGrpSpPr/>
          <p:nvPr/>
        </p:nvGrpSpPr>
        <p:grpSpPr>
          <a:xfrm>
            <a:off x="3551997" y="5185398"/>
            <a:ext cx="316510" cy="316510"/>
            <a:chOff x="4767943" y="1679949"/>
            <a:chExt cx="769255" cy="769255"/>
          </a:xfrm>
        </p:grpSpPr>
        <p:sp>
          <p:nvSpPr>
            <p:cNvPr id="142" name="椭圆 141">
              <a:extLst>
                <a:ext uri="{FF2B5EF4-FFF2-40B4-BE49-F238E27FC236}">
                  <a16:creationId xmlns="" xmlns:a16="http://schemas.microsoft.com/office/drawing/2014/main" id="{39EA4EE0-03E4-4E21-8EF7-C87592F4A320}"/>
                </a:ext>
              </a:extLst>
            </p:cNvPr>
            <p:cNvSpPr/>
            <p:nvPr/>
          </p:nvSpPr>
          <p:spPr>
            <a:xfrm>
              <a:off x="4767943" y="1679949"/>
              <a:ext cx="769255" cy="76925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 xmlns:a16="http://schemas.microsoft.com/office/drawing/2014/main" id="{222FF8F2-46BE-4044-BA77-38739FD8C3CE}"/>
                </a:ext>
              </a:extLst>
            </p:cNvPr>
            <p:cNvSpPr/>
            <p:nvPr/>
          </p:nvSpPr>
          <p:spPr>
            <a:xfrm>
              <a:off x="4855028" y="1767034"/>
              <a:ext cx="595085" cy="59508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 xmlns:a16="http://schemas.microsoft.com/office/drawing/2014/main" id="{E89C6A3A-7B46-406E-821B-AAAD4E1939F2}"/>
                </a:ext>
              </a:extLst>
            </p:cNvPr>
            <p:cNvSpPr/>
            <p:nvPr/>
          </p:nvSpPr>
          <p:spPr>
            <a:xfrm>
              <a:off x="4942113" y="1854119"/>
              <a:ext cx="420914" cy="4209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9" name="直接连接符 138">
            <a:extLst>
              <a:ext uri="{FF2B5EF4-FFF2-40B4-BE49-F238E27FC236}">
                <a16:creationId xmlns="" xmlns:a16="http://schemas.microsoft.com/office/drawing/2014/main" id="{310A6812-7101-4876-8FAC-7B56BAF0B02E}"/>
              </a:ext>
            </a:extLst>
          </p:cNvPr>
          <p:cNvCxnSpPr>
            <a:cxnSpLocks/>
          </p:cNvCxnSpPr>
          <p:nvPr/>
        </p:nvCxnSpPr>
        <p:spPr>
          <a:xfrm>
            <a:off x="3710252" y="2768600"/>
            <a:ext cx="0" cy="2452629"/>
          </a:xfrm>
          <a:prstGeom prst="line">
            <a:avLst/>
          </a:prstGeom>
          <a:ln w="15875" cap="rnd">
            <a:gradFill flip="none" rotWithShape="1">
              <a:gsLst>
                <a:gs pos="3000">
                  <a:schemeClr val="accent1"/>
                </a:gs>
                <a:gs pos="100000">
                  <a:schemeClr val="accent1">
                    <a:alpha val="0"/>
                  </a:schemeClr>
                </a:gs>
              </a:gsLst>
              <a:lin ang="5400000" scaled="1"/>
              <a:tileRect/>
            </a:gradFill>
            <a:round/>
          </a:ln>
        </p:spPr>
        <p:style>
          <a:lnRef idx="1">
            <a:schemeClr val="accent1"/>
          </a:lnRef>
          <a:fillRef idx="0">
            <a:schemeClr val="accent1"/>
          </a:fillRef>
          <a:effectRef idx="0">
            <a:schemeClr val="accent1"/>
          </a:effectRef>
          <a:fontRef idx="minor">
            <a:schemeClr val="tx1"/>
          </a:fontRef>
        </p:style>
      </p:cxnSp>
      <p:sp>
        <p:nvSpPr>
          <p:cNvPr id="140" name="矩形 139">
            <a:extLst>
              <a:ext uri="{FF2B5EF4-FFF2-40B4-BE49-F238E27FC236}">
                <a16:creationId xmlns="" xmlns:a16="http://schemas.microsoft.com/office/drawing/2014/main" id="{5DD25F7A-591B-431B-BA25-C8D1FE66F438}"/>
              </a:ext>
            </a:extLst>
          </p:cNvPr>
          <p:cNvSpPr/>
          <p:nvPr/>
        </p:nvSpPr>
        <p:spPr>
          <a:xfrm>
            <a:off x="3812006" y="2710867"/>
            <a:ext cx="1650841" cy="461665"/>
          </a:xfrm>
          <a:prstGeom prst="rect">
            <a:avLst/>
          </a:prstGeom>
        </p:spPr>
        <p:txBody>
          <a:bodyPr wrap="square" lIns="0">
            <a:spAutoFit/>
          </a:bodyPr>
          <a:lstStyle/>
          <a:p>
            <a:pPr algn="ctr"/>
            <a:r>
              <a:rPr lang="zh-CN" altLang="en-US" sz="2400" b="1" dirty="0">
                <a:solidFill>
                  <a:schemeClr val="accent1"/>
                </a:solidFill>
                <a:effectLst/>
                <a:latin typeface="微软雅黑" panose="020B0503020204020204" pitchFamily="34" charset="-122"/>
              </a:rPr>
              <a:t>某个时间点</a:t>
            </a:r>
          </a:p>
        </p:txBody>
      </p:sp>
      <p:sp>
        <p:nvSpPr>
          <p:cNvPr id="141" name="矩形 140">
            <a:extLst>
              <a:ext uri="{FF2B5EF4-FFF2-40B4-BE49-F238E27FC236}">
                <a16:creationId xmlns="" xmlns:a16="http://schemas.microsoft.com/office/drawing/2014/main" id="{CEC65873-300D-4620-B1A5-FF96829891D8}"/>
              </a:ext>
            </a:extLst>
          </p:cNvPr>
          <p:cNvSpPr/>
          <p:nvPr/>
        </p:nvSpPr>
        <p:spPr>
          <a:xfrm>
            <a:off x="3812006" y="3137693"/>
            <a:ext cx="2682879" cy="777457"/>
          </a:xfrm>
          <a:prstGeom prst="rect">
            <a:avLst/>
          </a:prstGeom>
        </p:spPr>
        <p:txBody>
          <a:bodyPr wrap="square" lIns="0">
            <a:spAutoFit/>
          </a:bodyPr>
          <a:lstStyle/>
          <a:p>
            <a:pPr algn="just">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46" name="组合 145">
            <a:extLst>
              <a:ext uri="{FF2B5EF4-FFF2-40B4-BE49-F238E27FC236}">
                <a16:creationId xmlns="" xmlns:a16="http://schemas.microsoft.com/office/drawing/2014/main" id="{5D081674-534B-44F4-A5F4-9B6C49F38851}"/>
              </a:ext>
            </a:extLst>
          </p:cNvPr>
          <p:cNvGrpSpPr/>
          <p:nvPr/>
        </p:nvGrpSpPr>
        <p:grpSpPr>
          <a:xfrm>
            <a:off x="6274000" y="3612267"/>
            <a:ext cx="316510" cy="316510"/>
            <a:chOff x="4767943" y="1679949"/>
            <a:chExt cx="769255" cy="769255"/>
          </a:xfrm>
        </p:grpSpPr>
        <p:sp>
          <p:nvSpPr>
            <p:cNvPr id="150" name="椭圆 149">
              <a:extLst>
                <a:ext uri="{FF2B5EF4-FFF2-40B4-BE49-F238E27FC236}">
                  <a16:creationId xmlns="" xmlns:a16="http://schemas.microsoft.com/office/drawing/2014/main" id="{B4C381EF-E322-4E2E-A377-15B968CC88AB}"/>
                </a:ext>
              </a:extLst>
            </p:cNvPr>
            <p:cNvSpPr/>
            <p:nvPr/>
          </p:nvSpPr>
          <p:spPr>
            <a:xfrm>
              <a:off x="4767943" y="1679949"/>
              <a:ext cx="769255" cy="76925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 xmlns:a16="http://schemas.microsoft.com/office/drawing/2014/main" id="{EC6C2F1E-74EC-4B88-AA13-81C2DE7F819F}"/>
                </a:ext>
              </a:extLst>
            </p:cNvPr>
            <p:cNvSpPr/>
            <p:nvPr/>
          </p:nvSpPr>
          <p:spPr>
            <a:xfrm>
              <a:off x="4855028" y="1767034"/>
              <a:ext cx="595085" cy="59508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 xmlns:a16="http://schemas.microsoft.com/office/drawing/2014/main" id="{3E7A4D99-CA5D-4808-8D78-A6845CC26497}"/>
                </a:ext>
              </a:extLst>
            </p:cNvPr>
            <p:cNvSpPr/>
            <p:nvPr/>
          </p:nvSpPr>
          <p:spPr>
            <a:xfrm>
              <a:off x="4942113" y="1854119"/>
              <a:ext cx="420914" cy="4209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4" name="组合 153">
            <a:extLst>
              <a:ext uri="{FF2B5EF4-FFF2-40B4-BE49-F238E27FC236}">
                <a16:creationId xmlns="" xmlns:a16="http://schemas.microsoft.com/office/drawing/2014/main" id="{3B02FECC-9926-4A10-92B7-C2F56D8B63B4}"/>
              </a:ext>
            </a:extLst>
          </p:cNvPr>
          <p:cNvGrpSpPr/>
          <p:nvPr/>
        </p:nvGrpSpPr>
        <p:grpSpPr>
          <a:xfrm>
            <a:off x="8996004" y="1967560"/>
            <a:ext cx="316510" cy="316510"/>
            <a:chOff x="4767943" y="1679949"/>
            <a:chExt cx="769255" cy="769255"/>
          </a:xfrm>
        </p:grpSpPr>
        <p:sp>
          <p:nvSpPr>
            <p:cNvPr id="158" name="椭圆 157">
              <a:extLst>
                <a:ext uri="{FF2B5EF4-FFF2-40B4-BE49-F238E27FC236}">
                  <a16:creationId xmlns="" xmlns:a16="http://schemas.microsoft.com/office/drawing/2014/main" id="{5F259381-F90F-4398-9DC8-367F4F7E7242}"/>
                </a:ext>
              </a:extLst>
            </p:cNvPr>
            <p:cNvSpPr/>
            <p:nvPr/>
          </p:nvSpPr>
          <p:spPr>
            <a:xfrm>
              <a:off x="4767943" y="1679949"/>
              <a:ext cx="769255" cy="76925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 xmlns:a16="http://schemas.microsoft.com/office/drawing/2014/main" id="{5709FB1F-DAFF-48D1-BC0A-9503D2EDA422}"/>
                </a:ext>
              </a:extLst>
            </p:cNvPr>
            <p:cNvSpPr/>
            <p:nvPr/>
          </p:nvSpPr>
          <p:spPr>
            <a:xfrm>
              <a:off x="4855028" y="1767034"/>
              <a:ext cx="595085" cy="59508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 xmlns:a16="http://schemas.microsoft.com/office/drawing/2014/main" id="{94DCE29E-641D-4159-8ED3-5314D5F32645}"/>
                </a:ext>
              </a:extLst>
            </p:cNvPr>
            <p:cNvSpPr/>
            <p:nvPr/>
          </p:nvSpPr>
          <p:spPr>
            <a:xfrm>
              <a:off x="4942113" y="1854119"/>
              <a:ext cx="420914" cy="4209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5" name="直接连接符 154">
            <a:extLst>
              <a:ext uri="{FF2B5EF4-FFF2-40B4-BE49-F238E27FC236}">
                <a16:creationId xmlns="" xmlns:a16="http://schemas.microsoft.com/office/drawing/2014/main" id="{9E06AD85-0BD5-423A-A04C-1AEDA9414B38}"/>
              </a:ext>
            </a:extLst>
          </p:cNvPr>
          <p:cNvCxnSpPr>
            <a:cxnSpLocks/>
          </p:cNvCxnSpPr>
          <p:nvPr/>
        </p:nvCxnSpPr>
        <p:spPr>
          <a:xfrm flipV="1">
            <a:off x="9154259" y="2179108"/>
            <a:ext cx="0" cy="1736042"/>
          </a:xfrm>
          <a:prstGeom prst="line">
            <a:avLst/>
          </a:prstGeom>
          <a:ln w="15875" cap="rnd">
            <a:gradFill flip="none" rotWithShape="1">
              <a:gsLst>
                <a:gs pos="3000">
                  <a:schemeClr val="accent1"/>
                </a:gs>
                <a:gs pos="100000">
                  <a:schemeClr val="accent1">
                    <a:alpha val="0"/>
                  </a:schemeClr>
                </a:gs>
              </a:gsLst>
              <a:lin ang="5400000" scaled="1"/>
              <a:tileRect/>
            </a:gradFill>
            <a:round/>
          </a:ln>
        </p:spPr>
        <p:style>
          <a:lnRef idx="1">
            <a:schemeClr val="accent1"/>
          </a:lnRef>
          <a:fillRef idx="0">
            <a:schemeClr val="accent1"/>
          </a:fillRef>
          <a:effectRef idx="0">
            <a:schemeClr val="accent1"/>
          </a:effectRef>
          <a:fontRef idx="minor">
            <a:schemeClr val="tx1"/>
          </a:fontRef>
        </p:style>
      </p:cxnSp>
      <p:sp>
        <p:nvSpPr>
          <p:cNvPr id="156" name="矩形 155">
            <a:extLst>
              <a:ext uri="{FF2B5EF4-FFF2-40B4-BE49-F238E27FC236}">
                <a16:creationId xmlns="" xmlns:a16="http://schemas.microsoft.com/office/drawing/2014/main" id="{102F92A3-1746-478D-A24D-FC22C080FEF5}"/>
              </a:ext>
            </a:extLst>
          </p:cNvPr>
          <p:cNvSpPr/>
          <p:nvPr/>
        </p:nvSpPr>
        <p:spPr>
          <a:xfrm>
            <a:off x="9256013" y="3458008"/>
            <a:ext cx="1650841" cy="461665"/>
          </a:xfrm>
          <a:prstGeom prst="rect">
            <a:avLst/>
          </a:prstGeom>
        </p:spPr>
        <p:txBody>
          <a:bodyPr wrap="square" lIns="0">
            <a:spAutoFit/>
          </a:bodyPr>
          <a:lstStyle/>
          <a:p>
            <a:pPr algn="ctr"/>
            <a:r>
              <a:rPr lang="zh-CN" altLang="en-US" sz="2400" b="1" dirty="0">
                <a:solidFill>
                  <a:schemeClr val="accent1"/>
                </a:solidFill>
                <a:effectLst/>
                <a:latin typeface="微软雅黑" panose="020B0503020204020204" pitchFamily="34" charset="-122"/>
              </a:rPr>
              <a:t>某个时间点</a:t>
            </a:r>
          </a:p>
        </p:txBody>
      </p:sp>
      <p:sp>
        <p:nvSpPr>
          <p:cNvPr id="157" name="矩形 156">
            <a:extLst>
              <a:ext uri="{FF2B5EF4-FFF2-40B4-BE49-F238E27FC236}">
                <a16:creationId xmlns="" xmlns:a16="http://schemas.microsoft.com/office/drawing/2014/main" id="{D4DF0344-4789-4BF8-85FA-4F22330E07F5}"/>
              </a:ext>
            </a:extLst>
          </p:cNvPr>
          <p:cNvSpPr/>
          <p:nvPr/>
        </p:nvSpPr>
        <p:spPr>
          <a:xfrm>
            <a:off x="9256013" y="2680551"/>
            <a:ext cx="2682879" cy="777457"/>
          </a:xfrm>
          <a:prstGeom prst="rect">
            <a:avLst/>
          </a:prstGeom>
        </p:spPr>
        <p:txBody>
          <a:bodyPr wrap="square" lIns="0">
            <a:spAutoFit/>
          </a:bodyPr>
          <a:lstStyle/>
          <a:p>
            <a:pPr algn="just">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61" name="直接连接符 160">
            <a:extLst>
              <a:ext uri="{FF2B5EF4-FFF2-40B4-BE49-F238E27FC236}">
                <a16:creationId xmlns="" xmlns:a16="http://schemas.microsoft.com/office/drawing/2014/main" id="{BEE53D07-6881-4E9F-8964-BBDFB82AB1DB}"/>
              </a:ext>
            </a:extLst>
          </p:cNvPr>
          <p:cNvCxnSpPr>
            <a:cxnSpLocks/>
          </p:cNvCxnSpPr>
          <p:nvPr/>
        </p:nvCxnSpPr>
        <p:spPr>
          <a:xfrm flipV="1">
            <a:off x="6429792" y="3816013"/>
            <a:ext cx="0" cy="1736042"/>
          </a:xfrm>
          <a:prstGeom prst="line">
            <a:avLst/>
          </a:prstGeom>
          <a:ln w="15875" cap="rnd">
            <a:gradFill flip="none" rotWithShape="1">
              <a:gsLst>
                <a:gs pos="3000">
                  <a:schemeClr val="accent1"/>
                </a:gs>
                <a:gs pos="100000">
                  <a:schemeClr val="accent1">
                    <a:alpha val="0"/>
                  </a:schemeClr>
                </a:gs>
              </a:gsLst>
              <a:lin ang="5400000" scaled="1"/>
              <a:tileRect/>
            </a:gradFill>
            <a:round/>
          </a:ln>
        </p:spPr>
        <p:style>
          <a:lnRef idx="1">
            <a:schemeClr val="accent1"/>
          </a:lnRef>
          <a:fillRef idx="0">
            <a:schemeClr val="accent1"/>
          </a:fillRef>
          <a:effectRef idx="0">
            <a:schemeClr val="accent1"/>
          </a:effectRef>
          <a:fontRef idx="minor">
            <a:schemeClr val="tx1"/>
          </a:fontRef>
        </p:style>
      </p:cxnSp>
      <p:sp>
        <p:nvSpPr>
          <p:cNvPr id="162" name="矩形 161">
            <a:extLst>
              <a:ext uri="{FF2B5EF4-FFF2-40B4-BE49-F238E27FC236}">
                <a16:creationId xmlns="" xmlns:a16="http://schemas.microsoft.com/office/drawing/2014/main" id="{ED416016-8C06-484E-9509-101E8ED6D007}"/>
              </a:ext>
            </a:extLst>
          </p:cNvPr>
          <p:cNvSpPr/>
          <p:nvPr/>
        </p:nvSpPr>
        <p:spPr>
          <a:xfrm>
            <a:off x="6531546" y="5094913"/>
            <a:ext cx="1650841" cy="461665"/>
          </a:xfrm>
          <a:prstGeom prst="rect">
            <a:avLst/>
          </a:prstGeom>
        </p:spPr>
        <p:txBody>
          <a:bodyPr wrap="square" lIns="0">
            <a:spAutoFit/>
          </a:bodyPr>
          <a:lstStyle/>
          <a:p>
            <a:pPr algn="ctr"/>
            <a:r>
              <a:rPr lang="zh-CN" altLang="en-US" sz="2400" b="1" dirty="0">
                <a:solidFill>
                  <a:schemeClr val="accent1"/>
                </a:solidFill>
                <a:effectLst/>
                <a:latin typeface="微软雅黑" panose="020B0503020204020204" pitchFamily="34" charset="-122"/>
              </a:rPr>
              <a:t>某个时间点</a:t>
            </a:r>
          </a:p>
        </p:txBody>
      </p:sp>
      <p:sp>
        <p:nvSpPr>
          <p:cNvPr id="163" name="矩形 162">
            <a:extLst>
              <a:ext uri="{FF2B5EF4-FFF2-40B4-BE49-F238E27FC236}">
                <a16:creationId xmlns="" xmlns:a16="http://schemas.microsoft.com/office/drawing/2014/main" id="{5E77475D-838B-41B6-8016-0F57F9BF6276}"/>
              </a:ext>
            </a:extLst>
          </p:cNvPr>
          <p:cNvSpPr/>
          <p:nvPr/>
        </p:nvSpPr>
        <p:spPr>
          <a:xfrm>
            <a:off x="6531546" y="4317456"/>
            <a:ext cx="2682879" cy="777457"/>
          </a:xfrm>
          <a:prstGeom prst="rect">
            <a:avLst/>
          </a:prstGeom>
        </p:spPr>
        <p:txBody>
          <a:bodyPr wrap="square" lIns="0">
            <a:spAutoFit/>
          </a:bodyPr>
          <a:lstStyle/>
          <a:p>
            <a:pPr algn="just">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03225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6070B8A-7E16-42A8-B9C3-4ADBA099A1BE}"/>
              </a:ext>
            </a:extLst>
          </p:cNvPr>
          <p:cNvSpPr>
            <a:spLocks noGrp="1"/>
          </p:cNvSpPr>
          <p:nvPr>
            <p:ph type="title"/>
          </p:nvPr>
        </p:nvSpPr>
        <p:spPr/>
        <p:txBody>
          <a:bodyPr/>
          <a:lstStyle/>
          <a:p>
            <a:r>
              <a:rPr lang="zh-CN" altLang="en-US" dirty="0"/>
              <a:t>多段文字页</a:t>
            </a:r>
            <a:r>
              <a:rPr lang="en-US" altLang="zh-CN" dirty="0"/>
              <a:t>-</a:t>
            </a:r>
            <a:r>
              <a:rPr lang="zh-CN" altLang="en-US" dirty="0"/>
              <a:t>对比</a:t>
            </a:r>
          </a:p>
        </p:txBody>
      </p:sp>
      <p:sp>
        <p:nvSpPr>
          <p:cNvPr id="4" name="页脚占位符 3">
            <a:extLst>
              <a:ext uri="{FF2B5EF4-FFF2-40B4-BE49-F238E27FC236}">
                <a16:creationId xmlns="" xmlns:a16="http://schemas.microsoft.com/office/drawing/2014/main" id="{8C5D6989-4F4B-4248-B412-668862AA4AA4}"/>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 name="灯片编号占位符 2">
            <a:extLst>
              <a:ext uri="{FF2B5EF4-FFF2-40B4-BE49-F238E27FC236}">
                <a16:creationId xmlns="" xmlns:a16="http://schemas.microsoft.com/office/drawing/2014/main" id="{318A9818-5E58-45C1-8759-131B3B6320E9}"/>
              </a:ext>
            </a:extLst>
          </p:cNvPr>
          <p:cNvSpPr>
            <a:spLocks noGrp="1"/>
          </p:cNvSpPr>
          <p:nvPr>
            <p:ph type="sldNum" sz="quarter" idx="21"/>
          </p:nvPr>
        </p:nvSpPr>
        <p:spPr/>
        <p:txBody>
          <a:bodyPr/>
          <a:lstStyle/>
          <a:p>
            <a:fld id="{E0636391-671F-441A-88CD-087D895C35BE}" type="slidenum">
              <a:rPr lang="zh-CN" altLang="en-US" smtClean="0"/>
              <a:t>44</a:t>
            </a:fld>
            <a:endParaRPr lang="zh-CN" altLang="en-US"/>
          </a:p>
        </p:txBody>
      </p:sp>
      <p:sp>
        <p:nvSpPr>
          <p:cNvPr id="62" name="椭圆 61">
            <a:extLst>
              <a:ext uri="{FF2B5EF4-FFF2-40B4-BE49-F238E27FC236}">
                <a16:creationId xmlns="" xmlns:a16="http://schemas.microsoft.com/office/drawing/2014/main" id="{F8F4A1E4-F990-4DB0-9853-D67340523480}"/>
              </a:ext>
            </a:extLst>
          </p:cNvPr>
          <p:cNvSpPr/>
          <p:nvPr/>
        </p:nvSpPr>
        <p:spPr>
          <a:xfrm>
            <a:off x="3604260" y="2313578"/>
            <a:ext cx="2649946" cy="2649946"/>
          </a:xfrm>
          <a:prstGeom prst="ellipse">
            <a:avLst/>
          </a:prstGeom>
          <a:gradFill flip="none" rotWithShape="1">
            <a:gsLst>
              <a:gs pos="0">
                <a:schemeClr val="accent1">
                  <a:alpha val="70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椭圆 62">
            <a:extLst>
              <a:ext uri="{FF2B5EF4-FFF2-40B4-BE49-F238E27FC236}">
                <a16:creationId xmlns="" xmlns:a16="http://schemas.microsoft.com/office/drawing/2014/main" id="{B970B203-F3AD-4AB0-BEFE-D3D3A028A8F9}"/>
              </a:ext>
            </a:extLst>
          </p:cNvPr>
          <p:cNvSpPr/>
          <p:nvPr/>
        </p:nvSpPr>
        <p:spPr>
          <a:xfrm>
            <a:off x="5937794" y="2313578"/>
            <a:ext cx="2649946" cy="2649946"/>
          </a:xfrm>
          <a:prstGeom prst="ellipse">
            <a:avLst/>
          </a:prstGeom>
          <a:gradFill flip="none" rotWithShape="1">
            <a:gsLst>
              <a:gs pos="100000">
                <a:schemeClr val="accent1">
                  <a:alpha val="7000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 xmlns:a16="http://schemas.microsoft.com/office/drawing/2014/main" id="{7021AD59-3C7E-47CA-B3FB-0F0B2D3425F6}"/>
              </a:ext>
            </a:extLst>
          </p:cNvPr>
          <p:cNvSpPr/>
          <p:nvPr/>
        </p:nvSpPr>
        <p:spPr>
          <a:xfrm>
            <a:off x="5518240" y="1894024"/>
            <a:ext cx="3489053" cy="3489053"/>
          </a:xfrm>
          <a:prstGeom prst="ellipse">
            <a:avLst/>
          </a:prstGeom>
          <a:noFill/>
          <a:ln>
            <a:gradFill flip="none" rotWithShape="1">
              <a:gsLst>
                <a:gs pos="50000">
                  <a:schemeClr val="accent2">
                    <a:alpha val="0"/>
                  </a:schemeClr>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 xmlns:a16="http://schemas.microsoft.com/office/drawing/2014/main" id="{5D7D7CD6-8A82-4EBA-A9C6-9F6BCAD89700}"/>
              </a:ext>
            </a:extLst>
          </p:cNvPr>
          <p:cNvSpPr/>
          <p:nvPr/>
        </p:nvSpPr>
        <p:spPr>
          <a:xfrm flipH="1">
            <a:off x="3184706" y="1894024"/>
            <a:ext cx="3489053" cy="3489053"/>
          </a:xfrm>
          <a:prstGeom prst="ellipse">
            <a:avLst/>
          </a:prstGeom>
          <a:noFill/>
          <a:ln>
            <a:gradFill flip="none" rotWithShape="1">
              <a:gsLst>
                <a:gs pos="50000">
                  <a:schemeClr val="accent2">
                    <a:alpha val="0"/>
                  </a:schemeClr>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2048">
            <a:extLst>
              <a:ext uri="{FF2B5EF4-FFF2-40B4-BE49-F238E27FC236}">
                <a16:creationId xmlns="" xmlns:a16="http://schemas.microsoft.com/office/drawing/2014/main" id="{A667B07D-724E-46E4-8A40-4410E46B0A4C}"/>
              </a:ext>
            </a:extLst>
          </p:cNvPr>
          <p:cNvSpPr txBox="1"/>
          <p:nvPr/>
        </p:nvSpPr>
        <p:spPr>
          <a:xfrm>
            <a:off x="6439125" y="3407717"/>
            <a:ext cx="1647281" cy="461665"/>
          </a:xfrm>
          <a:prstGeom prst="rect">
            <a:avLst/>
          </a:prstGeom>
          <a:noFill/>
        </p:spPr>
        <p:txBody>
          <a:bodyPr wrap="square" lIns="0" rtlCol="0">
            <a:spAutoFit/>
          </a:bodyPr>
          <a:lstStyle/>
          <a:p>
            <a:pPr algn="ctr"/>
            <a:r>
              <a:rPr lang="zh-CN" altLang="en-US" sz="2400" b="1" dirty="0">
                <a:solidFill>
                  <a:schemeClr val="accent1"/>
                </a:solidFill>
                <a:latin typeface="微软雅黑" panose="020B0503020204020204" pitchFamily="34" charset="-122"/>
              </a:rPr>
              <a:t>输入小标题</a:t>
            </a:r>
          </a:p>
        </p:txBody>
      </p:sp>
      <p:sp>
        <p:nvSpPr>
          <p:cNvPr id="72" name="TextBox 2048">
            <a:extLst>
              <a:ext uri="{FF2B5EF4-FFF2-40B4-BE49-F238E27FC236}">
                <a16:creationId xmlns="" xmlns:a16="http://schemas.microsoft.com/office/drawing/2014/main" id="{379B5E10-D031-40A6-8EAC-4D05B5A93D77}"/>
              </a:ext>
            </a:extLst>
          </p:cNvPr>
          <p:cNvSpPr txBox="1"/>
          <p:nvPr/>
        </p:nvSpPr>
        <p:spPr>
          <a:xfrm>
            <a:off x="4105594" y="3407717"/>
            <a:ext cx="1647281" cy="461665"/>
          </a:xfrm>
          <a:prstGeom prst="rect">
            <a:avLst/>
          </a:prstGeom>
          <a:noFill/>
        </p:spPr>
        <p:txBody>
          <a:bodyPr wrap="square" lIns="0" rtlCol="0">
            <a:spAutoFit/>
          </a:bodyPr>
          <a:lstStyle/>
          <a:p>
            <a:pPr algn="ctr"/>
            <a:r>
              <a:rPr lang="zh-CN" altLang="en-US" sz="2400" b="1" dirty="0">
                <a:solidFill>
                  <a:schemeClr val="accent1"/>
                </a:solidFill>
                <a:latin typeface="微软雅黑" panose="020B0503020204020204" pitchFamily="34" charset="-122"/>
              </a:rPr>
              <a:t>输入小标题</a:t>
            </a:r>
          </a:p>
        </p:txBody>
      </p:sp>
      <p:cxnSp>
        <p:nvCxnSpPr>
          <p:cNvPr id="76" name="直接连接符 75">
            <a:extLst>
              <a:ext uri="{FF2B5EF4-FFF2-40B4-BE49-F238E27FC236}">
                <a16:creationId xmlns="" xmlns:a16="http://schemas.microsoft.com/office/drawing/2014/main" id="{F97B1469-7CFC-4A97-AD78-BEA7BAD4425D}"/>
              </a:ext>
            </a:extLst>
          </p:cNvPr>
          <p:cNvCxnSpPr>
            <a:cxnSpLocks/>
            <a:stCxn id="78" idx="3"/>
            <a:endCxn id="70" idx="7"/>
          </p:cNvCxnSpPr>
          <p:nvPr/>
        </p:nvCxnSpPr>
        <p:spPr>
          <a:xfrm>
            <a:off x="3184706" y="2419938"/>
            <a:ext cx="510960" cy="0"/>
          </a:xfrm>
          <a:prstGeom prst="line">
            <a:avLst/>
          </a:prstGeom>
          <a:ln w="15875">
            <a:gradFill flip="none" rotWithShape="1">
              <a:gsLst>
                <a:gs pos="100000">
                  <a:schemeClr val="accent1"/>
                </a:gs>
                <a:gs pos="0">
                  <a:schemeClr val="accent1">
                    <a:alpha val="0"/>
                  </a:schemeClr>
                </a:gs>
              </a:gsLst>
              <a:lin ang="0" scaled="1"/>
              <a:tileRect/>
            </a:gradFill>
            <a:tailEnd type="oval" w="lg" len="lg"/>
          </a:ln>
        </p:spPr>
        <p:style>
          <a:lnRef idx="1">
            <a:schemeClr val="accent1"/>
          </a:lnRef>
          <a:fillRef idx="0">
            <a:schemeClr val="accent1"/>
          </a:fillRef>
          <a:effectRef idx="0">
            <a:schemeClr val="accent1"/>
          </a:effectRef>
          <a:fontRef idx="minor">
            <a:schemeClr val="tx1"/>
          </a:fontRef>
        </p:style>
      </p:cxnSp>
      <p:sp>
        <p:nvSpPr>
          <p:cNvPr id="78" name="矩形: 圆角 77">
            <a:extLst>
              <a:ext uri="{FF2B5EF4-FFF2-40B4-BE49-F238E27FC236}">
                <a16:creationId xmlns="" xmlns:a16="http://schemas.microsoft.com/office/drawing/2014/main" id="{DA894AC7-3DE8-42DB-BBFA-EBCB39526AE6}"/>
              </a:ext>
            </a:extLst>
          </p:cNvPr>
          <p:cNvSpPr/>
          <p:nvPr/>
        </p:nvSpPr>
        <p:spPr>
          <a:xfrm>
            <a:off x="1445825" y="2207213"/>
            <a:ext cx="1738881" cy="425450"/>
          </a:xfrm>
          <a:prstGeom prst="roundRect">
            <a:avLst>
              <a:gd name="adj" fmla="val 50000"/>
            </a:avLst>
          </a:prstGeom>
          <a:solidFill>
            <a:schemeClr val="bg1"/>
          </a:solidFill>
          <a:ln>
            <a:gradFill flip="none" rotWithShape="1">
              <a:gsLst>
                <a:gs pos="0">
                  <a:schemeClr val="accent1"/>
                </a:gs>
                <a:gs pos="50000">
                  <a:schemeClr val="accent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rPr>
              <a:t>输入观点</a:t>
            </a:r>
          </a:p>
        </p:txBody>
      </p:sp>
      <p:cxnSp>
        <p:nvCxnSpPr>
          <p:cNvPr id="90" name="直接连接符 89">
            <a:extLst>
              <a:ext uri="{FF2B5EF4-FFF2-40B4-BE49-F238E27FC236}">
                <a16:creationId xmlns="" xmlns:a16="http://schemas.microsoft.com/office/drawing/2014/main" id="{59114DA6-2475-4F0B-8ED4-82927E919440}"/>
              </a:ext>
            </a:extLst>
          </p:cNvPr>
          <p:cNvCxnSpPr>
            <a:cxnSpLocks/>
            <a:stCxn id="91" idx="3"/>
          </p:cNvCxnSpPr>
          <p:nvPr/>
        </p:nvCxnSpPr>
        <p:spPr>
          <a:xfrm>
            <a:off x="2673746" y="3217391"/>
            <a:ext cx="552807" cy="0"/>
          </a:xfrm>
          <a:prstGeom prst="line">
            <a:avLst/>
          </a:prstGeom>
          <a:ln w="15875">
            <a:gradFill flip="none" rotWithShape="1">
              <a:gsLst>
                <a:gs pos="100000">
                  <a:schemeClr val="accent1"/>
                </a:gs>
                <a:gs pos="0">
                  <a:schemeClr val="accent1">
                    <a:alpha val="0"/>
                  </a:schemeClr>
                </a:gs>
              </a:gsLst>
              <a:lin ang="0" scaled="1"/>
              <a:tileRect/>
            </a:gradFill>
            <a:tailEnd type="oval" w="lg" len="lg"/>
          </a:ln>
        </p:spPr>
        <p:style>
          <a:lnRef idx="1">
            <a:schemeClr val="accent1"/>
          </a:lnRef>
          <a:fillRef idx="0">
            <a:schemeClr val="accent1"/>
          </a:fillRef>
          <a:effectRef idx="0">
            <a:schemeClr val="accent1"/>
          </a:effectRef>
          <a:fontRef idx="minor">
            <a:schemeClr val="tx1"/>
          </a:fontRef>
        </p:style>
      </p:cxnSp>
      <p:sp>
        <p:nvSpPr>
          <p:cNvPr id="91" name="矩形: 圆角 90">
            <a:extLst>
              <a:ext uri="{FF2B5EF4-FFF2-40B4-BE49-F238E27FC236}">
                <a16:creationId xmlns="" xmlns:a16="http://schemas.microsoft.com/office/drawing/2014/main" id="{5A1BAE82-8C89-4C3C-8E6A-DEE8DD9EB689}"/>
              </a:ext>
            </a:extLst>
          </p:cNvPr>
          <p:cNvSpPr/>
          <p:nvPr/>
        </p:nvSpPr>
        <p:spPr>
          <a:xfrm>
            <a:off x="934865" y="3004666"/>
            <a:ext cx="1738881" cy="425450"/>
          </a:xfrm>
          <a:prstGeom prst="roundRect">
            <a:avLst>
              <a:gd name="adj" fmla="val 50000"/>
            </a:avLst>
          </a:prstGeom>
          <a:solidFill>
            <a:schemeClr val="bg1"/>
          </a:solidFill>
          <a:ln>
            <a:gradFill flip="none" rotWithShape="1">
              <a:gsLst>
                <a:gs pos="0">
                  <a:schemeClr val="accent1"/>
                </a:gs>
                <a:gs pos="50000">
                  <a:schemeClr val="accent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rPr>
              <a:t>输入观点</a:t>
            </a:r>
          </a:p>
        </p:txBody>
      </p:sp>
      <p:cxnSp>
        <p:nvCxnSpPr>
          <p:cNvPr id="93" name="直接连接符 92">
            <a:extLst>
              <a:ext uri="{FF2B5EF4-FFF2-40B4-BE49-F238E27FC236}">
                <a16:creationId xmlns="" xmlns:a16="http://schemas.microsoft.com/office/drawing/2014/main" id="{262EBF1D-EAA7-4E86-A07E-83EF8485DDC0}"/>
              </a:ext>
            </a:extLst>
          </p:cNvPr>
          <p:cNvCxnSpPr>
            <a:cxnSpLocks/>
            <a:stCxn id="94" idx="3"/>
          </p:cNvCxnSpPr>
          <p:nvPr/>
        </p:nvCxnSpPr>
        <p:spPr>
          <a:xfrm>
            <a:off x="2715593" y="4029798"/>
            <a:ext cx="510960" cy="0"/>
          </a:xfrm>
          <a:prstGeom prst="line">
            <a:avLst/>
          </a:prstGeom>
          <a:ln w="15875">
            <a:gradFill flip="none" rotWithShape="1">
              <a:gsLst>
                <a:gs pos="100000">
                  <a:schemeClr val="accent1"/>
                </a:gs>
                <a:gs pos="0">
                  <a:schemeClr val="accent1">
                    <a:alpha val="0"/>
                  </a:schemeClr>
                </a:gs>
              </a:gsLst>
              <a:lin ang="0" scaled="1"/>
              <a:tileRect/>
            </a:gradFill>
            <a:tailEnd type="oval" w="lg" len="lg"/>
          </a:ln>
        </p:spPr>
        <p:style>
          <a:lnRef idx="1">
            <a:schemeClr val="accent1"/>
          </a:lnRef>
          <a:fillRef idx="0">
            <a:schemeClr val="accent1"/>
          </a:fillRef>
          <a:effectRef idx="0">
            <a:schemeClr val="accent1"/>
          </a:effectRef>
          <a:fontRef idx="minor">
            <a:schemeClr val="tx1"/>
          </a:fontRef>
        </p:style>
      </p:cxnSp>
      <p:sp>
        <p:nvSpPr>
          <p:cNvPr id="94" name="矩形: 圆角 93">
            <a:extLst>
              <a:ext uri="{FF2B5EF4-FFF2-40B4-BE49-F238E27FC236}">
                <a16:creationId xmlns="" xmlns:a16="http://schemas.microsoft.com/office/drawing/2014/main" id="{A2A13A79-9920-4954-BA96-44F880152B85}"/>
              </a:ext>
            </a:extLst>
          </p:cNvPr>
          <p:cNvSpPr/>
          <p:nvPr/>
        </p:nvSpPr>
        <p:spPr>
          <a:xfrm>
            <a:off x="976712" y="3817073"/>
            <a:ext cx="1738881" cy="425450"/>
          </a:xfrm>
          <a:prstGeom prst="roundRect">
            <a:avLst>
              <a:gd name="adj" fmla="val 50000"/>
            </a:avLst>
          </a:prstGeom>
          <a:solidFill>
            <a:schemeClr val="bg1"/>
          </a:solidFill>
          <a:ln>
            <a:gradFill flip="none" rotWithShape="1">
              <a:gsLst>
                <a:gs pos="0">
                  <a:schemeClr val="accent1"/>
                </a:gs>
                <a:gs pos="50000">
                  <a:schemeClr val="accent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rPr>
              <a:t>输入观点</a:t>
            </a:r>
          </a:p>
        </p:txBody>
      </p:sp>
      <p:cxnSp>
        <p:nvCxnSpPr>
          <p:cNvPr id="96" name="直接连接符 95">
            <a:extLst>
              <a:ext uri="{FF2B5EF4-FFF2-40B4-BE49-F238E27FC236}">
                <a16:creationId xmlns="" xmlns:a16="http://schemas.microsoft.com/office/drawing/2014/main" id="{80B45968-811E-43FD-AD99-132D06534778}"/>
              </a:ext>
            </a:extLst>
          </p:cNvPr>
          <p:cNvCxnSpPr>
            <a:cxnSpLocks/>
            <a:stCxn id="97" idx="3"/>
          </p:cNvCxnSpPr>
          <p:nvPr/>
        </p:nvCxnSpPr>
        <p:spPr>
          <a:xfrm>
            <a:off x="3184706" y="4842205"/>
            <a:ext cx="510960" cy="0"/>
          </a:xfrm>
          <a:prstGeom prst="line">
            <a:avLst/>
          </a:prstGeom>
          <a:ln w="15875">
            <a:gradFill flip="none" rotWithShape="1">
              <a:gsLst>
                <a:gs pos="100000">
                  <a:schemeClr val="accent1"/>
                </a:gs>
                <a:gs pos="0">
                  <a:schemeClr val="accent1">
                    <a:alpha val="0"/>
                  </a:schemeClr>
                </a:gs>
              </a:gsLst>
              <a:lin ang="0" scaled="1"/>
              <a:tileRect/>
            </a:gradFill>
            <a:tailEnd type="oval" w="lg" len="lg"/>
          </a:ln>
        </p:spPr>
        <p:style>
          <a:lnRef idx="1">
            <a:schemeClr val="accent1"/>
          </a:lnRef>
          <a:fillRef idx="0">
            <a:schemeClr val="accent1"/>
          </a:fillRef>
          <a:effectRef idx="0">
            <a:schemeClr val="accent1"/>
          </a:effectRef>
          <a:fontRef idx="minor">
            <a:schemeClr val="tx1"/>
          </a:fontRef>
        </p:style>
      </p:cxnSp>
      <p:sp>
        <p:nvSpPr>
          <p:cNvPr id="97" name="矩形: 圆角 96">
            <a:extLst>
              <a:ext uri="{FF2B5EF4-FFF2-40B4-BE49-F238E27FC236}">
                <a16:creationId xmlns="" xmlns:a16="http://schemas.microsoft.com/office/drawing/2014/main" id="{272B2BD1-04D6-470E-AE38-7EF45355A784}"/>
              </a:ext>
            </a:extLst>
          </p:cNvPr>
          <p:cNvSpPr/>
          <p:nvPr/>
        </p:nvSpPr>
        <p:spPr>
          <a:xfrm>
            <a:off x="1445825" y="4629480"/>
            <a:ext cx="1738881" cy="425450"/>
          </a:xfrm>
          <a:prstGeom prst="roundRect">
            <a:avLst>
              <a:gd name="adj" fmla="val 50000"/>
            </a:avLst>
          </a:prstGeom>
          <a:solidFill>
            <a:schemeClr val="bg1"/>
          </a:solidFill>
          <a:ln>
            <a:gradFill flip="none" rotWithShape="1">
              <a:gsLst>
                <a:gs pos="0">
                  <a:schemeClr val="accent1"/>
                </a:gs>
                <a:gs pos="50000">
                  <a:schemeClr val="accent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rPr>
              <a:t>输入观点</a:t>
            </a:r>
          </a:p>
        </p:txBody>
      </p:sp>
      <p:cxnSp>
        <p:nvCxnSpPr>
          <p:cNvPr id="103" name="直接连接符 102">
            <a:extLst>
              <a:ext uri="{FF2B5EF4-FFF2-40B4-BE49-F238E27FC236}">
                <a16:creationId xmlns="" xmlns:a16="http://schemas.microsoft.com/office/drawing/2014/main" id="{9971B692-E0AA-4D47-BC66-711B88AA60A9}"/>
              </a:ext>
            </a:extLst>
          </p:cNvPr>
          <p:cNvCxnSpPr>
            <a:cxnSpLocks/>
            <a:stCxn id="104" idx="3"/>
          </p:cNvCxnSpPr>
          <p:nvPr/>
        </p:nvCxnSpPr>
        <p:spPr>
          <a:xfrm flipH="1">
            <a:off x="8496334" y="2419938"/>
            <a:ext cx="510960" cy="0"/>
          </a:xfrm>
          <a:prstGeom prst="line">
            <a:avLst/>
          </a:prstGeom>
          <a:ln w="15875">
            <a:gradFill flip="none" rotWithShape="1">
              <a:gsLst>
                <a:gs pos="100000">
                  <a:schemeClr val="accent1"/>
                </a:gs>
                <a:gs pos="0">
                  <a:schemeClr val="accent1">
                    <a:alpha val="0"/>
                  </a:schemeClr>
                </a:gs>
              </a:gsLst>
              <a:lin ang="0" scaled="1"/>
              <a:tileRect/>
            </a:gradFill>
            <a:tailEnd type="oval" w="lg" len="lg"/>
          </a:ln>
        </p:spPr>
        <p:style>
          <a:lnRef idx="1">
            <a:schemeClr val="accent1"/>
          </a:lnRef>
          <a:fillRef idx="0">
            <a:schemeClr val="accent1"/>
          </a:fillRef>
          <a:effectRef idx="0">
            <a:schemeClr val="accent1"/>
          </a:effectRef>
          <a:fontRef idx="minor">
            <a:schemeClr val="tx1"/>
          </a:fontRef>
        </p:style>
      </p:cxnSp>
      <p:sp>
        <p:nvSpPr>
          <p:cNvPr id="104" name="矩形: 圆角 103">
            <a:extLst>
              <a:ext uri="{FF2B5EF4-FFF2-40B4-BE49-F238E27FC236}">
                <a16:creationId xmlns="" xmlns:a16="http://schemas.microsoft.com/office/drawing/2014/main" id="{9D726ACC-4479-428A-BA73-BD7B2D80653C}"/>
              </a:ext>
            </a:extLst>
          </p:cNvPr>
          <p:cNvSpPr/>
          <p:nvPr/>
        </p:nvSpPr>
        <p:spPr>
          <a:xfrm flipH="1">
            <a:off x="9007294" y="2207213"/>
            <a:ext cx="1738881" cy="425450"/>
          </a:xfrm>
          <a:prstGeom prst="roundRect">
            <a:avLst>
              <a:gd name="adj" fmla="val 50000"/>
            </a:avLst>
          </a:prstGeom>
          <a:solidFill>
            <a:schemeClr val="bg1"/>
          </a:solidFill>
          <a:ln>
            <a:gradFill flip="none" rotWithShape="1">
              <a:gsLst>
                <a:gs pos="0">
                  <a:schemeClr val="accent1"/>
                </a:gs>
                <a:gs pos="50000">
                  <a:schemeClr val="accent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rPr>
              <a:t>输入观点</a:t>
            </a:r>
          </a:p>
        </p:txBody>
      </p:sp>
      <p:cxnSp>
        <p:nvCxnSpPr>
          <p:cNvPr id="106" name="直接连接符 105">
            <a:extLst>
              <a:ext uri="{FF2B5EF4-FFF2-40B4-BE49-F238E27FC236}">
                <a16:creationId xmlns="" xmlns:a16="http://schemas.microsoft.com/office/drawing/2014/main" id="{524D746B-C7F7-4A89-9189-4F48807F8731}"/>
              </a:ext>
            </a:extLst>
          </p:cNvPr>
          <p:cNvCxnSpPr>
            <a:cxnSpLocks/>
            <a:stCxn id="107" idx="3"/>
          </p:cNvCxnSpPr>
          <p:nvPr/>
        </p:nvCxnSpPr>
        <p:spPr>
          <a:xfrm flipH="1">
            <a:off x="8965447" y="3232345"/>
            <a:ext cx="552807" cy="0"/>
          </a:xfrm>
          <a:prstGeom prst="line">
            <a:avLst/>
          </a:prstGeom>
          <a:ln w="15875">
            <a:gradFill flip="none" rotWithShape="1">
              <a:gsLst>
                <a:gs pos="100000">
                  <a:schemeClr val="accent1"/>
                </a:gs>
                <a:gs pos="0">
                  <a:schemeClr val="accent1">
                    <a:alpha val="0"/>
                  </a:schemeClr>
                </a:gs>
              </a:gsLst>
              <a:lin ang="0" scaled="1"/>
              <a:tileRect/>
            </a:gradFill>
            <a:tailEnd type="oval" w="lg" len="lg"/>
          </a:ln>
        </p:spPr>
        <p:style>
          <a:lnRef idx="1">
            <a:schemeClr val="accent1"/>
          </a:lnRef>
          <a:fillRef idx="0">
            <a:schemeClr val="accent1"/>
          </a:fillRef>
          <a:effectRef idx="0">
            <a:schemeClr val="accent1"/>
          </a:effectRef>
          <a:fontRef idx="minor">
            <a:schemeClr val="tx1"/>
          </a:fontRef>
        </p:style>
      </p:cxnSp>
      <p:sp>
        <p:nvSpPr>
          <p:cNvPr id="107" name="矩形: 圆角 106">
            <a:extLst>
              <a:ext uri="{FF2B5EF4-FFF2-40B4-BE49-F238E27FC236}">
                <a16:creationId xmlns="" xmlns:a16="http://schemas.microsoft.com/office/drawing/2014/main" id="{F597F8B0-1A5C-4EE2-BEC3-FBA8D5FD7981}"/>
              </a:ext>
            </a:extLst>
          </p:cNvPr>
          <p:cNvSpPr/>
          <p:nvPr/>
        </p:nvSpPr>
        <p:spPr>
          <a:xfrm flipH="1">
            <a:off x="9518254" y="3019620"/>
            <a:ext cx="1738881" cy="425450"/>
          </a:xfrm>
          <a:prstGeom prst="roundRect">
            <a:avLst>
              <a:gd name="adj" fmla="val 50000"/>
            </a:avLst>
          </a:prstGeom>
          <a:solidFill>
            <a:schemeClr val="bg1"/>
          </a:solidFill>
          <a:ln>
            <a:gradFill flip="none" rotWithShape="1">
              <a:gsLst>
                <a:gs pos="0">
                  <a:schemeClr val="accent1"/>
                </a:gs>
                <a:gs pos="50000">
                  <a:schemeClr val="accent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rPr>
              <a:t>输入观点</a:t>
            </a:r>
          </a:p>
        </p:txBody>
      </p:sp>
      <p:cxnSp>
        <p:nvCxnSpPr>
          <p:cNvPr id="109" name="直接连接符 108">
            <a:extLst>
              <a:ext uri="{FF2B5EF4-FFF2-40B4-BE49-F238E27FC236}">
                <a16:creationId xmlns="" xmlns:a16="http://schemas.microsoft.com/office/drawing/2014/main" id="{17E4A741-60F4-4A33-992E-F89701A8234D}"/>
              </a:ext>
            </a:extLst>
          </p:cNvPr>
          <p:cNvCxnSpPr>
            <a:cxnSpLocks/>
            <a:stCxn id="110" idx="3"/>
          </p:cNvCxnSpPr>
          <p:nvPr/>
        </p:nvCxnSpPr>
        <p:spPr>
          <a:xfrm flipH="1">
            <a:off x="9007294" y="4044752"/>
            <a:ext cx="510960" cy="0"/>
          </a:xfrm>
          <a:prstGeom prst="line">
            <a:avLst/>
          </a:prstGeom>
          <a:ln w="15875">
            <a:gradFill flip="none" rotWithShape="1">
              <a:gsLst>
                <a:gs pos="100000">
                  <a:schemeClr val="accent1"/>
                </a:gs>
                <a:gs pos="0">
                  <a:schemeClr val="accent1">
                    <a:alpha val="0"/>
                  </a:schemeClr>
                </a:gs>
              </a:gsLst>
              <a:lin ang="0" scaled="1"/>
              <a:tileRect/>
            </a:gradFill>
            <a:tailEnd type="oval" w="lg" len="lg"/>
          </a:ln>
        </p:spPr>
        <p:style>
          <a:lnRef idx="1">
            <a:schemeClr val="accent1"/>
          </a:lnRef>
          <a:fillRef idx="0">
            <a:schemeClr val="accent1"/>
          </a:fillRef>
          <a:effectRef idx="0">
            <a:schemeClr val="accent1"/>
          </a:effectRef>
          <a:fontRef idx="minor">
            <a:schemeClr val="tx1"/>
          </a:fontRef>
        </p:style>
      </p:cxnSp>
      <p:sp>
        <p:nvSpPr>
          <p:cNvPr id="110" name="矩形: 圆角 109">
            <a:extLst>
              <a:ext uri="{FF2B5EF4-FFF2-40B4-BE49-F238E27FC236}">
                <a16:creationId xmlns="" xmlns:a16="http://schemas.microsoft.com/office/drawing/2014/main" id="{80A02014-2145-457D-B0D1-F1F5EAC19D3C}"/>
              </a:ext>
            </a:extLst>
          </p:cNvPr>
          <p:cNvSpPr/>
          <p:nvPr/>
        </p:nvSpPr>
        <p:spPr>
          <a:xfrm flipH="1">
            <a:off x="9518254" y="3832027"/>
            <a:ext cx="1738881" cy="425450"/>
          </a:xfrm>
          <a:prstGeom prst="roundRect">
            <a:avLst>
              <a:gd name="adj" fmla="val 50000"/>
            </a:avLst>
          </a:prstGeom>
          <a:solidFill>
            <a:schemeClr val="bg1"/>
          </a:solidFill>
          <a:ln>
            <a:gradFill flip="none" rotWithShape="1">
              <a:gsLst>
                <a:gs pos="0">
                  <a:schemeClr val="accent1"/>
                </a:gs>
                <a:gs pos="50000">
                  <a:schemeClr val="accent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rPr>
              <a:t>输入观点</a:t>
            </a:r>
          </a:p>
        </p:txBody>
      </p:sp>
      <p:cxnSp>
        <p:nvCxnSpPr>
          <p:cNvPr id="112" name="直接连接符 111">
            <a:extLst>
              <a:ext uri="{FF2B5EF4-FFF2-40B4-BE49-F238E27FC236}">
                <a16:creationId xmlns="" xmlns:a16="http://schemas.microsoft.com/office/drawing/2014/main" id="{D0E99B11-4FF2-49B4-A7EE-855A7A02C51D}"/>
              </a:ext>
            </a:extLst>
          </p:cNvPr>
          <p:cNvCxnSpPr>
            <a:cxnSpLocks/>
            <a:stCxn id="113" idx="3"/>
          </p:cNvCxnSpPr>
          <p:nvPr/>
        </p:nvCxnSpPr>
        <p:spPr>
          <a:xfrm flipH="1">
            <a:off x="8496334" y="4857159"/>
            <a:ext cx="510960" cy="0"/>
          </a:xfrm>
          <a:prstGeom prst="line">
            <a:avLst/>
          </a:prstGeom>
          <a:ln w="15875">
            <a:gradFill flip="none" rotWithShape="1">
              <a:gsLst>
                <a:gs pos="100000">
                  <a:schemeClr val="accent1"/>
                </a:gs>
                <a:gs pos="0">
                  <a:schemeClr val="accent1">
                    <a:alpha val="0"/>
                  </a:schemeClr>
                </a:gs>
              </a:gsLst>
              <a:lin ang="0" scaled="1"/>
              <a:tileRect/>
            </a:gradFill>
            <a:tailEnd type="oval" w="lg" len="lg"/>
          </a:ln>
        </p:spPr>
        <p:style>
          <a:lnRef idx="1">
            <a:schemeClr val="accent1"/>
          </a:lnRef>
          <a:fillRef idx="0">
            <a:schemeClr val="accent1"/>
          </a:fillRef>
          <a:effectRef idx="0">
            <a:schemeClr val="accent1"/>
          </a:effectRef>
          <a:fontRef idx="minor">
            <a:schemeClr val="tx1"/>
          </a:fontRef>
        </p:style>
      </p:cxnSp>
      <p:sp>
        <p:nvSpPr>
          <p:cNvPr id="113" name="矩形: 圆角 112">
            <a:extLst>
              <a:ext uri="{FF2B5EF4-FFF2-40B4-BE49-F238E27FC236}">
                <a16:creationId xmlns="" xmlns:a16="http://schemas.microsoft.com/office/drawing/2014/main" id="{59D16FE1-7FFF-4D37-9D11-D3F335F38DBC}"/>
              </a:ext>
            </a:extLst>
          </p:cNvPr>
          <p:cNvSpPr/>
          <p:nvPr/>
        </p:nvSpPr>
        <p:spPr>
          <a:xfrm flipH="1">
            <a:off x="9007294" y="4644434"/>
            <a:ext cx="1738881" cy="425450"/>
          </a:xfrm>
          <a:prstGeom prst="roundRect">
            <a:avLst>
              <a:gd name="adj" fmla="val 50000"/>
            </a:avLst>
          </a:prstGeom>
          <a:solidFill>
            <a:schemeClr val="bg1"/>
          </a:solidFill>
          <a:ln>
            <a:gradFill flip="none" rotWithShape="1">
              <a:gsLst>
                <a:gs pos="0">
                  <a:schemeClr val="accent1"/>
                </a:gs>
                <a:gs pos="50000">
                  <a:schemeClr val="accent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rPr>
              <a:t>输入观点</a:t>
            </a:r>
          </a:p>
        </p:txBody>
      </p:sp>
    </p:spTree>
    <p:extLst>
      <p:ext uri="{BB962C8B-B14F-4D97-AF65-F5344CB8AC3E}">
        <p14:creationId xmlns:p14="http://schemas.microsoft.com/office/powerpoint/2010/main" val="239952933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图片包含 树, 水, 自然, 户外&#10;&#10;自动生成的说明">
            <a:extLst>
              <a:ext uri="{FF2B5EF4-FFF2-40B4-BE49-F238E27FC236}">
                <a16:creationId xmlns="" xmlns:a16="http://schemas.microsoft.com/office/drawing/2014/main" id="{4F073F7B-F9FC-425C-A958-D7ECB5A32F4C}"/>
              </a:ext>
            </a:extLst>
          </p:cNvPr>
          <p:cNvPicPr>
            <a:picLocks noGrp="1" noChangeAspect="1"/>
          </p:cNvPicPr>
          <p:nvPr>
            <p:ph type="pic" sz="quarter" idx="13"/>
          </p:nvPr>
        </p:nvPicPr>
        <p:blipFill>
          <a:blip r:embed="rId3" cstate="email">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a:ext>
            </a:extLst>
          </a:blip>
          <a:srcRect l="3443" r="3443"/>
          <a:stretch>
            <a:fillRect/>
          </a:stretch>
        </p:blipFill>
        <p:spPr/>
      </p:pic>
      <p:sp>
        <p:nvSpPr>
          <p:cNvPr id="3" name="标题 2">
            <a:extLst>
              <a:ext uri="{FF2B5EF4-FFF2-40B4-BE49-F238E27FC236}">
                <a16:creationId xmlns="" xmlns:a16="http://schemas.microsoft.com/office/drawing/2014/main" id="{2F5B1B77-1542-4EDA-9EBA-E9FFA596CEAC}"/>
              </a:ext>
            </a:extLst>
          </p:cNvPr>
          <p:cNvSpPr>
            <a:spLocks noGrp="1"/>
          </p:cNvSpPr>
          <p:nvPr>
            <p:ph type="title"/>
          </p:nvPr>
        </p:nvSpPr>
        <p:spPr/>
        <p:txBody>
          <a:bodyPr/>
          <a:lstStyle/>
          <a:p>
            <a:r>
              <a:rPr lang="zh-CN" altLang="en-US" dirty="0"/>
              <a:t>多段图文页</a:t>
            </a:r>
            <a:r>
              <a:rPr lang="en-US" altLang="zh-CN" dirty="0"/>
              <a:t>-</a:t>
            </a:r>
            <a:r>
              <a:rPr lang="zh-CN" altLang="en-US" dirty="0"/>
              <a:t>纵向时间轴</a:t>
            </a:r>
          </a:p>
        </p:txBody>
      </p:sp>
      <p:sp>
        <p:nvSpPr>
          <p:cNvPr id="2" name="灯片编号占位符 1">
            <a:extLst>
              <a:ext uri="{FF2B5EF4-FFF2-40B4-BE49-F238E27FC236}">
                <a16:creationId xmlns="" xmlns:a16="http://schemas.microsoft.com/office/drawing/2014/main" id="{89B606C1-0858-4744-A61C-DA654522457D}"/>
              </a:ext>
            </a:extLst>
          </p:cNvPr>
          <p:cNvSpPr>
            <a:spLocks noGrp="1"/>
          </p:cNvSpPr>
          <p:nvPr>
            <p:ph type="sldNum" sz="quarter" idx="16"/>
          </p:nvPr>
        </p:nvSpPr>
        <p:spPr/>
        <p:txBody>
          <a:bodyPr/>
          <a:lstStyle/>
          <a:p>
            <a:fld id="{E0636391-671F-441A-88CD-087D895C35BE}" type="slidenum">
              <a:rPr lang="zh-CN" altLang="en-US" smtClean="0"/>
              <a:t>45</a:t>
            </a:fld>
            <a:endParaRPr lang="zh-CN" altLang="en-US"/>
          </a:p>
        </p:txBody>
      </p:sp>
      <p:sp>
        <p:nvSpPr>
          <p:cNvPr id="6" name="矩形 5">
            <a:extLst>
              <a:ext uri="{FF2B5EF4-FFF2-40B4-BE49-F238E27FC236}">
                <a16:creationId xmlns="" xmlns:a16="http://schemas.microsoft.com/office/drawing/2014/main" id="{691AF1A1-95F7-4BCF-97B8-0F85CF9325E8}"/>
              </a:ext>
            </a:extLst>
          </p:cNvPr>
          <p:cNvSpPr/>
          <p:nvPr/>
        </p:nvSpPr>
        <p:spPr>
          <a:xfrm>
            <a:off x="0" y="0"/>
            <a:ext cx="4793218" cy="6858000"/>
          </a:xfrm>
          <a:prstGeom prst="rect">
            <a:avLst/>
          </a:prstGeom>
          <a:gradFill>
            <a:gsLst>
              <a:gs pos="100000">
                <a:schemeClr val="bg1"/>
              </a:gs>
              <a:gs pos="0">
                <a:schemeClr val="bg1">
                  <a:alpha val="0"/>
                </a:schemeClr>
              </a:gs>
            </a:gsLst>
            <a:lin ang="16200000" scaled="1"/>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0" name="直接箭头连接符 39">
            <a:extLst>
              <a:ext uri="{FF2B5EF4-FFF2-40B4-BE49-F238E27FC236}">
                <a16:creationId xmlns="" xmlns:a16="http://schemas.microsoft.com/office/drawing/2014/main" id="{C6988124-EB3B-460B-9B9A-7D3502882D92}"/>
              </a:ext>
            </a:extLst>
          </p:cNvPr>
          <p:cNvCxnSpPr>
            <a:cxnSpLocks/>
          </p:cNvCxnSpPr>
          <p:nvPr/>
        </p:nvCxnSpPr>
        <p:spPr bwMode="auto">
          <a:xfrm flipV="1">
            <a:off x="6648328" y="1417320"/>
            <a:ext cx="0" cy="4716780"/>
          </a:xfrm>
          <a:prstGeom prst="straightConnector1">
            <a:avLst/>
          </a:prstGeom>
          <a:solidFill>
            <a:schemeClr val="accent1"/>
          </a:solidFill>
          <a:ln w="15875" cap="flat" cmpd="sng" algn="ctr">
            <a:gradFill>
              <a:gsLst>
                <a:gs pos="0">
                  <a:schemeClr val="accent1">
                    <a:alpha val="5000"/>
                  </a:schemeClr>
                </a:gs>
                <a:gs pos="84000">
                  <a:schemeClr val="accent1"/>
                </a:gs>
              </a:gsLst>
              <a:lin ang="5400000" scaled="1"/>
            </a:gradFill>
            <a:prstDash val="solid"/>
            <a:round/>
            <a:headEnd type="none" w="med" len="med"/>
            <a:tailEnd type="triangle" w="lg" len="lg"/>
          </a:ln>
          <a:effectLst/>
        </p:spPr>
      </p:cxnSp>
      <p:grpSp>
        <p:nvGrpSpPr>
          <p:cNvPr id="43" name="组合 42">
            <a:extLst>
              <a:ext uri="{FF2B5EF4-FFF2-40B4-BE49-F238E27FC236}">
                <a16:creationId xmlns="" xmlns:a16="http://schemas.microsoft.com/office/drawing/2014/main" id="{AE2A8FCB-5673-486A-A0DF-9D7F30FE95E2}"/>
              </a:ext>
            </a:extLst>
          </p:cNvPr>
          <p:cNvGrpSpPr>
            <a:grpSpLocks noChangeAspect="1"/>
          </p:cNvGrpSpPr>
          <p:nvPr/>
        </p:nvGrpSpPr>
        <p:grpSpPr>
          <a:xfrm>
            <a:off x="6558328" y="1831387"/>
            <a:ext cx="180000" cy="180000"/>
            <a:chOff x="4767943" y="1679949"/>
            <a:chExt cx="769255" cy="769255"/>
          </a:xfrm>
        </p:grpSpPr>
        <p:sp>
          <p:nvSpPr>
            <p:cNvPr id="44" name="椭圆 43">
              <a:extLst>
                <a:ext uri="{FF2B5EF4-FFF2-40B4-BE49-F238E27FC236}">
                  <a16:creationId xmlns="" xmlns:a16="http://schemas.microsoft.com/office/drawing/2014/main" id="{6C87A73B-C85D-406B-8626-E58C2C3A95CF}"/>
                </a:ext>
              </a:extLst>
            </p:cNvPr>
            <p:cNvSpPr/>
            <p:nvPr/>
          </p:nvSpPr>
          <p:spPr>
            <a:xfrm>
              <a:off x="4767943" y="1679949"/>
              <a:ext cx="769255" cy="76925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 xmlns:a16="http://schemas.microsoft.com/office/drawing/2014/main" id="{781EA4D9-3F34-4F5A-9089-DECE4BA2FB4D}"/>
                </a:ext>
              </a:extLst>
            </p:cNvPr>
            <p:cNvSpPr/>
            <p:nvPr/>
          </p:nvSpPr>
          <p:spPr>
            <a:xfrm>
              <a:off x="4855028" y="1767034"/>
              <a:ext cx="595085" cy="59508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 xmlns:a16="http://schemas.microsoft.com/office/drawing/2014/main" id="{FAEBDEEA-F543-445B-A41F-4A77E579615A}"/>
                </a:ext>
              </a:extLst>
            </p:cNvPr>
            <p:cNvSpPr/>
            <p:nvPr/>
          </p:nvSpPr>
          <p:spPr>
            <a:xfrm>
              <a:off x="4942113" y="1854119"/>
              <a:ext cx="420914" cy="4209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a:extLst>
              <a:ext uri="{FF2B5EF4-FFF2-40B4-BE49-F238E27FC236}">
                <a16:creationId xmlns="" xmlns:a16="http://schemas.microsoft.com/office/drawing/2014/main" id="{00A6EC59-87D0-45CF-B3F4-EDB3845136B2}"/>
              </a:ext>
            </a:extLst>
          </p:cNvPr>
          <p:cNvGrpSpPr>
            <a:grpSpLocks noChangeAspect="1"/>
          </p:cNvGrpSpPr>
          <p:nvPr/>
        </p:nvGrpSpPr>
        <p:grpSpPr>
          <a:xfrm>
            <a:off x="6558328" y="2717306"/>
            <a:ext cx="180000" cy="180000"/>
            <a:chOff x="4767943" y="1679949"/>
            <a:chExt cx="769255" cy="769255"/>
          </a:xfrm>
        </p:grpSpPr>
        <p:sp>
          <p:nvSpPr>
            <p:cNvPr id="50" name="椭圆 49">
              <a:extLst>
                <a:ext uri="{FF2B5EF4-FFF2-40B4-BE49-F238E27FC236}">
                  <a16:creationId xmlns="" xmlns:a16="http://schemas.microsoft.com/office/drawing/2014/main" id="{A5F059EA-8AE0-4B59-9081-43D0CEA1A80E}"/>
                </a:ext>
              </a:extLst>
            </p:cNvPr>
            <p:cNvSpPr/>
            <p:nvPr/>
          </p:nvSpPr>
          <p:spPr>
            <a:xfrm>
              <a:off x="4767943" y="1679949"/>
              <a:ext cx="769255" cy="76925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F522ECFC-DD23-4EF0-BCCA-208133A8AA38}"/>
                </a:ext>
              </a:extLst>
            </p:cNvPr>
            <p:cNvSpPr/>
            <p:nvPr/>
          </p:nvSpPr>
          <p:spPr>
            <a:xfrm>
              <a:off x="4855028" y="1767034"/>
              <a:ext cx="595085" cy="59508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18254DC2-4ACD-4020-B53D-99A598E1B803}"/>
                </a:ext>
              </a:extLst>
            </p:cNvPr>
            <p:cNvSpPr/>
            <p:nvPr/>
          </p:nvSpPr>
          <p:spPr>
            <a:xfrm>
              <a:off x="4942113" y="1854119"/>
              <a:ext cx="420914" cy="4209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a:extLst>
              <a:ext uri="{FF2B5EF4-FFF2-40B4-BE49-F238E27FC236}">
                <a16:creationId xmlns="" xmlns:a16="http://schemas.microsoft.com/office/drawing/2014/main" id="{CDB0DE23-3CEA-414D-8300-372C1DAFFA03}"/>
              </a:ext>
            </a:extLst>
          </p:cNvPr>
          <p:cNvGrpSpPr>
            <a:grpSpLocks noChangeAspect="1"/>
          </p:cNvGrpSpPr>
          <p:nvPr/>
        </p:nvGrpSpPr>
        <p:grpSpPr>
          <a:xfrm>
            <a:off x="6558328" y="3603225"/>
            <a:ext cx="180000" cy="180000"/>
            <a:chOff x="4767943" y="1679949"/>
            <a:chExt cx="769255" cy="769255"/>
          </a:xfrm>
        </p:grpSpPr>
        <p:sp>
          <p:nvSpPr>
            <p:cNvPr id="55" name="椭圆 54">
              <a:extLst>
                <a:ext uri="{FF2B5EF4-FFF2-40B4-BE49-F238E27FC236}">
                  <a16:creationId xmlns="" xmlns:a16="http://schemas.microsoft.com/office/drawing/2014/main" id="{C93E9FE9-CC9A-41D6-B7AF-CB0723190008}"/>
                </a:ext>
              </a:extLst>
            </p:cNvPr>
            <p:cNvSpPr/>
            <p:nvPr/>
          </p:nvSpPr>
          <p:spPr>
            <a:xfrm>
              <a:off x="4767943" y="1679949"/>
              <a:ext cx="769255" cy="76925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 xmlns:a16="http://schemas.microsoft.com/office/drawing/2014/main" id="{3D73BFEB-B66B-4915-AC9A-5217ADFE6BFA}"/>
                </a:ext>
              </a:extLst>
            </p:cNvPr>
            <p:cNvSpPr/>
            <p:nvPr/>
          </p:nvSpPr>
          <p:spPr>
            <a:xfrm>
              <a:off x="4855028" y="1767034"/>
              <a:ext cx="595085" cy="59508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 xmlns:a16="http://schemas.microsoft.com/office/drawing/2014/main" id="{2A82FC28-283E-44A3-BEC6-F430B700D54E}"/>
                </a:ext>
              </a:extLst>
            </p:cNvPr>
            <p:cNvSpPr/>
            <p:nvPr/>
          </p:nvSpPr>
          <p:spPr>
            <a:xfrm>
              <a:off x="4942113" y="1854119"/>
              <a:ext cx="420914" cy="4209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a:extLst>
              <a:ext uri="{FF2B5EF4-FFF2-40B4-BE49-F238E27FC236}">
                <a16:creationId xmlns="" xmlns:a16="http://schemas.microsoft.com/office/drawing/2014/main" id="{E1ECA369-C29C-40D1-ABA1-6DC8F5A010CA}"/>
              </a:ext>
            </a:extLst>
          </p:cNvPr>
          <p:cNvGrpSpPr>
            <a:grpSpLocks noChangeAspect="1"/>
          </p:cNvGrpSpPr>
          <p:nvPr/>
        </p:nvGrpSpPr>
        <p:grpSpPr>
          <a:xfrm>
            <a:off x="6558328" y="4489144"/>
            <a:ext cx="180000" cy="180000"/>
            <a:chOff x="4767943" y="1679949"/>
            <a:chExt cx="769255" cy="769255"/>
          </a:xfrm>
        </p:grpSpPr>
        <p:sp>
          <p:nvSpPr>
            <p:cNvPr id="61" name="椭圆 60">
              <a:extLst>
                <a:ext uri="{FF2B5EF4-FFF2-40B4-BE49-F238E27FC236}">
                  <a16:creationId xmlns="" xmlns:a16="http://schemas.microsoft.com/office/drawing/2014/main" id="{5FCBCBAE-AD23-4DE7-A43A-942980A73710}"/>
                </a:ext>
              </a:extLst>
            </p:cNvPr>
            <p:cNvSpPr/>
            <p:nvPr/>
          </p:nvSpPr>
          <p:spPr>
            <a:xfrm>
              <a:off x="4767943" y="1679949"/>
              <a:ext cx="769255" cy="76925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 xmlns:a16="http://schemas.microsoft.com/office/drawing/2014/main" id="{5526A2EE-6D26-4A85-8440-CFB59C392A64}"/>
                </a:ext>
              </a:extLst>
            </p:cNvPr>
            <p:cNvSpPr/>
            <p:nvPr/>
          </p:nvSpPr>
          <p:spPr>
            <a:xfrm>
              <a:off x="4855028" y="1767034"/>
              <a:ext cx="595085" cy="59508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 xmlns:a16="http://schemas.microsoft.com/office/drawing/2014/main" id="{09627A5C-B093-4843-A3C7-34E35BF71D0F}"/>
                </a:ext>
              </a:extLst>
            </p:cNvPr>
            <p:cNvSpPr/>
            <p:nvPr/>
          </p:nvSpPr>
          <p:spPr>
            <a:xfrm>
              <a:off x="4942113" y="1854119"/>
              <a:ext cx="420914" cy="4209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 xmlns:a16="http://schemas.microsoft.com/office/drawing/2014/main" id="{31260967-AF4A-4F5C-8FE0-C607E31140C3}"/>
              </a:ext>
            </a:extLst>
          </p:cNvPr>
          <p:cNvGrpSpPr>
            <a:grpSpLocks noChangeAspect="1"/>
          </p:cNvGrpSpPr>
          <p:nvPr/>
        </p:nvGrpSpPr>
        <p:grpSpPr>
          <a:xfrm>
            <a:off x="6558328" y="5375061"/>
            <a:ext cx="180000" cy="180000"/>
            <a:chOff x="4767943" y="1679949"/>
            <a:chExt cx="769255" cy="769255"/>
          </a:xfrm>
        </p:grpSpPr>
        <p:sp>
          <p:nvSpPr>
            <p:cNvPr id="65" name="椭圆 64">
              <a:extLst>
                <a:ext uri="{FF2B5EF4-FFF2-40B4-BE49-F238E27FC236}">
                  <a16:creationId xmlns="" xmlns:a16="http://schemas.microsoft.com/office/drawing/2014/main" id="{4C4AB447-A2A7-4541-A1CE-608D2E65648E}"/>
                </a:ext>
              </a:extLst>
            </p:cNvPr>
            <p:cNvSpPr/>
            <p:nvPr/>
          </p:nvSpPr>
          <p:spPr>
            <a:xfrm>
              <a:off x="4767943" y="1679949"/>
              <a:ext cx="769255" cy="76925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 xmlns:a16="http://schemas.microsoft.com/office/drawing/2014/main" id="{0C5A066D-51B4-4DE1-A51D-1ED4D4983FDF}"/>
                </a:ext>
              </a:extLst>
            </p:cNvPr>
            <p:cNvSpPr/>
            <p:nvPr/>
          </p:nvSpPr>
          <p:spPr>
            <a:xfrm>
              <a:off x="4855028" y="1767034"/>
              <a:ext cx="595085" cy="595085"/>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 xmlns:a16="http://schemas.microsoft.com/office/drawing/2014/main" id="{C06402AF-52F0-463A-817C-A2A080FD8154}"/>
                </a:ext>
              </a:extLst>
            </p:cNvPr>
            <p:cNvSpPr/>
            <p:nvPr/>
          </p:nvSpPr>
          <p:spPr>
            <a:xfrm>
              <a:off x="4942113" y="1854119"/>
              <a:ext cx="420914" cy="4209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矩形 67">
            <a:extLst>
              <a:ext uri="{FF2B5EF4-FFF2-40B4-BE49-F238E27FC236}">
                <a16:creationId xmlns="" xmlns:a16="http://schemas.microsoft.com/office/drawing/2014/main" id="{72FA6C07-8F99-4719-A9AE-0E4DFBF18E5D}"/>
              </a:ext>
            </a:extLst>
          </p:cNvPr>
          <p:cNvSpPr/>
          <p:nvPr/>
        </p:nvSpPr>
        <p:spPr>
          <a:xfrm>
            <a:off x="5543673" y="5280394"/>
            <a:ext cx="979843" cy="369332"/>
          </a:xfrm>
          <a:prstGeom prst="rect">
            <a:avLst/>
          </a:prstGeom>
        </p:spPr>
        <p:txBody>
          <a:bodyPr wrap="square" lIns="0">
            <a:spAutoFit/>
          </a:bodyPr>
          <a:lstStyle/>
          <a:p>
            <a:pPr algn="r"/>
            <a:r>
              <a:rPr lang="zh-CN" altLang="en-US" b="1" dirty="0">
                <a:solidFill>
                  <a:schemeClr val="accent1"/>
                </a:solidFill>
                <a:effectLst/>
              </a:rPr>
              <a:t>时间点</a:t>
            </a:r>
          </a:p>
        </p:txBody>
      </p:sp>
      <p:sp>
        <p:nvSpPr>
          <p:cNvPr id="71" name="矩形 70">
            <a:extLst>
              <a:ext uri="{FF2B5EF4-FFF2-40B4-BE49-F238E27FC236}">
                <a16:creationId xmlns="" xmlns:a16="http://schemas.microsoft.com/office/drawing/2014/main" id="{28FBD68B-DAA3-4808-A6AF-AC06E665F840}"/>
              </a:ext>
            </a:extLst>
          </p:cNvPr>
          <p:cNvSpPr/>
          <p:nvPr/>
        </p:nvSpPr>
        <p:spPr>
          <a:xfrm>
            <a:off x="5543673" y="4390626"/>
            <a:ext cx="979843" cy="369332"/>
          </a:xfrm>
          <a:prstGeom prst="rect">
            <a:avLst/>
          </a:prstGeom>
        </p:spPr>
        <p:txBody>
          <a:bodyPr wrap="square" lIns="0">
            <a:spAutoFit/>
          </a:bodyPr>
          <a:lstStyle/>
          <a:p>
            <a:pPr algn="r"/>
            <a:r>
              <a:rPr lang="zh-CN" altLang="en-US" b="1" dirty="0">
                <a:solidFill>
                  <a:schemeClr val="accent1"/>
                </a:solidFill>
                <a:effectLst/>
              </a:rPr>
              <a:t>时间点</a:t>
            </a:r>
          </a:p>
        </p:txBody>
      </p:sp>
      <p:sp>
        <p:nvSpPr>
          <p:cNvPr id="72" name="矩形 71">
            <a:extLst>
              <a:ext uri="{FF2B5EF4-FFF2-40B4-BE49-F238E27FC236}">
                <a16:creationId xmlns="" xmlns:a16="http://schemas.microsoft.com/office/drawing/2014/main" id="{5794620E-06AF-45B8-B4F6-783DFC3D1F43}"/>
              </a:ext>
            </a:extLst>
          </p:cNvPr>
          <p:cNvSpPr/>
          <p:nvPr/>
        </p:nvSpPr>
        <p:spPr>
          <a:xfrm>
            <a:off x="5543673" y="3500859"/>
            <a:ext cx="979843" cy="369332"/>
          </a:xfrm>
          <a:prstGeom prst="rect">
            <a:avLst/>
          </a:prstGeom>
        </p:spPr>
        <p:txBody>
          <a:bodyPr wrap="square" lIns="0">
            <a:spAutoFit/>
          </a:bodyPr>
          <a:lstStyle/>
          <a:p>
            <a:pPr algn="r"/>
            <a:r>
              <a:rPr lang="zh-CN" altLang="en-US" b="1" dirty="0">
                <a:solidFill>
                  <a:schemeClr val="accent1"/>
                </a:solidFill>
                <a:effectLst/>
              </a:rPr>
              <a:t>时间点</a:t>
            </a:r>
          </a:p>
        </p:txBody>
      </p:sp>
      <p:sp>
        <p:nvSpPr>
          <p:cNvPr id="73" name="矩形 72">
            <a:extLst>
              <a:ext uri="{FF2B5EF4-FFF2-40B4-BE49-F238E27FC236}">
                <a16:creationId xmlns="" xmlns:a16="http://schemas.microsoft.com/office/drawing/2014/main" id="{C1D9D7E3-6EA1-4AC8-8FE9-79B436A2822D}"/>
              </a:ext>
            </a:extLst>
          </p:cNvPr>
          <p:cNvSpPr/>
          <p:nvPr/>
        </p:nvSpPr>
        <p:spPr>
          <a:xfrm>
            <a:off x="5543673" y="2611092"/>
            <a:ext cx="979843" cy="369332"/>
          </a:xfrm>
          <a:prstGeom prst="rect">
            <a:avLst/>
          </a:prstGeom>
        </p:spPr>
        <p:txBody>
          <a:bodyPr wrap="square" lIns="0">
            <a:spAutoFit/>
          </a:bodyPr>
          <a:lstStyle/>
          <a:p>
            <a:pPr algn="r"/>
            <a:r>
              <a:rPr lang="zh-CN" altLang="en-US" b="1" dirty="0">
                <a:solidFill>
                  <a:schemeClr val="accent1"/>
                </a:solidFill>
                <a:effectLst/>
              </a:rPr>
              <a:t>时间点</a:t>
            </a:r>
          </a:p>
        </p:txBody>
      </p:sp>
      <p:sp>
        <p:nvSpPr>
          <p:cNvPr id="74" name="矩形 73">
            <a:extLst>
              <a:ext uri="{FF2B5EF4-FFF2-40B4-BE49-F238E27FC236}">
                <a16:creationId xmlns="" xmlns:a16="http://schemas.microsoft.com/office/drawing/2014/main" id="{60C4CB6C-CF98-44E7-9EC5-2FE8D64138D5}"/>
              </a:ext>
            </a:extLst>
          </p:cNvPr>
          <p:cNvSpPr/>
          <p:nvPr/>
        </p:nvSpPr>
        <p:spPr>
          <a:xfrm>
            <a:off x="5543673" y="1721325"/>
            <a:ext cx="979843" cy="369332"/>
          </a:xfrm>
          <a:prstGeom prst="rect">
            <a:avLst/>
          </a:prstGeom>
        </p:spPr>
        <p:txBody>
          <a:bodyPr wrap="square" lIns="0">
            <a:spAutoFit/>
          </a:bodyPr>
          <a:lstStyle/>
          <a:p>
            <a:pPr algn="r"/>
            <a:r>
              <a:rPr lang="zh-CN" altLang="en-US" b="1" dirty="0">
                <a:solidFill>
                  <a:schemeClr val="accent1"/>
                </a:solidFill>
                <a:effectLst/>
              </a:rPr>
              <a:t>时间点</a:t>
            </a:r>
          </a:p>
        </p:txBody>
      </p:sp>
      <p:sp>
        <p:nvSpPr>
          <p:cNvPr id="70" name="矩形 69">
            <a:extLst>
              <a:ext uri="{FF2B5EF4-FFF2-40B4-BE49-F238E27FC236}">
                <a16:creationId xmlns="" xmlns:a16="http://schemas.microsoft.com/office/drawing/2014/main" id="{60E84150-23D4-472E-BE0D-FFEED5FAE448}"/>
              </a:ext>
            </a:extLst>
          </p:cNvPr>
          <p:cNvSpPr/>
          <p:nvPr/>
        </p:nvSpPr>
        <p:spPr>
          <a:xfrm>
            <a:off x="6863140" y="5550073"/>
            <a:ext cx="4461761" cy="381258"/>
          </a:xfrm>
          <a:prstGeom prst="rect">
            <a:avLst/>
          </a:prstGeom>
        </p:spPr>
        <p:txBody>
          <a:bodyPr wrap="square" lIns="0">
            <a:spAutoFit/>
          </a:bodyPr>
          <a:lstStyle/>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矩形 76">
            <a:extLst>
              <a:ext uri="{FF2B5EF4-FFF2-40B4-BE49-F238E27FC236}">
                <a16:creationId xmlns="" xmlns:a16="http://schemas.microsoft.com/office/drawing/2014/main" id="{F5B55CB0-2A3B-4397-A49B-14DB47D96386}"/>
              </a:ext>
            </a:extLst>
          </p:cNvPr>
          <p:cNvSpPr/>
          <p:nvPr/>
        </p:nvSpPr>
        <p:spPr>
          <a:xfrm>
            <a:off x="6863140" y="5280394"/>
            <a:ext cx="1968859" cy="369332"/>
          </a:xfrm>
          <a:prstGeom prst="rect">
            <a:avLst/>
          </a:prstGeom>
        </p:spPr>
        <p:txBody>
          <a:bodyPr wrap="square" lIns="0">
            <a:spAutoFit/>
          </a:bodyPr>
          <a:lstStyle/>
          <a:p>
            <a:r>
              <a:rPr lang="zh-CN" altLang="en-US" b="1" dirty="0">
                <a:solidFill>
                  <a:schemeClr val="accent1"/>
                </a:solidFill>
              </a:rPr>
              <a:t>请输入您的小标题</a:t>
            </a:r>
            <a:endParaRPr lang="zh-CN" altLang="en-US" b="1" dirty="0">
              <a:solidFill>
                <a:schemeClr val="accent1"/>
              </a:solidFill>
              <a:effectLst/>
            </a:endParaRPr>
          </a:p>
        </p:txBody>
      </p:sp>
      <p:sp>
        <p:nvSpPr>
          <p:cNvPr id="79" name="矩形 78">
            <a:extLst>
              <a:ext uri="{FF2B5EF4-FFF2-40B4-BE49-F238E27FC236}">
                <a16:creationId xmlns="" xmlns:a16="http://schemas.microsoft.com/office/drawing/2014/main" id="{A7FE1B10-A73E-4558-83BF-125591558529}"/>
              </a:ext>
            </a:extLst>
          </p:cNvPr>
          <p:cNvSpPr/>
          <p:nvPr/>
        </p:nvSpPr>
        <p:spPr>
          <a:xfrm>
            <a:off x="6863140" y="4660305"/>
            <a:ext cx="4461761" cy="381258"/>
          </a:xfrm>
          <a:prstGeom prst="rect">
            <a:avLst/>
          </a:prstGeom>
        </p:spPr>
        <p:txBody>
          <a:bodyPr wrap="square" lIns="0">
            <a:spAutoFit/>
          </a:bodyPr>
          <a:lstStyle/>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0" name="矩形 79">
            <a:extLst>
              <a:ext uri="{FF2B5EF4-FFF2-40B4-BE49-F238E27FC236}">
                <a16:creationId xmlns="" xmlns:a16="http://schemas.microsoft.com/office/drawing/2014/main" id="{0325070F-5932-467F-B166-5C4144BCD580}"/>
              </a:ext>
            </a:extLst>
          </p:cNvPr>
          <p:cNvSpPr/>
          <p:nvPr/>
        </p:nvSpPr>
        <p:spPr>
          <a:xfrm>
            <a:off x="6863140" y="4390626"/>
            <a:ext cx="1968859" cy="369332"/>
          </a:xfrm>
          <a:prstGeom prst="rect">
            <a:avLst/>
          </a:prstGeom>
        </p:spPr>
        <p:txBody>
          <a:bodyPr wrap="square" lIns="0">
            <a:spAutoFit/>
          </a:bodyPr>
          <a:lstStyle/>
          <a:p>
            <a:r>
              <a:rPr lang="zh-CN" altLang="en-US" b="1" dirty="0">
                <a:solidFill>
                  <a:schemeClr val="accent1"/>
                </a:solidFill>
              </a:rPr>
              <a:t>请输入您的小标题</a:t>
            </a:r>
            <a:endParaRPr lang="zh-CN" altLang="en-US" b="1" dirty="0">
              <a:solidFill>
                <a:schemeClr val="accent1"/>
              </a:solidFill>
              <a:effectLst/>
            </a:endParaRPr>
          </a:p>
        </p:txBody>
      </p:sp>
      <p:sp>
        <p:nvSpPr>
          <p:cNvPr id="82" name="矩形 81">
            <a:extLst>
              <a:ext uri="{FF2B5EF4-FFF2-40B4-BE49-F238E27FC236}">
                <a16:creationId xmlns="" xmlns:a16="http://schemas.microsoft.com/office/drawing/2014/main" id="{67330819-D98E-46FE-BBFC-26AE5D244202}"/>
              </a:ext>
            </a:extLst>
          </p:cNvPr>
          <p:cNvSpPr/>
          <p:nvPr/>
        </p:nvSpPr>
        <p:spPr>
          <a:xfrm>
            <a:off x="6863140" y="3770537"/>
            <a:ext cx="4461761" cy="381258"/>
          </a:xfrm>
          <a:prstGeom prst="rect">
            <a:avLst/>
          </a:prstGeom>
        </p:spPr>
        <p:txBody>
          <a:bodyPr wrap="square" lIns="0">
            <a:spAutoFit/>
          </a:bodyPr>
          <a:lstStyle/>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3" name="矩形 82">
            <a:extLst>
              <a:ext uri="{FF2B5EF4-FFF2-40B4-BE49-F238E27FC236}">
                <a16:creationId xmlns="" xmlns:a16="http://schemas.microsoft.com/office/drawing/2014/main" id="{77D344E2-A42F-4476-9609-630AF7B7F6DA}"/>
              </a:ext>
            </a:extLst>
          </p:cNvPr>
          <p:cNvSpPr/>
          <p:nvPr/>
        </p:nvSpPr>
        <p:spPr>
          <a:xfrm>
            <a:off x="6863140" y="3500858"/>
            <a:ext cx="1968859" cy="369332"/>
          </a:xfrm>
          <a:prstGeom prst="rect">
            <a:avLst/>
          </a:prstGeom>
        </p:spPr>
        <p:txBody>
          <a:bodyPr wrap="square" lIns="0">
            <a:spAutoFit/>
          </a:bodyPr>
          <a:lstStyle/>
          <a:p>
            <a:r>
              <a:rPr lang="zh-CN" altLang="en-US" b="1" dirty="0">
                <a:solidFill>
                  <a:schemeClr val="accent1"/>
                </a:solidFill>
              </a:rPr>
              <a:t>请输入您的小标题</a:t>
            </a:r>
            <a:endParaRPr lang="zh-CN" altLang="en-US" b="1" dirty="0">
              <a:solidFill>
                <a:schemeClr val="accent1"/>
              </a:solidFill>
              <a:effectLst/>
            </a:endParaRPr>
          </a:p>
        </p:txBody>
      </p:sp>
      <p:sp>
        <p:nvSpPr>
          <p:cNvPr id="85" name="矩形 84">
            <a:extLst>
              <a:ext uri="{FF2B5EF4-FFF2-40B4-BE49-F238E27FC236}">
                <a16:creationId xmlns="" xmlns:a16="http://schemas.microsoft.com/office/drawing/2014/main" id="{5C18D781-AF16-4EF5-8CBD-1BFA29325026}"/>
              </a:ext>
            </a:extLst>
          </p:cNvPr>
          <p:cNvSpPr/>
          <p:nvPr/>
        </p:nvSpPr>
        <p:spPr>
          <a:xfrm>
            <a:off x="6863140" y="2880769"/>
            <a:ext cx="4461761" cy="381258"/>
          </a:xfrm>
          <a:prstGeom prst="rect">
            <a:avLst/>
          </a:prstGeom>
        </p:spPr>
        <p:txBody>
          <a:bodyPr wrap="square" lIns="0">
            <a:spAutoFit/>
          </a:bodyPr>
          <a:lstStyle/>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6" name="矩形 85">
            <a:extLst>
              <a:ext uri="{FF2B5EF4-FFF2-40B4-BE49-F238E27FC236}">
                <a16:creationId xmlns="" xmlns:a16="http://schemas.microsoft.com/office/drawing/2014/main" id="{A932A45A-D1A7-4E8D-9A0C-4319732A3DE5}"/>
              </a:ext>
            </a:extLst>
          </p:cNvPr>
          <p:cNvSpPr/>
          <p:nvPr/>
        </p:nvSpPr>
        <p:spPr>
          <a:xfrm>
            <a:off x="6863140" y="2611090"/>
            <a:ext cx="1968859" cy="369332"/>
          </a:xfrm>
          <a:prstGeom prst="rect">
            <a:avLst/>
          </a:prstGeom>
        </p:spPr>
        <p:txBody>
          <a:bodyPr wrap="square" lIns="0">
            <a:spAutoFit/>
          </a:bodyPr>
          <a:lstStyle/>
          <a:p>
            <a:r>
              <a:rPr lang="zh-CN" altLang="en-US" b="1" dirty="0">
                <a:solidFill>
                  <a:schemeClr val="accent1"/>
                </a:solidFill>
              </a:rPr>
              <a:t>请输入您的小标题</a:t>
            </a:r>
            <a:endParaRPr lang="zh-CN" altLang="en-US" b="1" dirty="0">
              <a:solidFill>
                <a:schemeClr val="accent1"/>
              </a:solidFill>
              <a:effectLst/>
            </a:endParaRPr>
          </a:p>
        </p:txBody>
      </p:sp>
      <p:sp>
        <p:nvSpPr>
          <p:cNvPr id="102" name="矩形 101">
            <a:extLst>
              <a:ext uri="{FF2B5EF4-FFF2-40B4-BE49-F238E27FC236}">
                <a16:creationId xmlns="" xmlns:a16="http://schemas.microsoft.com/office/drawing/2014/main" id="{1600EFA4-96FE-4767-9076-4045EC4FA337}"/>
              </a:ext>
            </a:extLst>
          </p:cNvPr>
          <p:cNvSpPr/>
          <p:nvPr/>
        </p:nvSpPr>
        <p:spPr>
          <a:xfrm>
            <a:off x="6863140" y="1991001"/>
            <a:ext cx="4461761" cy="381258"/>
          </a:xfrm>
          <a:prstGeom prst="rect">
            <a:avLst/>
          </a:prstGeom>
        </p:spPr>
        <p:txBody>
          <a:bodyPr wrap="square" lIns="0">
            <a:spAutoFit/>
          </a:bodyPr>
          <a:lstStyle/>
          <a:p>
            <a:pPr algn="just">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一句话描述发生的事情一句话描述发生的事情</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3" name="矩形 102">
            <a:extLst>
              <a:ext uri="{FF2B5EF4-FFF2-40B4-BE49-F238E27FC236}">
                <a16:creationId xmlns="" xmlns:a16="http://schemas.microsoft.com/office/drawing/2014/main" id="{9ABF1A6E-76D6-43D1-B4BB-9A2B4334172C}"/>
              </a:ext>
            </a:extLst>
          </p:cNvPr>
          <p:cNvSpPr/>
          <p:nvPr/>
        </p:nvSpPr>
        <p:spPr>
          <a:xfrm>
            <a:off x="6863140" y="1721322"/>
            <a:ext cx="1968859" cy="369332"/>
          </a:xfrm>
          <a:prstGeom prst="rect">
            <a:avLst/>
          </a:prstGeom>
        </p:spPr>
        <p:txBody>
          <a:bodyPr wrap="square" lIns="0">
            <a:spAutoFit/>
          </a:bodyPr>
          <a:lstStyle/>
          <a:p>
            <a:r>
              <a:rPr lang="zh-CN" altLang="en-US" b="1" dirty="0">
                <a:solidFill>
                  <a:schemeClr val="accent1"/>
                </a:solidFill>
              </a:rPr>
              <a:t>请输入您的小标题</a:t>
            </a:r>
            <a:endParaRPr lang="zh-CN" altLang="en-US" b="1" dirty="0">
              <a:solidFill>
                <a:schemeClr val="accent1"/>
              </a:solidFill>
              <a:effectLst/>
            </a:endParaRPr>
          </a:p>
        </p:txBody>
      </p:sp>
      <p:cxnSp>
        <p:nvCxnSpPr>
          <p:cNvPr id="41" name="直接连接符 40">
            <a:extLst>
              <a:ext uri="{FF2B5EF4-FFF2-40B4-BE49-F238E27FC236}">
                <a16:creationId xmlns="" xmlns:a16="http://schemas.microsoft.com/office/drawing/2014/main" id="{809DC043-067D-4066-851D-75A690B7DD82}"/>
              </a:ext>
            </a:extLst>
          </p:cNvPr>
          <p:cNvCxnSpPr/>
          <p:nvPr/>
        </p:nvCxnSpPr>
        <p:spPr>
          <a:xfrm>
            <a:off x="660400" y="367981"/>
            <a:ext cx="0" cy="51435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51873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平行四边形 4"/>
          <p:cNvSpPr/>
          <p:nvPr/>
        </p:nvSpPr>
        <p:spPr>
          <a:xfrm>
            <a:off x="-45998" y="1"/>
            <a:ext cx="12237999" cy="6858000"/>
          </a:xfrm>
          <a:prstGeom prst="parallelogram">
            <a:avLst>
              <a:gd name="adj" fmla="val 84940"/>
            </a:avLst>
          </a:prstGeom>
          <a:gradFill flip="none" rotWithShape="1">
            <a:gsLst>
              <a:gs pos="0">
                <a:schemeClr val="accent1">
                  <a:alpha val="0"/>
                </a:schemeClr>
              </a:gs>
              <a:gs pos="67000">
                <a:schemeClr val="accent2">
                  <a:alpha val="2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矩形 7"/>
          <p:cNvSpPr/>
          <p:nvPr/>
        </p:nvSpPr>
        <p:spPr>
          <a:xfrm>
            <a:off x="7476517" y="3582840"/>
            <a:ext cx="4056672" cy="2120902"/>
          </a:xfrm>
          <a:prstGeom prst="rect">
            <a:avLst/>
          </a:prstGeom>
        </p:spPr>
        <p:txBody>
          <a:bodyPr wrap="square">
            <a:spAutoFit/>
          </a:bodyPr>
          <a:lstStyle/>
          <a:p>
            <a:pPr marL="380990" indent="-380990">
              <a:lnSpc>
                <a:spcPct val="150000"/>
              </a:lnSpc>
              <a:buFont typeface="Arial" panose="020B0604020202020204" pitchFamily="34" charset="0"/>
              <a:buChar char="•"/>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输入您的文本内容</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marL="380990" indent="-380990">
              <a:lnSpc>
                <a:spcPct val="150000"/>
              </a:lnSpc>
              <a:buFont typeface="Arial" panose="020B0604020202020204" pitchFamily="34" charset="0"/>
              <a:buChar char="•"/>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输入您的文本内容</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pPr marL="380990" indent="-380990">
              <a:lnSpc>
                <a:spcPct val="150000"/>
              </a:lnSpc>
              <a:buFont typeface="Arial" panose="020B0604020202020204" pitchFamily="34" charset="0"/>
              <a:buChar char="•"/>
              <a:defRPr/>
            </a:pPr>
            <a:r>
              <a:rPr lang="zh-CN" altLang="en-US" dirty="0">
                <a:solidFill>
                  <a:schemeClr val="tx1">
                    <a:lumMod val="85000"/>
                    <a:lumOff val="15000"/>
                  </a:schemeClr>
                </a:solidFill>
                <a:latin typeface="+mj-ea"/>
              </a:rPr>
              <a:t>输入您的文本内容</a:t>
            </a:r>
            <a:endParaRPr lang="en-US" altLang="zh-CN" dirty="0">
              <a:solidFill>
                <a:schemeClr val="tx1">
                  <a:lumMod val="85000"/>
                  <a:lumOff val="15000"/>
                </a:schemeClr>
              </a:solidFill>
              <a:latin typeface="+mj-ea"/>
            </a:endParaRPr>
          </a:p>
          <a:p>
            <a:pPr marL="380990" indent="-380990">
              <a:lnSpc>
                <a:spcPct val="150000"/>
              </a:lnSpc>
              <a:buFont typeface="Arial" panose="020B0604020202020204" pitchFamily="34" charset="0"/>
              <a:buChar char="•"/>
              <a:defRPr/>
            </a:pPr>
            <a:r>
              <a:rPr lang="zh-CN" altLang="en-US" dirty="0">
                <a:solidFill>
                  <a:schemeClr val="tx1">
                    <a:lumMod val="85000"/>
                    <a:lumOff val="15000"/>
                  </a:schemeClr>
                </a:solidFill>
                <a:latin typeface="+mj-ea"/>
              </a:rPr>
              <a:t>输入您的文本内容</a:t>
            </a:r>
            <a:endParaRPr lang="en-US" altLang="zh-CN" dirty="0">
              <a:solidFill>
                <a:schemeClr val="tx1">
                  <a:lumMod val="85000"/>
                  <a:lumOff val="15000"/>
                </a:schemeClr>
              </a:solidFill>
              <a:latin typeface="+mj-ea"/>
            </a:endParaRPr>
          </a:p>
          <a:p>
            <a:pPr marL="380990" indent="-380990">
              <a:lnSpc>
                <a:spcPct val="150000"/>
              </a:lnSpc>
              <a:buFont typeface="Arial" panose="020B0604020202020204" pitchFamily="34" charset="0"/>
              <a:buChar char="•"/>
              <a:defRPr/>
            </a:pPr>
            <a:r>
              <a:rPr lang="zh-CN" altLang="en-US" dirty="0">
                <a:solidFill>
                  <a:schemeClr val="tx1">
                    <a:lumMod val="85000"/>
                    <a:lumOff val="15000"/>
                  </a:schemeClr>
                </a:solidFill>
                <a:latin typeface="+mj-ea"/>
              </a:rPr>
              <a:t>输入您的文本内容</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TextBox 2048"/>
          <p:cNvSpPr txBox="1"/>
          <p:nvPr/>
        </p:nvSpPr>
        <p:spPr>
          <a:xfrm>
            <a:off x="7476516" y="1707148"/>
            <a:ext cx="3057247" cy="523220"/>
          </a:xfrm>
          <a:prstGeom prst="rect">
            <a:avLst/>
          </a:prstGeom>
          <a:noFill/>
        </p:spPr>
        <p:txBody>
          <a:bodyPr wrap="none" lIns="0" rtlCol="0">
            <a:spAutoFit/>
          </a:bodyPr>
          <a:lstStyle/>
          <a:p>
            <a:r>
              <a:rPr lang="zh-CN" altLang="en-US" sz="2800" b="1" dirty="0">
                <a:solidFill>
                  <a:schemeClr val="accent1"/>
                </a:solidFill>
                <a:latin typeface="微软雅黑" panose="020B0503020204020204" pitchFamily="34" charset="-122"/>
              </a:rPr>
              <a:t>请输入您的小标题</a:t>
            </a:r>
          </a:p>
        </p:txBody>
      </p:sp>
      <p:sp>
        <p:nvSpPr>
          <p:cNvPr id="9" name="矩形 8">
            <a:extLst>
              <a:ext uri="{FF2B5EF4-FFF2-40B4-BE49-F238E27FC236}">
                <a16:creationId xmlns="" xmlns:a16="http://schemas.microsoft.com/office/drawing/2014/main" id="{34E946AA-E904-4EC5-B4AB-126999B16BDE}"/>
              </a:ext>
            </a:extLst>
          </p:cNvPr>
          <p:cNvSpPr/>
          <p:nvPr/>
        </p:nvSpPr>
        <p:spPr>
          <a:xfrm>
            <a:off x="7476517" y="2602203"/>
            <a:ext cx="3285548" cy="853054"/>
          </a:xfrm>
          <a:prstGeom prst="rect">
            <a:avLst/>
          </a:prstGeom>
        </p:spPr>
        <p:txBody>
          <a:bodyPr wrap="square" lIns="0">
            <a:spAutoFit/>
          </a:bodyPr>
          <a:lstStyle/>
          <a:p>
            <a:pPr>
              <a:lnSpc>
                <a:spcPct val="13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输入您的文本内容输入您的文本内容输入您的文本内容</a:t>
            </a:r>
            <a:endParaRPr lang="zh-CN" altLang="en-US" sz="1867" dirty="0">
              <a:solidFill>
                <a:schemeClr val="tx1">
                  <a:lumMod val="85000"/>
                  <a:lumOff val="15000"/>
                </a:schemeClr>
              </a:solidFill>
            </a:endParaRPr>
          </a:p>
        </p:txBody>
      </p:sp>
      <p:cxnSp>
        <p:nvCxnSpPr>
          <p:cNvPr id="13" name="直接连接符 12">
            <a:extLst>
              <a:ext uri="{FF2B5EF4-FFF2-40B4-BE49-F238E27FC236}">
                <a16:creationId xmlns="" xmlns:a16="http://schemas.microsoft.com/office/drawing/2014/main" id="{11E348A8-6314-4967-981C-36EB0288A304}"/>
              </a:ext>
            </a:extLst>
          </p:cNvPr>
          <p:cNvCxnSpPr>
            <a:cxnSpLocks/>
          </p:cNvCxnSpPr>
          <p:nvPr/>
        </p:nvCxnSpPr>
        <p:spPr>
          <a:xfrm>
            <a:off x="7476516" y="2408541"/>
            <a:ext cx="695296"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0" name="图片占位符 29" descr="图片包含 天空, 户外, 建筑物, 城市&#10;&#10;自动生成的说明">
            <a:extLst>
              <a:ext uri="{FF2B5EF4-FFF2-40B4-BE49-F238E27FC236}">
                <a16:creationId xmlns="" xmlns:a16="http://schemas.microsoft.com/office/drawing/2014/main" id="{487E826D-5054-4657-8444-4C0669D55054}"/>
              </a:ext>
            </a:extLst>
          </p:cNvPr>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a:stretch>
            <a:fillRect/>
          </a:stretch>
        </p:blipFill>
        <p:spPr/>
      </p:pic>
      <p:pic>
        <p:nvPicPr>
          <p:cNvPr id="33" name="图片占位符 32" descr="图片包含 树, 建筑物&#10;&#10;自动生成的说明">
            <a:extLst>
              <a:ext uri="{FF2B5EF4-FFF2-40B4-BE49-F238E27FC236}">
                <a16:creationId xmlns="" xmlns:a16="http://schemas.microsoft.com/office/drawing/2014/main" id="{ADC4752D-E085-4051-9639-FA1029D96F6D}"/>
              </a:ext>
            </a:extLst>
          </p:cNvPr>
          <p:cNvPicPr>
            <a:picLocks noGrp="1" noChangeAspect="1"/>
          </p:cNvPicPr>
          <p:nvPr>
            <p:ph type="pic" sz="quarter" idx="15"/>
          </p:nvPr>
        </p:nvPicPr>
        <p:blipFill>
          <a:blip r:embed="rId4" cstate="email">
            <a:extLst>
              <a:ext uri="{28A0092B-C50C-407E-A947-70E740481C1C}">
                <a14:useLocalDpi xmlns:a14="http://schemas.microsoft.com/office/drawing/2010/main"/>
              </a:ext>
            </a:extLst>
          </a:blip>
          <a:srcRect/>
          <a:stretch>
            <a:fillRect/>
          </a:stretch>
        </p:blipFill>
        <p:spPr/>
      </p:pic>
      <p:pic>
        <p:nvPicPr>
          <p:cNvPr id="35" name="图片占位符 34" descr="图片包含 树, 户外, 人员, 建筑物&#10;&#10;自动生成的说明">
            <a:extLst>
              <a:ext uri="{FF2B5EF4-FFF2-40B4-BE49-F238E27FC236}">
                <a16:creationId xmlns="" xmlns:a16="http://schemas.microsoft.com/office/drawing/2014/main" id="{0455936A-A251-47A9-ACB6-BB397EF35F9C}"/>
              </a:ext>
            </a:extLst>
          </p:cNvPr>
          <p:cNvPicPr>
            <a:picLocks noGrp="1" noChangeAspect="1"/>
          </p:cNvPicPr>
          <p:nvPr>
            <p:ph type="pic" sz="quarter" idx="16"/>
          </p:nvPr>
        </p:nvPicPr>
        <p:blipFill>
          <a:blip r:embed="rId5" cstate="email">
            <a:extLst>
              <a:ext uri="{28A0092B-C50C-407E-A947-70E740481C1C}">
                <a14:useLocalDpi xmlns:a14="http://schemas.microsoft.com/office/drawing/2010/main"/>
              </a:ext>
            </a:extLst>
          </a:blip>
          <a:srcRect/>
          <a:stretch>
            <a:fillRect/>
          </a:stretch>
        </p:blipFill>
        <p:spPr/>
      </p:pic>
      <p:pic>
        <p:nvPicPr>
          <p:cNvPr id="39" name="图片占位符 38" descr="图片包含 天空, 户外, 草, 建筑物&#10;&#10;自动生成的说明">
            <a:extLst>
              <a:ext uri="{FF2B5EF4-FFF2-40B4-BE49-F238E27FC236}">
                <a16:creationId xmlns="" xmlns:a16="http://schemas.microsoft.com/office/drawing/2014/main" id="{07BE23B0-52FE-4635-AD12-104A95F5FA68}"/>
              </a:ext>
            </a:extLst>
          </p:cNvPr>
          <p:cNvPicPr>
            <a:picLocks noGrp="1" noChangeAspect="1"/>
          </p:cNvPicPr>
          <p:nvPr>
            <p:ph type="pic" sz="quarter" idx="17"/>
          </p:nvPr>
        </p:nvPicPr>
        <p:blipFill>
          <a:blip r:embed="rId6" cstate="email">
            <a:extLst>
              <a:ext uri="{28A0092B-C50C-407E-A947-70E740481C1C}">
                <a14:useLocalDpi xmlns:a14="http://schemas.microsoft.com/office/drawing/2010/main"/>
              </a:ext>
            </a:extLst>
          </a:blip>
          <a:srcRect/>
          <a:stretch>
            <a:fillRect/>
          </a:stretch>
        </p:blipFill>
        <p:spPr/>
      </p:pic>
      <p:pic>
        <p:nvPicPr>
          <p:cNvPr id="37" name="图片占位符 36" descr="图片包含 草, 天空, 户外, 道路&#10;&#10;自动生成的说明">
            <a:extLst>
              <a:ext uri="{FF2B5EF4-FFF2-40B4-BE49-F238E27FC236}">
                <a16:creationId xmlns="" xmlns:a16="http://schemas.microsoft.com/office/drawing/2014/main" id="{364A5FF2-A65F-4E59-B240-1F31B865087C}"/>
              </a:ext>
            </a:extLst>
          </p:cNvPr>
          <p:cNvPicPr>
            <a:picLocks noGrp="1" noChangeAspect="1"/>
          </p:cNvPicPr>
          <p:nvPr>
            <p:ph type="pic" sz="quarter" idx="18"/>
          </p:nvPr>
        </p:nvPicPr>
        <p:blipFill>
          <a:blip r:embed="rId7" cstate="email">
            <a:extLst>
              <a:ext uri="{28A0092B-C50C-407E-A947-70E740481C1C}">
                <a14:useLocalDpi xmlns:a14="http://schemas.microsoft.com/office/drawing/2010/main"/>
              </a:ext>
            </a:extLst>
          </a:blip>
          <a:srcRect/>
          <a:stretch>
            <a:fillRect/>
          </a:stretch>
        </p:blipFill>
        <p:spPr/>
      </p:pic>
      <p:pic>
        <p:nvPicPr>
          <p:cNvPr id="28" name="图片占位符 27" descr="图片包含 鲜花, 树, 户外, 天空&#10;&#10;自动生成的说明">
            <a:extLst>
              <a:ext uri="{FF2B5EF4-FFF2-40B4-BE49-F238E27FC236}">
                <a16:creationId xmlns="" xmlns:a16="http://schemas.microsoft.com/office/drawing/2014/main" id="{FA861B28-38DF-4166-81C6-C31ED41A5A60}"/>
              </a:ext>
            </a:extLst>
          </p:cNvPr>
          <p:cNvPicPr>
            <a:picLocks noGrp="1" noChangeAspect="1"/>
          </p:cNvPicPr>
          <p:nvPr>
            <p:ph type="pic" sz="quarter" idx="13"/>
          </p:nvPr>
        </p:nvPicPr>
        <p:blipFill>
          <a:blip r:embed="rId8" cstate="email">
            <a:extLst>
              <a:ext uri="{28A0092B-C50C-407E-A947-70E740481C1C}">
                <a14:useLocalDpi xmlns:a14="http://schemas.microsoft.com/office/drawing/2010/main"/>
              </a:ext>
            </a:extLst>
          </a:blip>
          <a:srcRect/>
          <a:stretch>
            <a:fillRect/>
          </a:stretch>
        </p:blipFill>
        <p:spPr/>
      </p:pic>
      <p:sp>
        <p:nvSpPr>
          <p:cNvPr id="2" name="标题 1">
            <a:extLst>
              <a:ext uri="{FF2B5EF4-FFF2-40B4-BE49-F238E27FC236}">
                <a16:creationId xmlns="" xmlns:a16="http://schemas.microsoft.com/office/drawing/2014/main" id="{E4E36FDE-4CD6-4E6C-B700-E13A1D678E95}"/>
              </a:ext>
            </a:extLst>
          </p:cNvPr>
          <p:cNvSpPr>
            <a:spLocks noGrp="1"/>
          </p:cNvSpPr>
          <p:nvPr>
            <p:ph type="title"/>
          </p:nvPr>
        </p:nvSpPr>
        <p:spPr/>
        <p:txBody>
          <a:bodyPr/>
          <a:lstStyle/>
          <a:p>
            <a:r>
              <a:rPr lang="zh-CN" altLang="en-US" dirty="0"/>
              <a:t>多段图文页</a:t>
            </a:r>
            <a:r>
              <a:rPr lang="en-US" altLang="zh-CN" dirty="0"/>
              <a:t>-</a:t>
            </a:r>
            <a:r>
              <a:rPr lang="zh-CN" altLang="en-US" dirty="0"/>
              <a:t>多图展示</a:t>
            </a:r>
          </a:p>
        </p:txBody>
      </p:sp>
      <p:sp>
        <p:nvSpPr>
          <p:cNvPr id="4" name="页脚占位符 3">
            <a:extLst>
              <a:ext uri="{FF2B5EF4-FFF2-40B4-BE49-F238E27FC236}">
                <a16:creationId xmlns="" xmlns:a16="http://schemas.microsoft.com/office/drawing/2014/main" id="{11BDDF68-7450-44EB-898D-EA810BB7365E}"/>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 name="灯片编号占位符 2">
            <a:extLst>
              <a:ext uri="{FF2B5EF4-FFF2-40B4-BE49-F238E27FC236}">
                <a16:creationId xmlns="" xmlns:a16="http://schemas.microsoft.com/office/drawing/2014/main" id="{9B65CF00-D682-48C8-8AF1-4BED583BE670}"/>
              </a:ext>
            </a:extLst>
          </p:cNvPr>
          <p:cNvSpPr>
            <a:spLocks noGrp="1"/>
          </p:cNvSpPr>
          <p:nvPr>
            <p:ph type="sldNum" sz="quarter" idx="21"/>
          </p:nvPr>
        </p:nvSpPr>
        <p:spPr/>
        <p:txBody>
          <a:bodyPr/>
          <a:lstStyle/>
          <a:p>
            <a:fld id="{E0636391-671F-441A-88CD-087D895C35BE}" type="slidenum">
              <a:rPr lang="zh-CN" altLang="en-US" smtClean="0"/>
              <a:t>46</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2812"/>
    </mc:Choice>
    <mc:Fallback xmlns="">
      <p:transition advTm="2812"/>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descr="图片包含 鲜花, 树, 户外, 天空&#10;&#10;自动生成的说明">
            <a:extLst>
              <a:ext uri="{FF2B5EF4-FFF2-40B4-BE49-F238E27FC236}">
                <a16:creationId xmlns="" xmlns:a16="http://schemas.microsoft.com/office/drawing/2014/main" id="{E9E0F4C0-E73A-4C06-A553-E04AC8387DF7}"/>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pic>
        <p:nvPicPr>
          <p:cNvPr id="23" name="图片占位符 22" descr="图片包含 草, 天空, 户外, 道路&#10;&#10;自动生成的说明">
            <a:extLst>
              <a:ext uri="{FF2B5EF4-FFF2-40B4-BE49-F238E27FC236}">
                <a16:creationId xmlns="" xmlns:a16="http://schemas.microsoft.com/office/drawing/2014/main" id="{97FB74F3-F43C-4EC3-8227-BBA5D7E19401}"/>
              </a:ext>
            </a:extLst>
          </p:cNvPr>
          <p:cNvPicPr>
            <a:picLocks noGrp="1" noChangeAspect="1"/>
          </p:cNvPicPr>
          <p:nvPr>
            <p:ph type="pic" sz="quarter" idx="14"/>
          </p:nvPr>
        </p:nvPicPr>
        <p:blipFill>
          <a:blip r:embed="rId4" cstate="email">
            <a:extLst>
              <a:ext uri="{28A0092B-C50C-407E-A947-70E740481C1C}">
                <a14:useLocalDpi xmlns:a14="http://schemas.microsoft.com/office/drawing/2010/main"/>
              </a:ext>
            </a:extLst>
          </a:blip>
          <a:srcRect/>
          <a:stretch>
            <a:fillRect/>
          </a:stretch>
        </p:blipFill>
        <p:spPr/>
      </p:pic>
      <p:pic>
        <p:nvPicPr>
          <p:cNvPr id="21" name="图片占位符 20" descr="图片包含 天空, 户外, 建筑物, 城市&#10;&#10;自动生成的说明">
            <a:extLst>
              <a:ext uri="{FF2B5EF4-FFF2-40B4-BE49-F238E27FC236}">
                <a16:creationId xmlns="" xmlns:a16="http://schemas.microsoft.com/office/drawing/2014/main" id="{91B0D75E-79DA-4165-9EBE-D89A409848F6}"/>
              </a:ext>
            </a:extLst>
          </p:cNvPr>
          <p:cNvPicPr>
            <a:picLocks noGrp="1" noChangeAspect="1"/>
          </p:cNvPicPr>
          <p:nvPr>
            <p:ph type="pic" sz="quarter" idx="15"/>
          </p:nvPr>
        </p:nvPicPr>
        <p:blipFill>
          <a:blip r:embed="rId5" cstate="email">
            <a:extLst>
              <a:ext uri="{28A0092B-C50C-407E-A947-70E740481C1C}">
                <a14:useLocalDpi xmlns:a14="http://schemas.microsoft.com/office/drawing/2010/main"/>
              </a:ext>
            </a:extLst>
          </a:blip>
          <a:srcRect/>
          <a:stretch>
            <a:fillRect/>
          </a:stretch>
        </p:blipFill>
        <p:spPr/>
      </p:pic>
      <p:pic>
        <p:nvPicPr>
          <p:cNvPr id="25" name="图片占位符 24" descr="图片包含 树, 建筑物&#10;&#10;自动生成的说明">
            <a:extLst>
              <a:ext uri="{FF2B5EF4-FFF2-40B4-BE49-F238E27FC236}">
                <a16:creationId xmlns="" xmlns:a16="http://schemas.microsoft.com/office/drawing/2014/main" id="{7D0AAB9F-EF9D-439B-B832-63C69C4AD7E5}"/>
              </a:ext>
            </a:extLst>
          </p:cNvPr>
          <p:cNvPicPr>
            <a:picLocks noGrp="1" noChangeAspect="1"/>
          </p:cNvPicPr>
          <p:nvPr>
            <p:ph type="pic" sz="quarter" idx="16"/>
          </p:nvPr>
        </p:nvPicPr>
        <p:blipFill>
          <a:blip r:embed="rId6" cstate="email">
            <a:extLst>
              <a:ext uri="{28A0092B-C50C-407E-A947-70E740481C1C}">
                <a14:useLocalDpi xmlns:a14="http://schemas.microsoft.com/office/drawing/2010/main"/>
              </a:ext>
            </a:extLst>
          </a:blip>
          <a:srcRect/>
          <a:stretch>
            <a:fillRect/>
          </a:stretch>
        </p:blipFill>
        <p:spPr/>
      </p:pic>
      <p:pic>
        <p:nvPicPr>
          <p:cNvPr id="29" name="图片占位符 28" descr="图片包含 天空, 户外, 草, 建筑物&#10;&#10;自动生成的说明">
            <a:extLst>
              <a:ext uri="{FF2B5EF4-FFF2-40B4-BE49-F238E27FC236}">
                <a16:creationId xmlns="" xmlns:a16="http://schemas.microsoft.com/office/drawing/2014/main" id="{83CF74BE-B3E4-4E6E-A8DC-C175F1B86C3A}"/>
              </a:ext>
            </a:extLst>
          </p:cNvPr>
          <p:cNvPicPr>
            <a:picLocks noGrp="1" noChangeAspect="1"/>
          </p:cNvPicPr>
          <p:nvPr>
            <p:ph type="pic" sz="quarter" idx="17"/>
          </p:nvPr>
        </p:nvPicPr>
        <p:blipFill>
          <a:blip r:embed="rId7" cstate="email">
            <a:extLst>
              <a:ext uri="{28A0092B-C50C-407E-A947-70E740481C1C}">
                <a14:useLocalDpi xmlns:a14="http://schemas.microsoft.com/office/drawing/2010/main"/>
              </a:ext>
            </a:extLst>
          </a:blip>
          <a:srcRect/>
          <a:stretch>
            <a:fillRect/>
          </a:stretch>
        </p:blipFill>
        <p:spPr/>
      </p:pic>
      <p:pic>
        <p:nvPicPr>
          <p:cNvPr id="27" name="图片占位符 26" descr="图片包含 树, 户外, 人员, 建筑物&#10;&#10;自动生成的说明">
            <a:extLst>
              <a:ext uri="{FF2B5EF4-FFF2-40B4-BE49-F238E27FC236}">
                <a16:creationId xmlns="" xmlns:a16="http://schemas.microsoft.com/office/drawing/2014/main" id="{3C27F9EE-740E-4E00-802F-7C4F8709DDDF}"/>
              </a:ext>
            </a:extLst>
          </p:cNvPr>
          <p:cNvPicPr>
            <a:picLocks noGrp="1" noChangeAspect="1"/>
          </p:cNvPicPr>
          <p:nvPr>
            <p:ph type="pic" sz="quarter" idx="18"/>
          </p:nvPr>
        </p:nvPicPr>
        <p:blipFill>
          <a:blip r:embed="rId8" cstate="email">
            <a:extLst>
              <a:ext uri="{28A0092B-C50C-407E-A947-70E740481C1C}">
                <a14:useLocalDpi xmlns:a14="http://schemas.microsoft.com/office/drawing/2010/main"/>
              </a:ext>
            </a:extLst>
          </a:blip>
          <a:srcRect/>
          <a:stretch>
            <a:fillRect/>
          </a:stretch>
        </p:blipFill>
        <p:spPr/>
      </p:pic>
      <p:sp>
        <p:nvSpPr>
          <p:cNvPr id="2" name="标题 1">
            <a:extLst>
              <a:ext uri="{FF2B5EF4-FFF2-40B4-BE49-F238E27FC236}">
                <a16:creationId xmlns="" xmlns:a16="http://schemas.microsoft.com/office/drawing/2014/main" id="{7058C433-0FBC-4D8D-927B-11D531B04BA1}"/>
              </a:ext>
            </a:extLst>
          </p:cNvPr>
          <p:cNvSpPr>
            <a:spLocks noGrp="1"/>
          </p:cNvSpPr>
          <p:nvPr>
            <p:ph type="title"/>
          </p:nvPr>
        </p:nvSpPr>
        <p:spPr/>
        <p:txBody>
          <a:bodyPr/>
          <a:lstStyle/>
          <a:p>
            <a:r>
              <a:rPr lang="zh-CN" altLang="en-US" dirty="0"/>
              <a:t>多段图文页</a:t>
            </a:r>
            <a:r>
              <a:rPr lang="en-US" altLang="zh-CN" dirty="0"/>
              <a:t>-</a:t>
            </a:r>
            <a:r>
              <a:rPr lang="zh-CN" altLang="en-US" dirty="0"/>
              <a:t>多图展示</a:t>
            </a:r>
          </a:p>
        </p:txBody>
      </p:sp>
      <p:sp>
        <p:nvSpPr>
          <p:cNvPr id="10" name="页脚占位符 9">
            <a:extLst>
              <a:ext uri="{FF2B5EF4-FFF2-40B4-BE49-F238E27FC236}">
                <a16:creationId xmlns="" xmlns:a16="http://schemas.microsoft.com/office/drawing/2014/main" id="{E3F3DF1B-626C-41C3-AF2E-1BB45876B86E}"/>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 name="灯片编号占位符 2">
            <a:extLst>
              <a:ext uri="{FF2B5EF4-FFF2-40B4-BE49-F238E27FC236}">
                <a16:creationId xmlns="" xmlns:a16="http://schemas.microsoft.com/office/drawing/2014/main" id="{C4B780C9-6248-491B-B1B7-ECB0576A41A1}"/>
              </a:ext>
            </a:extLst>
          </p:cNvPr>
          <p:cNvSpPr>
            <a:spLocks noGrp="1"/>
          </p:cNvSpPr>
          <p:nvPr>
            <p:ph type="sldNum" sz="quarter" idx="21"/>
          </p:nvPr>
        </p:nvSpPr>
        <p:spPr/>
        <p:txBody>
          <a:bodyPr/>
          <a:lstStyle/>
          <a:p>
            <a:fld id="{E0636391-671F-441A-88CD-087D895C35BE}" type="slidenum">
              <a:rPr lang="zh-CN" altLang="en-US" smtClean="0"/>
              <a:t>47</a:t>
            </a:fld>
            <a:endParaRPr lang="zh-CN" altLang="en-US"/>
          </a:p>
        </p:txBody>
      </p:sp>
      <p:sp>
        <p:nvSpPr>
          <p:cNvPr id="12" name="矩形 11">
            <a:extLst>
              <a:ext uri="{FF2B5EF4-FFF2-40B4-BE49-F238E27FC236}">
                <a16:creationId xmlns="" xmlns:a16="http://schemas.microsoft.com/office/drawing/2014/main" id="{5254C635-DF64-4E88-ABBC-E6775BB04DC4}"/>
              </a:ext>
            </a:extLst>
          </p:cNvPr>
          <p:cNvSpPr/>
          <p:nvPr/>
        </p:nvSpPr>
        <p:spPr>
          <a:xfrm>
            <a:off x="939800" y="1355844"/>
            <a:ext cx="10312400" cy="452945"/>
          </a:xfrm>
          <a:prstGeom prst="rect">
            <a:avLst/>
          </a:prstGeom>
        </p:spPr>
        <p:txBody>
          <a:bodyPr wrap="square" lIns="0">
            <a:spAutoFit/>
          </a:bodyPr>
          <a:lstStyle/>
          <a:p>
            <a:pPr>
              <a:lnSpc>
                <a:spcPct val="13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输入您的文本内容输入您的文本内容输入您的文本内容输入您的文本内容输入您的文本内容</a:t>
            </a:r>
          </a:p>
        </p:txBody>
      </p:sp>
    </p:spTree>
    <p:extLst>
      <p:ext uri="{BB962C8B-B14F-4D97-AF65-F5344CB8AC3E}">
        <p14:creationId xmlns:p14="http://schemas.microsoft.com/office/powerpoint/2010/main" val="27627978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0D6EAF7-4250-4FEB-A407-9086E7B140BA}"/>
              </a:ext>
            </a:extLst>
          </p:cNvPr>
          <p:cNvSpPr>
            <a:spLocks noGrp="1"/>
          </p:cNvSpPr>
          <p:nvPr>
            <p:ph type="title"/>
          </p:nvPr>
        </p:nvSpPr>
        <p:spPr/>
        <p:txBody>
          <a:bodyPr/>
          <a:lstStyle/>
          <a:p>
            <a:r>
              <a:rPr lang="zh-CN" altLang="en-US" dirty="0"/>
              <a:t>多段文字页</a:t>
            </a:r>
            <a:r>
              <a:rPr lang="en-US" altLang="zh-CN" dirty="0"/>
              <a:t>-</a:t>
            </a:r>
            <a:r>
              <a:rPr lang="zh-CN" altLang="en-US" dirty="0"/>
              <a:t>荣誉</a:t>
            </a:r>
          </a:p>
        </p:txBody>
      </p:sp>
      <p:sp>
        <p:nvSpPr>
          <p:cNvPr id="4" name="页脚占位符 3">
            <a:extLst>
              <a:ext uri="{FF2B5EF4-FFF2-40B4-BE49-F238E27FC236}">
                <a16:creationId xmlns="" xmlns:a16="http://schemas.microsoft.com/office/drawing/2014/main" id="{017C1BE8-8CF0-4B1D-9988-52A131922EEC}"/>
              </a:ext>
            </a:extLst>
          </p:cNvPr>
          <p:cNvSpPr>
            <a:spLocks noGrp="1"/>
          </p:cNvSpPr>
          <p:nvPr>
            <p:ph type="ftr" sz="quarter" idx="2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 </a:t>
            </a:r>
            <a:r>
              <a:rPr kumimoji="0" lang="zh-CN" altLang="en-US"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厚德积学 励志敦行 </a:t>
            </a:r>
            <a:r>
              <a:rPr kumimoji="0" lang="en-US" altLang="zh-CN"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a:t>
            </a:r>
            <a:endParaRPr kumimoji="0" lang="zh-CN" altLang="en-US" sz="1200" b="0" i="0" u="none" strike="noStrike" kern="1200" cap="none" spc="300" normalizeH="0" baseline="0" noProof="0" dirty="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endParaRPr>
          </a:p>
        </p:txBody>
      </p:sp>
      <p:sp>
        <p:nvSpPr>
          <p:cNvPr id="3" name="灯片编号占位符 2">
            <a:extLst>
              <a:ext uri="{FF2B5EF4-FFF2-40B4-BE49-F238E27FC236}">
                <a16:creationId xmlns="" xmlns:a16="http://schemas.microsoft.com/office/drawing/2014/main" id="{DC74B792-1E79-4ECC-8C9A-D48DB4434F65}"/>
              </a:ext>
            </a:extLst>
          </p:cNvPr>
          <p:cNvSpPr>
            <a:spLocks noGrp="1"/>
          </p:cNvSpPr>
          <p:nvPr>
            <p:ph type="sldNum" sz="quarter" idx="2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636391-671F-441A-88CD-087D895C35BE}" type="slidenum">
              <a:rPr kumimoji="0" lang="zh-CN" altLang="en-US" sz="1200" b="0" i="0" u="none" strike="noStrike" kern="1200" cap="none" spc="0" normalizeH="0" baseline="0" noProof="0" smtClean="0">
                <a:ln>
                  <a:noFill/>
                </a:ln>
                <a:solidFill>
                  <a:prstClr val="white">
                    <a:lumMod val="65000"/>
                  </a:prstClr>
                </a:solidFill>
                <a:effectLst/>
                <a:uLnTx/>
                <a:uFillTx/>
                <a:latin typeface="Arial" panose="020B0604020202020204" pitchFamily="34" charset="0"/>
                <a:ea typeface="微软雅黑"/>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zh-CN" altLang="en-US" sz="1200" b="0" i="0" u="none" strike="noStrike" kern="1200" cap="none" spc="0" normalizeH="0" baseline="0" noProof="0">
              <a:ln>
                <a:noFill/>
              </a:ln>
              <a:solidFill>
                <a:prstClr val="white">
                  <a:lumMod val="65000"/>
                </a:prstClr>
              </a:solidFill>
              <a:effectLst/>
              <a:uLnTx/>
              <a:uFillTx/>
              <a:latin typeface="Arial" panose="020B0604020202020204" pitchFamily="34" charset="0"/>
              <a:ea typeface="微软雅黑"/>
              <a:cs typeface="Arial" panose="020B0604020202020204" pitchFamily="34" charset="0"/>
            </a:endParaRPr>
          </a:p>
        </p:txBody>
      </p:sp>
      <p:sp>
        <p:nvSpPr>
          <p:cNvPr id="100" name="椭圆 99">
            <a:extLst>
              <a:ext uri="{FF2B5EF4-FFF2-40B4-BE49-F238E27FC236}">
                <a16:creationId xmlns="" xmlns:a16="http://schemas.microsoft.com/office/drawing/2014/main" id="{DBCCACBB-63CA-4718-9939-29126E1FFC97}"/>
              </a:ext>
            </a:extLst>
          </p:cNvPr>
          <p:cNvSpPr/>
          <p:nvPr/>
        </p:nvSpPr>
        <p:spPr>
          <a:xfrm>
            <a:off x="1034677" y="2595369"/>
            <a:ext cx="1988538" cy="223906"/>
          </a:xfrm>
          <a:prstGeom prst="ellipse">
            <a:avLst/>
          </a:prstGeom>
          <a:gradFill>
            <a:gsLst>
              <a:gs pos="0">
                <a:schemeClr val="accent1"/>
              </a:gs>
              <a:gs pos="36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1" name="任意多边形: 形状 100">
            <a:extLst>
              <a:ext uri="{FF2B5EF4-FFF2-40B4-BE49-F238E27FC236}">
                <a16:creationId xmlns="" xmlns:a16="http://schemas.microsoft.com/office/drawing/2014/main" id="{8433BF71-1071-4A14-AAFB-1DA3BC42BFF0}"/>
              </a:ext>
            </a:extLst>
          </p:cNvPr>
          <p:cNvSpPr>
            <a:spLocks noChangeAspect="1"/>
          </p:cNvSpPr>
          <p:nvPr/>
        </p:nvSpPr>
        <p:spPr bwMode="auto">
          <a:xfrm>
            <a:off x="1009277" y="2304925"/>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02" name="任意多边形: 形状 101">
            <a:extLst>
              <a:ext uri="{FF2B5EF4-FFF2-40B4-BE49-F238E27FC236}">
                <a16:creationId xmlns="" xmlns:a16="http://schemas.microsoft.com/office/drawing/2014/main" id="{D012FB71-765F-44F5-965F-F4DDE411CF77}"/>
              </a:ext>
            </a:extLst>
          </p:cNvPr>
          <p:cNvSpPr>
            <a:spLocks noChangeAspect="1"/>
          </p:cNvSpPr>
          <p:nvPr/>
        </p:nvSpPr>
        <p:spPr bwMode="auto">
          <a:xfrm flipH="1">
            <a:off x="2559101" y="2304925"/>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03" name="TextBox 2048">
            <a:extLst>
              <a:ext uri="{FF2B5EF4-FFF2-40B4-BE49-F238E27FC236}">
                <a16:creationId xmlns="" xmlns:a16="http://schemas.microsoft.com/office/drawing/2014/main" id="{BE49A89E-303D-4744-9411-BE34EFBEF642}"/>
              </a:ext>
            </a:extLst>
          </p:cNvPr>
          <p:cNvSpPr txBox="1"/>
          <p:nvPr/>
        </p:nvSpPr>
        <p:spPr>
          <a:xfrm>
            <a:off x="1403168" y="2272097"/>
            <a:ext cx="1323439" cy="461665"/>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a:cs typeface="+mn-cs"/>
              </a:rPr>
              <a:t>输入名次</a:t>
            </a:r>
          </a:p>
        </p:txBody>
      </p:sp>
      <p:sp>
        <p:nvSpPr>
          <p:cNvPr id="104" name="椭圆 103">
            <a:extLst>
              <a:ext uri="{FF2B5EF4-FFF2-40B4-BE49-F238E27FC236}">
                <a16:creationId xmlns="" xmlns:a16="http://schemas.microsoft.com/office/drawing/2014/main" id="{DD461DC1-7E96-4164-85B1-DBB83DED6B81}"/>
              </a:ext>
            </a:extLst>
          </p:cNvPr>
          <p:cNvSpPr/>
          <p:nvPr/>
        </p:nvSpPr>
        <p:spPr>
          <a:xfrm>
            <a:off x="1034677" y="2687808"/>
            <a:ext cx="1988538" cy="223906"/>
          </a:xfrm>
          <a:prstGeom prst="ellipse">
            <a:avLst/>
          </a:prstGeom>
          <a:gradFill>
            <a:gsLst>
              <a:gs pos="0">
                <a:schemeClr val="accent1">
                  <a:alpha val="52000"/>
                </a:schemeClr>
              </a:gs>
              <a:gs pos="38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9" name="矩形 98">
            <a:extLst>
              <a:ext uri="{FF2B5EF4-FFF2-40B4-BE49-F238E27FC236}">
                <a16:creationId xmlns="" xmlns:a16="http://schemas.microsoft.com/office/drawing/2014/main" id="{642B1B22-F286-4D1D-A832-86829D358EB7}"/>
              </a:ext>
            </a:extLst>
          </p:cNvPr>
          <p:cNvSpPr/>
          <p:nvPr/>
        </p:nvSpPr>
        <p:spPr>
          <a:xfrm>
            <a:off x="1178336" y="2912140"/>
            <a:ext cx="172355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输入荣誉名称</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Arial"/>
              <a:ea typeface="微软雅黑"/>
              <a:cs typeface="+mn-cs"/>
            </a:endParaRPr>
          </a:p>
        </p:txBody>
      </p:sp>
      <p:sp>
        <p:nvSpPr>
          <p:cNvPr id="75" name="椭圆 74">
            <a:extLst>
              <a:ext uri="{FF2B5EF4-FFF2-40B4-BE49-F238E27FC236}">
                <a16:creationId xmlns="" xmlns:a16="http://schemas.microsoft.com/office/drawing/2014/main" id="{73D1A876-ECCE-45DB-9A96-55BA29AA006A}"/>
              </a:ext>
            </a:extLst>
          </p:cNvPr>
          <p:cNvSpPr/>
          <p:nvPr/>
        </p:nvSpPr>
        <p:spPr>
          <a:xfrm>
            <a:off x="1034677" y="4103163"/>
            <a:ext cx="1988538" cy="223906"/>
          </a:xfrm>
          <a:prstGeom prst="ellipse">
            <a:avLst/>
          </a:prstGeom>
          <a:gradFill>
            <a:gsLst>
              <a:gs pos="0">
                <a:schemeClr val="accent1"/>
              </a:gs>
              <a:gs pos="36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6" name="任意多边形: 形状 75">
            <a:extLst>
              <a:ext uri="{FF2B5EF4-FFF2-40B4-BE49-F238E27FC236}">
                <a16:creationId xmlns="" xmlns:a16="http://schemas.microsoft.com/office/drawing/2014/main" id="{B0CC33D3-92D1-49A0-85C0-79228725F8D9}"/>
              </a:ext>
            </a:extLst>
          </p:cNvPr>
          <p:cNvSpPr>
            <a:spLocks noChangeAspect="1"/>
          </p:cNvSpPr>
          <p:nvPr/>
        </p:nvSpPr>
        <p:spPr bwMode="auto">
          <a:xfrm>
            <a:off x="1009277" y="3812719"/>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77" name="任意多边形: 形状 76">
            <a:extLst>
              <a:ext uri="{FF2B5EF4-FFF2-40B4-BE49-F238E27FC236}">
                <a16:creationId xmlns="" xmlns:a16="http://schemas.microsoft.com/office/drawing/2014/main" id="{60C9D6BE-6CE7-4339-8924-7932B754B7D8}"/>
              </a:ext>
            </a:extLst>
          </p:cNvPr>
          <p:cNvSpPr>
            <a:spLocks noChangeAspect="1"/>
          </p:cNvSpPr>
          <p:nvPr/>
        </p:nvSpPr>
        <p:spPr bwMode="auto">
          <a:xfrm flipH="1">
            <a:off x="2559101" y="3812719"/>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78" name="TextBox 2048">
            <a:extLst>
              <a:ext uri="{FF2B5EF4-FFF2-40B4-BE49-F238E27FC236}">
                <a16:creationId xmlns="" xmlns:a16="http://schemas.microsoft.com/office/drawing/2014/main" id="{927C9DEA-C985-46CF-9012-9712FD8264E7}"/>
              </a:ext>
            </a:extLst>
          </p:cNvPr>
          <p:cNvSpPr txBox="1"/>
          <p:nvPr/>
        </p:nvSpPr>
        <p:spPr>
          <a:xfrm>
            <a:off x="1403168" y="3779891"/>
            <a:ext cx="1323439" cy="461665"/>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a:cs typeface="+mn-cs"/>
              </a:rPr>
              <a:t>输入名次</a:t>
            </a:r>
          </a:p>
        </p:txBody>
      </p:sp>
      <p:sp>
        <p:nvSpPr>
          <p:cNvPr id="79" name="椭圆 78">
            <a:extLst>
              <a:ext uri="{FF2B5EF4-FFF2-40B4-BE49-F238E27FC236}">
                <a16:creationId xmlns="" xmlns:a16="http://schemas.microsoft.com/office/drawing/2014/main" id="{E7D060F3-71D2-407B-B004-A5D069B7EF81}"/>
              </a:ext>
            </a:extLst>
          </p:cNvPr>
          <p:cNvSpPr/>
          <p:nvPr/>
        </p:nvSpPr>
        <p:spPr>
          <a:xfrm>
            <a:off x="1034677" y="4195602"/>
            <a:ext cx="1988538" cy="223906"/>
          </a:xfrm>
          <a:prstGeom prst="ellipse">
            <a:avLst/>
          </a:prstGeom>
          <a:gradFill>
            <a:gsLst>
              <a:gs pos="0">
                <a:schemeClr val="accent1">
                  <a:alpha val="52000"/>
                </a:schemeClr>
              </a:gs>
              <a:gs pos="38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4" name="矩形 73">
            <a:extLst>
              <a:ext uri="{FF2B5EF4-FFF2-40B4-BE49-F238E27FC236}">
                <a16:creationId xmlns="" xmlns:a16="http://schemas.microsoft.com/office/drawing/2014/main" id="{373FC031-4C6E-448F-B767-D4352C0805AA}"/>
              </a:ext>
            </a:extLst>
          </p:cNvPr>
          <p:cNvSpPr/>
          <p:nvPr/>
        </p:nvSpPr>
        <p:spPr>
          <a:xfrm>
            <a:off x="1178336" y="4419934"/>
            <a:ext cx="172355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输入荣誉名称</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Arial"/>
              <a:ea typeface="微软雅黑"/>
              <a:cs typeface="+mn-cs"/>
            </a:endParaRPr>
          </a:p>
        </p:txBody>
      </p:sp>
      <p:sp>
        <p:nvSpPr>
          <p:cNvPr id="59" name="椭圆 58">
            <a:extLst>
              <a:ext uri="{FF2B5EF4-FFF2-40B4-BE49-F238E27FC236}">
                <a16:creationId xmlns="" xmlns:a16="http://schemas.microsoft.com/office/drawing/2014/main" id="{63AC1B74-ACBA-40A5-9EF8-CD795F1CA980}"/>
              </a:ext>
            </a:extLst>
          </p:cNvPr>
          <p:cNvSpPr/>
          <p:nvPr/>
        </p:nvSpPr>
        <p:spPr>
          <a:xfrm>
            <a:off x="3754513" y="2595369"/>
            <a:ext cx="1988538" cy="223906"/>
          </a:xfrm>
          <a:prstGeom prst="ellipse">
            <a:avLst/>
          </a:prstGeom>
          <a:gradFill>
            <a:gsLst>
              <a:gs pos="0">
                <a:schemeClr val="accent1"/>
              </a:gs>
              <a:gs pos="36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0" name="任意多边形: 形状 59">
            <a:extLst>
              <a:ext uri="{FF2B5EF4-FFF2-40B4-BE49-F238E27FC236}">
                <a16:creationId xmlns="" xmlns:a16="http://schemas.microsoft.com/office/drawing/2014/main" id="{15A43BF6-7FD3-4FBE-B393-C1BE5D2A5B23}"/>
              </a:ext>
            </a:extLst>
          </p:cNvPr>
          <p:cNvSpPr>
            <a:spLocks noChangeAspect="1"/>
          </p:cNvSpPr>
          <p:nvPr/>
        </p:nvSpPr>
        <p:spPr bwMode="auto">
          <a:xfrm>
            <a:off x="3729113" y="2304925"/>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61" name="任意多边形: 形状 60">
            <a:extLst>
              <a:ext uri="{FF2B5EF4-FFF2-40B4-BE49-F238E27FC236}">
                <a16:creationId xmlns="" xmlns:a16="http://schemas.microsoft.com/office/drawing/2014/main" id="{E14E800E-43DE-401D-9B45-E44A90DB98C0}"/>
              </a:ext>
            </a:extLst>
          </p:cNvPr>
          <p:cNvSpPr>
            <a:spLocks noChangeAspect="1"/>
          </p:cNvSpPr>
          <p:nvPr/>
        </p:nvSpPr>
        <p:spPr bwMode="auto">
          <a:xfrm flipH="1">
            <a:off x="5278937" y="2304925"/>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62" name="TextBox 2048">
            <a:extLst>
              <a:ext uri="{FF2B5EF4-FFF2-40B4-BE49-F238E27FC236}">
                <a16:creationId xmlns="" xmlns:a16="http://schemas.microsoft.com/office/drawing/2014/main" id="{1D001619-B526-47CE-9D0C-25CE01E71EF5}"/>
              </a:ext>
            </a:extLst>
          </p:cNvPr>
          <p:cNvSpPr txBox="1"/>
          <p:nvPr/>
        </p:nvSpPr>
        <p:spPr>
          <a:xfrm>
            <a:off x="4123004" y="2272097"/>
            <a:ext cx="1323439" cy="461665"/>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a:cs typeface="+mn-cs"/>
              </a:rPr>
              <a:t>输入名次</a:t>
            </a:r>
          </a:p>
        </p:txBody>
      </p:sp>
      <p:sp>
        <p:nvSpPr>
          <p:cNvPr id="63" name="椭圆 62">
            <a:extLst>
              <a:ext uri="{FF2B5EF4-FFF2-40B4-BE49-F238E27FC236}">
                <a16:creationId xmlns="" xmlns:a16="http://schemas.microsoft.com/office/drawing/2014/main" id="{258D60FA-60DA-4E30-8B2C-CDE46595C582}"/>
              </a:ext>
            </a:extLst>
          </p:cNvPr>
          <p:cNvSpPr/>
          <p:nvPr/>
        </p:nvSpPr>
        <p:spPr>
          <a:xfrm>
            <a:off x="3754513" y="2687808"/>
            <a:ext cx="1988538" cy="223906"/>
          </a:xfrm>
          <a:prstGeom prst="ellipse">
            <a:avLst/>
          </a:prstGeom>
          <a:gradFill>
            <a:gsLst>
              <a:gs pos="0">
                <a:schemeClr val="accent1">
                  <a:alpha val="52000"/>
                </a:schemeClr>
              </a:gs>
              <a:gs pos="38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8" name="矩形 57">
            <a:extLst>
              <a:ext uri="{FF2B5EF4-FFF2-40B4-BE49-F238E27FC236}">
                <a16:creationId xmlns="" xmlns:a16="http://schemas.microsoft.com/office/drawing/2014/main" id="{AC4EE497-E05C-49F1-8657-A1698ECA8754}"/>
              </a:ext>
            </a:extLst>
          </p:cNvPr>
          <p:cNvSpPr/>
          <p:nvPr/>
        </p:nvSpPr>
        <p:spPr>
          <a:xfrm>
            <a:off x="3898172" y="2912140"/>
            <a:ext cx="172355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输入荣誉名称</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Arial"/>
              <a:ea typeface="微软雅黑"/>
              <a:cs typeface="+mn-cs"/>
            </a:endParaRPr>
          </a:p>
        </p:txBody>
      </p:sp>
      <p:sp>
        <p:nvSpPr>
          <p:cNvPr id="106" name="椭圆 105">
            <a:extLst>
              <a:ext uri="{FF2B5EF4-FFF2-40B4-BE49-F238E27FC236}">
                <a16:creationId xmlns="" xmlns:a16="http://schemas.microsoft.com/office/drawing/2014/main" id="{F6D2CD1E-8EA8-415F-8C87-9596F6DD9E78}"/>
              </a:ext>
            </a:extLst>
          </p:cNvPr>
          <p:cNvSpPr/>
          <p:nvPr/>
        </p:nvSpPr>
        <p:spPr>
          <a:xfrm>
            <a:off x="3754513" y="4103163"/>
            <a:ext cx="1988538" cy="223906"/>
          </a:xfrm>
          <a:prstGeom prst="ellipse">
            <a:avLst/>
          </a:prstGeom>
          <a:gradFill>
            <a:gsLst>
              <a:gs pos="0">
                <a:schemeClr val="accent1"/>
              </a:gs>
              <a:gs pos="36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7" name="任意多边形: 形状 106">
            <a:extLst>
              <a:ext uri="{FF2B5EF4-FFF2-40B4-BE49-F238E27FC236}">
                <a16:creationId xmlns="" xmlns:a16="http://schemas.microsoft.com/office/drawing/2014/main" id="{12D5D431-D91F-4A58-9B70-973162E91F2F}"/>
              </a:ext>
            </a:extLst>
          </p:cNvPr>
          <p:cNvSpPr>
            <a:spLocks noChangeAspect="1"/>
          </p:cNvSpPr>
          <p:nvPr/>
        </p:nvSpPr>
        <p:spPr bwMode="auto">
          <a:xfrm>
            <a:off x="3729113" y="3812719"/>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08" name="任意多边形: 形状 107">
            <a:extLst>
              <a:ext uri="{FF2B5EF4-FFF2-40B4-BE49-F238E27FC236}">
                <a16:creationId xmlns="" xmlns:a16="http://schemas.microsoft.com/office/drawing/2014/main" id="{0A9E0384-08D9-4F11-9FDE-AAA5D534DA90}"/>
              </a:ext>
            </a:extLst>
          </p:cNvPr>
          <p:cNvSpPr>
            <a:spLocks noChangeAspect="1"/>
          </p:cNvSpPr>
          <p:nvPr/>
        </p:nvSpPr>
        <p:spPr bwMode="auto">
          <a:xfrm flipH="1">
            <a:off x="5278937" y="3812719"/>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09" name="TextBox 2048">
            <a:extLst>
              <a:ext uri="{FF2B5EF4-FFF2-40B4-BE49-F238E27FC236}">
                <a16:creationId xmlns="" xmlns:a16="http://schemas.microsoft.com/office/drawing/2014/main" id="{3A2358CA-E6EF-4A23-9B5A-068F05B6917E}"/>
              </a:ext>
            </a:extLst>
          </p:cNvPr>
          <p:cNvSpPr txBox="1"/>
          <p:nvPr/>
        </p:nvSpPr>
        <p:spPr>
          <a:xfrm>
            <a:off x="4123004" y="3779891"/>
            <a:ext cx="1323439" cy="461665"/>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a:cs typeface="+mn-cs"/>
              </a:rPr>
              <a:t>输入名次</a:t>
            </a:r>
          </a:p>
        </p:txBody>
      </p:sp>
      <p:sp>
        <p:nvSpPr>
          <p:cNvPr id="110" name="椭圆 109">
            <a:extLst>
              <a:ext uri="{FF2B5EF4-FFF2-40B4-BE49-F238E27FC236}">
                <a16:creationId xmlns="" xmlns:a16="http://schemas.microsoft.com/office/drawing/2014/main" id="{F5240E6C-709F-4508-8D98-A6B5019C3160}"/>
              </a:ext>
            </a:extLst>
          </p:cNvPr>
          <p:cNvSpPr/>
          <p:nvPr/>
        </p:nvSpPr>
        <p:spPr>
          <a:xfrm>
            <a:off x="3754513" y="4195602"/>
            <a:ext cx="1988538" cy="223906"/>
          </a:xfrm>
          <a:prstGeom prst="ellipse">
            <a:avLst/>
          </a:prstGeom>
          <a:gradFill>
            <a:gsLst>
              <a:gs pos="0">
                <a:schemeClr val="accent1">
                  <a:alpha val="52000"/>
                </a:schemeClr>
              </a:gs>
              <a:gs pos="38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5" name="矩形 104">
            <a:extLst>
              <a:ext uri="{FF2B5EF4-FFF2-40B4-BE49-F238E27FC236}">
                <a16:creationId xmlns="" xmlns:a16="http://schemas.microsoft.com/office/drawing/2014/main" id="{E71702A4-0C95-4678-A6AC-FC49391CF1F4}"/>
              </a:ext>
            </a:extLst>
          </p:cNvPr>
          <p:cNvSpPr/>
          <p:nvPr/>
        </p:nvSpPr>
        <p:spPr>
          <a:xfrm>
            <a:off x="3898172" y="4419934"/>
            <a:ext cx="172355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输入荣誉名称</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Arial"/>
              <a:ea typeface="微软雅黑"/>
              <a:cs typeface="+mn-cs"/>
            </a:endParaRPr>
          </a:p>
        </p:txBody>
      </p:sp>
      <p:sp>
        <p:nvSpPr>
          <p:cNvPr id="67" name="椭圆 66">
            <a:extLst>
              <a:ext uri="{FF2B5EF4-FFF2-40B4-BE49-F238E27FC236}">
                <a16:creationId xmlns="" xmlns:a16="http://schemas.microsoft.com/office/drawing/2014/main" id="{9B7C4783-579D-4C8E-9D78-36083014E0DD}"/>
              </a:ext>
            </a:extLst>
          </p:cNvPr>
          <p:cNvSpPr/>
          <p:nvPr/>
        </p:nvSpPr>
        <p:spPr>
          <a:xfrm>
            <a:off x="6474349" y="2595369"/>
            <a:ext cx="1988538" cy="223906"/>
          </a:xfrm>
          <a:prstGeom prst="ellipse">
            <a:avLst/>
          </a:prstGeom>
          <a:gradFill>
            <a:gsLst>
              <a:gs pos="0">
                <a:schemeClr val="accent1"/>
              </a:gs>
              <a:gs pos="36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8" name="任意多边形: 形状 67">
            <a:extLst>
              <a:ext uri="{FF2B5EF4-FFF2-40B4-BE49-F238E27FC236}">
                <a16:creationId xmlns="" xmlns:a16="http://schemas.microsoft.com/office/drawing/2014/main" id="{3BEB57F9-1FAB-411F-B33E-A11546EA0120}"/>
              </a:ext>
            </a:extLst>
          </p:cNvPr>
          <p:cNvSpPr>
            <a:spLocks noChangeAspect="1"/>
          </p:cNvSpPr>
          <p:nvPr/>
        </p:nvSpPr>
        <p:spPr bwMode="auto">
          <a:xfrm>
            <a:off x="6448949" y="2304925"/>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69" name="任意多边形: 形状 68">
            <a:extLst>
              <a:ext uri="{FF2B5EF4-FFF2-40B4-BE49-F238E27FC236}">
                <a16:creationId xmlns="" xmlns:a16="http://schemas.microsoft.com/office/drawing/2014/main" id="{517724F8-9195-4EDE-9564-690641CF1C37}"/>
              </a:ext>
            </a:extLst>
          </p:cNvPr>
          <p:cNvSpPr>
            <a:spLocks noChangeAspect="1"/>
          </p:cNvSpPr>
          <p:nvPr/>
        </p:nvSpPr>
        <p:spPr bwMode="auto">
          <a:xfrm flipH="1">
            <a:off x="7998773" y="2304925"/>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70" name="TextBox 2048">
            <a:extLst>
              <a:ext uri="{FF2B5EF4-FFF2-40B4-BE49-F238E27FC236}">
                <a16:creationId xmlns="" xmlns:a16="http://schemas.microsoft.com/office/drawing/2014/main" id="{668696B2-9EC7-499E-AE18-693004FC5329}"/>
              </a:ext>
            </a:extLst>
          </p:cNvPr>
          <p:cNvSpPr txBox="1"/>
          <p:nvPr/>
        </p:nvSpPr>
        <p:spPr>
          <a:xfrm>
            <a:off x="6842840" y="2272097"/>
            <a:ext cx="1323439" cy="461665"/>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a:cs typeface="+mn-cs"/>
              </a:rPr>
              <a:t>输入名次</a:t>
            </a:r>
          </a:p>
        </p:txBody>
      </p:sp>
      <p:sp>
        <p:nvSpPr>
          <p:cNvPr id="71" name="椭圆 70">
            <a:extLst>
              <a:ext uri="{FF2B5EF4-FFF2-40B4-BE49-F238E27FC236}">
                <a16:creationId xmlns="" xmlns:a16="http://schemas.microsoft.com/office/drawing/2014/main" id="{C654BD87-6597-4D84-8EF4-6B4D5B2B27BB}"/>
              </a:ext>
            </a:extLst>
          </p:cNvPr>
          <p:cNvSpPr/>
          <p:nvPr/>
        </p:nvSpPr>
        <p:spPr>
          <a:xfrm>
            <a:off x="6474349" y="2687808"/>
            <a:ext cx="1988538" cy="223906"/>
          </a:xfrm>
          <a:prstGeom prst="ellipse">
            <a:avLst/>
          </a:prstGeom>
          <a:gradFill>
            <a:gsLst>
              <a:gs pos="0">
                <a:schemeClr val="accent1">
                  <a:alpha val="52000"/>
                </a:schemeClr>
              </a:gs>
              <a:gs pos="38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6" name="矩形 65">
            <a:extLst>
              <a:ext uri="{FF2B5EF4-FFF2-40B4-BE49-F238E27FC236}">
                <a16:creationId xmlns="" xmlns:a16="http://schemas.microsoft.com/office/drawing/2014/main" id="{29F77590-E4DD-4368-9737-C0F557F66ED7}"/>
              </a:ext>
            </a:extLst>
          </p:cNvPr>
          <p:cNvSpPr/>
          <p:nvPr/>
        </p:nvSpPr>
        <p:spPr>
          <a:xfrm>
            <a:off x="6618008" y="2912140"/>
            <a:ext cx="172355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输入荣誉名称</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Arial"/>
              <a:ea typeface="微软雅黑"/>
              <a:cs typeface="+mn-cs"/>
            </a:endParaRPr>
          </a:p>
        </p:txBody>
      </p:sp>
      <p:sp>
        <p:nvSpPr>
          <p:cNvPr id="114" name="椭圆 113">
            <a:extLst>
              <a:ext uri="{FF2B5EF4-FFF2-40B4-BE49-F238E27FC236}">
                <a16:creationId xmlns="" xmlns:a16="http://schemas.microsoft.com/office/drawing/2014/main" id="{D8F119DB-9B8A-40D9-871B-A86BC63FF575}"/>
              </a:ext>
            </a:extLst>
          </p:cNvPr>
          <p:cNvSpPr/>
          <p:nvPr/>
        </p:nvSpPr>
        <p:spPr>
          <a:xfrm>
            <a:off x="6474349" y="4103163"/>
            <a:ext cx="1988538" cy="223906"/>
          </a:xfrm>
          <a:prstGeom prst="ellipse">
            <a:avLst/>
          </a:prstGeom>
          <a:gradFill>
            <a:gsLst>
              <a:gs pos="0">
                <a:schemeClr val="accent1"/>
              </a:gs>
              <a:gs pos="36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15" name="任意多边形: 形状 114">
            <a:extLst>
              <a:ext uri="{FF2B5EF4-FFF2-40B4-BE49-F238E27FC236}">
                <a16:creationId xmlns="" xmlns:a16="http://schemas.microsoft.com/office/drawing/2014/main" id="{DB7CED41-5A50-4182-997B-1A7443E8CCBC}"/>
              </a:ext>
            </a:extLst>
          </p:cNvPr>
          <p:cNvSpPr>
            <a:spLocks noChangeAspect="1"/>
          </p:cNvSpPr>
          <p:nvPr/>
        </p:nvSpPr>
        <p:spPr bwMode="auto">
          <a:xfrm>
            <a:off x="6448949" y="3812719"/>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16" name="任意多边形: 形状 115">
            <a:extLst>
              <a:ext uri="{FF2B5EF4-FFF2-40B4-BE49-F238E27FC236}">
                <a16:creationId xmlns="" xmlns:a16="http://schemas.microsoft.com/office/drawing/2014/main" id="{7182CFCB-CAD8-4399-A617-249DD90A3B35}"/>
              </a:ext>
            </a:extLst>
          </p:cNvPr>
          <p:cNvSpPr>
            <a:spLocks noChangeAspect="1"/>
          </p:cNvSpPr>
          <p:nvPr/>
        </p:nvSpPr>
        <p:spPr bwMode="auto">
          <a:xfrm flipH="1">
            <a:off x="7998773" y="3812719"/>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17" name="TextBox 2048">
            <a:extLst>
              <a:ext uri="{FF2B5EF4-FFF2-40B4-BE49-F238E27FC236}">
                <a16:creationId xmlns="" xmlns:a16="http://schemas.microsoft.com/office/drawing/2014/main" id="{EF1F1835-A741-4E4D-B673-006141F030E1}"/>
              </a:ext>
            </a:extLst>
          </p:cNvPr>
          <p:cNvSpPr txBox="1"/>
          <p:nvPr/>
        </p:nvSpPr>
        <p:spPr>
          <a:xfrm>
            <a:off x="6842840" y="3779891"/>
            <a:ext cx="1323439" cy="461665"/>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a:cs typeface="+mn-cs"/>
              </a:rPr>
              <a:t>输入名次</a:t>
            </a:r>
          </a:p>
        </p:txBody>
      </p:sp>
      <p:sp>
        <p:nvSpPr>
          <p:cNvPr id="118" name="椭圆 117">
            <a:extLst>
              <a:ext uri="{FF2B5EF4-FFF2-40B4-BE49-F238E27FC236}">
                <a16:creationId xmlns="" xmlns:a16="http://schemas.microsoft.com/office/drawing/2014/main" id="{A62046EE-3345-497B-B2DF-1027520485B6}"/>
              </a:ext>
            </a:extLst>
          </p:cNvPr>
          <p:cNvSpPr/>
          <p:nvPr/>
        </p:nvSpPr>
        <p:spPr>
          <a:xfrm>
            <a:off x="6474349" y="4195602"/>
            <a:ext cx="1988538" cy="223906"/>
          </a:xfrm>
          <a:prstGeom prst="ellipse">
            <a:avLst/>
          </a:prstGeom>
          <a:gradFill>
            <a:gsLst>
              <a:gs pos="0">
                <a:schemeClr val="accent1">
                  <a:alpha val="52000"/>
                </a:schemeClr>
              </a:gs>
              <a:gs pos="38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13" name="矩形 112">
            <a:extLst>
              <a:ext uri="{FF2B5EF4-FFF2-40B4-BE49-F238E27FC236}">
                <a16:creationId xmlns="" xmlns:a16="http://schemas.microsoft.com/office/drawing/2014/main" id="{27EDD230-847F-4FC8-BDB1-BC1DE566AC19}"/>
              </a:ext>
            </a:extLst>
          </p:cNvPr>
          <p:cNvSpPr/>
          <p:nvPr/>
        </p:nvSpPr>
        <p:spPr>
          <a:xfrm>
            <a:off x="6618008" y="4419934"/>
            <a:ext cx="172355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输入荣誉名称</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Arial"/>
              <a:ea typeface="微软雅黑"/>
              <a:cs typeface="+mn-cs"/>
            </a:endParaRPr>
          </a:p>
        </p:txBody>
      </p:sp>
      <p:sp>
        <p:nvSpPr>
          <p:cNvPr id="83" name="椭圆 82">
            <a:extLst>
              <a:ext uri="{FF2B5EF4-FFF2-40B4-BE49-F238E27FC236}">
                <a16:creationId xmlns="" xmlns:a16="http://schemas.microsoft.com/office/drawing/2014/main" id="{85986BBE-0E08-4200-9C70-C4D4A2A75916}"/>
              </a:ext>
            </a:extLst>
          </p:cNvPr>
          <p:cNvSpPr/>
          <p:nvPr/>
        </p:nvSpPr>
        <p:spPr>
          <a:xfrm>
            <a:off x="9194186" y="2595369"/>
            <a:ext cx="1988538" cy="223906"/>
          </a:xfrm>
          <a:prstGeom prst="ellipse">
            <a:avLst/>
          </a:prstGeom>
          <a:gradFill>
            <a:gsLst>
              <a:gs pos="0">
                <a:schemeClr val="accent1"/>
              </a:gs>
              <a:gs pos="36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4" name="任意多边形: 形状 83">
            <a:extLst>
              <a:ext uri="{FF2B5EF4-FFF2-40B4-BE49-F238E27FC236}">
                <a16:creationId xmlns="" xmlns:a16="http://schemas.microsoft.com/office/drawing/2014/main" id="{A48F3C58-EE48-47F3-A13E-1F3919077CCF}"/>
              </a:ext>
            </a:extLst>
          </p:cNvPr>
          <p:cNvSpPr>
            <a:spLocks noChangeAspect="1"/>
          </p:cNvSpPr>
          <p:nvPr/>
        </p:nvSpPr>
        <p:spPr bwMode="auto">
          <a:xfrm>
            <a:off x="9168786" y="2304925"/>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85" name="任意多边形: 形状 84">
            <a:extLst>
              <a:ext uri="{FF2B5EF4-FFF2-40B4-BE49-F238E27FC236}">
                <a16:creationId xmlns="" xmlns:a16="http://schemas.microsoft.com/office/drawing/2014/main" id="{12CEDC5D-EB33-4F90-B9A1-A467086B1B86}"/>
              </a:ext>
            </a:extLst>
          </p:cNvPr>
          <p:cNvSpPr>
            <a:spLocks noChangeAspect="1"/>
          </p:cNvSpPr>
          <p:nvPr/>
        </p:nvSpPr>
        <p:spPr bwMode="auto">
          <a:xfrm flipH="1">
            <a:off x="10718610" y="2304925"/>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86" name="TextBox 2048">
            <a:extLst>
              <a:ext uri="{FF2B5EF4-FFF2-40B4-BE49-F238E27FC236}">
                <a16:creationId xmlns="" xmlns:a16="http://schemas.microsoft.com/office/drawing/2014/main" id="{D515E86E-B338-4297-A69C-77B9F9FEC61B}"/>
              </a:ext>
            </a:extLst>
          </p:cNvPr>
          <p:cNvSpPr txBox="1"/>
          <p:nvPr/>
        </p:nvSpPr>
        <p:spPr>
          <a:xfrm>
            <a:off x="9562677" y="2272097"/>
            <a:ext cx="1323439" cy="461665"/>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a:cs typeface="+mn-cs"/>
              </a:rPr>
              <a:t>输入名次</a:t>
            </a:r>
          </a:p>
        </p:txBody>
      </p:sp>
      <p:sp>
        <p:nvSpPr>
          <p:cNvPr id="87" name="椭圆 86">
            <a:extLst>
              <a:ext uri="{FF2B5EF4-FFF2-40B4-BE49-F238E27FC236}">
                <a16:creationId xmlns="" xmlns:a16="http://schemas.microsoft.com/office/drawing/2014/main" id="{1B4A4820-AD28-4C28-8BBD-71E671F21C1E}"/>
              </a:ext>
            </a:extLst>
          </p:cNvPr>
          <p:cNvSpPr/>
          <p:nvPr/>
        </p:nvSpPr>
        <p:spPr>
          <a:xfrm>
            <a:off x="9194186" y="2687808"/>
            <a:ext cx="1988538" cy="223906"/>
          </a:xfrm>
          <a:prstGeom prst="ellipse">
            <a:avLst/>
          </a:prstGeom>
          <a:gradFill>
            <a:gsLst>
              <a:gs pos="0">
                <a:schemeClr val="accent1">
                  <a:alpha val="52000"/>
                </a:schemeClr>
              </a:gs>
              <a:gs pos="38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2" name="矩形 81">
            <a:extLst>
              <a:ext uri="{FF2B5EF4-FFF2-40B4-BE49-F238E27FC236}">
                <a16:creationId xmlns="" xmlns:a16="http://schemas.microsoft.com/office/drawing/2014/main" id="{91923E9E-0612-4778-AEAB-FD6ECEC91A80}"/>
              </a:ext>
            </a:extLst>
          </p:cNvPr>
          <p:cNvSpPr/>
          <p:nvPr/>
        </p:nvSpPr>
        <p:spPr>
          <a:xfrm>
            <a:off x="9337845" y="2912140"/>
            <a:ext cx="172355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输入荣誉名称</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Arial"/>
              <a:ea typeface="微软雅黑"/>
              <a:cs typeface="+mn-cs"/>
            </a:endParaRPr>
          </a:p>
        </p:txBody>
      </p:sp>
      <p:sp>
        <p:nvSpPr>
          <p:cNvPr id="91" name="椭圆 90">
            <a:extLst>
              <a:ext uri="{FF2B5EF4-FFF2-40B4-BE49-F238E27FC236}">
                <a16:creationId xmlns="" xmlns:a16="http://schemas.microsoft.com/office/drawing/2014/main" id="{09E983DC-EBAF-4E22-8AAB-25464D07EB06}"/>
              </a:ext>
            </a:extLst>
          </p:cNvPr>
          <p:cNvSpPr/>
          <p:nvPr/>
        </p:nvSpPr>
        <p:spPr>
          <a:xfrm>
            <a:off x="9194186" y="4103163"/>
            <a:ext cx="1988538" cy="223906"/>
          </a:xfrm>
          <a:prstGeom prst="ellipse">
            <a:avLst/>
          </a:prstGeom>
          <a:gradFill>
            <a:gsLst>
              <a:gs pos="0">
                <a:schemeClr val="accent1"/>
              </a:gs>
              <a:gs pos="36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2" name="任意多边形: 形状 91">
            <a:extLst>
              <a:ext uri="{FF2B5EF4-FFF2-40B4-BE49-F238E27FC236}">
                <a16:creationId xmlns="" xmlns:a16="http://schemas.microsoft.com/office/drawing/2014/main" id="{92DCDBBC-172A-4B32-B928-DC503F1A36FE}"/>
              </a:ext>
            </a:extLst>
          </p:cNvPr>
          <p:cNvSpPr>
            <a:spLocks noChangeAspect="1"/>
          </p:cNvSpPr>
          <p:nvPr/>
        </p:nvSpPr>
        <p:spPr bwMode="auto">
          <a:xfrm>
            <a:off x="9168786" y="3812719"/>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93" name="任意多边形: 形状 92">
            <a:extLst>
              <a:ext uri="{FF2B5EF4-FFF2-40B4-BE49-F238E27FC236}">
                <a16:creationId xmlns="" xmlns:a16="http://schemas.microsoft.com/office/drawing/2014/main" id="{A548EBB0-C000-46CF-8D12-379950CC8FD3}"/>
              </a:ext>
            </a:extLst>
          </p:cNvPr>
          <p:cNvSpPr>
            <a:spLocks noChangeAspect="1"/>
          </p:cNvSpPr>
          <p:nvPr/>
        </p:nvSpPr>
        <p:spPr bwMode="auto">
          <a:xfrm flipH="1">
            <a:off x="10718610" y="3812719"/>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94" name="TextBox 2048">
            <a:extLst>
              <a:ext uri="{FF2B5EF4-FFF2-40B4-BE49-F238E27FC236}">
                <a16:creationId xmlns="" xmlns:a16="http://schemas.microsoft.com/office/drawing/2014/main" id="{77338CB4-CBEE-4FD5-8EAA-8749B6A28C46}"/>
              </a:ext>
            </a:extLst>
          </p:cNvPr>
          <p:cNvSpPr txBox="1"/>
          <p:nvPr/>
        </p:nvSpPr>
        <p:spPr>
          <a:xfrm>
            <a:off x="9562677" y="3779891"/>
            <a:ext cx="1323439" cy="461665"/>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a:cs typeface="+mn-cs"/>
              </a:rPr>
              <a:t>输入名次</a:t>
            </a:r>
          </a:p>
        </p:txBody>
      </p:sp>
      <p:sp>
        <p:nvSpPr>
          <p:cNvPr id="95" name="椭圆 94">
            <a:extLst>
              <a:ext uri="{FF2B5EF4-FFF2-40B4-BE49-F238E27FC236}">
                <a16:creationId xmlns="" xmlns:a16="http://schemas.microsoft.com/office/drawing/2014/main" id="{374E8C4A-F436-4691-8558-EF897DEFAE11}"/>
              </a:ext>
            </a:extLst>
          </p:cNvPr>
          <p:cNvSpPr/>
          <p:nvPr/>
        </p:nvSpPr>
        <p:spPr>
          <a:xfrm>
            <a:off x="9194186" y="4195602"/>
            <a:ext cx="1988538" cy="223906"/>
          </a:xfrm>
          <a:prstGeom prst="ellipse">
            <a:avLst/>
          </a:prstGeom>
          <a:gradFill>
            <a:gsLst>
              <a:gs pos="0">
                <a:schemeClr val="accent1">
                  <a:alpha val="52000"/>
                </a:schemeClr>
              </a:gs>
              <a:gs pos="38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0" name="矩形 89">
            <a:extLst>
              <a:ext uri="{FF2B5EF4-FFF2-40B4-BE49-F238E27FC236}">
                <a16:creationId xmlns="" xmlns:a16="http://schemas.microsoft.com/office/drawing/2014/main" id="{81B324CB-D2C5-4A19-A914-D15745DA365F}"/>
              </a:ext>
            </a:extLst>
          </p:cNvPr>
          <p:cNvSpPr/>
          <p:nvPr/>
        </p:nvSpPr>
        <p:spPr>
          <a:xfrm>
            <a:off x="9337845" y="4419934"/>
            <a:ext cx="172355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输入荣誉名称</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Arial"/>
              <a:ea typeface="微软雅黑"/>
              <a:cs typeface="+mn-cs"/>
            </a:endParaRPr>
          </a:p>
        </p:txBody>
      </p:sp>
    </p:spTree>
    <p:extLst>
      <p:ext uri="{BB962C8B-B14F-4D97-AF65-F5344CB8AC3E}">
        <p14:creationId xmlns:p14="http://schemas.microsoft.com/office/powerpoint/2010/main" val="81885439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任意多边形: 形状 55">
            <a:extLst>
              <a:ext uri="{FF2B5EF4-FFF2-40B4-BE49-F238E27FC236}">
                <a16:creationId xmlns="" xmlns:a16="http://schemas.microsoft.com/office/drawing/2014/main" id="{EDDBCB5D-E589-4C90-AAE3-1C3600368C87}"/>
              </a:ext>
            </a:extLst>
          </p:cNvPr>
          <p:cNvSpPr/>
          <p:nvPr/>
        </p:nvSpPr>
        <p:spPr>
          <a:xfrm>
            <a:off x="-30712" y="1130300"/>
            <a:ext cx="12222712" cy="5727699"/>
          </a:xfrm>
          <a:custGeom>
            <a:avLst/>
            <a:gdLst>
              <a:gd name="connsiteX0" fmla="*/ 6126715 w 12222712"/>
              <a:gd name="connsiteY0" fmla="*/ 0 h 5727699"/>
              <a:gd name="connsiteX1" fmla="*/ 12035290 w 12222712"/>
              <a:gd name="connsiteY1" fmla="*/ 3826610 h 5727699"/>
              <a:gd name="connsiteX2" fmla="*/ 12222712 w 12222712"/>
              <a:gd name="connsiteY2" fmla="*/ 4299917 h 5727699"/>
              <a:gd name="connsiteX3" fmla="*/ 12222712 w 12222712"/>
              <a:gd name="connsiteY3" fmla="*/ 5727699 h 5727699"/>
              <a:gd name="connsiteX4" fmla="*/ 0 w 12222712"/>
              <a:gd name="connsiteY4" fmla="*/ 5727699 h 5727699"/>
              <a:gd name="connsiteX5" fmla="*/ 0 w 12222712"/>
              <a:gd name="connsiteY5" fmla="*/ 4383799 h 5727699"/>
              <a:gd name="connsiteX6" fmla="*/ 7373 w 12222712"/>
              <a:gd name="connsiteY6" fmla="*/ 4358862 h 5727699"/>
              <a:gd name="connsiteX7" fmla="*/ 6126715 w 12222712"/>
              <a:gd name="connsiteY7" fmla="*/ 0 h 572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22712" h="5727699">
                <a:moveTo>
                  <a:pt x="6126715" y="0"/>
                </a:moveTo>
                <a:cubicBezTo>
                  <a:pt x="8758731" y="0"/>
                  <a:pt x="11023804" y="1571084"/>
                  <a:pt x="12035290" y="3826610"/>
                </a:cubicBezTo>
                <a:lnTo>
                  <a:pt x="12222712" y="4299917"/>
                </a:lnTo>
                <a:lnTo>
                  <a:pt x="12222712" y="5727699"/>
                </a:lnTo>
                <a:lnTo>
                  <a:pt x="0" y="5727699"/>
                </a:lnTo>
                <a:lnTo>
                  <a:pt x="0" y="4383799"/>
                </a:lnTo>
                <a:lnTo>
                  <a:pt x="7373" y="4358862"/>
                </a:lnTo>
                <a:cubicBezTo>
                  <a:pt x="883322" y="1822085"/>
                  <a:pt x="3292233" y="0"/>
                  <a:pt x="6126715" y="0"/>
                </a:cubicBezTo>
                <a:close/>
              </a:path>
            </a:pathLst>
          </a:custGeom>
          <a:gradFill flip="none" rotWithShape="1">
            <a:gsLst>
              <a:gs pos="46000">
                <a:schemeClr val="accent1">
                  <a:alpha val="0"/>
                </a:schemeClr>
              </a:gs>
              <a:gs pos="0">
                <a:schemeClr val="accent1">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2" name="标题 1">
            <a:extLst>
              <a:ext uri="{FF2B5EF4-FFF2-40B4-BE49-F238E27FC236}">
                <a16:creationId xmlns="" xmlns:a16="http://schemas.microsoft.com/office/drawing/2014/main" id="{70D6EAF7-4250-4FEB-A407-9086E7B140BA}"/>
              </a:ext>
            </a:extLst>
          </p:cNvPr>
          <p:cNvSpPr>
            <a:spLocks noGrp="1"/>
          </p:cNvSpPr>
          <p:nvPr>
            <p:ph type="title"/>
          </p:nvPr>
        </p:nvSpPr>
        <p:spPr/>
        <p:txBody>
          <a:bodyPr/>
          <a:lstStyle/>
          <a:p>
            <a:r>
              <a:rPr lang="zh-CN" altLang="en-US" dirty="0"/>
              <a:t>多段文字页</a:t>
            </a:r>
            <a:r>
              <a:rPr lang="en-US" altLang="zh-CN" dirty="0"/>
              <a:t>-</a:t>
            </a:r>
            <a:r>
              <a:rPr lang="zh-CN" altLang="en-US" dirty="0"/>
              <a:t>荣誉</a:t>
            </a:r>
          </a:p>
        </p:txBody>
      </p:sp>
      <p:sp>
        <p:nvSpPr>
          <p:cNvPr id="4" name="页脚占位符 3">
            <a:extLst>
              <a:ext uri="{FF2B5EF4-FFF2-40B4-BE49-F238E27FC236}">
                <a16:creationId xmlns="" xmlns:a16="http://schemas.microsoft.com/office/drawing/2014/main" id="{017C1BE8-8CF0-4B1D-9988-52A131922EEC}"/>
              </a:ext>
            </a:extLst>
          </p:cNvPr>
          <p:cNvSpPr>
            <a:spLocks noGrp="1"/>
          </p:cNvSpPr>
          <p:nvPr>
            <p:ph type="ftr" sz="quarter" idx="2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 </a:t>
            </a:r>
            <a:r>
              <a:rPr kumimoji="0" lang="zh-CN" altLang="en-US"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厚德积学 励志敦行 </a:t>
            </a:r>
            <a:r>
              <a:rPr kumimoji="0" lang="en-US" altLang="zh-CN"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a:t>
            </a:r>
            <a:endParaRPr kumimoji="0" lang="zh-CN" altLang="en-US" sz="1200" b="0" i="0" u="none" strike="noStrike" kern="1200" cap="none" spc="300" normalizeH="0" baseline="0" noProof="0" dirty="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endParaRPr>
          </a:p>
        </p:txBody>
      </p:sp>
      <p:sp>
        <p:nvSpPr>
          <p:cNvPr id="3" name="灯片编号占位符 2">
            <a:extLst>
              <a:ext uri="{FF2B5EF4-FFF2-40B4-BE49-F238E27FC236}">
                <a16:creationId xmlns="" xmlns:a16="http://schemas.microsoft.com/office/drawing/2014/main" id="{DC74B792-1E79-4ECC-8C9A-D48DB4434F65}"/>
              </a:ext>
            </a:extLst>
          </p:cNvPr>
          <p:cNvSpPr>
            <a:spLocks noGrp="1"/>
          </p:cNvSpPr>
          <p:nvPr>
            <p:ph type="sldNum" sz="quarter" idx="2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636391-671F-441A-88CD-087D895C35BE}" type="slidenum">
              <a:rPr kumimoji="0" lang="zh-CN" altLang="en-US" sz="1200" b="0" i="0" u="none" strike="noStrike" kern="1200" cap="none" spc="0" normalizeH="0" baseline="0" noProof="0" smtClean="0">
                <a:ln>
                  <a:noFill/>
                </a:ln>
                <a:solidFill>
                  <a:prstClr val="white">
                    <a:lumMod val="65000"/>
                  </a:prstClr>
                </a:solidFill>
                <a:effectLst/>
                <a:uLnTx/>
                <a:uFillTx/>
                <a:latin typeface="Arial" panose="020B0604020202020204" pitchFamily="34" charset="0"/>
                <a:ea typeface="微软雅黑"/>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zh-CN" altLang="en-US" sz="1200" b="0" i="0" u="none" strike="noStrike" kern="1200" cap="none" spc="0" normalizeH="0" baseline="0" noProof="0">
              <a:ln>
                <a:noFill/>
              </a:ln>
              <a:solidFill>
                <a:prstClr val="white">
                  <a:lumMod val="65000"/>
                </a:prstClr>
              </a:solidFill>
              <a:effectLst/>
              <a:uLnTx/>
              <a:uFillTx/>
              <a:latin typeface="Arial" panose="020B0604020202020204" pitchFamily="34" charset="0"/>
              <a:ea typeface="微软雅黑"/>
              <a:cs typeface="Arial" panose="020B0604020202020204" pitchFamily="34" charset="0"/>
            </a:endParaRPr>
          </a:p>
        </p:txBody>
      </p:sp>
      <p:sp>
        <p:nvSpPr>
          <p:cNvPr id="100" name="椭圆 99">
            <a:extLst>
              <a:ext uri="{FF2B5EF4-FFF2-40B4-BE49-F238E27FC236}">
                <a16:creationId xmlns="" xmlns:a16="http://schemas.microsoft.com/office/drawing/2014/main" id="{DBCCACBB-63CA-4718-9939-29126E1FFC97}"/>
              </a:ext>
            </a:extLst>
          </p:cNvPr>
          <p:cNvSpPr/>
          <p:nvPr/>
        </p:nvSpPr>
        <p:spPr>
          <a:xfrm>
            <a:off x="4580348" y="1871873"/>
            <a:ext cx="3070525" cy="345736"/>
          </a:xfrm>
          <a:prstGeom prst="ellipse">
            <a:avLst/>
          </a:prstGeom>
          <a:gradFill>
            <a:gsLst>
              <a:gs pos="0">
                <a:schemeClr val="accent1"/>
              </a:gs>
              <a:gs pos="36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a:ea typeface="微软雅黑"/>
              <a:cs typeface="+mn-cs"/>
            </a:endParaRPr>
          </a:p>
        </p:txBody>
      </p:sp>
      <p:sp>
        <p:nvSpPr>
          <p:cNvPr id="101" name="任意多边形: 形状 100">
            <a:extLst>
              <a:ext uri="{FF2B5EF4-FFF2-40B4-BE49-F238E27FC236}">
                <a16:creationId xmlns="" xmlns:a16="http://schemas.microsoft.com/office/drawing/2014/main" id="{8433BF71-1071-4A14-AAFB-1DA3BC42BFF0}"/>
              </a:ext>
            </a:extLst>
          </p:cNvPr>
          <p:cNvSpPr>
            <a:spLocks noChangeAspect="1"/>
          </p:cNvSpPr>
          <p:nvPr/>
        </p:nvSpPr>
        <p:spPr bwMode="auto">
          <a:xfrm>
            <a:off x="4541128" y="1423395"/>
            <a:ext cx="677423" cy="794213"/>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Arial"/>
              <a:ea typeface="微软雅黑"/>
              <a:cs typeface="+mn-cs"/>
            </a:endParaRPr>
          </a:p>
        </p:txBody>
      </p:sp>
      <p:sp>
        <p:nvSpPr>
          <p:cNvPr id="102" name="任意多边形: 形状 101">
            <a:extLst>
              <a:ext uri="{FF2B5EF4-FFF2-40B4-BE49-F238E27FC236}">
                <a16:creationId xmlns="" xmlns:a16="http://schemas.microsoft.com/office/drawing/2014/main" id="{D012FB71-765F-44F5-965F-F4DDE411CF77}"/>
              </a:ext>
            </a:extLst>
          </p:cNvPr>
          <p:cNvSpPr>
            <a:spLocks noChangeAspect="1"/>
          </p:cNvSpPr>
          <p:nvPr/>
        </p:nvSpPr>
        <p:spPr bwMode="auto">
          <a:xfrm flipH="1">
            <a:off x="6934229" y="1423395"/>
            <a:ext cx="677423" cy="794213"/>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Arial"/>
              <a:ea typeface="微软雅黑"/>
              <a:cs typeface="+mn-cs"/>
            </a:endParaRPr>
          </a:p>
        </p:txBody>
      </p:sp>
      <p:sp>
        <p:nvSpPr>
          <p:cNvPr id="103" name="TextBox 2048">
            <a:extLst>
              <a:ext uri="{FF2B5EF4-FFF2-40B4-BE49-F238E27FC236}">
                <a16:creationId xmlns="" xmlns:a16="http://schemas.microsoft.com/office/drawing/2014/main" id="{BE49A89E-303D-4744-9411-BE34EFBEF642}"/>
              </a:ext>
            </a:extLst>
          </p:cNvPr>
          <p:cNvSpPr txBox="1"/>
          <p:nvPr/>
        </p:nvSpPr>
        <p:spPr>
          <a:xfrm>
            <a:off x="5229095" y="1514434"/>
            <a:ext cx="1733809" cy="584775"/>
          </a:xfrm>
          <a:prstGeom prst="rect">
            <a:avLst/>
          </a:prstGeom>
          <a:noFill/>
        </p:spPr>
        <p:txBody>
          <a:bodyPr wrap="non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a:cs typeface="+mn-cs"/>
              </a:rPr>
              <a:t>输入名次</a:t>
            </a:r>
          </a:p>
        </p:txBody>
      </p:sp>
      <p:sp>
        <p:nvSpPr>
          <p:cNvPr id="104" name="椭圆 103">
            <a:extLst>
              <a:ext uri="{FF2B5EF4-FFF2-40B4-BE49-F238E27FC236}">
                <a16:creationId xmlns="" xmlns:a16="http://schemas.microsoft.com/office/drawing/2014/main" id="{DD461DC1-7E96-4164-85B1-DBB83DED6B81}"/>
              </a:ext>
            </a:extLst>
          </p:cNvPr>
          <p:cNvSpPr/>
          <p:nvPr/>
        </p:nvSpPr>
        <p:spPr>
          <a:xfrm>
            <a:off x="4580348" y="2014608"/>
            <a:ext cx="3070525" cy="345736"/>
          </a:xfrm>
          <a:prstGeom prst="ellipse">
            <a:avLst/>
          </a:prstGeom>
          <a:gradFill>
            <a:gsLst>
              <a:gs pos="0">
                <a:schemeClr val="accent1">
                  <a:alpha val="52000"/>
                </a:schemeClr>
              </a:gs>
              <a:gs pos="38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a:ea typeface="微软雅黑"/>
              <a:cs typeface="+mn-cs"/>
            </a:endParaRPr>
          </a:p>
        </p:txBody>
      </p:sp>
      <p:sp>
        <p:nvSpPr>
          <p:cNvPr id="99" name="矩形 98">
            <a:extLst>
              <a:ext uri="{FF2B5EF4-FFF2-40B4-BE49-F238E27FC236}">
                <a16:creationId xmlns="" xmlns:a16="http://schemas.microsoft.com/office/drawing/2014/main" id="{642B1B22-F286-4D1D-A832-86829D358EB7}"/>
              </a:ext>
            </a:extLst>
          </p:cNvPr>
          <p:cNvSpPr/>
          <p:nvPr/>
        </p:nvSpPr>
        <p:spPr>
          <a:xfrm>
            <a:off x="4765324" y="2403941"/>
            <a:ext cx="2661354"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输入荣誉名称</a:t>
            </a:r>
            <a:endParaRPr kumimoji="0" lang="zh-CN" altLang="en-US" sz="2800" b="0" i="0" u="none" strike="noStrike" kern="1200" cap="none" spc="0" normalizeH="0" baseline="0" noProof="0" dirty="0">
              <a:ln>
                <a:noFill/>
              </a:ln>
              <a:solidFill>
                <a:schemeClr val="tx1">
                  <a:lumMod val="85000"/>
                  <a:lumOff val="15000"/>
                </a:schemeClr>
              </a:solidFill>
              <a:effectLst/>
              <a:uLnTx/>
              <a:uFillTx/>
              <a:latin typeface="Arial"/>
              <a:ea typeface="微软雅黑"/>
              <a:cs typeface="+mn-cs"/>
            </a:endParaRPr>
          </a:p>
        </p:txBody>
      </p:sp>
      <p:sp>
        <p:nvSpPr>
          <p:cNvPr id="59" name="椭圆 58">
            <a:extLst>
              <a:ext uri="{FF2B5EF4-FFF2-40B4-BE49-F238E27FC236}">
                <a16:creationId xmlns="" xmlns:a16="http://schemas.microsoft.com/office/drawing/2014/main" id="{63AC1B74-ACBA-40A5-9EF8-CD795F1CA980}"/>
              </a:ext>
            </a:extLst>
          </p:cNvPr>
          <p:cNvSpPr/>
          <p:nvPr/>
        </p:nvSpPr>
        <p:spPr>
          <a:xfrm>
            <a:off x="3047335" y="3566369"/>
            <a:ext cx="2476186" cy="278814"/>
          </a:xfrm>
          <a:prstGeom prst="ellipse">
            <a:avLst/>
          </a:prstGeom>
          <a:gradFill>
            <a:gsLst>
              <a:gs pos="0">
                <a:schemeClr val="accent1"/>
              </a:gs>
              <a:gs pos="36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a:ea typeface="微软雅黑"/>
              <a:cs typeface="+mn-cs"/>
            </a:endParaRPr>
          </a:p>
        </p:txBody>
      </p:sp>
      <p:sp>
        <p:nvSpPr>
          <p:cNvPr id="60" name="任意多边形: 形状 59">
            <a:extLst>
              <a:ext uri="{FF2B5EF4-FFF2-40B4-BE49-F238E27FC236}">
                <a16:creationId xmlns="" xmlns:a16="http://schemas.microsoft.com/office/drawing/2014/main" id="{15A43BF6-7FD3-4FBE-B393-C1BE5D2A5B23}"/>
              </a:ext>
            </a:extLst>
          </p:cNvPr>
          <p:cNvSpPr>
            <a:spLocks noChangeAspect="1"/>
          </p:cNvSpPr>
          <p:nvPr/>
        </p:nvSpPr>
        <p:spPr bwMode="auto">
          <a:xfrm>
            <a:off x="3015706" y="3204699"/>
            <a:ext cx="546300" cy="640484"/>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Arial"/>
              <a:ea typeface="微软雅黑"/>
              <a:cs typeface="+mn-cs"/>
            </a:endParaRPr>
          </a:p>
        </p:txBody>
      </p:sp>
      <p:sp>
        <p:nvSpPr>
          <p:cNvPr id="61" name="任意多边形: 形状 60">
            <a:extLst>
              <a:ext uri="{FF2B5EF4-FFF2-40B4-BE49-F238E27FC236}">
                <a16:creationId xmlns="" xmlns:a16="http://schemas.microsoft.com/office/drawing/2014/main" id="{E14E800E-43DE-401D-9B45-E44A90DB98C0}"/>
              </a:ext>
            </a:extLst>
          </p:cNvPr>
          <p:cNvSpPr>
            <a:spLocks noChangeAspect="1"/>
          </p:cNvSpPr>
          <p:nvPr/>
        </p:nvSpPr>
        <p:spPr bwMode="auto">
          <a:xfrm flipH="1">
            <a:off x="4945593" y="3204699"/>
            <a:ext cx="546300" cy="640484"/>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Arial"/>
              <a:ea typeface="微软雅黑"/>
              <a:cs typeface="+mn-cs"/>
            </a:endParaRPr>
          </a:p>
        </p:txBody>
      </p:sp>
      <p:sp>
        <p:nvSpPr>
          <p:cNvPr id="62" name="TextBox 2048">
            <a:extLst>
              <a:ext uri="{FF2B5EF4-FFF2-40B4-BE49-F238E27FC236}">
                <a16:creationId xmlns="" xmlns:a16="http://schemas.microsoft.com/office/drawing/2014/main" id="{1D001619-B526-47CE-9D0C-25CE01E71EF5}"/>
              </a:ext>
            </a:extLst>
          </p:cNvPr>
          <p:cNvSpPr txBox="1"/>
          <p:nvPr/>
        </p:nvSpPr>
        <p:spPr>
          <a:xfrm>
            <a:off x="3506191" y="3163821"/>
            <a:ext cx="1528624" cy="523220"/>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a:cs typeface="+mn-cs"/>
              </a:rPr>
              <a:t>输入名次</a:t>
            </a:r>
          </a:p>
        </p:txBody>
      </p:sp>
      <p:sp>
        <p:nvSpPr>
          <p:cNvPr id="63" name="椭圆 62">
            <a:extLst>
              <a:ext uri="{FF2B5EF4-FFF2-40B4-BE49-F238E27FC236}">
                <a16:creationId xmlns="" xmlns:a16="http://schemas.microsoft.com/office/drawing/2014/main" id="{258D60FA-60DA-4E30-8B2C-CDE46595C582}"/>
              </a:ext>
            </a:extLst>
          </p:cNvPr>
          <p:cNvSpPr/>
          <p:nvPr/>
        </p:nvSpPr>
        <p:spPr>
          <a:xfrm>
            <a:off x="3047335" y="3681477"/>
            <a:ext cx="2476186" cy="278814"/>
          </a:xfrm>
          <a:prstGeom prst="ellipse">
            <a:avLst/>
          </a:prstGeom>
          <a:gradFill>
            <a:gsLst>
              <a:gs pos="0">
                <a:schemeClr val="accent1">
                  <a:alpha val="52000"/>
                </a:schemeClr>
              </a:gs>
              <a:gs pos="38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a:ea typeface="微软雅黑"/>
              <a:cs typeface="+mn-cs"/>
            </a:endParaRPr>
          </a:p>
        </p:txBody>
      </p:sp>
      <p:sp>
        <p:nvSpPr>
          <p:cNvPr id="58" name="矩形 57">
            <a:extLst>
              <a:ext uri="{FF2B5EF4-FFF2-40B4-BE49-F238E27FC236}">
                <a16:creationId xmlns="" xmlns:a16="http://schemas.microsoft.com/office/drawing/2014/main" id="{AC4EE497-E05C-49F1-8657-A1698ECA8754}"/>
              </a:ext>
            </a:extLst>
          </p:cNvPr>
          <p:cNvSpPr/>
          <p:nvPr/>
        </p:nvSpPr>
        <p:spPr>
          <a:xfrm>
            <a:off x="3283668" y="3960821"/>
            <a:ext cx="2031325"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输入荣誉名称</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Arial"/>
              <a:ea typeface="微软雅黑"/>
              <a:cs typeface="+mn-cs"/>
            </a:endParaRPr>
          </a:p>
        </p:txBody>
      </p:sp>
      <p:sp>
        <p:nvSpPr>
          <p:cNvPr id="67" name="椭圆 66">
            <a:extLst>
              <a:ext uri="{FF2B5EF4-FFF2-40B4-BE49-F238E27FC236}">
                <a16:creationId xmlns="" xmlns:a16="http://schemas.microsoft.com/office/drawing/2014/main" id="{9B7C4783-579D-4C8E-9D78-36083014E0DD}"/>
              </a:ext>
            </a:extLst>
          </p:cNvPr>
          <p:cNvSpPr/>
          <p:nvPr/>
        </p:nvSpPr>
        <p:spPr>
          <a:xfrm>
            <a:off x="6700108" y="3566369"/>
            <a:ext cx="2476186" cy="278814"/>
          </a:xfrm>
          <a:prstGeom prst="ellipse">
            <a:avLst/>
          </a:prstGeom>
          <a:gradFill>
            <a:gsLst>
              <a:gs pos="0">
                <a:schemeClr val="accent1"/>
              </a:gs>
              <a:gs pos="36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a:ea typeface="微软雅黑"/>
              <a:cs typeface="+mn-cs"/>
            </a:endParaRPr>
          </a:p>
        </p:txBody>
      </p:sp>
      <p:sp>
        <p:nvSpPr>
          <p:cNvPr id="68" name="任意多边形: 形状 67">
            <a:extLst>
              <a:ext uri="{FF2B5EF4-FFF2-40B4-BE49-F238E27FC236}">
                <a16:creationId xmlns="" xmlns:a16="http://schemas.microsoft.com/office/drawing/2014/main" id="{3BEB57F9-1FAB-411F-B33E-A11546EA0120}"/>
              </a:ext>
            </a:extLst>
          </p:cNvPr>
          <p:cNvSpPr>
            <a:spLocks noChangeAspect="1"/>
          </p:cNvSpPr>
          <p:nvPr/>
        </p:nvSpPr>
        <p:spPr bwMode="auto">
          <a:xfrm>
            <a:off x="6668479" y="3204699"/>
            <a:ext cx="546300" cy="640484"/>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Arial"/>
              <a:ea typeface="微软雅黑"/>
              <a:cs typeface="+mn-cs"/>
            </a:endParaRPr>
          </a:p>
        </p:txBody>
      </p:sp>
      <p:sp>
        <p:nvSpPr>
          <p:cNvPr id="69" name="任意多边形: 形状 68">
            <a:extLst>
              <a:ext uri="{FF2B5EF4-FFF2-40B4-BE49-F238E27FC236}">
                <a16:creationId xmlns="" xmlns:a16="http://schemas.microsoft.com/office/drawing/2014/main" id="{517724F8-9195-4EDE-9564-690641CF1C37}"/>
              </a:ext>
            </a:extLst>
          </p:cNvPr>
          <p:cNvSpPr>
            <a:spLocks noChangeAspect="1"/>
          </p:cNvSpPr>
          <p:nvPr/>
        </p:nvSpPr>
        <p:spPr bwMode="auto">
          <a:xfrm flipH="1">
            <a:off x="8598366" y="3204699"/>
            <a:ext cx="546300" cy="640484"/>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Arial"/>
              <a:ea typeface="微软雅黑"/>
              <a:cs typeface="+mn-cs"/>
            </a:endParaRPr>
          </a:p>
        </p:txBody>
      </p:sp>
      <p:sp>
        <p:nvSpPr>
          <p:cNvPr id="70" name="TextBox 2048">
            <a:extLst>
              <a:ext uri="{FF2B5EF4-FFF2-40B4-BE49-F238E27FC236}">
                <a16:creationId xmlns="" xmlns:a16="http://schemas.microsoft.com/office/drawing/2014/main" id="{668696B2-9EC7-499E-AE18-693004FC5329}"/>
              </a:ext>
            </a:extLst>
          </p:cNvPr>
          <p:cNvSpPr txBox="1"/>
          <p:nvPr/>
        </p:nvSpPr>
        <p:spPr>
          <a:xfrm>
            <a:off x="7158964" y="3163821"/>
            <a:ext cx="1528624" cy="523220"/>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a:cs typeface="+mn-cs"/>
              </a:rPr>
              <a:t>输入名次</a:t>
            </a:r>
          </a:p>
        </p:txBody>
      </p:sp>
      <p:sp>
        <p:nvSpPr>
          <p:cNvPr id="71" name="椭圆 70">
            <a:extLst>
              <a:ext uri="{FF2B5EF4-FFF2-40B4-BE49-F238E27FC236}">
                <a16:creationId xmlns="" xmlns:a16="http://schemas.microsoft.com/office/drawing/2014/main" id="{C654BD87-6597-4D84-8EF4-6B4D5B2B27BB}"/>
              </a:ext>
            </a:extLst>
          </p:cNvPr>
          <p:cNvSpPr/>
          <p:nvPr/>
        </p:nvSpPr>
        <p:spPr>
          <a:xfrm>
            <a:off x="6700108" y="3681477"/>
            <a:ext cx="2476186" cy="278814"/>
          </a:xfrm>
          <a:prstGeom prst="ellipse">
            <a:avLst/>
          </a:prstGeom>
          <a:gradFill>
            <a:gsLst>
              <a:gs pos="0">
                <a:schemeClr val="accent1">
                  <a:alpha val="52000"/>
                </a:schemeClr>
              </a:gs>
              <a:gs pos="38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Arial"/>
              <a:ea typeface="微软雅黑"/>
              <a:cs typeface="+mn-cs"/>
            </a:endParaRPr>
          </a:p>
        </p:txBody>
      </p:sp>
      <p:sp>
        <p:nvSpPr>
          <p:cNvPr id="66" name="矩形 65">
            <a:extLst>
              <a:ext uri="{FF2B5EF4-FFF2-40B4-BE49-F238E27FC236}">
                <a16:creationId xmlns="" xmlns:a16="http://schemas.microsoft.com/office/drawing/2014/main" id="{29F77590-E4DD-4368-9737-C0F557F66ED7}"/>
              </a:ext>
            </a:extLst>
          </p:cNvPr>
          <p:cNvSpPr/>
          <p:nvPr/>
        </p:nvSpPr>
        <p:spPr>
          <a:xfrm>
            <a:off x="6936441" y="3960821"/>
            <a:ext cx="2031325"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输入荣誉名称</a:t>
            </a:r>
            <a:endParaRPr kumimoji="0" lang="zh-CN" altLang="en-US" sz="2400" b="0" i="0" u="none" strike="noStrike" kern="1200" cap="none" spc="0" normalizeH="0" baseline="0" noProof="0" dirty="0">
              <a:ln>
                <a:noFill/>
              </a:ln>
              <a:solidFill>
                <a:schemeClr val="tx1">
                  <a:lumMod val="85000"/>
                  <a:lumOff val="15000"/>
                </a:schemeClr>
              </a:solidFill>
              <a:effectLst/>
              <a:uLnTx/>
              <a:uFillTx/>
              <a:latin typeface="Arial"/>
              <a:ea typeface="微软雅黑"/>
              <a:cs typeface="+mn-cs"/>
            </a:endParaRPr>
          </a:p>
        </p:txBody>
      </p:sp>
      <p:sp>
        <p:nvSpPr>
          <p:cNvPr id="75" name="椭圆 74">
            <a:extLst>
              <a:ext uri="{FF2B5EF4-FFF2-40B4-BE49-F238E27FC236}">
                <a16:creationId xmlns="" xmlns:a16="http://schemas.microsoft.com/office/drawing/2014/main" id="{73D1A876-ECCE-45DB-9A96-55BA29AA006A}"/>
              </a:ext>
            </a:extLst>
          </p:cNvPr>
          <p:cNvSpPr/>
          <p:nvPr/>
        </p:nvSpPr>
        <p:spPr>
          <a:xfrm>
            <a:off x="2181017" y="5016850"/>
            <a:ext cx="1988538" cy="223906"/>
          </a:xfrm>
          <a:prstGeom prst="ellipse">
            <a:avLst/>
          </a:prstGeom>
          <a:gradFill>
            <a:gsLst>
              <a:gs pos="0">
                <a:schemeClr val="accent1"/>
              </a:gs>
              <a:gs pos="36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6" name="任意多边形: 形状 75">
            <a:extLst>
              <a:ext uri="{FF2B5EF4-FFF2-40B4-BE49-F238E27FC236}">
                <a16:creationId xmlns="" xmlns:a16="http://schemas.microsoft.com/office/drawing/2014/main" id="{B0CC33D3-92D1-49A0-85C0-79228725F8D9}"/>
              </a:ext>
            </a:extLst>
          </p:cNvPr>
          <p:cNvSpPr>
            <a:spLocks noChangeAspect="1"/>
          </p:cNvSpPr>
          <p:nvPr/>
        </p:nvSpPr>
        <p:spPr bwMode="auto">
          <a:xfrm>
            <a:off x="2155617" y="4726406"/>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77" name="任意多边形: 形状 76">
            <a:extLst>
              <a:ext uri="{FF2B5EF4-FFF2-40B4-BE49-F238E27FC236}">
                <a16:creationId xmlns="" xmlns:a16="http://schemas.microsoft.com/office/drawing/2014/main" id="{60C9D6BE-6CE7-4339-8924-7932B754B7D8}"/>
              </a:ext>
            </a:extLst>
          </p:cNvPr>
          <p:cNvSpPr>
            <a:spLocks noChangeAspect="1"/>
          </p:cNvSpPr>
          <p:nvPr/>
        </p:nvSpPr>
        <p:spPr bwMode="auto">
          <a:xfrm flipH="1">
            <a:off x="3705441" y="4726406"/>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78" name="TextBox 2048">
            <a:extLst>
              <a:ext uri="{FF2B5EF4-FFF2-40B4-BE49-F238E27FC236}">
                <a16:creationId xmlns="" xmlns:a16="http://schemas.microsoft.com/office/drawing/2014/main" id="{927C9DEA-C985-46CF-9012-9712FD8264E7}"/>
              </a:ext>
            </a:extLst>
          </p:cNvPr>
          <p:cNvSpPr txBox="1"/>
          <p:nvPr/>
        </p:nvSpPr>
        <p:spPr>
          <a:xfrm>
            <a:off x="2549508" y="4693578"/>
            <a:ext cx="1323439" cy="461665"/>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a:cs typeface="+mn-cs"/>
              </a:rPr>
              <a:t>输入名次</a:t>
            </a:r>
          </a:p>
        </p:txBody>
      </p:sp>
      <p:sp>
        <p:nvSpPr>
          <p:cNvPr id="79" name="椭圆 78">
            <a:extLst>
              <a:ext uri="{FF2B5EF4-FFF2-40B4-BE49-F238E27FC236}">
                <a16:creationId xmlns="" xmlns:a16="http://schemas.microsoft.com/office/drawing/2014/main" id="{E7D060F3-71D2-407B-B004-A5D069B7EF81}"/>
              </a:ext>
            </a:extLst>
          </p:cNvPr>
          <p:cNvSpPr/>
          <p:nvPr/>
        </p:nvSpPr>
        <p:spPr>
          <a:xfrm>
            <a:off x="2181017" y="5109289"/>
            <a:ext cx="1988538" cy="223906"/>
          </a:xfrm>
          <a:prstGeom prst="ellipse">
            <a:avLst/>
          </a:prstGeom>
          <a:gradFill>
            <a:gsLst>
              <a:gs pos="0">
                <a:schemeClr val="accent1">
                  <a:alpha val="52000"/>
                </a:schemeClr>
              </a:gs>
              <a:gs pos="38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4" name="矩形 73">
            <a:extLst>
              <a:ext uri="{FF2B5EF4-FFF2-40B4-BE49-F238E27FC236}">
                <a16:creationId xmlns="" xmlns:a16="http://schemas.microsoft.com/office/drawing/2014/main" id="{373FC031-4C6E-448F-B767-D4352C0805AA}"/>
              </a:ext>
            </a:extLst>
          </p:cNvPr>
          <p:cNvSpPr/>
          <p:nvPr/>
        </p:nvSpPr>
        <p:spPr>
          <a:xfrm>
            <a:off x="2324676" y="5333621"/>
            <a:ext cx="172355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输入荣誉名称</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Arial"/>
              <a:ea typeface="微软雅黑"/>
              <a:cs typeface="+mn-cs"/>
            </a:endParaRPr>
          </a:p>
        </p:txBody>
      </p:sp>
      <p:sp>
        <p:nvSpPr>
          <p:cNvPr id="106" name="椭圆 105">
            <a:extLst>
              <a:ext uri="{FF2B5EF4-FFF2-40B4-BE49-F238E27FC236}">
                <a16:creationId xmlns="" xmlns:a16="http://schemas.microsoft.com/office/drawing/2014/main" id="{F6D2CD1E-8EA8-415F-8C87-9596F6DD9E78}"/>
              </a:ext>
            </a:extLst>
          </p:cNvPr>
          <p:cNvSpPr/>
          <p:nvPr/>
        </p:nvSpPr>
        <p:spPr>
          <a:xfrm>
            <a:off x="5114431" y="5016850"/>
            <a:ext cx="1988538" cy="223906"/>
          </a:xfrm>
          <a:prstGeom prst="ellipse">
            <a:avLst/>
          </a:prstGeom>
          <a:gradFill>
            <a:gsLst>
              <a:gs pos="0">
                <a:schemeClr val="accent1"/>
              </a:gs>
              <a:gs pos="36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7" name="任意多边形: 形状 106">
            <a:extLst>
              <a:ext uri="{FF2B5EF4-FFF2-40B4-BE49-F238E27FC236}">
                <a16:creationId xmlns="" xmlns:a16="http://schemas.microsoft.com/office/drawing/2014/main" id="{12D5D431-D91F-4A58-9B70-973162E91F2F}"/>
              </a:ext>
            </a:extLst>
          </p:cNvPr>
          <p:cNvSpPr>
            <a:spLocks noChangeAspect="1"/>
          </p:cNvSpPr>
          <p:nvPr/>
        </p:nvSpPr>
        <p:spPr bwMode="auto">
          <a:xfrm>
            <a:off x="5089031" y="4726406"/>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08" name="任意多边形: 形状 107">
            <a:extLst>
              <a:ext uri="{FF2B5EF4-FFF2-40B4-BE49-F238E27FC236}">
                <a16:creationId xmlns="" xmlns:a16="http://schemas.microsoft.com/office/drawing/2014/main" id="{0A9E0384-08D9-4F11-9FDE-AAA5D534DA90}"/>
              </a:ext>
            </a:extLst>
          </p:cNvPr>
          <p:cNvSpPr>
            <a:spLocks noChangeAspect="1"/>
          </p:cNvSpPr>
          <p:nvPr/>
        </p:nvSpPr>
        <p:spPr bwMode="auto">
          <a:xfrm flipH="1">
            <a:off x="6638855" y="4726406"/>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09" name="TextBox 2048">
            <a:extLst>
              <a:ext uri="{FF2B5EF4-FFF2-40B4-BE49-F238E27FC236}">
                <a16:creationId xmlns="" xmlns:a16="http://schemas.microsoft.com/office/drawing/2014/main" id="{3A2358CA-E6EF-4A23-9B5A-068F05B6917E}"/>
              </a:ext>
            </a:extLst>
          </p:cNvPr>
          <p:cNvSpPr txBox="1"/>
          <p:nvPr/>
        </p:nvSpPr>
        <p:spPr>
          <a:xfrm>
            <a:off x="5482922" y="4693578"/>
            <a:ext cx="1323439" cy="461665"/>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a:cs typeface="+mn-cs"/>
              </a:rPr>
              <a:t>输入名次</a:t>
            </a:r>
          </a:p>
        </p:txBody>
      </p:sp>
      <p:sp>
        <p:nvSpPr>
          <p:cNvPr id="110" name="椭圆 109">
            <a:extLst>
              <a:ext uri="{FF2B5EF4-FFF2-40B4-BE49-F238E27FC236}">
                <a16:creationId xmlns="" xmlns:a16="http://schemas.microsoft.com/office/drawing/2014/main" id="{F5240E6C-709F-4508-8D98-A6B5019C3160}"/>
              </a:ext>
            </a:extLst>
          </p:cNvPr>
          <p:cNvSpPr/>
          <p:nvPr/>
        </p:nvSpPr>
        <p:spPr>
          <a:xfrm>
            <a:off x="5114431" y="5109289"/>
            <a:ext cx="1988538" cy="223906"/>
          </a:xfrm>
          <a:prstGeom prst="ellipse">
            <a:avLst/>
          </a:prstGeom>
          <a:gradFill>
            <a:gsLst>
              <a:gs pos="0">
                <a:schemeClr val="accent1">
                  <a:alpha val="52000"/>
                </a:schemeClr>
              </a:gs>
              <a:gs pos="38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5" name="矩形 104">
            <a:extLst>
              <a:ext uri="{FF2B5EF4-FFF2-40B4-BE49-F238E27FC236}">
                <a16:creationId xmlns="" xmlns:a16="http://schemas.microsoft.com/office/drawing/2014/main" id="{E71702A4-0C95-4678-A6AC-FC49391CF1F4}"/>
              </a:ext>
            </a:extLst>
          </p:cNvPr>
          <p:cNvSpPr/>
          <p:nvPr/>
        </p:nvSpPr>
        <p:spPr>
          <a:xfrm>
            <a:off x="5258090" y="5333621"/>
            <a:ext cx="172355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输入荣誉名称</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Arial"/>
              <a:ea typeface="微软雅黑"/>
              <a:cs typeface="+mn-cs"/>
            </a:endParaRPr>
          </a:p>
        </p:txBody>
      </p:sp>
      <p:sp>
        <p:nvSpPr>
          <p:cNvPr id="114" name="椭圆 113">
            <a:extLst>
              <a:ext uri="{FF2B5EF4-FFF2-40B4-BE49-F238E27FC236}">
                <a16:creationId xmlns="" xmlns:a16="http://schemas.microsoft.com/office/drawing/2014/main" id="{D8F119DB-9B8A-40D9-871B-A86BC63FF575}"/>
              </a:ext>
            </a:extLst>
          </p:cNvPr>
          <p:cNvSpPr/>
          <p:nvPr/>
        </p:nvSpPr>
        <p:spPr>
          <a:xfrm>
            <a:off x="8047845" y="5016850"/>
            <a:ext cx="1988538" cy="223906"/>
          </a:xfrm>
          <a:prstGeom prst="ellipse">
            <a:avLst/>
          </a:prstGeom>
          <a:gradFill>
            <a:gsLst>
              <a:gs pos="0">
                <a:schemeClr val="accent1"/>
              </a:gs>
              <a:gs pos="36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15" name="任意多边形: 形状 114">
            <a:extLst>
              <a:ext uri="{FF2B5EF4-FFF2-40B4-BE49-F238E27FC236}">
                <a16:creationId xmlns="" xmlns:a16="http://schemas.microsoft.com/office/drawing/2014/main" id="{DB7CED41-5A50-4182-997B-1A7443E8CCBC}"/>
              </a:ext>
            </a:extLst>
          </p:cNvPr>
          <p:cNvSpPr>
            <a:spLocks noChangeAspect="1"/>
          </p:cNvSpPr>
          <p:nvPr/>
        </p:nvSpPr>
        <p:spPr bwMode="auto">
          <a:xfrm>
            <a:off x="8022445" y="4726406"/>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16" name="任意多边形: 形状 115">
            <a:extLst>
              <a:ext uri="{FF2B5EF4-FFF2-40B4-BE49-F238E27FC236}">
                <a16:creationId xmlns="" xmlns:a16="http://schemas.microsoft.com/office/drawing/2014/main" id="{7182CFCB-CAD8-4399-A617-249DD90A3B35}"/>
              </a:ext>
            </a:extLst>
          </p:cNvPr>
          <p:cNvSpPr>
            <a:spLocks noChangeAspect="1"/>
          </p:cNvSpPr>
          <p:nvPr/>
        </p:nvSpPr>
        <p:spPr bwMode="auto">
          <a:xfrm flipH="1">
            <a:off x="9572269" y="4726406"/>
            <a:ext cx="438714" cy="514350"/>
          </a:xfrm>
          <a:custGeom>
            <a:avLst/>
            <a:gdLst>
              <a:gd name="connsiteX0" fmla="*/ 185805 w 276844"/>
              <a:gd name="connsiteY0" fmla="*/ 284150 h 324573"/>
              <a:gd name="connsiteX1" fmla="*/ 228487 w 276844"/>
              <a:gd name="connsiteY1" fmla="*/ 298373 h 324573"/>
              <a:gd name="connsiteX2" fmla="*/ 190073 w 276844"/>
              <a:gd name="connsiteY2" fmla="*/ 323974 h 324573"/>
              <a:gd name="connsiteX3" fmla="*/ 144545 w 276844"/>
              <a:gd name="connsiteY3" fmla="*/ 308329 h 324573"/>
              <a:gd name="connsiteX4" fmla="*/ 185805 w 276844"/>
              <a:gd name="connsiteY4" fmla="*/ 284150 h 324573"/>
              <a:gd name="connsiteX5" fmla="*/ 126150 w 276844"/>
              <a:gd name="connsiteY5" fmla="*/ 252794 h 324573"/>
              <a:gd name="connsiteX6" fmla="*/ 165987 w 276844"/>
              <a:gd name="connsiteY6" fmla="*/ 271302 h 324573"/>
              <a:gd name="connsiteX7" fmla="*/ 124727 w 276844"/>
              <a:gd name="connsiteY7" fmla="*/ 292657 h 324573"/>
              <a:gd name="connsiteX8" fmla="*/ 82045 w 276844"/>
              <a:gd name="connsiteY8" fmla="*/ 271302 h 324573"/>
              <a:gd name="connsiteX9" fmla="*/ 126150 w 276844"/>
              <a:gd name="connsiteY9" fmla="*/ 252794 h 324573"/>
              <a:gd name="connsiteX10" fmla="*/ 54085 w 276844"/>
              <a:gd name="connsiteY10" fmla="*/ 208231 h 324573"/>
              <a:gd name="connsiteX11" fmla="*/ 87670 w 276844"/>
              <a:gd name="connsiteY11" fmla="*/ 208765 h 324573"/>
              <a:gd name="connsiteX12" fmla="*/ 120366 w 276844"/>
              <a:gd name="connsiteY12" fmla="*/ 238671 h 324573"/>
              <a:gd name="connsiteX13" fmla="*/ 74875 w 276844"/>
              <a:gd name="connsiteY13" fmla="*/ 247216 h 324573"/>
              <a:gd name="connsiteX14" fmla="*/ 40758 w 276844"/>
              <a:gd name="connsiteY14" fmla="*/ 213038 h 324573"/>
              <a:gd name="connsiteX15" fmla="*/ 54085 w 276844"/>
              <a:gd name="connsiteY15" fmla="*/ 208231 h 324573"/>
              <a:gd name="connsiteX16" fmla="*/ 212889 w 276844"/>
              <a:gd name="connsiteY16" fmla="*/ 197538 h 324573"/>
              <a:gd name="connsiteX17" fmla="*/ 249841 w 276844"/>
              <a:gd name="connsiteY17" fmla="*/ 228743 h 324573"/>
              <a:gd name="connsiteX18" fmla="*/ 245577 w 276844"/>
              <a:gd name="connsiteY18" fmla="*/ 275549 h 324573"/>
              <a:gd name="connsiteX19" fmla="*/ 212889 w 276844"/>
              <a:gd name="connsiteY19" fmla="*/ 244345 h 324573"/>
              <a:gd name="connsiteX20" fmla="*/ 212889 w 276844"/>
              <a:gd name="connsiteY20" fmla="*/ 197538 h 324573"/>
              <a:gd name="connsiteX21" fmla="*/ 173021 w 276844"/>
              <a:gd name="connsiteY21" fmla="*/ 158989 h 324573"/>
              <a:gd name="connsiteX22" fmla="*/ 200143 w 276844"/>
              <a:gd name="connsiteY22" fmla="*/ 198852 h 324573"/>
              <a:gd name="connsiteX23" fmla="*/ 183013 w 276844"/>
              <a:gd name="connsiteY23" fmla="*/ 241562 h 324573"/>
              <a:gd name="connsiteX24" fmla="*/ 160173 w 276844"/>
              <a:gd name="connsiteY24" fmla="*/ 203122 h 324573"/>
              <a:gd name="connsiteX25" fmla="*/ 173021 w 276844"/>
              <a:gd name="connsiteY25" fmla="*/ 158989 h 324573"/>
              <a:gd name="connsiteX26" fmla="*/ 22356 w 276844"/>
              <a:gd name="connsiteY26" fmla="*/ 148636 h 324573"/>
              <a:gd name="connsiteX27" fmla="*/ 54994 w 276844"/>
              <a:gd name="connsiteY27" fmla="*/ 156284 h 324573"/>
              <a:gd name="connsiteX28" fmla="*/ 80675 w 276844"/>
              <a:gd name="connsiteY28" fmla="*/ 193281 h 324573"/>
              <a:gd name="connsiteX29" fmla="*/ 33592 w 276844"/>
              <a:gd name="connsiteY29" fmla="*/ 190435 h 324573"/>
              <a:gd name="connsiteX30" fmla="*/ 7911 w 276844"/>
              <a:gd name="connsiteY30" fmla="*/ 150593 h 324573"/>
              <a:gd name="connsiteX31" fmla="*/ 22356 w 276844"/>
              <a:gd name="connsiteY31" fmla="*/ 148636 h 324573"/>
              <a:gd name="connsiteX32" fmla="*/ 131802 w 276844"/>
              <a:gd name="connsiteY32" fmla="*/ 119299 h 324573"/>
              <a:gd name="connsiteX33" fmla="*/ 153158 w 276844"/>
              <a:gd name="connsiteY33" fmla="*/ 161955 h 324573"/>
              <a:gd name="connsiteX34" fmla="*/ 133227 w 276844"/>
              <a:gd name="connsiteY34" fmla="*/ 204609 h 324573"/>
              <a:gd name="connsiteX35" fmla="*/ 113295 w 276844"/>
              <a:gd name="connsiteY35" fmla="*/ 163377 h 324573"/>
              <a:gd name="connsiteX36" fmla="*/ 131802 w 276844"/>
              <a:gd name="connsiteY36" fmla="*/ 119299 h 324573"/>
              <a:gd name="connsiteX37" fmla="*/ 62079 w 276844"/>
              <a:gd name="connsiteY37" fmla="*/ 96488 h 324573"/>
              <a:gd name="connsiteX38" fmla="*/ 74879 w 276844"/>
              <a:gd name="connsiteY38" fmla="*/ 96488 h 324573"/>
              <a:gd name="connsiteX39" fmla="*/ 276844 w 276844"/>
              <a:gd name="connsiteY39" fmla="*/ 289894 h 324573"/>
              <a:gd name="connsiteX40" fmla="*/ 273999 w 276844"/>
              <a:gd name="connsiteY40" fmla="*/ 302693 h 324573"/>
              <a:gd name="connsiteX41" fmla="*/ 62079 w 276844"/>
              <a:gd name="connsiteY41" fmla="*/ 96488 h 324573"/>
              <a:gd name="connsiteX42" fmla="*/ 825 w 276844"/>
              <a:gd name="connsiteY42" fmla="*/ 79609 h 324573"/>
              <a:gd name="connsiteX43" fmla="*/ 43485 w 276844"/>
              <a:gd name="connsiteY43" fmla="*/ 99463 h 324573"/>
              <a:gd name="connsiteX44" fmla="*/ 56284 w 276844"/>
              <a:gd name="connsiteY44" fmla="*/ 142010 h 324573"/>
              <a:gd name="connsiteX45" fmla="*/ 13623 w 276844"/>
              <a:gd name="connsiteY45" fmla="*/ 124991 h 324573"/>
              <a:gd name="connsiteX46" fmla="*/ 825 w 276844"/>
              <a:gd name="connsiteY46" fmla="*/ 79609 h 324573"/>
              <a:gd name="connsiteX47" fmla="*/ 109121 w 276844"/>
              <a:gd name="connsiteY47" fmla="*/ 53834 h 324573"/>
              <a:gd name="connsiteX48" fmla="*/ 124766 w 276844"/>
              <a:gd name="connsiteY48" fmla="*/ 99362 h 324573"/>
              <a:gd name="connsiteX49" fmla="*/ 99165 w 276844"/>
              <a:gd name="connsiteY49" fmla="*/ 137776 h 324573"/>
              <a:gd name="connsiteX50" fmla="*/ 84942 w 276844"/>
              <a:gd name="connsiteY50" fmla="*/ 95094 h 324573"/>
              <a:gd name="connsiteX51" fmla="*/ 109121 w 276844"/>
              <a:gd name="connsiteY51" fmla="*/ 53834 h 324573"/>
              <a:gd name="connsiteX52" fmla="*/ 53578 w 276844"/>
              <a:gd name="connsiteY52" fmla="*/ 0 h 324573"/>
              <a:gd name="connsiteX53" fmla="*/ 77730 w 276844"/>
              <a:gd name="connsiteY53" fmla="*/ 39730 h 324573"/>
              <a:gd name="connsiteX54" fmla="*/ 66364 w 276844"/>
              <a:gd name="connsiteY54" fmla="*/ 83715 h 324573"/>
              <a:gd name="connsiteX55" fmla="*/ 37949 w 276844"/>
              <a:gd name="connsiteY55" fmla="*/ 45405 h 324573"/>
              <a:gd name="connsiteX56" fmla="*/ 53578 w 276844"/>
              <a:gd name="connsiteY56" fmla="*/ 0 h 3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76844" h="324573">
                <a:moveTo>
                  <a:pt x="185805" y="284150"/>
                </a:moveTo>
                <a:cubicBezTo>
                  <a:pt x="212837" y="279883"/>
                  <a:pt x="228487" y="298373"/>
                  <a:pt x="228487" y="298373"/>
                </a:cubicBezTo>
                <a:cubicBezTo>
                  <a:pt x="228487" y="298373"/>
                  <a:pt x="215683" y="319707"/>
                  <a:pt x="190073" y="323974"/>
                </a:cubicBezTo>
                <a:cubicBezTo>
                  <a:pt x="163040" y="328241"/>
                  <a:pt x="144545" y="308329"/>
                  <a:pt x="144545" y="308329"/>
                </a:cubicBezTo>
                <a:cubicBezTo>
                  <a:pt x="144545" y="308329"/>
                  <a:pt x="158772" y="288417"/>
                  <a:pt x="185805" y="284150"/>
                </a:cubicBezTo>
                <a:close/>
                <a:moveTo>
                  <a:pt x="126150" y="252794"/>
                </a:moveTo>
                <a:cubicBezTo>
                  <a:pt x="153182" y="251370"/>
                  <a:pt x="165987" y="271302"/>
                  <a:pt x="165987" y="271302"/>
                </a:cubicBezTo>
                <a:cubicBezTo>
                  <a:pt x="165987" y="271302"/>
                  <a:pt x="151759" y="291234"/>
                  <a:pt x="124727" y="292657"/>
                </a:cubicBezTo>
                <a:cubicBezTo>
                  <a:pt x="97695" y="292657"/>
                  <a:pt x="82045" y="271302"/>
                  <a:pt x="82045" y="271302"/>
                </a:cubicBezTo>
                <a:cubicBezTo>
                  <a:pt x="82045" y="271302"/>
                  <a:pt x="97695" y="252794"/>
                  <a:pt x="126150" y="252794"/>
                </a:cubicBezTo>
                <a:close/>
                <a:moveTo>
                  <a:pt x="54085" y="208231"/>
                </a:moveTo>
                <a:cubicBezTo>
                  <a:pt x="62437" y="206272"/>
                  <a:pt x="74165" y="205205"/>
                  <a:pt x="87670" y="208765"/>
                </a:cubicBezTo>
                <a:cubicBezTo>
                  <a:pt x="114679" y="215886"/>
                  <a:pt x="120366" y="238671"/>
                  <a:pt x="120366" y="238671"/>
                </a:cubicBezTo>
                <a:cubicBezTo>
                  <a:pt x="120366" y="238671"/>
                  <a:pt x="100464" y="254336"/>
                  <a:pt x="74875" y="247216"/>
                </a:cubicBezTo>
                <a:cubicBezTo>
                  <a:pt x="49288" y="238671"/>
                  <a:pt x="40758" y="213038"/>
                  <a:pt x="40758" y="213038"/>
                </a:cubicBezTo>
                <a:cubicBezTo>
                  <a:pt x="40758" y="213038"/>
                  <a:pt x="45733" y="210189"/>
                  <a:pt x="54085" y="208231"/>
                </a:cubicBezTo>
                <a:close/>
                <a:moveTo>
                  <a:pt x="212889" y="197538"/>
                </a:moveTo>
                <a:cubicBezTo>
                  <a:pt x="212889" y="197538"/>
                  <a:pt x="239892" y="203212"/>
                  <a:pt x="249841" y="228743"/>
                </a:cubicBezTo>
                <a:cubicBezTo>
                  <a:pt x="258368" y="252855"/>
                  <a:pt x="245577" y="275549"/>
                  <a:pt x="245577" y="275549"/>
                </a:cubicBezTo>
                <a:cubicBezTo>
                  <a:pt x="245577" y="275549"/>
                  <a:pt x="222837" y="269875"/>
                  <a:pt x="212889" y="244345"/>
                </a:cubicBezTo>
                <a:cubicBezTo>
                  <a:pt x="202939" y="218814"/>
                  <a:pt x="212889" y="197538"/>
                  <a:pt x="212889" y="197538"/>
                </a:cubicBezTo>
                <a:close/>
                <a:moveTo>
                  <a:pt x="173021" y="158989"/>
                </a:moveTo>
                <a:cubicBezTo>
                  <a:pt x="173021" y="158989"/>
                  <a:pt x="197288" y="171802"/>
                  <a:pt x="200143" y="198852"/>
                </a:cubicBezTo>
                <a:cubicBezTo>
                  <a:pt x="201570" y="225901"/>
                  <a:pt x="183013" y="241562"/>
                  <a:pt x="183013" y="241562"/>
                </a:cubicBezTo>
                <a:cubicBezTo>
                  <a:pt x="183013" y="241562"/>
                  <a:pt x="161601" y="231596"/>
                  <a:pt x="160173" y="203122"/>
                </a:cubicBezTo>
                <a:cubicBezTo>
                  <a:pt x="157318" y="176073"/>
                  <a:pt x="173021" y="158989"/>
                  <a:pt x="173021" y="158989"/>
                </a:cubicBezTo>
                <a:close/>
                <a:moveTo>
                  <a:pt x="22356" y="148636"/>
                </a:moveTo>
                <a:cubicBezTo>
                  <a:pt x="31095" y="148459"/>
                  <a:pt x="42866" y="149882"/>
                  <a:pt x="54994" y="156284"/>
                </a:cubicBezTo>
                <a:cubicBezTo>
                  <a:pt x="79249" y="170514"/>
                  <a:pt x="80675" y="193281"/>
                  <a:pt x="80675" y="193281"/>
                </a:cubicBezTo>
                <a:cubicBezTo>
                  <a:pt x="80675" y="193281"/>
                  <a:pt x="56421" y="203241"/>
                  <a:pt x="33592" y="190435"/>
                </a:cubicBezTo>
                <a:cubicBezTo>
                  <a:pt x="9337" y="177628"/>
                  <a:pt x="7911" y="150593"/>
                  <a:pt x="7911" y="150593"/>
                </a:cubicBezTo>
                <a:cubicBezTo>
                  <a:pt x="7911" y="150593"/>
                  <a:pt x="13617" y="148814"/>
                  <a:pt x="22356" y="148636"/>
                </a:cubicBezTo>
                <a:close/>
                <a:moveTo>
                  <a:pt x="131802" y="119299"/>
                </a:moveTo>
                <a:cubicBezTo>
                  <a:pt x="131802" y="119299"/>
                  <a:pt x="154581" y="134940"/>
                  <a:pt x="153158" y="161955"/>
                </a:cubicBezTo>
                <a:cubicBezTo>
                  <a:pt x="153158" y="188970"/>
                  <a:pt x="133227" y="204609"/>
                  <a:pt x="133227" y="204609"/>
                </a:cubicBezTo>
                <a:cubicBezTo>
                  <a:pt x="133227" y="204609"/>
                  <a:pt x="113295" y="190391"/>
                  <a:pt x="113295" y="163377"/>
                </a:cubicBezTo>
                <a:cubicBezTo>
                  <a:pt x="113295" y="136362"/>
                  <a:pt x="131802" y="119299"/>
                  <a:pt x="131802" y="119299"/>
                </a:cubicBezTo>
                <a:close/>
                <a:moveTo>
                  <a:pt x="62079" y="96488"/>
                </a:moveTo>
                <a:lnTo>
                  <a:pt x="74879" y="96488"/>
                </a:lnTo>
                <a:cubicBezTo>
                  <a:pt x="74879" y="102177"/>
                  <a:pt x="73457" y="230166"/>
                  <a:pt x="276844" y="289894"/>
                </a:cubicBezTo>
                <a:lnTo>
                  <a:pt x="273999" y="302693"/>
                </a:lnTo>
                <a:cubicBezTo>
                  <a:pt x="59234" y="240121"/>
                  <a:pt x="62079" y="97910"/>
                  <a:pt x="62079" y="96488"/>
                </a:cubicBezTo>
                <a:close/>
                <a:moveTo>
                  <a:pt x="825" y="79609"/>
                </a:moveTo>
                <a:cubicBezTo>
                  <a:pt x="825" y="79609"/>
                  <a:pt x="23578" y="79609"/>
                  <a:pt x="43485" y="99463"/>
                </a:cubicBezTo>
                <a:cubicBezTo>
                  <a:pt x="61972" y="119319"/>
                  <a:pt x="56284" y="142010"/>
                  <a:pt x="56284" y="142010"/>
                </a:cubicBezTo>
                <a:cubicBezTo>
                  <a:pt x="56284" y="142010"/>
                  <a:pt x="32109" y="144846"/>
                  <a:pt x="13623" y="124991"/>
                </a:cubicBezTo>
                <a:cubicBezTo>
                  <a:pt x="-4863" y="106554"/>
                  <a:pt x="825" y="79609"/>
                  <a:pt x="825" y="79609"/>
                </a:cubicBezTo>
                <a:close/>
                <a:moveTo>
                  <a:pt x="109121" y="53834"/>
                </a:moveTo>
                <a:cubicBezTo>
                  <a:pt x="109121" y="53834"/>
                  <a:pt x="129033" y="72330"/>
                  <a:pt x="124766" y="99362"/>
                </a:cubicBezTo>
                <a:cubicBezTo>
                  <a:pt x="120499" y="124972"/>
                  <a:pt x="99165" y="137776"/>
                  <a:pt x="99165" y="137776"/>
                </a:cubicBezTo>
                <a:cubicBezTo>
                  <a:pt x="99165" y="137776"/>
                  <a:pt x="80675" y="122125"/>
                  <a:pt x="84942" y="95094"/>
                </a:cubicBezTo>
                <a:cubicBezTo>
                  <a:pt x="89209" y="68061"/>
                  <a:pt x="109121" y="53834"/>
                  <a:pt x="109121" y="53834"/>
                </a:cubicBezTo>
                <a:close/>
                <a:moveTo>
                  <a:pt x="53578" y="0"/>
                </a:moveTo>
                <a:cubicBezTo>
                  <a:pt x="53578" y="0"/>
                  <a:pt x="73469" y="12771"/>
                  <a:pt x="77730" y="39730"/>
                </a:cubicBezTo>
                <a:cubicBezTo>
                  <a:pt x="83414" y="66689"/>
                  <a:pt x="66364" y="83715"/>
                  <a:pt x="66364" y="83715"/>
                </a:cubicBezTo>
                <a:cubicBezTo>
                  <a:pt x="66364" y="83715"/>
                  <a:pt x="43632" y="72364"/>
                  <a:pt x="37949" y="45405"/>
                </a:cubicBezTo>
                <a:cubicBezTo>
                  <a:pt x="33687" y="19865"/>
                  <a:pt x="53578" y="0"/>
                  <a:pt x="53578" y="0"/>
                </a:cubicBezTo>
                <a:close/>
              </a:path>
            </a:pathLst>
          </a:custGeom>
          <a:gradFill>
            <a:gsLst>
              <a:gs pos="75000">
                <a:schemeClr val="accent1"/>
              </a:gs>
              <a:gs pos="0">
                <a:schemeClr val="accent1">
                  <a:alpha val="0"/>
                </a:schemeClr>
              </a:gs>
            </a:gsLst>
            <a:lin ang="16200000" scaled="1"/>
          </a:gra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117" name="TextBox 2048">
            <a:extLst>
              <a:ext uri="{FF2B5EF4-FFF2-40B4-BE49-F238E27FC236}">
                <a16:creationId xmlns="" xmlns:a16="http://schemas.microsoft.com/office/drawing/2014/main" id="{EF1F1835-A741-4E4D-B673-006141F030E1}"/>
              </a:ext>
            </a:extLst>
          </p:cNvPr>
          <p:cNvSpPr txBox="1"/>
          <p:nvPr/>
        </p:nvSpPr>
        <p:spPr>
          <a:xfrm>
            <a:off x="8416336" y="4693578"/>
            <a:ext cx="1323439" cy="461665"/>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a:cs typeface="+mn-cs"/>
              </a:rPr>
              <a:t>输入名次</a:t>
            </a:r>
          </a:p>
        </p:txBody>
      </p:sp>
      <p:sp>
        <p:nvSpPr>
          <p:cNvPr id="118" name="椭圆 117">
            <a:extLst>
              <a:ext uri="{FF2B5EF4-FFF2-40B4-BE49-F238E27FC236}">
                <a16:creationId xmlns="" xmlns:a16="http://schemas.microsoft.com/office/drawing/2014/main" id="{A62046EE-3345-497B-B2DF-1027520485B6}"/>
              </a:ext>
            </a:extLst>
          </p:cNvPr>
          <p:cNvSpPr/>
          <p:nvPr/>
        </p:nvSpPr>
        <p:spPr>
          <a:xfrm>
            <a:off x="8047845" y="5109289"/>
            <a:ext cx="1988538" cy="223906"/>
          </a:xfrm>
          <a:prstGeom prst="ellipse">
            <a:avLst/>
          </a:prstGeom>
          <a:gradFill>
            <a:gsLst>
              <a:gs pos="0">
                <a:schemeClr val="accent1">
                  <a:alpha val="52000"/>
                </a:schemeClr>
              </a:gs>
              <a:gs pos="38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13" name="矩形 112">
            <a:extLst>
              <a:ext uri="{FF2B5EF4-FFF2-40B4-BE49-F238E27FC236}">
                <a16:creationId xmlns="" xmlns:a16="http://schemas.microsoft.com/office/drawing/2014/main" id="{27EDD230-847F-4FC8-BDB1-BC1DE566AC19}"/>
              </a:ext>
            </a:extLst>
          </p:cNvPr>
          <p:cNvSpPr/>
          <p:nvPr/>
        </p:nvSpPr>
        <p:spPr>
          <a:xfrm>
            <a:off x="8191504" y="5333621"/>
            <a:ext cx="1723550"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输入荣誉名称</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Arial"/>
              <a:ea typeface="微软雅黑"/>
              <a:cs typeface="+mn-cs"/>
            </a:endParaRPr>
          </a:p>
        </p:txBody>
      </p:sp>
    </p:spTree>
    <p:extLst>
      <p:ext uri="{BB962C8B-B14F-4D97-AF65-F5344CB8AC3E}">
        <p14:creationId xmlns:p14="http://schemas.microsoft.com/office/powerpoint/2010/main" val="38070632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2FB2E62B-26D2-460E-9A9C-FAE3B50C7C48}"/>
              </a:ext>
            </a:extLst>
          </p:cNvPr>
          <p:cNvSpPr txBox="1"/>
          <p:nvPr/>
        </p:nvSpPr>
        <p:spPr>
          <a:xfrm>
            <a:off x="2280745" y="1157084"/>
            <a:ext cx="7630510" cy="523220"/>
          </a:xfrm>
          <a:prstGeom prst="rect">
            <a:avLst/>
          </a:prstGeom>
          <a:noFill/>
        </p:spPr>
        <p:txBody>
          <a:bodyPr wrap="square" rtlCol="0">
            <a:spAutoFit/>
          </a:bodyPr>
          <a:lstStyle/>
          <a:p>
            <a:pPr algn="dist"/>
            <a:r>
              <a:rPr lang="zh-CN" altLang="en-US" sz="2800" dirty="0">
                <a:solidFill>
                  <a:schemeClr val="bg1"/>
                </a:solidFill>
                <a:latin typeface="造字工房方黑（非商用）常规体" pitchFamily="2" charset="-122"/>
                <a:ea typeface="造字工房方黑（非商用）常规体" pitchFamily="2" charset="-122"/>
              </a:rPr>
              <a:t>往后十页平均每页浪费你</a:t>
            </a:r>
            <a:r>
              <a:rPr lang="en-US" altLang="zh-CN" sz="2800" dirty="0">
                <a:solidFill>
                  <a:schemeClr val="bg1"/>
                </a:solidFill>
                <a:latin typeface="造字工房方黑（非商用）常规体" pitchFamily="2" charset="-122"/>
                <a:ea typeface="造字工房方黑（非商用）常规体" pitchFamily="2" charset="-122"/>
              </a:rPr>
              <a:t>1min</a:t>
            </a:r>
            <a:r>
              <a:rPr lang="zh-CN" altLang="en-US" sz="2800" dirty="0">
                <a:solidFill>
                  <a:schemeClr val="bg1"/>
                </a:solidFill>
                <a:latin typeface="造字工房方黑（非商用）常规体" pitchFamily="2" charset="-122"/>
                <a:ea typeface="造字工房方黑（非商用）常规体" pitchFamily="2" charset="-122"/>
              </a:rPr>
              <a:t>的青春</a:t>
            </a:r>
          </a:p>
        </p:txBody>
      </p:sp>
      <p:grpSp>
        <p:nvGrpSpPr>
          <p:cNvPr id="15" name="组合 14">
            <a:extLst>
              <a:ext uri="{FF2B5EF4-FFF2-40B4-BE49-F238E27FC236}">
                <a16:creationId xmlns="" xmlns:a16="http://schemas.microsoft.com/office/drawing/2014/main" id="{2E9CE795-E052-4713-A481-323669B4DAC1}"/>
              </a:ext>
            </a:extLst>
          </p:cNvPr>
          <p:cNvGrpSpPr/>
          <p:nvPr/>
        </p:nvGrpSpPr>
        <p:grpSpPr>
          <a:xfrm>
            <a:off x="2280745" y="1864970"/>
            <a:ext cx="7630510" cy="2308324"/>
            <a:chOff x="2280745" y="1340469"/>
            <a:chExt cx="7630510" cy="2308324"/>
          </a:xfrm>
        </p:grpSpPr>
        <p:sp>
          <p:nvSpPr>
            <p:cNvPr id="14" name="矩形 13">
              <a:extLst>
                <a:ext uri="{FF2B5EF4-FFF2-40B4-BE49-F238E27FC236}">
                  <a16:creationId xmlns="" xmlns:a16="http://schemas.microsoft.com/office/drawing/2014/main" id="{6376A43C-2429-4C1B-9109-6C7ACBE66B18}"/>
                </a:ext>
              </a:extLst>
            </p:cNvPr>
            <p:cNvSpPr/>
            <p:nvPr/>
          </p:nvSpPr>
          <p:spPr>
            <a:xfrm>
              <a:off x="2280745" y="1340469"/>
              <a:ext cx="7630510" cy="20858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3A217016-F3F3-4297-9A92-95EDAF7EBF1E}"/>
                </a:ext>
              </a:extLst>
            </p:cNvPr>
            <p:cNvSpPr txBox="1"/>
            <p:nvPr/>
          </p:nvSpPr>
          <p:spPr>
            <a:xfrm>
              <a:off x="2280745" y="1432802"/>
              <a:ext cx="7630510" cy="2215991"/>
            </a:xfrm>
            <a:prstGeom prst="rect">
              <a:avLst/>
            </a:prstGeom>
            <a:noFill/>
          </p:spPr>
          <p:txBody>
            <a:bodyPr wrap="square" rtlCol="0">
              <a:spAutoFit/>
            </a:bodyPr>
            <a:lstStyle/>
            <a:p>
              <a:pPr algn="dist"/>
              <a:r>
                <a:rPr lang="zh-CN" altLang="en-US" sz="13800" dirty="0">
                  <a:solidFill>
                    <a:srgbClr val="262626"/>
                  </a:solidFill>
                  <a:latin typeface="造字工房方黑（非商用）常规体" pitchFamily="2" charset="-122"/>
                  <a:ea typeface="造字工房方黑（非商用）常规体" pitchFamily="2" charset="-122"/>
                </a:rPr>
                <a:t>阅读须知</a:t>
              </a:r>
            </a:p>
          </p:txBody>
        </p:sp>
      </p:grpSp>
      <p:sp>
        <p:nvSpPr>
          <p:cNvPr id="6" name="文本框 5">
            <a:extLst>
              <a:ext uri="{FF2B5EF4-FFF2-40B4-BE49-F238E27FC236}">
                <a16:creationId xmlns="" xmlns:a16="http://schemas.microsoft.com/office/drawing/2014/main" id="{C6E87FD8-92C0-4B42-9E25-919556A77B4A}"/>
              </a:ext>
            </a:extLst>
          </p:cNvPr>
          <p:cNvSpPr txBox="1"/>
          <p:nvPr/>
        </p:nvSpPr>
        <p:spPr>
          <a:xfrm>
            <a:off x="2280745" y="4173294"/>
            <a:ext cx="7630510" cy="707886"/>
          </a:xfrm>
          <a:prstGeom prst="rect">
            <a:avLst/>
          </a:prstGeom>
          <a:noFill/>
        </p:spPr>
        <p:txBody>
          <a:bodyPr wrap="square" rtlCol="0">
            <a:spAutoFit/>
          </a:bodyPr>
          <a:lstStyle/>
          <a:p>
            <a:pPr algn="dist"/>
            <a:r>
              <a:rPr lang="zh-CN" altLang="en-US" sz="4000" dirty="0">
                <a:solidFill>
                  <a:schemeClr val="bg1"/>
                </a:solidFill>
                <a:latin typeface="造字工房方黑（非商用）常规体" pitchFamily="2" charset="-122"/>
                <a:ea typeface="造字工房方黑（非商用）常规体" pitchFamily="2" charset="-122"/>
              </a:rPr>
              <a:t>但阅读后将为您节省</a:t>
            </a:r>
          </a:p>
        </p:txBody>
      </p:sp>
      <p:sp>
        <p:nvSpPr>
          <p:cNvPr id="10" name="文本框 9">
            <a:extLst>
              <a:ext uri="{FF2B5EF4-FFF2-40B4-BE49-F238E27FC236}">
                <a16:creationId xmlns="" xmlns:a16="http://schemas.microsoft.com/office/drawing/2014/main" id="{35DF7830-6CA7-4DCB-B622-CB14DBC0A830}"/>
              </a:ext>
            </a:extLst>
          </p:cNvPr>
          <p:cNvSpPr txBox="1"/>
          <p:nvPr/>
        </p:nvSpPr>
        <p:spPr>
          <a:xfrm>
            <a:off x="2280745" y="4881180"/>
            <a:ext cx="7630510" cy="707886"/>
          </a:xfrm>
          <a:prstGeom prst="rect">
            <a:avLst/>
          </a:prstGeom>
          <a:noFill/>
        </p:spPr>
        <p:txBody>
          <a:bodyPr wrap="square" rtlCol="0">
            <a:spAutoFit/>
          </a:bodyPr>
          <a:lstStyle/>
          <a:p>
            <a:pPr algn="dist"/>
            <a:r>
              <a:rPr lang="zh-CN" altLang="en-US" sz="4000" dirty="0">
                <a:solidFill>
                  <a:schemeClr val="bg1"/>
                </a:solidFill>
                <a:latin typeface="造字工房方黑（非商用）常规体" pitchFamily="2" charset="-122"/>
                <a:ea typeface="造字工房方黑（非商用）常规体" pitchFamily="2" charset="-122"/>
              </a:rPr>
              <a:t>等三个苏大强变成熟懂事的时间</a:t>
            </a:r>
          </a:p>
        </p:txBody>
      </p:sp>
    </p:spTree>
    <p:extLst>
      <p:ext uri="{BB962C8B-B14F-4D97-AF65-F5344CB8AC3E}">
        <p14:creationId xmlns:p14="http://schemas.microsoft.com/office/powerpoint/2010/main" val="11231035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折角 8">
            <a:extLst>
              <a:ext uri="{FF2B5EF4-FFF2-40B4-BE49-F238E27FC236}">
                <a16:creationId xmlns="" xmlns:a16="http://schemas.microsoft.com/office/drawing/2014/main" id="{9EFD77B2-7AB5-4B91-97C5-56FE839E5C62}"/>
              </a:ext>
            </a:extLst>
          </p:cNvPr>
          <p:cNvSpPr/>
          <p:nvPr/>
        </p:nvSpPr>
        <p:spPr>
          <a:xfrm>
            <a:off x="679464" y="1360945"/>
            <a:ext cx="10839435" cy="4522276"/>
          </a:xfrm>
          <a:prstGeom prst="foldedCorner">
            <a:avLst/>
          </a:prstGeom>
          <a:solidFill>
            <a:schemeClr val="bg1"/>
          </a:solidFill>
          <a:ln>
            <a:noFill/>
          </a:ln>
          <a:effectLst>
            <a:outerShdw blurRad="381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13" name="矩形 12">
            <a:extLst>
              <a:ext uri="{FF2B5EF4-FFF2-40B4-BE49-F238E27FC236}">
                <a16:creationId xmlns="" xmlns:a16="http://schemas.microsoft.com/office/drawing/2014/main" id="{58E23DA6-EFF2-4E24-BC76-DAFB245C988A}"/>
              </a:ext>
            </a:extLst>
          </p:cNvPr>
          <p:cNvSpPr/>
          <p:nvPr/>
        </p:nvSpPr>
        <p:spPr>
          <a:xfrm flipH="1">
            <a:off x="5042386" y="1360945"/>
            <a:ext cx="1121264" cy="4522276"/>
          </a:xfrm>
          <a:prstGeom prst="rect">
            <a:avLst/>
          </a:prstGeom>
          <a:gradFill>
            <a:gsLst>
              <a:gs pos="0">
                <a:schemeClr val="tx1">
                  <a:lumMod val="90000"/>
                  <a:alpha val="15000"/>
                </a:schemeClr>
              </a:gs>
              <a:gs pos="100000">
                <a:schemeClr val="tx1">
                  <a:alpha val="0"/>
                  <a:lumMod val="9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 xmlns:a16="http://schemas.microsoft.com/office/drawing/2014/main" id="{D4598A20-69D9-4252-8D25-4F83578F21A7}"/>
              </a:ext>
            </a:extLst>
          </p:cNvPr>
          <p:cNvSpPr>
            <a:spLocks noGrp="1"/>
          </p:cNvSpPr>
          <p:nvPr>
            <p:ph type="title"/>
          </p:nvPr>
        </p:nvSpPr>
        <p:spPr/>
        <p:txBody>
          <a:bodyPr/>
          <a:lstStyle/>
          <a:p>
            <a:r>
              <a:rPr lang="zh-CN" altLang="en-US" dirty="0"/>
              <a:t>人物介绍页</a:t>
            </a:r>
            <a:r>
              <a:rPr lang="en-US" altLang="zh-CN" dirty="0"/>
              <a:t>-</a:t>
            </a:r>
            <a:r>
              <a:rPr lang="zh-CN" altLang="en-US" dirty="0"/>
              <a:t>名人名言</a:t>
            </a:r>
          </a:p>
        </p:txBody>
      </p:sp>
      <p:pic>
        <p:nvPicPr>
          <p:cNvPr id="1028" name="图片占位符 1027" descr="图片包含 室内, 地板, 人员, 墙壁&#10;&#10;自动生成的说明">
            <a:extLst>
              <a:ext uri="{FF2B5EF4-FFF2-40B4-BE49-F238E27FC236}">
                <a16:creationId xmlns="" xmlns:a16="http://schemas.microsoft.com/office/drawing/2014/main" id="{03511946-693A-4FF0-824C-EF321F27B704}"/>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4" name="页脚占位符 3">
            <a:extLst>
              <a:ext uri="{FF2B5EF4-FFF2-40B4-BE49-F238E27FC236}">
                <a16:creationId xmlns="" xmlns:a16="http://schemas.microsoft.com/office/drawing/2014/main" id="{08964D50-A7CD-455B-8E51-B01E72D60312}"/>
              </a:ext>
            </a:extLst>
          </p:cNvPr>
          <p:cNvSpPr>
            <a:spLocks noGrp="1"/>
          </p:cNvSpPr>
          <p:nvPr>
            <p:ph type="ftr" sz="quarter" idx="15"/>
          </p:nvPr>
        </p:nvSpPr>
        <p:spPr/>
        <p:txBody>
          <a:bodyPr/>
          <a:lstStyle/>
          <a:p>
            <a:pPr lvl="0"/>
            <a:r>
              <a:rPr lang="en-US" altLang="zh-CN" noProof="0"/>
              <a:t>— </a:t>
            </a:r>
            <a:r>
              <a:rPr lang="zh-CN" altLang="en-US" noProof="0"/>
              <a:t>厚德积学 励志敦行 </a:t>
            </a:r>
            <a:r>
              <a:rPr lang="en-US" altLang="zh-CN" noProof="0"/>
              <a:t>—</a:t>
            </a:r>
            <a:endParaRPr lang="zh-CN" altLang="en-US" noProof="0" dirty="0"/>
          </a:p>
        </p:txBody>
      </p:sp>
      <p:sp>
        <p:nvSpPr>
          <p:cNvPr id="3" name="灯片编号占位符 2">
            <a:extLst>
              <a:ext uri="{FF2B5EF4-FFF2-40B4-BE49-F238E27FC236}">
                <a16:creationId xmlns="" xmlns:a16="http://schemas.microsoft.com/office/drawing/2014/main" id="{88256016-89DE-4408-8066-CF1B253A7D11}"/>
              </a:ext>
            </a:extLst>
          </p:cNvPr>
          <p:cNvSpPr>
            <a:spLocks noGrp="1"/>
          </p:cNvSpPr>
          <p:nvPr>
            <p:ph type="sldNum" sz="quarter" idx="16"/>
          </p:nvPr>
        </p:nvSpPr>
        <p:spPr/>
        <p:txBody>
          <a:bodyPr/>
          <a:lstStyle/>
          <a:p>
            <a:pPr lvl="0"/>
            <a:fld id="{E0636391-671F-441A-88CD-087D895C35BE}" type="slidenum">
              <a:rPr lang="zh-CN" altLang="en-US" noProof="0" smtClean="0"/>
              <a:pPr lvl="0"/>
              <a:t>50</a:t>
            </a:fld>
            <a:endParaRPr lang="zh-CN" altLang="en-US" noProof="0" dirty="0"/>
          </a:p>
        </p:txBody>
      </p:sp>
      <p:sp>
        <p:nvSpPr>
          <p:cNvPr id="14" name="矩形 13">
            <a:extLst>
              <a:ext uri="{FF2B5EF4-FFF2-40B4-BE49-F238E27FC236}">
                <a16:creationId xmlns="" xmlns:a16="http://schemas.microsoft.com/office/drawing/2014/main" id="{0C183204-1F65-4EA7-9676-C4526770B9DC}"/>
              </a:ext>
            </a:extLst>
          </p:cNvPr>
          <p:cNvSpPr/>
          <p:nvPr/>
        </p:nvSpPr>
        <p:spPr>
          <a:xfrm>
            <a:off x="6163650" y="1360945"/>
            <a:ext cx="1121264" cy="4522276"/>
          </a:xfrm>
          <a:prstGeom prst="rect">
            <a:avLst/>
          </a:prstGeom>
          <a:gradFill>
            <a:gsLst>
              <a:gs pos="0">
                <a:schemeClr val="tx1">
                  <a:alpha val="5000"/>
                </a:schemeClr>
              </a:gs>
              <a:gs pos="100000">
                <a:schemeClr val="tx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a:extLst>
              <a:ext uri="{FF2B5EF4-FFF2-40B4-BE49-F238E27FC236}">
                <a16:creationId xmlns="" xmlns:a16="http://schemas.microsoft.com/office/drawing/2014/main" id="{FAE6866A-81D1-42E7-8F85-2300D3713D67}"/>
              </a:ext>
            </a:extLst>
          </p:cNvPr>
          <p:cNvSpPr/>
          <p:nvPr/>
        </p:nvSpPr>
        <p:spPr>
          <a:xfrm>
            <a:off x="6570452" y="2913721"/>
            <a:ext cx="4905829" cy="1135054"/>
          </a:xfrm>
          <a:prstGeom prst="rect">
            <a:avLst/>
          </a:prstGeom>
        </p:spPr>
        <p:txBody>
          <a:bodyPr wrap="square" lIns="0">
            <a:spAutoFit/>
          </a:bodyPr>
          <a:lstStyle/>
          <a:p>
            <a:pPr>
              <a:lnSpc>
                <a:spcPct val="150000"/>
              </a:lnSpc>
            </a:pPr>
            <a:r>
              <a:rPr lang="zh-CN" altLang="en-US" sz="24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三人行，必有我师焉。择其善者而从之，其不善者而改之。</a:t>
            </a:r>
          </a:p>
        </p:txBody>
      </p:sp>
      <p:sp>
        <p:nvSpPr>
          <p:cNvPr id="18" name="矩形 17">
            <a:extLst>
              <a:ext uri="{FF2B5EF4-FFF2-40B4-BE49-F238E27FC236}">
                <a16:creationId xmlns="" xmlns:a16="http://schemas.microsoft.com/office/drawing/2014/main" id="{04820545-E82F-4361-A562-ABF140CE4145}"/>
              </a:ext>
            </a:extLst>
          </p:cNvPr>
          <p:cNvSpPr/>
          <p:nvPr/>
        </p:nvSpPr>
        <p:spPr>
          <a:xfrm>
            <a:off x="6013111" y="1735611"/>
            <a:ext cx="1424009" cy="1806264"/>
          </a:xfrm>
          <a:prstGeom prst="rect">
            <a:avLst/>
          </a:prstGeom>
        </p:spPr>
        <p:txBody>
          <a:bodyPr wrap="square" lIns="0">
            <a:spAutoFit/>
          </a:bodyPr>
          <a:lstStyle/>
          <a:p>
            <a:pPr algn="just">
              <a:lnSpc>
                <a:spcPct val="150000"/>
              </a:lnSpc>
            </a:pPr>
            <a:r>
              <a:rPr lang="zh-CN" altLang="en-US" sz="8800" kern="1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a:t>
            </a:r>
            <a:endParaRPr lang="zh-CN" altLang="zh-CN" sz="8800" kern="100" dirty="0">
              <a:solidFill>
                <a:schemeClr val="accent1"/>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19" name="矩形 18">
            <a:extLst>
              <a:ext uri="{FF2B5EF4-FFF2-40B4-BE49-F238E27FC236}">
                <a16:creationId xmlns="" xmlns:a16="http://schemas.microsoft.com/office/drawing/2014/main" id="{D0B6BF5F-87FE-42DC-95E6-15B768F9400C}"/>
              </a:ext>
            </a:extLst>
          </p:cNvPr>
          <p:cNvSpPr/>
          <p:nvPr/>
        </p:nvSpPr>
        <p:spPr>
          <a:xfrm>
            <a:off x="7698535" y="4048775"/>
            <a:ext cx="3425501" cy="499624"/>
          </a:xfrm>
          <a:prstGeom prst="rect">
            <a:avLst/>
          </a:prstGeom>
        </p:spPr>
        <p:txBody>
          <a:bodyPr wrap="square" lIns="0" rIns="0">
            <a:spAutoFit/>
          </a:bodyPr>
          <a:lstStyle/>
          <a:p>
            <a:pPr algn="r">
              <a:lnSpc>
                <a:spcPct val="150000"/>
              </a:lnSpc>
            </a:pPr>
            <a:r>
              <a:rPr lang="en-US" altLang="zh-CN" sz="20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0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孔子</a:t>
            </a:r>
          </a:p>
        </p:txBody>
      </p:sp>
      <p:cxnSp>
        <p:nvCxnSpPr>
          <p:cNvPr id="8" name="直接连接符 7">
            <a:extLst>
              <a:ext uri="{FF2B5EF4-FFF2-40B4-BE49-F238E27FC236}">
                <a16:creationId xmlns="" xmlns:a16="http://schemas.microsoft.com/office/drawing/2014/main" id="{0A11049E-DFB9-44F0-9D62-3758970C77D0}"/>
              </a:ext>
            </a:extLst>
          </p:cNvPr>
          <p:cNvCxnSpPr/>
          <p:nvPr/>
        </p:nvCxnSpPr>
        <p:spPr>
          <a:xfrm>
            <a:off x="6163650" y="1360945"/>
            <a:ext cx="0" cy="45222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856397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9EFD77B2-7AB5-4B91-97C5-56FE839E5C62}"/>
              </a:ext>
            </a:extLst>
          </p:cNvPr>
          <p:cNvSpPr/>
          <p:nvPr/>
        </p:nvSpPr>
        <p:spPr>
          <a:xfrm>
            <a:off x="679465" y="2883578"/>
            <a:ext cx="10688906" cy="2820775"/>
          </a:xfrm>
          <a:prstGeom prst="rect">
            <a:avLst/>
          </a:prstGeom>
          <a:solidFill>
            <a:schemeClr val="bg1"/>
          </a:solidFill>
          <a:ln>
            <a:noFill/>
          </a:ln>
          <a:effectLst>
            <a:outerShdw blurRad="381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 xmlns:a16="http://schemas.microsoft.com/office/drawing/2014/main" id="{D4598A20-69D9-4252-8D25-4F83578F21A7}"/>
              </a:ext>
            </a:extLst>
          </p:cNvPr>
          <p:cNvSpPr>
            <a:spLocks noGrp="1"/>
          </p:cNvSpPr>
          <p:nvPr>
            <p:ph type="title"/>
          </p:nvPr>
        </p:nvSpPr>
        <p:spPr/>
        <p:txBody>
          <a:bodyPr/>
          <a:lstStyle/>
          <a:p>
            <a:r>
              <a:rPr lang="zh-CN" altLang="en-US" dirty="0"/>
              <a:t>人物介绍页</a:t>
            </a:r>
            <a:r>
              <a:rPr lang="en-US" altLang="zh-CN" dirty="0"/>
              <a:t>-</a:t>
            </a:r>
            <a:r>
              <a:rPr lang="zh-CN" altLang="en-US" dirty="0"/>
              <a:t>单人</a:t>
            </a:r>
          </a:p>
        </p:txBody>
      </p:sp>
      <p:pic>
        <p:nvPicPr>
          <p:cNvPr id="7" name="图片占位符 6" descr="图片包含 人员, 红色, 戴着, 室内&#10;&#10;自动生成的说明">
            <a:extLst>
              <a:ext uri="{FF2B5EF4-FFF2-40B4-BE49-F238E27FC236}">
                <a16:creationId xmlns="" xmlns:a16="http://schemas.microsoft.com/office/drawing/2014/main" id="{D2BF883F-C945-4A17-8344-0E9B783D5510}"/>
              </a:ext>
            </a:extLst>
          </p:cNvPr>
          <p:cNvPicPr>
            <a:picLocks noGrp="1" noChangeAspect="1"/>
          </p:cNvPicPr>
          <p:nvPr>
            <p:ph type="pic" sz="quarter" idx="13"/>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sp>
        <p:nvSpPr>
          <p:cNvPr id="4" name="页脚占位符 3">
            <a:extLst>
              <a:ext uri="{FF2B5EF4-FFF2-40B4-BE49-F238E27FC236}">
                <a16:creationId xmlns="" xmlns:a16="http://schemas.microsoft.com/office/drawing/2014/main" id="{08964D50-A7CD-455B-8E51-B01E72D60312}"/>
              </a:ext>
            </a:extLst>
          </p:cNvPr>
          <p:cNvSpPr>
            <a:spLocks noGrp="1"/>
          </p:cNvSpPr>
          <p:nvPr>
            <p:ph type="ftr" sz="quarter" idx="15"/>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 name="灯片编号占位符 2">
            <a:extLst>
              <a:ext uri="{FF2B5EF4-FFF2-40B4-BE49-F238E27FC236}">
                <a16:creationId xmlns="" xmlns:a16="http://schemas.microsoft.com/office/drawing/2014/main" id="{88256016-89DE-4408-8066-CF1B253A7D11}"/>
              </a:ext>
            </a:extLst>
          </p:cNvPr>
          <p:cNvSpPr>
            <a:spLocks noGrp="1"/>
          </p:cNvSpPr>
          <p:nvPr>
            <p:ph type="sldNum" sz="quarter" idx="16"/>
          </p:nvPr>
        </p:nvSpPr>
        <p:spPr/>
        <p:txBody>
          <a:bodyPr/>
          <a:lstStyle/>
          <a:p>
            <a:fld id="{E0636391-671F-441A-88CD-087D895C35BE}" type="slidenum">
              <a:rPr lang="zh-CN" altLang="en-US" smtClean="0"/>
              <a:t>51</a:t>
            </a:fld>
            <a:endParaRPr lang="zh-CN" altLang="en-US"/>
          </a:p>
        </p:txBody>
      </p:sp>
      <p:sp>
        <p:nvSpPr>
          <p:cNvPr id="15" name="矩形 14">
            <a:extLst>
              <a:ext uri="{FF2B5EF4-FFF2-40B4-BE49-F238E27FC236}">
                <a16:creationId xmlns="" xmlns:a16="http://schemas.microsoft.com/office/drawing/2014/main" id="{8B09D48F-7617-476F-BEEF-B05E59AB0C6C}"/>
              </a:ext>
            </a:extLst>
          </p:cNvPr>
          <p:cNvSpPr/>
          <p:nvPr/>
        </p:nvSpPr>
        <p:spPr>
          <a:xfrm>
            <a:off x="5350695" y="1560825"/>
            <a:ext cx="3718326" cy="1569660"/>
          </a:xfrm>
          <a:prstGeom prst="rect">
            <a:avLst/>
          </a:prstGeom>
        </p:spPr>
        <p:txBody>
          <a:bodyPr wrap="none" lIns="0">
            <a:spAutoFit/>
          </a:bodyPr>
          <a:lstStyle/>
          <a:p>
            <a:r>
              <a:rPr lang="en-US" altLang="zh-CN" sz="9600" b="1" i="1" dirty="0">
                <a:gradFill flip="none" rotWithShape="1">
                  <a:gsLst>
                    <a:gs pos="92000">
                      <a:schemeClr val="accent1">
                        <a:alpha val="0"/>
                      </a:schemeClr>
                    </a:gs>
                    <a:gs pos="0">
                      <a:schemeClr val="accent1">
                        <a:alpha val="15000"/>
                      </a:schemeClr>
                    </a:gs>
                  </a:gsLst>
                  <a:lin ang="5400000" scaled="1"/>
                  <a:tileRect/>
                </a:gradFill>
              </a:rPr>
              <a:t>NAME</a:t>
            </a:r>
            <a:endParaRPr lang="zh-CN" altLang="en-US" sz="9600" b="1" i="1" dirty="0">
              <a:gradFill flip="none" rotWithShape="1">
                <a:gsLst>
                  <a:gs pos="92000">
                    <a:schemeClr val="accent1">
                      <a:alpha val="0"/>
                    </a:schemeClr>
                  </a:gs>
                  <a:gs pos="0">
                    <a:schemeClr val="accent1">
                      <a:alpha val="15000"/>
                    </a:schemeClr>
                  </a:gs>
                </a:gsLst>
                <a:lin ang="5400000" scaled="1"/>
                <a:tileRect/>
              </a:gradFill>
              <a:effectLst/>
            </a:endParaRPr>
          </a:p>
        </p:txBody>
      </p:sp>
      <p:sp>
        <p:nvSpPr>
          <p:cNvPr id="16" name="矩形 15">
            <a:extLst>
              <a:ext uri="{FF2B5EF4-FFF2-40B4-BE49-F238E27FC236}">
                <a16:creationId xmlns="" xmlns:a16="http://schemas.microsoft.com/office/drawing/2014/main" id="{A3EB7B56-2A2C-4A7D-8E0D-A5087C4D2546}"/>
              </a:ext>
            </a:extLst>
          </p:cNvPr>
          <p:cNvSpPr/>
          <p:nvPr/>
        </p:nvSpPr>
        <p:spPr>
          <a:xfrm>
            <a:off x="5445745" y="2276920"/>
            <a:ext cx="1477328" cy="461665"/>
          </a:xfrm>
          <a:prstGeom prst="rect">
            <a:avLst/>
          </a:prstGeom>
        </p:spPr>
        <p:txBody>
          <a:bodyPr wrap="none" lIns="0">
            <a:spAutoFit/>
          </a:bodyPr>
          <a:lstStyle/>
          <a:p>
            <a:r>
              <a:rPr lang="zh-CN" altLang="en-US" sz="2400" b="1" i="1" spc="300" dirty="0">
                <a:solidFill>
                  <a:schemeClr val="accent1"/>
                </a:solidFill>
                <a:effectLst/>
                <a:latin typeface="微软雅黑" panose="020B0503020204020204" pitchFamily="34" charset="-122"/>
              </a:rPr>
              <a:t>输入姓名</a:t>
            </a:r>
          </a:p>
        </p:txBody>
      </p:sp>
      <p:sp>
        <p:nvSpPr>
          <p:cNvPr id="17" name="矩形 16">
            <a:extLst>
              <a:ext uri="{FF2B5EF4-FFF2-40B4-BE49-F238E27FC236}">
                <a16:creationId xmlns="" xmlns:a16="http://schemas.microsoft.com/office/drawing/2014/main" id="{5B59C55D-3FA7-47E2-9E63-A535FF9485B9}"/>
              </a:ext>
            </a:extLst>
          </p:cNvPr>
          <p:cNvSpPr/>
          <p:nvPr/>
        </p:nvSpPr>
        <p:spPr>
          <a:xfrm>
            <a:off x="5445745" y="3808979"/>
            <a:ext cx="6024940" cy="1289905"/>
          </a:xfrm>
          <a:prstGeom prst="rect">
            <a:avLst/>
          </a:prstGeom>
        </p:spPr>
        <p:txBody>
          <a:bodyPr wrap="square" lIns="0">
            <a:spAutoFit/>
          </a:bodyPr>
          <a:lstStyle/>
          <a:p>
            <a:pPr algn="just">
              <a:lnSpc>
                <a:spcPct val="15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用简单的几句话介绍人物 用简单的几句话介绍人物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用简单的几句话介绍人物 用简单的几句话介绍人物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用简单的几句话介绍人物 用简单的几句话介绍人物</a:t>
            </a:r>
            <a:endParaRPr lang="zh-CN"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矩形 22">
            <a:extLst>
              <a:ext uri="{FF2B5EF4-FFF2-40B4-BE49-F238E27FC236}">
                <a16:creationId xmlns="" xmlns:a16="http://schemas.microsoft.com/office/drawing/2014/main" id="{FB31850B-99DD-440C-9FA2-1AEAF1378386}"/>
              </a:ext>
            </a:extLst>
          </p:cNvPr>
          <p:cNvSpPr/>
          <p:nvPr/>
        </p:nvSpPr>
        <p:spPr>
          <a:xfrm>
            <a:off x="5025567" y="2883578"/>
            <a:ext cx="650255" cy="1377749"/>
          </a:xfrm>
          <a:prstGeom prst="rect">
            <a:avLst/>
          </a:prstGeom>
        </p:spPr>
        <p:txBody>
          <a:bodyPr wrap="square" lIns="0">
            <a:spAutoFit/>
          </a:bodyPr>
          <a:lstStyle/>
          <a:p>
            <a:pPr>
              <a:lnSpc>
                <a:spcPct val="150000"/>
              </a:lnSpc>
            </a:pPr>
            <a:r>
              <a:rPr lang="zh-CN" altLang="en-US" sz="6600" kern="1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a:t>
            </a:r>
            <a:endParaRPr lang="zh-CN" altLang="zh-CN" sz="6600" kern="100" dirty="0">
              <a:solidFill>
                <a:schemeClr val="accent1"/>
              </a:solidFill>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55129240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p:cNvSpPr/>
          <p:nvPr/>
        </p:nvSpPr>
        <p:spPr>
          <a:xfrm>
            <a:off x="932851" y="1214710"/>
            <a:ext cx="10326298" cy="2320698"/>
          </a:xfrm>
          <a:prstGeom prst="roundRect">
            <a:avLst>
              <a:gd name="adj" fmla="val 3562"/>
            </a:avLst>
          </a:prstGeom>
          <a:solidFill>
            <a:schemeClr val="bg1"/>
          </a:solidFill>
          <a:ln w="15875">
            <a:gradFill flip="none" rotWithShape="1">
              <a:gsLst>
                <a:gs pos="0">
                  <a:schemeClr val="accent1"/>
                </a:gs>
                <a:gs pos="100000">
                  <a:schemeClr val="accent1"/>
                </a:gs>
                <a:gs pos="50000">
                  <a:schemeClr val="accent1">
                    <a:lumMod val="30000"/>
                    <a:lumOff val="70000"/>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矩形: 圆角 49">
            <a:extLst>
              <a:ext uri="{FF2B5EF4-FFF2-40B4-BE49-F238E27FC236}">
                <a16:creationId xmlns="" xmlns:a16="http://schemas.microsoft.com/office/drawing/2014/main" id="{6096EDF0-5B5D-408E-8E99-6996362F796C}"/>
              </a:ext>
            </a:extLst>
          </p:cNvPr>
          <p:cNvSpPr/>
          <p:nvPr/>
        </p:nvSpPr>
        <p:spPr>
          <a:xfrm>
            <a:off x="932851" y="3770811"/>
            <a:ext cx="10326298" cy="2320698"/>
          </a:xfrm>
          <a:prstGeom prst="roundRect">
            <a:avLst>
              <a:gd name="adj" fmla="val 3562"/>
            </a:avLst>
          </a:prstGeom>
          <a:solidFill>
            <a:schemeClr val="bg1"/>
          </a:solidFill>
          <a:ln w="15875">
            <a:gradFill flip="none" rotWithShape="1">
              <a:gsLst>
                <a:gs pos="0">
                  <a:schemeClr val="accent1"/>
                </a:gs>
                <a:gs pos="100000">
                  <a:schemeClr val="accent1"/>
                </a:gs>
                <a:gs pos="50000">
                  <a:schemeClr val="accent1">
                    <a:lumMod val="30000"/>
                    <a:lumOff val="70000"/>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 xmlns:a16="http://schemas.microsoft.com/office/drawing/2014/main" id="{F16953BB-6B5B-45EB-A18A-C9EBDC55B0FF}"/>
              </a:ext>
            </a:extLst>
          </p:cNvPr>
          <p:cNvSpPr>
            <a:spLocks noGrp="1"/>
          </p:cNvSpPr>
          <p:nvPr>
            <p:ph type="title"/>
          </p:nvPr>
        </p:nvSpPr>
        <p:spPr/>
        <p:txBody>
          <a:bodyPr/>
          <a:lstStyle/>
          <a:p>
            <a:r>
              <a:rPr lang="zh-CN" altLang="en-US" dirty="0"/>
              <a:t>人物介绍页</a:t>
            </a:r>
            <a:r>
              <a:rPr lang="en-US" altLang="zh-CN" dirty="0"/>
              <a:t>-</a:t>
            </a:r>
            <a:r>
              <a:rPr lang="zh-CN" altLang="en-US" dirty="0"/>
              <a:t>双人</a:t>
            </a:r>
          </a:p>
        </p:txBody>
      </p:sp>
      <p:pic>
        <p:nvPicPr>
          <p:cNvPr id="20" name="图片占位符 19" descr="图片包含 人员, 红色, 戴着, 室内&#10;&#10;自动生成的说明">
            <a:extLst>
              <a:ext uri="{FF2B5EF4-FFF2-40B4-BE49-F238E27FC236}">
                <a16:creationId xmlns="" xmlns:a16="http://schemas.microsoft.com/office/drawing/2014/main" id="{43E65ED2-072E-4ADC-ADA5-847EE28488AC}"/>
              </a:ext>
            </a:extLst>
          </p:cNvPr>
          <p:cNvPicPr>
            <a:picLocks noGrp="1" noChangeAspect="1"/>
          </p:cNvPicPr>
          <p:nvPr>
            <p:ph type="pic" sz="quarter" idx="14"/>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pic>
        <p:nvPicPr>
          <p:cNvPr id="18" name="图片占位符 17" descr="图片包含 人员, 红色, 戴着, 室内&#10;&#10;自动生成的说明">
            <a:extLst>
              <a:ext uri="{FF2B5EF4-FFF2-40B4-BE49-F238E27FC236}">
                <a16:creationId xmlns="" xmlns:a16="http://schemas.microsoft.com/office/drawing/2014/main" id="{5481C63A-A996-4692-B669-7FB3E6914743}"/>
              </a:ext>
            </a:extLst>
          </p:cNvPr>
          <p:cNvPicPr>
            <a:picLocks noGrp="1" noChangeAspect="1"/>
          </p:cNvPicPr>
          <p:nvPr>
            <p:ph type="pic" sz="quarter" idx="13"/>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sp>
        <p:nvSpPr>
          <p:cNvPr id="5" name="页脚占位符 4">
            <a:extLst>
              <a:ext uri="{FF2B5EF4-FFF2-40B4-BE49-F238E27FC236}">
                <a16:creationId xmlns="" xmlns:a16="http://schemas.microsoft.com/office/drawing/2014/main" id="{5AD787F2-8139-4186-B97C-C877272C26A1}"/>
              </a:ext>
            </a:extLst>
          </p:cNvPr>
          <p:cNvSpPr>
            <a:spLocks noGrp="1"/>
          </p:cNvSpPr>
          <p:nvPr>
            <p:ph type="ftr" sz="quarter" idx="16"/>
          </p:nvPr>
        </p:nvSpPr>
        <p:spPr/>
        <p:txBody>
          <a:bodyPr/>
          <a:lstStyle/>
          <a:p>
            <a:r>
              <a:rPr lang="en-US" altLang="zh-CN"/>
              <a:t>— </a:t>
            </a:r>
            <a:r>
              <a:rPr lang="zh-CN" altLang="en-US"/>
              <a:t>厚德积学 励志敦行 </a:t>
            </a:r>
            <a:r>
              <a:rPr lang="en-US" altLang="zh-CN"/>
              <a:t>—</a:t>
            </a:r>
            <a:endParaRPr lang="zh-CN" altLang="en-US" dirty="0"/>
          </a:p>
        </p:txBody>
      </p:sp>
      <p:sp>
        <p:nvSpPr>
          <p:cNvPr id="3" name="灯片编号占位符 2">
            <a:extLst>
              <a:ext uri="{FF2B5EF4-FFF2-40B4-BE49-F238E27FC236}">
                <a16:creationId xmlns="" xmlns:a16="http://schemas.microsoft.com/office/drawing/2014/main" id="{4F86EE9F-0A3E-4CB3-9761-DCF67FA2C555}"/>
              </a:ext>
            </a:extLst>
          </p:cNvPr>
          <p:cNvSpPr>
            <a:spLocks noGrp="1"/>
          </p:cNvSpPr>
          <p:nvPr>
            <p:ph type="sldNum" sz="quarter" idx="17"/>
          </p:nvPr>
        </p:nvSpPr>
        <p:spPr/>
        <p:txBody>
          <a:bodyPr/>
          <a:lstStyle/>
          <a:p>
            <a:fld id="{E0636391-671F-441A-88CD-087D895C35BE}" type="slidenum">
              <a:rPr lang="zh-CN" altLang="en-US" smtClean="0"/>
              <a:pPr/>
              <a:t>52</a:t>
            </a:fld>
            <a:endParaRPr lang="zh-CN" altLang="en-US"/>
          </a:p>
        </p:txBody>
      </p:sp>
      <p:sp>
        <p:nvSpPr>
          <p:cNvPr id="45" name="矩形 44">
            <a:extLst>
              <a:ext uri="{FF2B5EF4-FFF2-40B4-BE49-F238E27FC236}">
                <a16:creationId xmlns="" xmlns:a16="http://schemas.microsoft.com/office/drawing/2014/main" id="{0BB92922-7CAD-4C77-8883-32F375BE1BBC}"/>
              </a:ext>
            </a:extLst>
          </p:cNvPr>
          <p:cNvSpPr/>
          <p:nvPr/>
        </p:nvSpPr>
        <p:spPr>
          <a:xfrm>
            <a:off x="4123406" y="1207790"/>
            <a:ext cx="2131353" cy="923330"/>
          </a:xfrm>
          <a:prstGeom prst="rect">
            <a:avLst/>
          </a:prstGeom>
        </p:spPr>
        <p:txBody>
          <a:bodyPr wrap="none" lIns="0">
            <a:spAutoFit/>
          </a:bodyPr>
          <a:lstStyle/>
          <a:p>
            <a:r>
              <a:rPr lang="en-US" altLang="zh-CN" sz="5400" b="1" i="1" dirty="0">
                <a:gradFill flip="none" rotWithShape="1">
                  <a:gsLst>
                    <a:gs pos="92000">
                      <a:schemeClr val="accent1">
                        <a:alpha val="0"/>
                      </a:schemeClr>
                    </a:gs>
                    <a:gs pos="0">
                      <a:schemeClr val="accent1">
                        <a:alpha val="15000"/>
                      </a:schemeClr>
                    </a:gs>
                  </a:gsLst>
                  <a:lin ang="5400000" scaled="1"/>
                  <a:tileRect/>
                </a:gradFill>
              </a:rPr>
              <a:t>NAME</a:t>
            </a:r>
            <a:endParaRPr lang="zh-CN" altLang="en-US" sz="5400" b="1" i="1" dirty="0">
              <a:gradFill flip="none" rotWithShape="1">
                <a:gsLst>
                  <a:gs pos="92000">
                    <a:schemeClr val="accent1">
                      <a:alpha val="0"/>
                    </a:schemeClr>
                  </a:gs>
                  <a:gs pos="0">
                    <a:schemeClr val="accent1">
                      <a:alpha val="15000"/>
                    </a:schemeClr>
                  </a:gs>
                </a:gsLst>
                <a:lin ang="5400000" scaled="1"/>
                <a:tileRect/>
              </a:gradFill>
              <a:effectLst/>
            </a:endParaRPr>
          </a:p>
        </p:txBody>
      </p:sp>
      <p:sp>
        <p:nvSpPr>
          <p:cNvPr id="4" name="矩形 3"/>
          <p:cNvSpPr/>
          <p:nvPr/>
        </p:nvSpPr>
        <p:spPr>
          <a:xfrm>
            <a:off x="4083898" y="1594942"/>
            <a:ext cx="1480611" cy="461665"/>
          </a:xfrm>
          <a:prstGeom prst="rect">
            <a:avLst/>
          </a:prstGeom>
        </p:spPr>
        <p:txBody>
          <a:bodyPr wrap="square">
            <a:spAutoFit/>
          </a:bodyPr>
          <a:lstStyle/>
          <a:p>
            <a:r>
              <a:rPr lang="zh-CN" altLang="en-US" sz="2400" b="1" i="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400" b="1" i="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 xmlns:a16="http://schemas.microsoft.com/office/drawing/2014/main" id="{7DB395BF-3DA3-487A-A772-69E1F271720D}"/>
              </a:ext>
            </a:extLst>
          </p:cNvPr>
          <p:cNvSpPr/>
          <p:nvPr/>
        </p:nvSpPr>
        <p:spPr>
          <a:xfrm>
            <a:off x="4532802" y="2144485"/>
            <a:ext cx="1415772" cy="338554"/>
          </a:xfrm>
          <a:prstGeom prst="rect">
            <a:avLst/>
          </a:prstGeom>
        </p:spPr>
        <p:txBody>
          <a:bodyPr wrap="none">
            <a:spAutoFit/>
          </a:bodyPr>
          <a:lstStyle/>
          <a:p>
            <a:r>
              <a:rPr lang="zh-CN" altLang="en-US" sz="1600" dirty="0">
                <a:solidFill>
                  <a:schemeClr val="accent1"/>
                </a:solidFill>
                <a:latin typeface="微软雅黑" panose="020B0503020204020204" pitchFamily="34" charset="-122"/>
                <a:ea typeface="微软雅黑" panose="020B0503020204020204" pitchFamily="34" charset="-122"/>
              </a:rPr>
              <a:t>输入您的职位</a:t>
            </a:r>
            <a:endParaRPr lang="zh-CN" altLang="en-US" sz="1600" dirty="0">
              <a:solidFill>
                <a:schemeClr val="accent1"/>
              </a:solidFill>
            </a:endParaRPr>
          </a:p>
        </p:txBody>
      </p:sp>
      <p:sp>
        <p:nvSpPr>
          <p:cNvPr id="40" name="矩形 39">
            <a:extLst>
              <a:ext uri="{FF2B5EF4-FFF2-40B4-BE49-F238E27FC236}">
                <a16:creationId xmlns="" xmlns:a16="http://schemas.microsoft.com/office/drawing/2014/main" id="{D7CBB74F-35FA-4B2F-9E38-747D6B6F1C4C}"/>
              </a:ext>
            </a:extLst>
          </p:cNvPr>
          <p:cNvSpPr/>
          <p:nvPr/>
        </p:nvSpPr>
        <p:spPr>
          <a:xfrm>
            <a:off x="8731899" y="2144485"/>
            <a:ext cx="2371428" cy="338554"/>
          </a:xfrm>
          <a:prstGeom prst="rect">
            <a:avLst/>
          </a:prstGeom>
        </p:spPr>
        <p:txBody>
          <a:bodyPr wrap="square">
            <a:spAutoFit/>
          </a:bodyPr>
          <a:lstStyle/>
          <a:p>
            <a:r>
              <a:rPr lang="zh-CN" altLang="en-US" sz="1600" dirty="0">
                <a:solidFill>
                  <a:schemeClr val="accent1"/>
                </a:solidFill>
                <a:latin typeface="微软雅黑" panose="020B0503020204020204" pitchFamily="34" charset="-122"/>
                <a:ea typeface="微软雅黑" panose="020B0503020204020204" pitchFamily="34" charset="-122"/>
              </a:rPr>
              <a:t>输入您的联系方式</a:t>
            </a:r>
            <a:r>
              <a:rPr lang="en-US" altLang="zh-CN" sz="1600" dirty="0">
                <a:solidFill>
                  <a:schemeClr val="accent1"/>
                </a:solidFill>
                <a:latin typeface="微软雅黑" panose="020B0503020204020204" pitchFamily="34" charset="-122"/>
                <a:ea typeface="微软雅黑" panose="020B0503020204020204" pitchFamily="34" charset="-122"/>
              </a:rPr>
              <a:t> </a:t>
            </a:r>
            <a:endParaRPr lang="zh-CN" altLang="en-US" sz="1600" dirty="0">
              <a:solidFill>
                <a:schemeClr val="accent1"/>
              </a:solidFill>
            </a:endParaRPr>
          </a:p>
        </p:txBody>
      </p:sp>
      <p:pic>
        <p:nvPicPr>
          <p:cNvPr id="41" name="图形 2060" descr="听筒">
            <a:extLst>
              <a:ext uri="{FF2B5EF4-FFF2-40B4-BE49-F238E27FC236}">
                <a16:creationId xmlns="" xmlns:a16="http://schemas.microsoft.com/office/drawing/2014/main" id="{120769F0-BEFD-4E30-99A6-5CEE0B360D8F}"/>
              </a:ext>
            </a:extLst>
          </p:cNvPr>
          <p:cNvPicPr>
            <a:picLocks noChangeAspect="1"/>
          </p:cNvPicPr>
          <p:nvPr/>
        </p:nvPicPr>
        <p:blipFill>
          <a:blip r:embed="rId4"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24797" y="2126986"/>
            <a:ext cx="341082" cy="341082"/>
          </a:xfrm>
          <a:prstGeom prst="rect">
            <a:avLst/>
          </a:prstGeom>
        </p:spPr>
      </p:pic>
      <p:pic>
        <p:nvPicPr>
          <p:cNvPr id="42" name="图形 2064" descr="员工识别证">
            <a:extLst>
              <a:ext uri="{FF2B5EF4-FFF2-40B4-BE49-F238E27FC236}">
                <a16:creationId xmlns="" xmlns:a16="http://schemas.microsoft.com/office/drawing/2014/main" id="{DFD50004-ED75-48E3-B136-453EA6E977A0}"/>
              </a:ext>
            </a:extLst>
          </p:cNvPr>
          <p:cNvPicPr>
            <a:picLocks noChangeAspect="1"/>
          </p:cNvPicPr>
          <p:nvPr/>
        </p:nvPicPr>
        <p:blipFill>
          <a:blip r:embed="rId5"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154718" y="2126986"/>
            <a:ext cx="341082" cy="341082"/>
          </a:xfrm>
          <a:prstGeom prst="rect">
            <a:avLst/>
          </a:prstGeom>
        </p:spPr>
      </p:pic>
      <p:pic>
        <p:nvPicPr>
          <p:cNvPr id="43" name="图形 4" descr="书架上的书籍">
            <a:extLst>
              <a:ext uri="{FF2B5EF4-FFF2-40B4-BE49-F238E27FC236}">
                <a16:creationId xmlns="" xmlns:a16="http://schemas.microsoft.com/office/drawing/2014/main" id="{DAEFF62C-E93F-4E2E-9594-074824B8FAAC}"/>
              </a:ext>
            </a:extLst>
          </p:cNvPr>
          <p:cNvPicPr>
            <a:picLocks noChangeAspect="1"/>
          </p:cNvPicPr>
          <p:nvPr/>
        </p:nvPicPr>
        <p:blipFill>
          <a:blip r:embed="rId6"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6100561" y="2126986"/>
            <a:ext cx="341082" cy="341082"/>
          </a:xfrm>
          <a:prstGeom prst="rect">
            <a:avLst/>
          </a:prstGeom>
        </p:spPr>
      </p:pic>
      <p:sp>
        <p:nvSpPr>
          <p:cNvPr id="44" name="矩形 43">
            <a:extLst>
              <a:ext uri="{FF2B5EF4-FFF2-40B4-BE49-F238E27FC236}">
                <a16:creationId xmlns="" xmlns:a16="http://schemas.microsoft.com/office/drawing/2014/main" id="{6339DDD2-0046-48E4-B3C9-D8C27A54E217}"/>
              </a:ext>
            </a:extLst>
          </p:cNvPr>
          <p:cNvSpPr/>
          <p:nvPr/>
        </p:nvSpPr>
        <p:spPr>
          <a:xfrm>
            <a:off x="6448733" y="2144485"/>
            <a:ext cx="1842171" cy="338554"/>
          </a:xfrm>
          <a:prstGeom prst="rect">
            <a:avLst/>
          </a:prstGeom>
        </p:spPr>
        <p:txBody>
          <a:bodyPr wrap="square">
            <a:spAutoFit/>
          </a:bodyPr>
          <a:lstStyle/>
          <a:p>
            <a:r>
              <a:rPr lang="zh-CN" altLang="en-US" sz="1600" dirty="0">
                <a:solidFill>
                  <a:schemeClr val="accent1"/>
                </a:solidFill>
                <a:latin typeface="微软雅黑" panose="020B0503020204020204" pitchFamily="34" charset="-122"/>
                <a:ea typeface="微软雅黑" panose="020B0503020204020204" pitchFamily="34" charset="-122"/>
              </a:rPr>
              <a:t>输入您的毕业院校</a:t>
            </a:r>
            <a:endParaRPr lang="zh-CN" altLang="en-US" sz="1600" dirty="0">
              <a:solidFill>
                <a:schemeClr val="accent1"/>
              </a:solidFill>
            </a:endParaRPr>
          </a:p>
        </p:txBody>
      </p:sp>
      <p:sp>
        <p:nvSpPr>
          <p:cNvPr id="48" name="矩形 47">
            <a:extLst>
              <a:ext uri="{FF2B5EF4-FFF2-40B4-BE49-F238E27FC236}">
                <a16:creationId xmlns="" xmlns:a16="http://schemas.microsoft.com/office/drawing/2014/main" id="{0C54F953-E4F2-42FA-909E-2721E84A4A6A}"/>
              </a:ext>
            </a:extLst>
          </p:cNvPr>
          <p:cNvSpPr/>
          <p:nvPr/>
        </p:nvSpPr>
        <p:spPr>
          <a:xfrm>
            <a:off x="4154718" y="2480052"/>
            <a:ext cx="7044680" cy="777457"/>
          </a:xfrm>
          <a:prstGeom prst="rect">
            <a:avLst/>
          </a:prstGeom>
        </p:spPr>
        <p:txBody>
          <a:bodyPr wrap="square" lIns="0">
            <a:spAutoFit/>
          </a:bodyPr>
          <a:lstStyle/>
          <a:p>
            <a:pPr algn="just">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用简单的几句话介绍人物 用简单的几句话介绍人物</a:t>
            </a:r>
            <a:endParaRPr lang="zh-CN"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用简单的几句话介绍人物 用简单的几句话介绍人物</a:t>
            </a:r>
            <a:endParaRPr lang="zh-CN"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3" name="矩形 52">
            <a:extLst>
              <a:ext uri="{FF2B5EF4-FFF2-40B4-BE49-F238E27FC236}">
                <a16:creationId xmlns="" xmlns:a16="http://schemas.microsoft.com/office/drawing/2014/main" id="{E86EE97C-7634-4315-B529-67CE41C7491D}"/>
              </a:ext>
            </a:extLst>
          </p:cNvPr>
          <p:cNvSpPr/>
          <p:nvPr/>
        </p:nvSpPr>
        <p:spPr>
          <a:xfrm>
            <a:off x="4123406" y="3763891"/>
            <a:ext cx="2131353" cy="923330"/>
          </a:xfrm>
          <a:prstGeom prst="rect">
            <a:avLst/>
          </a:prstGeom>
        </p:spPr>
        <p:txBody>
          <a:bodyPr wrap="none" lIns="0">
            <a:spAutoFit/>
          </a:bodyPr>
          <a:lstStyle/>
          <a:p>
            <a:r>
              <a:rPr lang="en-US" altLang="zh-CN" sz="5400" b="1" i="1" dirty="0">
                <a:gradFill flip="none" rotWithShape="1">
                  <a:gsLst>
                    <a:gs pos="92000">
                      <a:schemeClr val="accent1">
                        <a:alpha val="0"/>
                      </a:schemeClr>
                    </a:gs>
                    <a:gs pos="0">
                      <a:schemeClr val="accent1">
                        <a:alpha val="15000"/>
                      </a:schemeClr>
                    </a:gs>
                  </a:gsLst>
                  <a:lin ang="5400000" scaled="1"/>
                  <a:tileRect/>
                </a:gradFill>
              </a:rPr>
              <a:t>NAME</a:t>
            </a:r>
            <a:endParaRPr lang="zh-CN" altLang="en-US" sz="5400" b="1" i="1" dirty="0">
              <a:gradFill flip="none" rotWithShape="1">
                <a:gsLst>
                  <a:gs pos="92000">
                    <a:schemeClr val="accent1">
                      <a:alpha val="0"/>
                    </a:schemeClr>
                  </a:gs>
                  <a:gs pos="0">
                    <a:schemeClr val="accent1">
                      <a:alpha val="15000"/>
                    </a:schemeClr>
                  </a:gs>
                </a:gsLst>
                <a:lin ang="5400000" scaled="1"/>
                <a:tileRect/>
              </a:gradFill>
              <a:effectLst/>
            </a:endParaRPr>
          </a:p>
        </p:txBody>
      </p:sp>
      <p:sp>
        <p:nvSpPr>
          <p:cNvPr id="54" name="矩形 53">
            <a:extLst>
              <a:ext uri="{FF2B5EF4-FFF2-40B4-BE49-F238E27FC236}">
                <a16:creationId xmlns="" xmlns:a16="http://schemas.microsoft.com/office/drawing/2014/main" id="{24E95D85-6631-461D-9CBE-91D86935EEA9}"/>
              </a:ext>
            </a:extLst>
          </p:cNvPr>
          <p:cNvSpPr/>
          <p:nvPr/>
        </p:nvSpPr>
        <p:spPr>
          <a:xfrm>
            <a:off x="4083898" y="4151043"/>
            <a:ext cx="1480611" cy="461665"/>
          </a:xfrm>
          <a:prstGeom prst="rect">
            <a:avLst/>
          </a:prstGeom>
        </p:spPr>
        <p:txBody>
          <a:bodyPr wrap="square">
            <a:spAutoFit/>
          </a:bodyPr>
          <a:lstStyle/>
          <a:p>
            <a:r>
              <a:rPr lang="zh-CN" altLang="en-US" sz="2400" b="1" i="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400" b="1" i="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矩形 56">
            <a:extLst>
              <a:ext uri="{FF2B5EF4-FFF2-40B4-BE49-F238E27FC236}">
                <a16:creationId xmlns="" xmlns:a16="http://schemas.microsoft.com/office/drawing/2014/main" id="{136BF8B2-5F05-4D82-B811-DEA6871E9091}"/>
              </a:ext>
            </a:extLst>
          </p:cNvPr>
          <p:cNvSpPr/>
          <p:nvPr/>
        </p:nvSpPr>
        <p:spPr>
          <a:xfrm>
            <a:off x="4532802" y="4700586"/>
            <a:ext cx="1415772" cy="338554"/>
          </a:xfrm>
          <a:prstGeom prst="rect">
            <a:avLst/>
          </a:prstGeom>
        </p:spPr>
        <p:txBody>
          <a:bodyPr wrap="none">
            <a:spAutoFit/>
          </a:bodyPr>
          <a:lstStyle/>
          <a:p>
            <a:r>
              <a:rPr lang="zh-CN" altLang="en-US" sz="1600" dirty="0">
                <a:solidFill>
                  <a:schemeClr val="accent1"/>
                </a:solidFill>
                <a:latin typeface="微软雅黑" panose="020B0503020204020204" pitchFamily="34" charset="-122"/>
                <a:ea typeface="微软雅黑" panose="020B0503020204020204" pitchFamily="34" charset="-122"/>
              </a:rPr>
              <a:t>输入您的职位</a:t>
            </a:r>
            <a:endParaRPr lang="zh-CN" altLang="en-US" sz="1600" dirty="0">
              <a:solidFill>
                <a:schemeClr val="accent1"/>
              </a:solidFill>
            </a:endParaRPr>
          </a:p>
        </p:txBody>
      </p:sp>
      <p:sp>
        <p:nvSpPr>
          <p:cNvPr id="58" name="矩形 57">
            <a:extLst>
              <a:ext uri="{FF2B5EF4-FFF2-40B4-BE49-F238E27FC236}">
                <a16:creationId xmlns="" xmlns:a16="http://schemas.microsoft.com/office/drawing/2014/main" id="{D451ED59-2FCF-4ADB-B154-61DD956F35DE}"/>
              </a:ext>
            </a:extLst>
          </p:cNvPr>
          <p:cNvSpPr/>
          <p:nvPr/>
        </p:nvSpPr>
        <p:spPr>
          <a:xfrm>
            <a:off x="8731899" y="4700586"/>
            <a:ext cx="2371428" cy="338554"/>
          </a:xfrm>
          <a:prstGeom prst="rect">
            <a:avLst/>
          </a:prstGeom>
        </p:spPr>
        <p:txBody>
          <a:bodyPr wrap="square">
            <a:spAutoFit/>
          </a:bodyPr>
          <a:lstStyle/>
          <a:p>
            <a:r>
              <a:rPr lang="zh-CN" altLang="en-US" sz="1600" dirty="0">
                <a:solidFill>
                  <a:schemeClr val="accent1"/>
                </a:solidFill>
                <a:latin typeface="微软雅黑" panose="020B0503020204020204" pitchFamily="34" charset="-122"/>
                <a:ea typeface="微软雅黑" panose="020B0503020204020204" pitchFamily="34" charset="-122"/>
              </a:rPr>
              <a:t>输入您的联系方式</a:t>
            </a:r>
            <a:r>
              <a:rPr lang="en-US" altLang="zh-CN" sz="1600" dirty="0">
                <a:solidFill>
                  <a:schemeClr val="accent1"/>
                </a:solidFill>
                <a:latin typeface="微软雅黑" panose="020B0503020204020204" pitchFamily="34" charset="-122"/>
                <a:ea typeface="微软雅黑" panose="020B0503020204020204" pitchFamily="34" charset="-122"/>
              </a:rPr>
              <a:t> </a:t>
            </a:r>
            <a:endParaRPr lang="zh-CN" altLang="en-US" sz="1600" dirty="0">
              <a:solidFill>
                <a:schemeClr val="accent1"/>
              </a:solidFill>
            </a:endParaRPr>
          </a:p>
        </p:txBody>
      </p:sp>
      <p:pic>
        <p:nvPicPr>
          <p:cNvPr id="59" name="图形 2060" descr="听筒">
            <a:extLst>
              <a:ext uri="{FF2B5EF4-FFF2-40B4-BE49-F238E27FC236}">
                <a16:creationId xmlns="" xmlns:a16="http://schemas.microsoft.com/office/drawing/2014/main" id="{1B59A7FB-D60C-48DF-91B1-3E3ADDF515DA}"/>
              </a:ext>
            </a:extLst>
          </p:cNvPr>
          <p:cNvPicPr>
            <a:picLocks noChangeAspect="1"/>
          </p:cNvPicPr>
          <p:nvPr/>
        </p:nvPicPr>
        <p:blipFill>
          <a:blip r:embed="rId4"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24797" y="4683087"/>
            <a:ext cx="341082" cy="341082"/>
          </a:xfrm>
          <a:prstGeom prst="rect">
            <a:avLst/>
          </a:prstGeom>
        </p:spPr>
      </p:pic>
      <p:pic>
        <p:nvPicPr>
          <p:cNvPr id="60" name="图形 2064" descr="员工识别证">
            <a:extLst>
              <a:ext uri="{FF2B5EF4-FFF2-40B4-BE49-F238E27FC236}">
                <a16:creationId xmlns="" xmlns:a16="http://schemas.microsoft.com/office/drawing/2014/main" id="{D5985307-0C05-42D0-B2F9-D418F755564B}"/>
              </a:ext>
            </a:extLst>
          </p:cNvPr>
          <p:cNvPicPr>
            <a:picLocks noChangeAspect="1"/>
          </p:cNvPicPr>
          <p:nvPr/>
        </p:nvPicPr>
        <p:blipFill>
          <a:blip r:embed="rId5"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154718" y="4683087"/>
            <a:ext cx="341082" cy="341082"/>
          </a:xfrm>
          <a:prstGeom prst="rect">
            <a:avLst/>
          </a:prstGeom>
        </p:spPr>
      </p:pic>
      <p:pic>
        <p:nvPicPr>
          <p:cNvPr id="61" name="图形 4" descr="书架上的书籍">
            <a:extLst>
              <a:ext uri="{FF2B5EF4-FFF2-40B4-BE49-F238E27FC236}">
                <a16:creationId xmlns="" xmlns:a16="http://schemas.microsoft.com/office/drawing/2014/main" id="{FC9B8EA1-5052-4C1B-9A7E-AAE39E4618F5}"/>
              </a:ext>
            </a:extLst>
          </p:cNvPr>
          <p:cNvPicPr>
            <a:picLocks noChangeAspect="1"/>
          </p:cNvPicPr>
          <p:nvPr/>
        </p:nvPicPr>
        <p:blipFill>
          <a:blip r:embed="rId6"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6100561" y="4683087"/>
            <a:ext cx="341082" cy="341082"/>
          </a:xfrm>
          <a:prstGeom prst="rect">
            <a:avLst/>
          </a:prstGeom>
        </p:spPr>
      </p:pic>
      <p:sp>
        <p:nvSpPr>
          <p:cNvPr id="62" name="矩形 61">
            <a:extLst>
              <a:ext uri="{FF2B5EF4-FFF2-40B4-BE49-F238E27FC236}">
                <a16:creationId xmlns="" xmlns:a16="http://schemas.microsoft.com/office/drawing/2014/main" id="{F8ABF728-1498-4E34-BB16-C28848513EFB}"/>
              </a:ext>
            </a:extLst>
          </p:cNvPr>
          <p:cNvSpPr/>
          <p:nvPr/>
        </p:nvSpPr>
        <p:spPr>
          <a:xfrm>
            <a:off x="6448733" y="4700586"/>
            <a:ext cx="1842171" cy="338554"/>
          </a:xfrm>
          <a:prstGeom prst="rect">
            <a:avLst/>
          </a:prstGeom>
        </p:spPr>
        <p:txBody>
          <a:bodyPr wrap="square">
            <a:spAutoFit/>
          </a:bodyPr>
          <a:lstStyle/>
          <a:p>
            <a:r>
              <a:rPr lang="zh-CN" altLang="en-US" sz="1600" dirty="0">
                <a:solidFill>
                  <a:schemeClr val="accent1"/>
                </a:solidFill>
                <a:latin typeface="微软雅黑" panose="020B0503020204020204" pitchFamily="34" charset="-122"/>
                <a:ea typeface="微软雅黑" panose="020B0503020204020204" pitchFamily="34" charset="-122"/>
              </a:rPr>
              <a:t>输入您的毕业院校</a:t>
            </a:r>
          </a:p>
        </p:txBody>
      </p:sp>
      <p:sp>
        <p:nvSpPr>
          <p:cNvPr id="56" name="矩形 55">
            <a:extLst>
              <a:ext uri="{FF2B5EF4-FFF2-40B4-BE49-F238E27FC236}">
                <a16:creationId xmlns="" xmlns:a16="http://schemas.microsoft.com/office/drawing/2014/main" id="{94905047-1D19-4621-BF08-98255EB7FD23}"/>
              </a:ext>
            </a:extLst>
          </p:cNvPr>
          <p:cNvSpPr/>
          <p:nvPr/>
        </p:nvSpPr>
        <p:spPr>
          <a:xfrm>
            <a:off x="4154718" y="5036153"/>
            <a:ext cx="6928796" cy="777457"/>
          </a:xfrm>
          <a:prstGeom prst="rect">
            <a:avLst/>
          </a:prstGeom>
        </p:spPr>
        <p:txBody>
          <a:bodyPr wrap="square" lIns="0">
            <a:spAutoFit/>
          </a:bodyPr>
          <a:lstStyle/>
          <a:p>
            <a:pPr algn="just">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用简单的几句话介绍人物 用简单的几句话介绍人物</a:t>
            </a:r>
            <a:endParaRPr lang="zh-CN"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用简单的几句话介绍人物 用简单的几句话介绍人物</a:t>
            </a:r>
            <a:endParaRPr lang="zh-CN"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61148310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 xmlns:a16="http://schemas.microsoft.com/office/drawing/2014/main" id="{4C9C138A-5DD6-4433-8442-B0363F4CB7CB}"/>
              </a:ext>
            </a:extLst>
          </p:cNvPr>
          <p:cNvGrpSpPr/>
          <p:nvPr/>
        </p:nvGrpSpPr>
        <p:grpSpPr>
          <a:xfrm>
            <a:off x="5775401" y="3832071"/>
            <a:ext cx="5713719" cy="1824312"/>
            <a:chOff x="5775401" y="3832071"/>
            <a:chExt cx="5713719" cy="1824312"/>
          </a:xfrm>
        </p:grpSpPr>
        <p:sp>
          <p:nvSpPr>
            <p:cNvPr id="50" name="矩形 49">
              <a:extLst>
                <a:ext uri="{FF2B5EF4-FFF2-40B4-BE49-F238E27FC236}">
                  <a16:creationId xmlns="" xmlns:a16="http://schemas.microsoft.com/office/drawing/2014/main" id="{5A389400-3D44-4F29-BDE4-CBDF48B47AA0}"/>
                </a:ext>
              </a:extLst>
            </p:cNvPr>
            <p:cNvSpPr/>
            <p:nvPr/>
          </p:nvSpPr>
          <p:spPr>
            <a:xfrm>
              <a:off x="5775401" y="4030149"/>
              <a:ext cx="5713719" cy="1626234"/>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 xmlns:a16="http://schemas.microsoft.com/office/drawing/2014/main" id="{39A758DD-B2DE-4879-B09A-BA0347BEC83D}"/>
                </a:ext>
              </a:extLst>
            </p:cNvPr>
            <p:cNvSpPr/>
            <p:nvPr/>
          </p:nvSpPr>
          <p:spPr>
            <a:xfrm>
              <a:off x="7788670" y="3832071"/>
              <a:ext cx="1465963" cy="396151"/>
            </a:xfrm>
            <a:prstGeom prst="rect">
              <a:avLst/>
            </a:prstGeom>
          </p:spPr>
          <p:txBody>
            <a:bodyPr wrap="square" lIns="0">
              <a:spAutoFit/>
            </a:bodyPr>
            <a:lstStyle/>
            <a:p>
              <a:r>
                <a:rPr lang="zh-CN" altLang="en-US" sz="20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54" name="直接连接符 53">
              <a:extLst>
                <a:ext uri="{FF2B5EF4-FFF2-40B4-BE49-F238E27FC236}">
                  <a16:creationId xmlns="" xmlns:a16="http://schemas.microsoft.com/office/drawing/2014/main" id="{F411AC04-B74E-478F-BAED-D1E05B9996B8}"/>
                </a:ext>
              </a:extLst>
            </p:cNvPr>
            <p:cNvCxnSpPr/>
            <p:nvPr/>
          </p:nvCxnSpPr>
          <p:spPr>
            <a:xfrm>
              <a:off x="7788670" y="4280914"/>
              <a:ext cx="689793"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grpSp>
      <p:grpSp>
        <p:nvGrpSpPr>
          <p:cNvPr id="45" name="组合 44">
            <a:extLst>
              <a:ext uri="{FF2B5EF4-FFF2-40B4-BE49-F238E27FC236}">
                <a16:creationId xmlns="" xmlns:a16="http://schemas.microsoft.com/office/drawing/2014/main" id="{312DE076-F853-4366-9A5B-30AC5812825E}"/>
              </a:ext>
            </a:extLst>
          </p:cNvPr>
          <p:cNvGrpSpPr/>
          <p:nvPr/>
        </p:nvGrpSpPr>
        <p:grpSpPr>
          <a:xfrm>
            <a:off x="5775401" y="1672624"/>
            <a:ext cx="5713719" cy="1824311"/>
            <a:chOff x="5775401" y="1672624"/>
            <a:chExt cx="5713719" cy="1824311"/>
          </a:xfrm>
        </p:grpSpPr>
        <p:sp>
          <p:nvSpPr>
            <p:cNvPr id="4" name="矩形 3">
              <a:extLst>
                <a:ext uri="{FF2B5EF4-FFF2-40B4-BE49-F238E27FC236}">
                  <a16:creationId xmlns="" xmlns:a16="http://schemas.microsoft.com/office/drawing/2014/main" id="{5676AC58-51E9-438D-9C2F-0DEE4D9343F0}"/>
                </a:ext>
              </a:extLst>
            </p:cNvPr>
            <p:cNvSpPr/>
            <p:nvPr/>
          </p:nvSpPr>
          <p:spPr>
            <a:xfrm>
              <a:off x="5775401" y="1870702"/>
              <a:ext cx="5713719" cy="1626233"/>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 xmlns:a16="http://schemas.microsoft.com/office/drawing/2014/main" id="{970884F8-F61A-4805-BF10-225416C925D8}"/>
                </a:ext>
              </a:extLst>
            </p:cNvPr>
            <p:cNvSpPr/>
            <p:nvPr/>
          </p:nvSpPr>
          <p:spPr>
            <a:xfrm>
              <a:off x="7788670" y="1672624"/>
              <a:ext cx="1465963" cy="396151"/>
            </a:xfrm>
            <a:prstGeom prst="rect">
              <a:avLst/>
            </a:prstGeom>
          </p:spPr>
          <p:txBody>
            <a:bodyPr wrap="square" lIns="0">
              <a:spAutoFit/>
            </a:bodyPr>
            <a:lstStyle/>
            <a:p>
              <a:r>
                <a:rPr lang="zh-CN" altLang="en-US" sz="20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8" name="直接连接符 17">
              <a:extLst>
                <a:ext uri="{FF2B5EF4-FFF2-40B4-BE49-F238E27FC236}">
                  <a16:creationId xmlns="" xmlns:a16="http://schemas.microsoft.com/office/drawing/2014/main" id="{04530F80-CCD2-4CD4-85D8-A8C2139B8425}"/>
                </a:ext>
              </a:extLst>
            </p:cNvPr>
            <p:cNvCxnSpPr/>
            <p:nvPr/>
          </p:nvCxnSpPr>
          <p:spPr>
            <a:xfrm>
              <a:off x="7788670" y="2121468"/>
              <a:ext cx="689793"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 xmlns:a16="http://schemas.microsoft.com/office/drawing/2014/main" id="{3939DD6C-28C6-46FC-BF1A-4C0A3754F3A0}"/>
              </a:ext>
            </a:extLst>
          </p:cNvPr>
          <p:cNvGrpSpPr/>
          <p:nvPr/>
        </p:nvGrpSpPr>
        <p:grpSpPr>
          <a:xfrm>
            <a:off x="723900" y="1619170"/>
            <a:ext cx="4864479" cy="4037213"/>
            <a:chOff x="723900" y="1619170"/>
            <a:chExt cx="4864479" cy="4037213"/>
          </a:xfrm>
        </p:grpSpPr>
        <p:sp>
          <p:nvSpPr>
            <p:cNvPr id="3" name="矩形 2">
              <a:extLst>
                <a:ext uri="{FF2B5EF4-FFF2-40B4-BE49-F238E27FC236}">
                  <a16:creationId xmlns="" xmlns:a16="http://schemas.microsoft.com/office/drawing/2014/main" id="{EAE5E1F6-5A48-446D-A546-B04F2C2A9837}"/>
                </a:ext>
              </a:extLst>
            </p:cNvPr>
            <p:cNvSpPr/>
            <p:nvPr/>
          </p:nvSpPr>
          <p:spPr>
            <a:xfrm>
              <a:off x="723900" y="1870702"/>
              <a:ext cx="4864479" cy="3785681"/>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6BA5B893-BB0B-4FDC-A4EB-935960D9239B}"/>
                </a:ext>
              </a:extLst>
            </p:cNvPr>
            <p:cNvSpPr/>
            <p:nvPr/>
          </p:nvSpPr>
          <p:spPr>
            <a:xfrm>
              <a:off x="2907031" y="1619170"/>
              <a:ext cx="1465963" cy="457098"/>
            </a:xfrm>
            <a:prstGeom prst="rect">
              <a:avLst/>
            </a:prstGeom>
          </p:spPr>
          <p:txBody>
            <a:bodyPr wrap="square">
              <a:spAutoFit/>
            </a:bodyPr>
            <a:lstStyle/>
            <a:p>
              <a:pPr algn="ctr"/>
              <a:r>
                <a:rPr lang="zh-CN" altLang="en-US" sz="24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 xmlns:a16="http://schemas.microsoft.com/office/drawing/2014/main" id="{1B5196CA-7338-4058-828A-17A79E74B002}"/>
                </a:ext>
              </a:extLst>
            </p:cNvPr>
            <p:cNvSpPr/>
            <p:nvPr/>
          </p:nvSpPr>
          <p:spPr>
            <a:xfrm>
              <a:off x="1012778" y="3483389"/>
              <a:ext cx="4286722" cy="1857753"/>
            </a:xfrm>
            <a:prstGeom prst="rect">
              <a:avLst/>
            </a:prstGeom>
          </p:spPr>
          <p:txBody>
            <a:bodyPr wrap="square" lIns="0">
              <a:spAutoFit/>
            </a:bodyPr>
            <a:lstStyle/>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 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 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 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 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 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55" name="直接连接符 54">
              <a:extLst>
                <a:ext uri="{FF2B5EF4-FFF2-40B4-BE49-F238E27FC236}">
                  <a16:creationId xmlns="" xmlns:a16="http://schemas.microsoft.com/office/drawing/2014/main" id="{C94FF3DF-0F38-46FB-A37F-B0B7670E8F4E}"/>
                </a:ext>
              </a:extLst>
            </p:cNvPr>
            <p:cNvCxnSpPr/>
            <p:nvPr/>
          </p:nvCxnSpPr>
          <p:spPr>
            <a:xfrm>
              <a:off x="3045220" y="2121468"/>
              <a:ext cx="689793"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
          <p:nvSpPr>
            <p:cNvPr id="57" name="矩形 56">
              <a:extLst>
                <a:ext uri="{FF2B5EF4-FFF2-40B4-BE49-F238E27FC236}">
                  <a16:creationId xmlns="" xmlns:a16="http://schemas.microsoft.com/office/drawing/2014/main" id="{0E7AEE91-0C4F-403F-BE62-F93E62801BCA}"/>
                </a:ext>
              </a:extLst>
            </p:cNvPr>
            <p:cNvSpPr/>
            <p:nvPr/>
          </p:nvSpPr>
          <p:spPr>
            <a:xfrm>
              <a:off x="3431173" y="2396938"/>
              <a:ext cx="1415772" cy="338554"/>
            </a:xfrm>
            <a:prstGeom prst="rect">
              <a:avLst/>
            </a:prstGeom>
          </p:spPr>
          <p:txBody>
            <a:bodyPr wrap="none">
              <a:spAutoFit/>
            </a:bodyPr>
            <a:lstStyle/>
            <a:p>
              <a:r>
                <a:rPr lang="zh-CN" altLang="en-US" sz="1600" dirty="0">
                  <a:solidFill>
                    <a:schemeClr val="accent1"/>
                  </a:solidFill>
                  <a:latin typeface="微软雅黑" panose="020B0503020204020204" pitchFamily="34" charset="-122"/>
                  <a:ea typeface="微软雅黑" panose="020B0503020204020204" pitchFamily="34" charset="-122"/>
                </a:rPr>
                <a:t>输入您的职位</a:t>
              </a:r>
              <a:endParaRPr lang="zh-CN" altLang="en-US" sz="1600" dirty="0">
                <a:solidFill>
                  <a:schemeClr val="accent1"/>
                </a:solidFill>
              </a:endParaRPr>
            </a:p>
          </p:txBody>
        </p:sp>
        <p:pic>
          <p:nvPicPr>
            <p:cNvPr id="60" name="图形 2064" descr="员工识别证">
              <a:extLst>
                <a:ext uri="{FF2B5EF4-FFF2-40B4-BE49-F238E27FC236}">
                  <a16:creationId xmlns="" xmlns:a16="http://schemas.microsoft.com/office/drawing/2014/main" id="{FE5D6A69-7155-4BBF-BD12-EC3E9F8F3540}"/>
                </a:ext>
              </a:extLst>
            </p:cNvPr>
            <p:cNvPicPr>
              <a:picLocks noChangeAspect="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3053089" y="2379439"/>
              <a:ext cx="341082" cy="341082"/>
            </a:xfrm>
            <a:prstGeom prst="rect">
              <a:avLst/>
            </a:prstGeom>
          </p:spPr>
        </p:pic>
        <p:pic>
          <p:nvPicPr>
            <p:cNvPr id="61" name="图形 4" descr="书架上的书籍">
              <a:extLst>
                <a:ext uri="{FF2B5EF4-FFF2-40B4-BE49-F238E27FC236}">
                  <a16:creationId xmlns="" xmlns:a16="http://schemas.microsoft.com/office/drawing/2014/main" id="{218E9BAB-D203-46B5-8CC1-8C7C367D5734}"/>
                </a:ext>
              </a:extLst>
            </p:cNvPr>
            <p:cNvPicPr>
              <a:picLocks noChangeAspect="1"/>
            </p:cNvPicPr>
            <p:nvPr/>
          </p:nvPicPr>
          <p:blipFill>
            <a:blip r:embed="rId4"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3045220" y="2751997"/>
              <a:ext cx="341082" cy="341082"/>
            </a:xfrm>
            <a:prstGeom prst="rect">
              <a:avLst/>
            </a:prstGeom>
          </p:spPr>
        </p:pic>
        <p:sp>
          <p:nvSpPr>
            <p:cNvPr id="62" name="矩形 61">
              <a:extLst>
                <a:ext uri="{FF2B5EF4-FFF2-40B4-BE49-F238E27FC236}">
                  <a16:creationId xmlns="" xmlns:a16="http://schemas.microsoft.com/office/drawing/2014/main" id="{819C06A3-BE76-4DC8-916E-62BCE2800756}"/>
                </a:ext>
              </a:extLst>
            </p:cNvPr>
            <p:cNvSpPr/>
            <p:nvPr/>
          </p:nvSpPr>
          <p:spPr>
            <a:xfrm>
              <a:off x="3393392" y="2769496"/>
              <a:ext cx="1842171" cy="338554"/>
            </a:xfrm>
            <a:prstGeom prst="rect">
              <a:avLst/>
            </a:prstGeom>
          </p:spPr>
          <p:txBody>
            <a:bodyPr wrap="square">
              <a:spAutoFit/>
            </a:bodyPr>
            <a:lstStyle/>
            <a:p>
              <a:r>
                <a:rPr lang="zh-CN" altLang="en-US" sz="1600" dirty="0">
                  <a:solidFill>
                    <a:schemeClr val="accent1"/>
                  </a:solidFill>
                  <a:latin typeface="微软雅黑" panose="020B0503020204020204" pitchFamily="34" charset="-122"/>
                  <a:ea typeface="微软雅黑" panose="020B0503020204020204" pitchFamily="34" charset="-122"/>
                </a:rPr>
                <a:t>输入您的毕业院校</a:t>
              </a:r>
              <a:endParaRPr lang="zh-CN" altLang="en-US" sz="1600" dirty="0">
                <a:solidFill>
                  <a:schemeClr val="accent1"/>
                </a:solidFill>
              </a:endParaRPr>
            </a:p>
          </p:txBody>
        </p:sp>
      </p:grpSp>
      <p:sp>
        <p:nvSpPr>
          <p:cNvPr id="2" name="标题 1">
            <a:extLst>
              <a:ext uri="{FF2B5EF4-FFF2-40B4-BE49-F238E27FC236}">
                <a16:creationId xmlns="" xmlns:a16="http://schemas.microsoft.com/office/drawing/2014/main" id="{2C813256-8079-40B8-B488-B18C074C824A}"/>
              </a:ext>
            </a:extLst>
          </p:cNvPr>
          <p:cNvSpPr>
            <a:spLocks noGrp="1"/>
          </p:cNvSpPr>
          <p:nvPr>
            <p:ph type="title"/>
          </p:nvPr>
        </p:nvSpPr>
        <p:spPr/>
        <p:txBody>
          <a:bodyPr/>
          <a:lstStyle/>
          <a:p>
            <a:r>
              <a:rPr lang="zh-CN" altLang="en-US" dirty="0"/>
              <a:t>人物介绍页</a:t>
            </a:r>
            <a:r>
              <a:rPr lang="en-US" altLang="zh-CN" dirty="0"/>
              <a:t>-</a:t>
            </a:r>
            <a:r>
              <a:rPr lang="zh-CN" altLang="en-US" dirty="0"/>
              <a:t>团队</a:t>
            </a:r>
          </a:p>
        </p:txBody>
      </p:sp>
      <p:pic>
        <p:nvPicPr>
          <p:cNvPr id="89" name="图片占位符 88" descr="图片包含 人员, 红色, 戴着, 室内&#10;&#10;自动生成的说明">
            <a:extLst>
              <a:ext uri="{FF2B5EF4-FFF2-40B4-BE49-F238E27FC236}">
                <a16:creationId xmlns="" xmlns:a16="http://schemas.microsoft.com/office/drawing/2014/main" id="{83C6609C-F7B2-4230-9F66-5AB0949679B8}"/>
              </a:ext>
            </a:extLst>
          </p:cNvPr>
          <p:cNvPicPr>
            <a:picLocks noGrp="1" noChangeAspect="1"/>
          </p:cNvPicPr>
          <p:nvPr>
            <p:ph type="pic" sz="quarter" idx="16"/>
          </p:nvPr>
        </p:nvPicPr>
        <p:blipFill>
          <a:blip r:embed="rId5"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pic>
        <p:nvPicPr>
          <p:cNvPr id="87" name="图片占位符 86" descr="图片包含 人员, 红色, 戴着, 室内&#10;&#10;自动生成的说明">
            <a:extLst>
              <a:ext uri="{FF2B5EF4-FFF2-40B4-BE49-F238E27FC236}">
                <a16:creationId xmlns="" xmlns:a16="http://schemas.microsoft.com/office/drawing/2014/main" id="{B8730045-1674-49A5-95A7-82E832CF9AB1}"/>
              </a:ext>
            </a:extLst>
          </p:cNvPr>
          <p:cNvPicPr>
            <a:picLocks noGrp="1" noChangeAspect="1"/>
          </p:cNvPicPr>
          <p:nvPr>
            <p:ph type="pic" sz="quarter" idx="15"/>
          </p:nvPr>
        </p:nvPicPr>
        <p:blipFill>
          <a:blip r:embed="rId5"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pic>
        <p:nvPicPr>
          <p:cNvPr id="85" name="图片占位符 84" descr="图片包含 人员, 红色, 戴着, 室内&#10;&#10;自动生成的说明">
            <a:extLst>
              <a:ext uri="{FF2B5EF4-FFF2-40B4-BE49-F238E27FC236}">
                <a16:creationId xmlns="" xmlns:a16="http://schemas.microsoft.com/office/drawing/2014/main" id="{2C705EE2-6844-4F4C-8C30-642F560E9E4D}"/>
              </a:ext>
            </a:extLst>
          </p:cNvPr>
          <p:cNvPicPr>
            <a:picLocks noGrp="1" noChangeAspect="1"/>
          </p:cNvPicPr>
          <p:nvPr>
            <p:ph type="pic" sz="quarter" idx="14"/>
          </p:nvPr>
        </p:nvPicPr>
        <p:blipFill>
          <a:blip r:embed="rId6"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sp>
        <p:nvSpPr>
          <p:cNvPr id="6" name="页脚占位符 5">
            <a:extLst>
              <a:ext uri="{FF2B5EF4-FFF2-40B4-BE49-F238E27FC236}">
                <a16:creationId xmlns="" xmlns:a16="http://schemas.microsoft.com/office/drawing/2014/main" id="{23D4A53B-9CEE-426E-82DF-A7A250D8B3A1}"/>
              </a:ext>
            </a:extLst>
          </p:cNvPr>
          <p:cNvSpPr>
            <a:spLocks noGrp="1"/>
          </p:cNvSpPr>
          <p:nvPr>
            <p:ph type="ftr" sz="quarter" idx="18"/>
          </p:nvPr>
        </p:nvSpPr>
        <p:spPr/>
        <p:txBody>
          <a:bodyPr/>
          <a:lstStyle/>
          <a:p>
            <a:r>
              <a:rPr lang="en-US" altLang="zh-CN"/>
              <a:t>— </a:t>
            </a:r>
            <a:r>
              <a:rPr lang="zh-CN" altLang="en-US"/>
              <a:t>厚德积学 励志敦行 </a:t>
            </a:r>
            <a:r>
              <a:rPr lang="en-US" altLang="zh-CN"/>
              <a:t>—</a:t>
            </a:r>
            <a:endParaRPr lang="zh-CN" altLang="en-US" dirty="0"/>
          </a:p>
        </p:txBody>
      </p:sp>
      <p:sp>
        <p:nvSpPr>
          <p:cNvPr id="5" name="灯片编号占位符 4">
            <a:extLst>
              <a:ext uri="{FF2B5EF4-FFF2-40B4-BE49-F238E27FC236}">
                <a16:creationId xmlns="" xmlns:a16="http://schemas.microsoft.com/office/drawing/2014/main" id="{42763B53-7D73-4C43-97CB-53AB27829F03}"/>
              </a:ext>
            </a:extLst>
          </p:cNvPr>
          <p:cNvSpPr>
            <a:spLocks noGrp="1"/>
          </p:cNvSpPr>
          <p:nvPr>
            <p:ph type="sldNum" sz="quarter" idx="19"/>
          </p:nvPr>
        </p:nvSpPr>
        <p:spPr/>
        <p:txBody>
          <a:bodyPr/>
          <a:lstStyle/>
          <a:p>
            <a:fld id="{E0636391-671F-441A-88CD-087D895C35BE}" type="slidenum">
              <a:rPr lang="zh-CN" altLang="en-US" smtClean="0"/>
              <a:pPr/>
              <a:t>53</a:t>
            </a:fld>
            <a:endParaRPr lang="zh-CN" altLang="en-US" dirty="0"/>
          </a:p>
        </p:txBody>
      </p:sp>
      <p:sp>
        <p:nvSpPr>
          <p:cNvPr id="23" name="矩形 22">
            <a:extLst>
              <a:ext uri="{FF2B5EF4-FFF2-40B4-BE49-F238E27FC236}">
                <a16:creationId xmlns="" xmlns:a16="http://schemas.microsoft.com/office/drawing/2014/main" id="{1FC4BEB4-5E3C-4E65-BBA0-3F60B4E10A41}"/>
              </a:ext>
            </a:extLst>
          </p:cNvPr>
          <p:cNvSpPr/>
          <p:nvPr/>
        </p:nvSpPr>
        <p:spPr>
          <a:xfrm>
            <a:off x="7788670" y="2121467"/>
            <a:ext cx="4232593" cy="1021433"/>
          </a:xfrm>
          <a:prstGeom prst="rect">
            <a:avLst/>
          </a:prstGeom>
        </p:spPr>
        <p:txBody>
          <a:bodyPr wrap="square" lIns="0">
            <a:spAutoFit/>
          </a:bodyPr>
          <a:lstStyle/>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 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r>
              <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r>
              <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3" name="矩形 52">
            <a:extLst>
              <a:ext uri="{FF2B5EF4-FFF2-40B4-BE49-F238E27FC236}">
                <a16:creationId xmlns="" xmlns:a16="http://schemas.microsoft.com/office/drawing/2014/main" id="{D0DAE973-F220-4907-AE5A-055EF0A6F87B}"/>
              </a:ext>
            </a:extLst>
          </p:cNvPr>
          <p:cNvSpPr/>
          <p:nvPr/>
        </p:nvSpPr>
        <p:spPr>
          <a:xfrm>
            <a:off x="7788670" y="4280914"/>
            <a:ext cx="4232593" cy="1021433"/>
          </a:xfrm>
          <a:prstGeom prst="rect">
            <a:avLst/>
          </a:prstGeom>
        </p:spPr>
        <p:txBody>
          <a:bodyPr wrap="square" lIns="0">
            <a:spAutoFit/>
          </a:bodyPr>
          <a:lstStyle/>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 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r>
              <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r>
              <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22382551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 xmlns:a16="http://schemas.microsoft.com/office/drawing/2014/main" id="{7857E143-4FDA-40BF-B143-6B66BF5C5265}"/>
              </a:ext>
            </a:extLst>
          </p:cNvPr>
          <p:cNvGrpSpPr/>
          <p:nvPr/>
        </p:nvGrpSpPr>
        <p:grpSpPr>
          <a:xfrm>
            <a:off x="5775401" y="4535195"/>
            <a:ext cx="5806999" cy="1418059"/>
            <a:chOff x="5775401" y="4535195"/>
            <a:chExt cx="5806999" cy="1418059"/>
          </a:xfrm>
        </p:grpSpPr>
        <p:sp>
          <p:nvSpPr>
            <p:cNvPr id="34" name="矩形 33">
              <a:extLst>
                <a:ext uri="{FF2B5EF4-FFF2-40B4-BE49-F238E27FC236}">
                  <a16:creationId xmlns="" xmlns:a16="http://schemas.microsoft.com/office/drawing/2014/main" id="{9129F672-EBA9-4EB5-B5D8-42A9B32C39CE}"/>
                </a:ext>
              </a:extLst>
            </p:cNvPr>
            <p:cNvSpPr/>
            <p:nvPr/>
          </p:nvSpPr>
          <p:spPr>
            <a:xfrm>
              <a:off x="5775401" y="4535195"/>
              <a:ext cx="5713719" cy="1418059"/>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 xmlns:a16="http://schemas.microsoft.com/office/drawing/2014/main" id="{321AE96E-65BA-4F2A-BC98-676A86E77A4E}"/>
                </a:ext>
              </a:extLst>
            </p:cNvPr>
            <p:cNvSpPr/>
            <p:nvPr/>
          </p:nvSpPr>
          <p:spPr>
            <a:xfrm>
              <a:off x="7349807" y="4677980"/>
              <a:ext cx="1465963" cy="396151"/>
            </a:xfrm>
            <a:prstGeom prst="rect">
              <a:avLst/>
            </a:prstGeom>
          </p:spPr>
          <p:txBody>
            <a:bodyPr wrap="square" lIns="0">
              <a:spAutoFit/>
            </a:bodyPr>
            <a:lstStyle/>
            <a:p>
              <a:r>
                <a:rPr lang="zh-CN" altLang="en-US" sz="20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37" name="直接连接符 36">
              <a:extLst>
                <a:ext uri="{FF2B5EF4-FFF2-40B4-BE49-F238E27FC236}">
                  <a16:creationId xmlns="" xmlns:a16="http://schemas.microsoft.com/office/drawing/2014/main" id="{B936B503-5CB9-4F36-8960-31748E49564A}"/>
                </a:ext>
              </a:extLst>
            </p:cNvPr>
            <p:cNvCxnSpPr>
              <a:cxnSpLocks/>
            </p:cNvCxnSpPr>
            <p:nvPr/>
          </p:nvCxnSpPr>
          <p:spPr>
            <a:xfrm>
              <a:off x="7364415" y="5074132"/>
              <a:ext cx="555898"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 xmlns:a16="http://schemas.microsoft.com/office/drawing/2014/main" id="{40854DF2-704C-4692-8FAB-1A66D1BE6A6D}"/>
                </a:ext>
              </a:extLst>
            </p:cNvPr>
            <p:cNvSpPr/>
            <p:nvPr/>
          </p:nvSpPr>
          <p:spPr>
            <a:xfrm>
              <a:off x="7349807" y="5101016"/>
              <a:ext cx="4232593" cy="701346"/>
            </a:xfrm>
            <a:prstGeom prst="rect">
              <a:avLst/>
            </a:prstGeom>
          </p:spPr>
          <p:txBody>
            <a:bodyPr wrap="square" lIns="0">
              <a:spAutoFit/>
            </a:bodyPr>
            <a:lstStyle/>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 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r>
                <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2" name="组合 11">
            <a:extLst>
              <a:ext uri="{FF2B5EF4-FFF2-40B4-BE49-F238E27FC236}">
                <a16:creationId xmlns="" xmlns:a16="http://schemas.microsoft.com/office/drawing/2014/main" id="{7F45A0D9-E874-4AF8-913A-3A4501CCF814}"/>
              </a:ext>
            </a:extLst>
          </p:cNvPr>
          <p:cNvGrpSpPr/>
          <p:nvPr/>
        </p:nvGrpSpPr>
        <p:grpSpPr>
          <a:xfrm>
            <a:off x="5775401" y="2921225"/>
            <a:ext cx="5806999" cy="1418059"/>
            <a:chOff x="5775401" y="2921225"/>
            <a:chExt cx="5806999" cy="1418059"/>
          </a:xfrm>
        </p:grpSpPr>
        <p:sp>
          <p:nvSpPr>
            <p:cNvPr id="28" name="矩形 27">
              <a:extLst>
                <a:ext uri="{FF2B5EF4-FFF2-40B4-BE49-F238E27FC236}">
                  <a16:creationId xmlns="" xmlns:a16="http://schemas.microsoft.com/office/drawing/2014/main" id="{6BFF6CD3-1B74-4354-8D0E-833B7A024F85}"/>
                </a:ext>
              </a:extLst>
            </p:cNvPr>
            <p:cNvSpPr/>
            <p:nvPr/>
          </p:nvSpPr>
          <p:spPr>
            <a:xfrm>
              <a:off x="5775401" y="2921225"/>
              <a:ext cx="5713719" cy="1418059"/>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 xmlns:a16="http://schemas.microsoft.com/office/drawing/2014/main" id="{412CF951-CC34-4255-B0A4-CCF78F404301}"/>
                </a:ext>
              </a:extLst>
            </p:cNvPr>
            <p:cNvSpPr/>
            <p:nvPr/>
          </p:nvSpPr>
          <p:spPr>
            <a:xfrm>
              <a:off x="7349807" y="3064010"/>
              <a:ext cx="1465963" cy="396151"/>
            </a:xfrm>
            <a:prstGeom prst="rect">
              <a:avLst/>
            </a:prstGeom>
          </p:spPr>
          <p:txBody>
            <a:bodyPr wrap="square" lIns="0">
              <a:spAutoFit/>
            </a:bodyPr>
            <a:lstStyle/>
            <a:p>
              <a:r>
                <a:rPr lang="zh-CN" altLang="en-US" sz="20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31" name="直接连接符 30">
              <a:extLst>
                <a:ext uri="{FF2B5EF4-FFF2-40B4-BE49-F238E27FC236}">
                  <a16:creationId xmlns="" xmlns:a16="http://schemas.microsoft.com/office/drawing/2014/main" id="{EE888650-0A95-45A7-9485-2D144EF875E6}"/>
                </a:ext>
              </a:extLst>
            </p:cNvPr>
            <p:cNvCxnSpPr>
              <a:cxnSpLocks/>
            </p:cNvCxnSpPr>
            <p:nvPr/>
          </p:nvCxnSpPr>
          <p:spPr>
            <a:xfrm>
              <a:off x="7364415" y="3460162"/>
              <a:ext cx="555898"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 xmlns:a16="http://schemas.microsoft.com/office/drawing/2014/main" id="{4E8CD988-D633-4713-8663-738365851A9E}"/>
                </a:ext>
              </a:extLst>
            </p:cNvPr>
            <p:cNvSpPr/>
            <p:nvPr/>
          </p:nvSpPr>
          <p:spPr>
            <a:xfrm>
              <a:off x="7349807" y="3487046"/>
              <a:ext cx="4232593" cy="701346"/>
            </a:xfrm>
            <a:prstGeom prst="rect">
              <a:avLst/>
            </a:prstGeom>
          </p:spPr>
          <p:txBody>
            <a:bodyPr wrap="square" lIns="0">
              <a:spAutoFit/>
            </a:bodyPr>
            <a:lstStyle/>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 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r>
                <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1" name="组合 10">
            <a:extLst>
              <a:ext uri="{FF2B5EF4-FFF2-40B4-BE49-F238E27FC236}">
                <a16:creationId xmlns="" xmlns:a16="http://schemas.microsoft.com/office/drawing/2014/main" id="{13C97C16-6AAF-40A1-A3CE-D50C8A752A0F}"/>
              </a:ext>
            </a:extLst>
          </p:cNvPr>
          <p:cNvGrpSpPr/>
          <p:nvPr/>
        </p:nvGrpSpPr>
        <p:grpSpPr>
          <a:xfrm>
            <a:off x="5775401" y="1307254"/>
            <a:ext cx="5806999" cy="1418059"/>
            <a:chOff x="5775401" y="1307254"/>
            <a:chExt cx="5806999" cy="1418059"/>
          </a:xfrm>
        </p:grpSpPr>
        <p:sp>
          <p:nvSpPr>
            <p:cNvPr id="4" name="矩形 3">
              <a:extLst>
                <a:ext uri="{FF2B5EF4-FFF2-40B4-BE49-F238E27FC236}">
                  <a16:creationId xmlns="" xmlns:a16="http://schemas.microsoft.com/office/drawing/2014/main" id="{5676AC58-51E9-438D-9C2F-0DEE4D9343F0}"/>
                </a:ext>
              </a:extLst>
            </p:cNvPr>
            <p:cNvSpPr/>
            <p:nvPr/>
          </p:nvSpPr>
          <p:spPr>
            <a:xfrm>
              <a:off x="5775401" y="1307254"/>
              <a:ext cx="5713719" cy="1418059"/>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 xmlns:a16="http://schemas.microsoft.com/office/drawing/2014/main" id="{970884F8-F61A-4805-BF10-225416C925D8}"/>
                </a:ext>
              </a:extLst>
            </p:cNvPr>
            <p:cNvSpPr/>
            <p:nvPr/>
          </p:nvSpPr>
          <p:spPr>
            <a:xfrm>
              <a:off x="7349807" y="1450039"/>
              <a:ext cx="1465963" cy="396151"/>
            </a:xfrm>
            <a:prstGeom prst="rect">
              <a:avLst/>
            </a:prstGeom>
          </p:spPr>
          <p:txBody>
            <a:bodyPr wrap="square" lIns="0">
              <a:spAutoFit/>
            </a:bodyPr>
            <a:lstStyle/>
            <a:p>
              <a:r>
                <a:rPr lang="zh-CN" altLang="en-US" sz="20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1" name="直接连接符 20">
              <a:extLst>
                <a:ext uri="{FF2B5EF4-FFF2-40B4-BE49-F238E27FC236}">
                  <a16:creationId xmlns="" xmlns:a16="http://schemas.microsoft.com/office/drawing/2014/main" id="{B60360EA-8FFD-4337-8A19-50E7B519D632}"/>
                </a:ext>
              </a:extLst>
            </p:cNvPr>
            <p:cNvCxnSpPr>
              <a:cxnSpLocks/>
            </p:cNvCxnSpPr>
            <p:nvPr/>
          </p:nvCxnSpPr>
          <p:spPr>
            <a:xfrm>
              <a:off x="7364415" y="1846191"/>
              <a:ext cx="555898"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 xmlns:a16="http://schemas.microsoft.com/office/drawing/2014/main" id="{1FC4BEB4-5E3C-4E65-BBA0-3F60B4E10A41}"/>
                </a:ext>
              </a:extLst>
            </p:cNvPr>
            <p:cNvSpPr/>
            <p:nvPr/>
          </p:nvSpPr>
          <p:spPr>
            <a:xfrm>
              <a:off x="7349807" y="1873075"/>
              <a:ext cx="4232593" cy="701346"/>
            </a:xfrm>
            <a:prstGeom prst="rect">
              <a:avLst/>
            </a:prstGeom>
          </p:spPr>
          <p:txBody>
            <a:bodyPr wrap="square" lIns="0">
              <a:spAutoFit/>
            </a:bodyPr>
            <a:lstStyle/>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 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r>
                <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7" name="组合 6">
            <a:extLst>
              <a:ext uri="{FF2B5EF4-FFF2-40B4-BE49-F238E27FC236}">
                <a16:creationId xmlns="" xmlns:a16="http://schemas.microsoft.com/office/drawing/2014/main" id="{991DF4F1-2C9F-4158-B283-ECA1182A465C}"/>
              </a:ext>
            </a:extLst>
          </p:cNvPr>
          <p:cNvGrpSpPr/>
          <p:nvPr/>
        </p:nvGrpSpPr>
        <p:grpSpPr>
          <a:xfrm>
            <a:off x="723900" y="1307254"/>
            <a:ext cx="4864479" cy="4646000"/>
            <a:chOff x="723900" y="1307254"/>
            <a:chExt cx="4864479" cy="4646000"/>
          </a:xfrm>
        </p:grpSpPr>
        <p:sp>
          <p:nvSpPr>
            <p:cNvPr id="3" name="矩形 2">
              <a:extLst>
                <a:ext uri="{FF2B5EF4-FFF2-40B4-BE49-F238E27FC236}">
                  <a16:creationId xmlns="" xmlns:a16="http://schemas.microsoft.com/office/drawing/2014/main" id="{EAE5E1F6-5A48-446D-A546-B04F2C2A9837}"/>
                </a:ext>
              </a:extLst>
            </p:cNvPr>
            <p:cNvSpPr/>
            <p:nvPr/>
          </p:nvSpPr>
          <p:spPr>
            <a:xfrm>
              <a:off x="723900" y="1307254"/>
              <a:ext cx="4864479" cy="4646000"/>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1E260F3B-4BE4-43F5-B5DF-E4191E42FD8B}"/>
                </a:ext>
              </a:extLst>
            </p:cNvPr>
            <p:cNvSpPr/>
            <p:nvPr/>
          </p:nvSpPr>
          <p:spPr>
            <a:xfrm>
              <a:off x="2025266" y="3425089"/>
              <a:ext cx="2110267" cy="914195"/>
            </a:xfrm>
            <a:prstGeom prst="rect">
              <a:avLst/>
            </a:prstGeom>
          </p:spPr>
          <p:txBody>
            <a:bodyPr wrap="none" lIns="0">
              <a:spAutoFit/>
            </a:bodyPr>
            <a:lstStyle/>
            <a:p>
              <a:pPr algn="ctr"/>
              <a:r>
                <a:rPr lang="en-US" altLang="zh-CN" sz="5400" b="1" i="1" dirty="0">
                  <a:gradFill flip="none" rotWithShape="1">
                    <a:gsLst>
                      <a:gs pos="92000">
                        <a:schemeClr val="accent1">
                          <a:alpha val="0"/>
                        </a:schemeClr>
                      </a:gs>
                      <a:gs pos="0">
                        <a:schemeClr val="accent1">
                          <a:alpha val="15000"/>
                        </a:schemeClr>
                      </a:gs>
                    </a:gsLst>
                    <a:lin ang="5400000" scaled="1"/>
                    <a:tileRect/>
                  </a:gradFill>
                </a:rPr>
                <a:t>NAME</a:t>
              </a:r>
              <a:endParaRPr lang="zh-CN" altLang="en-US" sz="5400" b="1" i="1" dirty="0">
                <a:gradFill flip="none" rotWithShape="1">
                  <a:gsLst>
                    <a:gs pos="92000">
                      <a:schemeClr val="accent1">
                        <a:alpha val="0"/>
                      </a:schemeClr>
                    </a:gs>
                    <a:gs pos="0">
                      <a:schemeClr val="accent1">
                        <a:alpha val="15000"/>
                      </a:schemeClr>
                    </a:gs>
                  </a:gsLst>
                  <a:lin ang="5400000" scaled="1"/>
                  <a:tileRect/>
                </a:gradFill>
                <a:effectLst/>
              </a:endParaRPr>
            </a:p>
          </p:txBody>
        </p:sp>
        <p:sp>
          <p:nvSpPr>
            <p:cNvPr id="15" name="矩形 14">
              <a:extLst>
                <a:ext uri="{FF2B5EF4-FFF2-40B4-BE49-F238E27FC236}">
                  <a16:creationId xmlns="" xmlns:a16="http://schemas.microsoft.com/office/drawing/2014/main" id="{6BA5B893-BB0B-4FDC-A4EB-935960D9239B}"/>
                </a:ext>
              </a:extLst>
            </p:cNvPr>
            <p:cNvSpPr/>
            <p:nvPr/>
          </p:nvSpPr>
          <p:spPr>
            <a:xfrm>
              <a:off x="2347418" y="3808411"/>
              <a:ext cx="1465963" cy="457098"/>
            </a:xfrm>
            <a:prstGeom prst="rect">
              <a:avLst/>
            </a:prstGeom>
          </p:spPr>
          <p:txBody>
            <a:bodyPr wrap="square">
              <a:spAutoFit/>
            </a:bodyPr>
            <a:lstStyle/>
            <a:p>
              <a:pPr algn="ctr"/>
              <a:r>
                <a:rPr lang="zh-CN" altLang="en-US" sz="24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 xmlns:a16="http://schemas.microsoft.com/office/drawing/2014/main" id="{1B5196CA-7338-4058-828A-17A79E74B002}"/>
                </a:ext>
              </a:extLst>
            </p:cNvPr>
            <p:cNvSpPr/>
            <p:nvPr/>
          </p:nvSpPr>
          <p:spPr>
            <a:xfrm>
              <a:off x="1765238" y="4501733"/>
              <a:ext cx="2781802" cy="1137556"/>
            </a:xfrm>
            <a:prstGeom prst="rect">
              <a:avLst/>
            </a:prstGeom>
          </p:spPr>
          <p:txBody>
            <a:bodyPr wrap="square" lIns="0">
              <a:spAutoFit/>
            </a:bodyPr>
            <a:lstStyle/>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用简单的几句话介绍人物 用简单的几句话介绍人物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用简单的几句话介绍人物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18" name="直接连接符 17">
              <a:extLst>
                <a:ext uri="{FF2B5EF4-FFF2-40B4-BE49-F238E27FC236}">
                  <a16:creationId xmlns="" xmlns:a16="http://schemas.microsoft.com/office/drawing/2014/main" id="{04530F80-CCD2-4CD4-85D8-A8C2139B8425}"/>
                </a:ext>
              </a:extLst>
            </p:cNvPr>
            <p:cNvCxnSpPr/>
            <p:nvPr/>
          </p:nvCxnSpPr>
          <p:spPr>
            <a:xfrm>
              <a:off x="2735502" y="4358184"/>
              <a:ext cx="689793"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grpSp>
      <p:pic>
        <p:nvPicPr>
          <p:cNvPr id="39" name="图片占位符 38" descr="图片包含 人员, 红色, 戴着, 室内&#10;&#10;自动生成的说明">
            <a:extLst>
              <a:ext uri="{FF2B5EF4-FFF2-40B4-BE49-F238E27FC236}">
                <a16:creationId xmlns="" xmlns:a16="http://schemas.microsoft.com/office/drawing/2014/main" id="{D7674EC4-A93C-488E-8CEF-4DC5BDF7FDB6}"/>
              </a:ext>
            </a:extLst>
          </p:cNvPr>
          <p:cNvPicPr>
            <a:picLocks noGrp="1" noChangeAspect="1"/>
          </p:cNvPicPr>
          <p:nvPr>
            <p:ph type="pic" sz="quarter" idx="15"/>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pic>
        <p:nvPicPr>
          <p:cNvPr id="41" name="图片占位符 40" descr="图片包含 人员, 红色, 戴着, 室内&#10;&#10;自动生成的说明">
            <a:extLst>
              <a:ext uri="{FF2B5EF4-FFF2-40B4-BE49-F238E27FC236}">
                <a16:creationId xmlns="" xmlns:a16="http://schemas.microsoft.com/office/drawing/2014/main" id="{47002B2E-786A-4BE2-8C15-721E3FB09149}"/>
              </a:ext>
            </a:extLst>
          </p:cNvPr>
          <p:cNvPicPr>
            <a:picLocks noGrp="1" noChangeAspect="1"/>
          </p:cNvPicPr>
          <p:nvPr>
            <p:ph type="pic" sz="quarter" idx="16"/>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pic>
        <p:nvPicPr>
          <p:cNvPr id="43" name="图片占位符 42" descr="图片包含 人员, 红色, 戴着, 室内&#10;&#10;自动生成的说明">
            <a:extLst>
              <a:ext uri="{FF2B5EF4-FFF2-40B4-BE49-F238E27FC236}">
                <a16:creationId xmlns="" xmlns:a16="http://schemas.microsoft.com/office/drawing/2014/main" id="{04F49011-3EE0-496E-9169-559ABB73F90E}"/>
              </a:ext>
            </a:extLst>
          </p:cNvPr>
          <p:cNvPicPr>
            <a:picLocks noGrp="1" noChangeAspect="1"/>
          </p:cNvPicPr>
          <p:nvPr>
            <p:ph type="pic" sz="quarter" idx="17"/>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pic>
        <p:nvPicPr>
          <p:cNvPr id="27" name="图片占位符 26" descr="图片包含 人员, 红色, 戴着, 室内&#10;&#10;自动生成的说明">
            <a:extLst>
              <a:ext uri="{FF2B5EF4-FFF2-40B4-BE49-F238E27FC236}">
                <a16:creationId xmlns="" xmlns:a16="http://schemas.microsoft.com/office/drawing/2014/main" id="{31A38B3F-CE17-4592-A00B-C81FAED89CB4}"/>
              </a:ext>
            </a:extLst>
          </p:cNvPr>
          <p:cNvPicPr>
            <a:picLocks noGrp="1" noChangeAspect="1"/>
          </p:cNvPicPr>
          <p:nvPr>
            <p:ph type="pic" sz="quarter" idx="14"/>
          </p:nvPr>
        </p:nvPicPr>
        <p:blipFill>
          <a:blip r:embed="rId4"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sp>
        <p:nvSpPr>
          <p:cNvPr id="2" name="标题 1">
            <a:extLst>
              <a:ext uri="{FF2B5EF4-FFF2-40B4-BE49-F238E27FC236}">
                <a16:creationId xmlns="" xmlns:a16="http://schemas.microsoft.com/office/drawing/2014/main" id="{2C813256-8079-40B8-B488-B18C074C824A}"/>
              </a:ext>
            </a:extLst>
          </p:cNvPr>
          <p:cNvSpPr>
            <a:spLocks noGrp="1"/>
          </p:cNvSpPr>
          <p:nvPr>
            <p:ph type="title"/>
          </p:nvPr>
        </p:nvSpPr>
        <p:spPr/>
        <p:txBody>
          <a:bodyPr/>
          <a:lstStyle/>
          <a:p>
            <a:r>
              <a:rPr lang="zh-CN" altLang="en-US" dirty="0"/>
              <a:t>人物介绍页</a:t>
            </a:r>
            <a:r>
              <a:rPr lang="en-US" altLang="zh-CN" dirty="0"/>
              <a:t>-</a:t>
            </a:r>
            <a:r>
              <a:rPr lang="zh-CN" altLang="en-US" dirty="0"/>
              <a:t>团队</a:t>
            </a:r>
          </a:p>
        </p:txBody>
      </p:sp>
      <p:sp>
        <p:nvSpPr>
          <p:cNvPr id="6" name="页脚占位符 5">
            <a:extLst>
              <a:ext uri="{FF2B5EF4-FFF2-40B4-BE49-F238E27FC236}">
                <a16:creationId xmlns="" xmlns:a16="http://schemas.microsoft.com/office/drawing/2014/main" id="{A8FE4C1D-101C-426E-B254-C05BA59BEE7D}"/>
              </a:ext>
            </a:extLst>
          </p:cNvPr>
          <p:cNvSpPr>
            <a:spLocks noGrp="1"/>
          </p:cNvSpPr>
          <p:nvPr>
            <p:ph type="ftr" sz="quarter" idx="19"/>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5" name="灯片编号占位符 4">
            <a:extLst>
              <a:ext uri="{FF2B5EF4-FFF2-40B4-BE49-F238E27FC236}">
                <a16:creationId xmlns="" xmlns:a16="http://schemas.microsoft.com/office/drawing/2014/main" id="{EFF5699F-4934-4D4F-95BD-A4577B6616CF}"/>
              </a:ext>
            </a:extLst>
          </p:cNvPr>
          <p:cNvSpPr>
            <a:spLocks noGrp="1"/>
          </p:cNvSpPr>
          <p:nvPr>
            <p:ph type="sldNum" sz="quarter" idx="20"/>
          </p:nvPr>
        </p:nvSpPr>
        <p:spPr/>
        <p:txBody>
          <a:bodyPr/>
          <a:lstStyle/>
          <a:p>
            <a:fld id="{E0636391-671F-441A-88CD-087D895C35BE}" type="slidenum">
              <a:rPr lang="zh-CN" altLang="en-US" smtClean="0"/>
              <a:t>54</a:t>
            </a:fld>
            <a:endParaRPr lang="zh-CN" altLang="en-US"/>
          </a:p>
        </p:txBody>
      </p:sp>
    </p:spTree>
    <p:extLst>
      <p:ext uri="{BB962C8B-B14F-4D97-AF65-F5344CB8AC3E}">
        <p14:creationId xmlns:p14="http://schemas.microsoft.com/office/powerpoint/2010/main" val="235397737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EAE5E1F6-5A48-446D-A546-B04F2C2A9837}"/>
              </a:ext>
            </a:extLst>
          </p:cNvPr>
          <p:cNvSpPr/>
          <p:nvPr/>
        </p:nvSpPr>
        <p:spPr>
          <a:xfrm>
            <a:off x="696017" y="2524891"/>
            <a:ext cx="2338693" cy="3258416"/>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1B5196CA-7338-4058-828A-17A79E74B002}"/>
              </a:ext>
            </a:extLst>
          </p:cNvPr>
          <p:cNvSpPr/>
          <p:nvPr/>
        </p:nvSpPr>
        <p:spPr>
          <a:xfrm>
            <a:off x="790350" y="3906413"/>
            <a:ext cx="2150026" cy="1497654"/>
          </a:xfrm>
          <a:prstGeom prst="rect">
            <a:avLst/>
          </a:prstGeom>
        </p:spPr>
        <p:txBody>
          <a:bodyPr wrap="square" lIns="90000">
            <a:spAutoFit/>
          </a:bodyPr>
          <a:lstStyle/>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矩形 25">
            <a:extLst>
              <a:ext uri="{FF2B5EF4-FFF2-40B4-BE49-F238E27FC236}">
                <a16:creationId xmlns="" xmlns:a16="http://schemas.microsoft.com/office/drawing/2014/main" id="{204C875B-4B15-48C4-A337-56A0F5869B67}"/>
              </a:ext>
            </a:extLst>
          </p:cNvPr>
          <p:cNvSpPr/>
          <p:nvPr/>
        </p:nvSpPr>
        <p:spPr>
          <a:xfrm>
            <a:off x="1179603" y="3329796"/>
            <a:ext cx="1422882" cy="461665"/>
          </a:xfrm>
          <a:prstGeom prst="rect">
            <a:avLst/>
          </a:prstGeom>
        </p:spPr>
        <p:txBody>
          <a:bodyPr wrap="square" lIns="90000">
            <a:spAutoFit/>
          </a:bodyPr>
          <a:lstStyle/>
          <a:p>
            <a:pPr algn="ctr"/>
            <a:r>
              <a:rPr lang="zh-CN" altLang="en-US" sz="24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7" name="直接连接符 26">
            <a:extLst>
              <a:ext uri="{FF2B5EF4-FFF2-40B4-BE49-F238E27FC236}">
                <a16:creationId xmlns="" xmlns:a16="http://schemas.microsoft.com/office/drawing/2014/main" id="{2D691400-508A-4936-A509-5B22B3278274}"/>
              </a:ext>
            </a:extLst>
          </p:cNvPr>
          <p:cNvCxnSpPr>
            <a:cxnSpLocks/>
          </p:cNvCxnSpPr>
          <p:nvPr/>
        </p:nvCxnSpPr>
        <p:spPr>
          <a:xfrm>
            <a:off x="1605321" y="3851443"/>
            <a:ext cx="520085"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 xmlns:a16="http://schemas.microsoft.com/office/drawing/2014/main" id="{80F0DACA-5148-4C27-9B84-8E301C187433}"/>
              </a:ext>
            </a:extLst>
          </p:cNvPr>
          <p:cNvSpPr/>
          <p:nvPr/>
        </p:nvSpPr>
        <p:spPr>
          <a:xfrm>
            <a:off x="3511788" y="2032626"/>
            <a:ext cx="2338693" cy="3258416"/>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 xmlns:a16="http://schemas.microsoft.com/office/drawing/2014/main" id="{E034B32C-DB25-4F18-A1A3-8EF94D43A59D}"/>
              </a:ext>
            </a:extLst>
          </p:cNvPr>
          <p:cNvSpPr/>
          <p:nvPr/>
        </p:nvSpPr>
        <p:spPr>
          <a:xfrm>
            <a:off x="3606121" y="3414148"/>
            <a:ext cx="2150026" cy="1497654"/>
          </a:xfrm>
          <a:prstGeom prst="rect">
            <a:avLst/>
          </a:prstGeom>
        </p:spPr>
        <p:txBody>
          <a:bodyPr wrap="square" lIns="90000">
            <a:spAutoFit/>
          </a:bodyPr>
          <a:lstStyle/>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2" name="矩形 41">
            <a:extLst>
              <a:ext uri="{FF2B5EF4-FFF2-40B4-BE49-F238E27FC236}">
                <a16:creationId xmlns="" xmlns:a16="http://schemas.microsoft.com/office/drawing/2014/main" id="{3A83065C-7947-4162-888C-59230CEE8CDE}"/>
              </a:ext>
            </a:extLst>
          </p:cNvPr>
          <p:cNvSpPr/>
          <p:nvPr/>
        </p:nvSpPr>
        <p:spPr>
          <a:xfrm>
            <a:off x="3995374" y="2837531"/>
            <a:ext cx="1422882" cy="461665"/>
          </a:xfrm>
          <a:prstGeom prst="rect">
            <a:avLst/>
          </a:prstGeom>
        </p:spPr>
        <p:txBody>
          <a:bodyPr wrap="square" lIns="90000">
            <a:spAutoFit/>
          </a:bodyPr>
          <a:lstStyle/>
          <a:p>
            <a:pPr algn="ctr"/>
            <a:r>
              <a:rPr lang="zh-CN" altLang="en-US" sz="24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43" name="直接连接符 42">
            <a:extLst>
              <a:ext uri="{FF2B5EF4-FFF2-40B4-BE49-F238E27FC236}">
                <a16:creationId xmlns="" xmlns:a16="http://schemas.microsoft.com/office/drawing/2014/main" id="{7CBC1425-B6AC-4F72-A210-2CAEF4CBCBBF}"/>
              </a:ext>
            </a:extLst>
          </p:cNvPr>
          <p:cNvCxnSpPr>
            <a:cxnSpLocks/>
          </p:cNvCxnSpPr>
          <p:nvPr/>
        </p:nvCxnSpPr>
        <p:spPr>
          <a:xfrm>
            <a:off x="4421092" y="3344907"/>
            <a:ext cx="520085"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
        <p:nvSpPr>
          <p:cNvPr id="51" name="矩形 50">
            <a:extLst>
              <a:ext uri="{FF2B5EF4-FFF2-40B4-BE49-F238E27FC236}">
                <a16:creationId xmlns="" xmlns:a16="http://schemas.microsoft.com/office/drawing/2014/main" id="{FCCC08D7-F29B-45DF-99DA-353FBF52F8A8}"/>
              </a:ext>
            </a:extLst>
          </p:cNvPr>
          <p:cNvSpPr/>
          <p:nvPr/>
        </p:nvSpPr>
        <p:spPr>
          <a:xfrm>
            <a:off x="6327559" y="2032626"/>
            <a:ext cx="2338693" cy="3258416"/>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 xmlns:a16="http://schemas.microsoft.com/office/drawing/2014/main" id="{D8882FEF-FCD9-473D-80FA-0F306B92AEE8}"/>
              </a:ext>
            </a:extLst>
          </p:cNvPr>
          <p:cNvSpPr/>
          <p:nvPr/>
        </p:nvSpPr>
        <p:spPr>
          <a:xfrm>
            <a:off x="6421892" y="3414148"/>
            <a:ext cx="2150026" cy="1497654"/>
          </a:xfrm>
          <a:prstGeom prst="rect">
            <a:avLst/>
          </a:prstGeom>
        </p:spPr>
        <p:txBody>
          <a:bodyPr wrap="square" lIns="90000">
            <a:spAutoFit/>
          </a:bodyPr>
          <a:lstStyle/>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4" name="矩形 53">
            <a:extLst>
              <a:ext uri="{FF2B5EF4-FFF2-40B4-BE49-F238E27FC236}">
                <a16:creationId xmlns="" xmlns:a16="http://schemas.microsoft.com/office/drawing/2014/main" id="{B952DA49-7110-4E0C-8214-D8C05C86840F}"/>
              </a:ext>
            </a:extLst>
          </p:cNvPr>
          <p:cNvSpPr/>
          <p:nvPr/>
        </p:nvSpPr>
        <p:spPr>
          <a:xfrm>
            <a:off x="6811145" y="2837531"/>
            <a:ext cx="1422882" cy="461665"/>
          </a:xfrm>
          <a:prstGeom prst="rect">
            <a:avLst/>
          </a:prstGeom>
        </p:spPr>
        <p:txBody>
          <a:bodyPr wrap="square" lIns="90000">
            <a:spAutoFit/>
          </a:bodyPr>
          <a:lstStyle/>
          <a:p>
            <a:pPr algn="ctr"/>
            <a:r>
              <a:rPr lang="zh-CN" altLang="en-US" sz="24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55" name="直接连接符 54">
            <a:extLst>
              <a:ext uri="{FF2B5EF4-FFF2-40B4-BE49-F238E27FC236}">
                <a16:creationId xmlns="" xmlns:a16="http://schemas.microsoft.com/office/drawing/2014/main" id="{A012EB63-61B7-4FB3-9113-82BF9951F066}"/>
              </a:ext>
            </a:extLst>
          </p:cNvPr>
          <p:cNvCxnSpPr>
            <a:cxnSpLocks/>
          </p:cNvCxnSpPr>
          <p:nvPr/>
        </p:nvCxnSpPr>
        <p:spPr>
          <a:xfrm>
            <a:off x="7236863" y="3344907"/>
            <a:ext cx="520085"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
        <p:nvSpPr>
          <p:cNvPr id="57" name="矩形 56">
            <a:extLst>
              <a:ext uri="{FF2B5EF4-FFF2-40B4-BE49-F238E27FC236}">
                <a16:creationId xmlns="" xmlns:a16="http://schemas.microsoft.com/office/drawing/2014/main" id="{45CF2931-6022-4A40-88E2-B579CAD551E0}"/>
              </a:ext>
            </a:extLst>
          </p:cNvPr>
          <p:cNvSpPr/>
          <p:nvPr/>
        </p:nvSpPr>
        <p:spPr>
          <a:xfrm>
            <a:off x="9143331" y="2524891"/>
            <a:ext cx="2338693" cy="3258416"/>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 xmlns:a16="http://schemas.microsoft.com/office/drawing/2014/main" id="{66F91B06-E205-425E-816C-997E06D04D1E}"/>
              </a:ext>
            </a:extLst>
          </p:cNvPr>
          <p:cNvSpPr/>
          <p:nvPr/>
        </p:nvSpPr>
        <p:spPr>
          <a:xfrm>
            <a:off x="9237664" y="3906413"/>
            <a:ext cx="2150026" cy="1497654"/>
          </a:xfrm>
          <a:prstGeom prst="rect">
            <a:avLst/>
          </a:prstGeom>
        </p:spPr>
        <p:txBody>
          <a:bodyPr wrap="square" lIns="90000">
            <a:spAutoFit/>
          </a:bodyPr>
          <a:lstStyle/>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30000"/>
              </a:lnSpc>
            </a:pPr>
            <a:r>
              <a:rPr lang="zh-CN" altLang="en-US"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0" name="矩形 59">
            <a:extLst>
              <a:ext uri="{FF2B5EF4-FFF2-40B4-BE49-F238E27FC236}">
                <a16:creationId xmlns="" xmlns:a16="http://schemas.microsoft.com/office/drawing/2014/main" id="{2B034BED-5D35-48C2-9605-F8A6D640FF0F}"/>
              </a:ext>
            </a:extLst>
          </p:cNvPr>
          <p:cNvSpPr/>
          <p:nvPr/>
        </p:nvSpPr>
        <p:spPr>
          <a:xfrm>
            <a:off x="9626917" y="3329796"/>
            <a:ext cx="1422882" cy="461665"/>
          </a:xfrm>
          <a:prstGeom prst="rect">
            <a:avLst/>
          </a:prstGeom>
        </p:spPr>
        <p:txBody>
          <a:bodyPr wrap="square" lIns="90000">
            <a:spAutoFit/>
          </a:bodyPr>
          <a:lstStyle/>
          <a:p>
            <a:pPr algn="ctr"/>
            <a:r>
              <a:rPr lang="zh-CN" altLang="en-US" sz="24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61" name="直接连接符 60">
            <a:extLst>
              <a:ext uri="{FF2B5EF4-FFF2-40B4-BE49-F238E27FC236}">
                <a16:creationId xmlns="" xmlns:a16="http://schemas.microsoft.com/office/drawing/2014/main" id="{C80A5335-44FA-4B5B-B581-C71A0F4155DF}"/>
              </a:ext>
            </a:extLst>
          </p:cNvPr>
          <p:cNvCxnSpPr>
            <a:cxnSpLocks/>
          </p:cNvCxnSpPr>
          <p:nvPr/>
        </p:nvCxnSpPr>
        <p:spPr>
          <a:xfrm>
            <a:off x="10052635" y="3851443"/>
            <a:ext cx="520085"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 xmlns:a16="http://schemas.microsoft.com/office/drawing/2014/main" id="{2C813256-8079-40B8-B488-B18C074C824A}"/>
              </a:ext>
            </a:extLst>
          </p:cNvPr>
          <p:cNvSpPr>
            <a:spLocks noGrp="1"/>
          </p:cNvSpPr>
          <p:nvPr>
            <p:ph type="title"/>
          </p:nvPr>
        </p:nvSpPr>
        <p:spPr/>
        <p:txBody>
          <a:bodyPr/>
          <a:lstStyle/>
          <a:p>
            <a:r>
              <a:rPr lang="zh-CN" altLang="en-US" dirty="0"/>
              <a:t>人物介绍页</a:t>
            </a:r>
            <a:r>
              <a:rPr lang="en-US" altLang="zh-CN" dirty="0"/>
              <a:t>-</a:t>
            </a:r>
            <a:r>
              <a:rPr lang="zh-CN" altLang="en-US" dirty="0"/>
              <a:t>团队</a:t>
            </a:r>
          </a:p>
        </p:txBody>
      </p:sp>
      <p:pic>
        <p:nvPicPr>
          <p:cNvPr id="157" name="图片占位符 156" descr="图片包含 人员, 红色, 戴着, 室内&#10;&#10;自动生成的说明">
            <a:extLst>
              <a:ext uri="{FF2B5EF4-FFF2-40B4-BE49-F238E27FC236}">
                <a16:creationId xmlns="" xmlns:a16="http://schemas.microsoft.com/office/drawing/2014/main" id="{B1B4D8F7-2968-4DE8-8AE5-7CECC8F2CB53}"/>
              </a:ext>
            </a:extLst>
          </p:cNvPr>
          <p:cNvPicPr>
            <a:picLocks noGrp="1" noChangeAspect="1"/>
          </p:cNvPicPr>
          <p:nvPr>
            <p:ph type="pic" sz="quarter" idx="14"/>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pic>
        <p:nvPicPr>
          <p:cNvPr id="159" name="图片占位符 158" descr="图片包含 人员, 红色, 戴着, 室内&#10;&#10;自动生成的说明">
            <a:extLst>
              <a:ext uri="{FF2B5EF4-FFF2-40B4-BE49-F238E27FC236}">
                <a16:creationId xmlns="" xmlns:a16="http://schemas.microsoft.com/office/drawing/2014/main" id="{665C77F7-64DF-4335-BBC0-570C49929A14}"/>
              </a:ext>
            </a:extLst>
          </p:cNvPr>
          <p:cNvPicPr>
            <a:picLocks noGrp="1" noChangeAspect="1"/>
          </p:cNvPicPr>
          <p:nvPr>
            <p:ph type="pic" sz="quarter" idx="15"/>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pic>
        <p:nvPicPr>
          <p:cNvPr id="161" name="图片占位符 160" descr="图片包含 人员, 红色, 戴着, 室内&#10;&#10;自动生成的说明">
            <a:extLst>
              <a:ext uri="{FF2B5EF4-FFF2-40B4-BE49-F238E27FC236}">
                <a16:creationId xmlns="" xmlns:a16="http://schemas.microsoft.com/office/drawing/2014/main" id="{7EADD637-A1BB-4EBE-9954-28041C0FCB8B}"/>
              </a:ext>
            </a:extLst>
          </p:cNvPr>
          <p:cNvPicPr>
            <a:picLocks noGrp="1" noChangeAspect="1"/>
          </p:cNvPicPr>
          <p:nvPr>
            <p:ph type="pic" sz="quarter" idx="16"/>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pic>
        <p:nvPicPr>
          <p:cNvPr id="163" name="图片占位符 162" descr="图片包含 人员, 红色, 戴着, 室内&#10;&#10;自动生成的说明">
            <a:extLst>
              <a:ext uri="{FF2B5EF4-FFF2-40B4-BE49-F238E27FC236}">
                <a16:creationId xmlns="" xmlns:a16="http://schemas.microsoft.com/office/drawing/2014/main" id="{5C8CD7F3-EE5A-4C0A-AFD0-3B99529113E3}"/>
              </a:ext>
            </a:extLst>
          </p:cNvPr>
          <p:cNvPicPr>
            <a:picLocks noGrp="1" noChangeAspect="1"/>
          </p:cNvPicPr>
          <p:nvPr>
            <p:ph type="pic" sz="quarter" idx="17"/>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sp>
        <p:nvSpPr>
          <p:cNvPr id="6" name="页脚占位符 5">
            <a:extLst>
              <a:ext uri="{FF2B5EF4-FFF2-40B4-BE49-F238E27FC236}">
                <a16:creationId xmlns="" xmlns:a16="http://schemas.microsoft.com/office/drawing/2014/main" id="{A8FE4C1D-101C-426E-B254-C05BA59BEE7D}"/>
              </a:ext>
            </a:extLst>
          </p:cNvPr>
          <p:cNvSpPr>
            <a:spLocks noGrp="1"/>
          </p:cNvSpPr>
          <p:nvPr>
            <p:ph type="ftr" sz="quarter" idx="19"/>
          </p:nvPr>
        </p:nvSpPr>
        <p:spPr/>
        <p:txBody>
          <a:bodyPr/>
          <a:lstStyle/>
          <a:p>
            <a:r>
              <a:rPr lang="en-US" altLang="zh-CN"/>
              <a:t>— </a:t>
            </a:r>
            <a:r>
              <a:rPr lang="zh-CN" altLang="en-US"/>
              <a:t>厚德积学 励志敦行 </a:t>
            </a:r>
            <a:r>
              <a:rPr lang="en-US" altLang="zh-CN"/>
              <a:t>—</a:t>
            </a:r>
            <a:endParaRPr lang="zh-CN" altLang="en-US" dirty="0"/>
          </a:p>
        </p:txBody>
      </p:sp>
      <p:sp>
        <p:nvSpPr>
          <p:cNvPr id="5" name="灯片编号占位符 4">
            <a:extLst>
              <a:ext uri="{FF2B5EF4-FFF2-40B4-BE49-F238E27FC236}">
                <a16:creationId xmlns="" xmlns:a16="http://schemas.microsoft.com/office/drawing/2014/main" id="{EFF5699F-4934-4D4F-95BD-A4577B6616CF}"/>
              </a:ext>
            </a:extLst>
          </p:cNvPr>
          <p:cNvSpPr>
            <a:spLocks noGrp="1"/>
          </p:cNvSpPr>
          <p:nvPr>
            <p:ph type="sldNum" sz="quarter" idx="20"/>
          </p:nvPr>
        </p:nvSpPr>
        <p:spPr/>
        <p:txBody>
          <a:bodyPr/>
          <a:lstStyle/>
          <a:p>
            <a:fld id="{E0636391-671F-441A-88CD-087D895C35BE}" type="slidenum">
              <a:rPr lang="zh-CN" altLang="en-US" smtClean="0"/>
              <a:pPr/>
              <a:t>55</a:t>
            </a:fld>
            <a:endParaRPr lang="zh-CN" altLang="en-US"/>
          </a:p>
        </p:txBody>
      </p:sp>
    </p:spTree>
    <p:extLst>
      <p:ext uri="{BB962C8B-B14F-4D97-AF65-F5344CB8AC3E}">
        <p14:creationId xmlns:p14="http://schemas.microsoft.com/office/powerpoint/2010/main" val="80999246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 xmlns:a16="http://schemas.microsoft.com/office/drawing/2014/main" id="{D9D1F2A8-003E-4533-A2F4-FD2703561F80}"/>
              </a:ext>
            </a:extLst>
          </p:cNvPr>
          <p:cNvGrpSpPr/>
          <p:nvPr/>
        </p:nvGrpSpPr>
        <p:grpSpPr>
          <a:xfrm>
            <a:off x="1089085" y="1305237"/>
            <a:ext cx="10013830" cy="4659569"/>
            <a:chOff x="1089085" y="1305237"/>
            <a:chExt cx="10013830" cy="4659569"/>
          </a:xfrm>
        </p:grpSpPr>
        <p:sp>
          <p:nvSpPr>
            <p:cNvPr id="73" name="矩形 72">
              <a:extLst>
                <a:ext uri="{FF2B5EF4-FFF2-40B4-BE49-F238E27FC236}">
                  <a16:creationId xmlns="" xmlns:a16="http://schemas.microsoft.com/office/drawing/2014/main" id="{87262EF2-9F4A-499E-9685-46328B7778E9}"/>
                </a:ext>
              </a:extLst>
            </p:cNvPr>
            <p:cNvSpPr/>
            <p:nvPr/>
          </p:nvSpPr>
          <p:spPr>
            <a:xfrm>
              <a:off x="1089085" y="1305237"/>
              <a:ext cx="4819027" cy="1418059"/>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a:extLst>
                <a:ext uri="{FF2B5EF4-FFF2-40B4-BE49-F238E27FC236}">
                  <a16:creationId xmlns="" xmlns:a16="http://schemas.microsoft.com/office/drawing/2014/main" id="{08231A04-B388-4986-A890-F77A5B2C0C12}"/>
                </a:ext>
              </a:extLst>
            </p:cNvPr>
            <p:cNvSpPr/>
            <p:nvPr/>
          </p:nvSpPr>
          <p:spPr>
            <a:xfrm>
              <a:off x="2663491" y="1448022"/>
              <a:ext cx="1465963" cy="396151"/>
            </a:xfrm>
            <a:prstGeom prst="rect">
              <a:avLst/>
            </a:prstGeom>
          </p:spPr>
          <p:txBody>
            <a:bodyPr wrap="square" lIns="0">
              <a:spAutoFit/>
            </a:bodyPr>
            <a:lstStyle/>
            <a:p>
              <a:r>
                <a:rPr lang="zh-CN" altLang="en-US" sz="20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6" name="直接连接符 75">
              <a:extLst>
                <a:ext uri="{FF2B5EF4-FFF2-40B4-BE49-F238E27FC236}">
                  <a16:creationId xmlns="" xmlns:a16="http://schemas.microsoft.com/office/drawing/2014/main" id="{C4084686-50B8-4313-80AC-4F4AB72549FA}"/>
                </a:ext>
              </a:extLst>
            </p:cNvPr>
            <p:cNvCxnSpPr>
              <a:cxnSpLocks/>
            </p:cNvCxnSpPr>
            <p:nvPr/>
          </p:nvCxnSpPr>
          <p:spPr>
            <a:xfrm>
              <a:off x="2678099" y="1844174"/>
              <a:ext cx="555898"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
          <p:nvSpPr>
            <p:cNvPr id="77" name="矩形 76">
              <a:extLst>
                <a:ext uri="{FF2B5EF4-FFF2-40B4-BE49-F238E27FC236}">
                  <a16:creationId xmlns="" xmlns:a16="http://schemas.microsoft.com/office/drawing/2014/main" id="{B076419E-B384-408A-88CC-6C2E17538941}"/>
                </a:ext>
              </a:extLst>
            </p:cNvPr>
            <p:cNvSpPr/>
            <p:nvPr/>
          </p:nvSpPr>
          <p:spPr>
            <a:xfrm>
              <a:off x="2663492" y="1871058"/>
              <a:ext cx="3055434" cy="701346"/>
            </a:xfrm>
            <a:prstGeom prst="rect">
              <a:avLst/>
            </a:prstGeom>
          </p:spPr>
          <p:txBody>
            <a:bodyPr wrap="square" lIns="0">
              <a:spAutoFit/>
            </a:bodyPr>
            <a:lstStyle/>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 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r>
                <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1" name="矩形 80">
              <a:extLst>
                <a:ext uri="{FF2B5EF4-FFF2-40B4-BE49-F238E27FC236}">
                  <a16:creationId xmlns="" xmlns:a16="http://schemas.microsoft.com/office/drawing/2014/main" id="{38807A95-7E4B-4E24-A466-43B99908DDC3}"/>
                </a:ext>
              </a:extLst>
            </p:cNvPr>
            <p:cNvSpPr/>
            <p:nvPr/>
          </p:nvSpPr>
          <p:spPr>
            <a:xfrm>
              <a:off x="6283888" y="1305237"/>
              <a:ext cx="4819027" cy="1418059"/>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a:extLst>
                <a:ext uri="{FF2B5EF4-FFF2-40B4-BE49-F238E27FC236}">
                  <a16:creationId xmlns="" xmlns:a16="http://schemas.microsoft.com/office/drawing/2014/main" id="{112ADA61-010E-487C-A409-85CFD8E50E5C}"/>
                </a:ext>
              </a:extLst>
            </p:cNvPr>
            <p:cNvSpPr/>
            <p:nvPr/>
          </p:nvSpPr>
          <p:spPr>
            <a:xfrm>
              <a:off x="7858294" y="1448022"/>
              <a:ext cx="1465963" cy="396151"/>
            </a:xfrm>
            <a:prstGeom prst="rect">
              <a:avLst/>
            </a:prstGeom>
          </p:spPr>
          <p:txBody>
            <a:bodyPr wrap="square" lIns="0">
              <a:spAutoFit/>
            </a:bodyPr>
            <a:lstStyle/>
            <a:p>
              <a:r>
                <a:rPr lang="zh-CN" altLang="en-US" sz="20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84" name="直接连接符 83">
              <a:extLst>
                <a:ext uri="{FF2B5EF4-FFF2-40B4-BE49-F238E27FC236}">
                  <a16:creationId xmlns="" xmlns:a16="http://schemas.microsoft.com/office/drawing/2014/main" id="{2CB934A4-4A55-4184-B6B2-53EBEAFF24BE}"/>
                </a:ext>
              </a:extLst>
            </p:cNvPr>
            <p:cNvCxnSpPr>
              <a:cxnSpLocks/>
            </p:cNvCxnSpPr>
            <p:nvPr/>
          </p:nvCxnSpPr>
          <p:spPr>
            <a:xfrm>
              <a:off x="7872902" y="1844174"/>
              <a:ext cx="555898"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
          <p:nvSpPr>
            <p:cNvPr id="80" name="矩形 79">
              <a:extLst>
                <a:ext uri="{FF2B5EF4-FFF2-40B4-BE49-F238E27FC236}">
                  <a16:creationId xmlns="" xmlns:a16="http://schemas.microsoft.com/office/drawing/2014/main" id="{1554E955-C57E-411E-BE54-9C328CA10231}"/>
                </a:ext>
              </a:extLst>
            </p:cNvPr>
            <p:cNvSpPr/>
            <p:nvPr/>
          </p:nvSpPr>
          <p:spPr>
            <a:xfrm>
              <a:off x="7858295" y="1871058"/>
              <a:ext cx="3055434" cy="701346"/>
            </a:xfrm>
            <a:prstGeom prst="rect">
              <a:avLst/>
            </a:prstGeom>
          </p:spPr>
          <p:txBody>
            <a:bodyPr wrap="square" lIns="0">
              <a:spAutoFit/>
            </a:bodyPr>
            <a:lstStyle/>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 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r>
                <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8" name="矩形 87">
              <a:extLst>
                <a:ext uri="{FF2B5EF4-FFF2-40B4-BE49-F238E27FC236}">
                  <a16:creationId xmlns="" xmlns:a16="http://schemas.microsoft.com/office/drawing/2014/main" id="{7C8D7CBE-ED85-49B5-BCC2-546EFC8D9634}"/>
                </a:ext>
              </a:extLst>
            </p:cNvPr>
            <p:cNvSpPr/>
            <p:nvPr/>
          </p:nvSpPr>
          <p:spPr>
            <a:xfrm>
              <a:off x="1089085" y="2925992"/>
              <a:ext cx="4819027" cy="1418059"/>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a:extLst>
                <a:ext uri="{FF2B5EF4-FFF2-40B4-BE49-F238E27FC236}">
                  <a16:creationId xmlns="" xmlns:a16="http://schemas.microsoft.com/office/drawing/2014/main" id="{19F57DDA-A840-41F3-9420-D47AE05DF16B}"/>
                </a:ext>
              </a:extLst>
            </p:cNvPr>
            <p:cNvSpPr/>
            <p:nvPr/>
          </p:nvSpPr>
          <p:spPr>
            <a:xfrm>
              <a:off x="2663491" y="3068777"/>
              <a:ext cx="1465963" cy="396151"/>
            </a:xfrm>
            <a:prstGeom prst="rect">
              <a:avLst/>
            </a:prstGeom>
          </p:spPr>
          <p:txBody>
            <a:bodyPr wrap="square" lIns="0">
              <a:spAutoFit/>
            </a:bodyPr>
            <a:lstStyle/>
            <a:p>
              <a:r>
                <a:rPr lang="zh-CN" altLang="en-US" sz="20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91" name="直接连接符 90">
              <a:extLst>
                <a:ext uri="{FF2B5EF4-FFF2-40B4-BE49-F238E27FC236}">
                  <a16:creationId xmlns="" xmlns:a16="http://schemas.microsoft.com/office/drawing/2014/main" id="{A5DCBF2E-6B29-497A-B7ED-A79E598464D1}"/>
                </a:ext>
              </a:extLst>
            </p:cNvPr>
            <p:cNvCxnSpPr>
              <a:cxnSpLocks/>
            </p:cNvCxnSpPr>
            <p:nvPr/>
          </p:nvCxnSpPr>
          <p:spPr>
            <a:xfrm>
              <a:off x="2678099" y="3464929"/>
              <a:ext cx="555898"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
          <p:nvSpPr>
            <p:cNvPr id="87" name="矩形 86">
              <a:extLst>
                <a:ext uri="{FF2B5EF4-FFF2-40B4-BE49-F238E27FC236}">
                  <a16:creationId xmlns="" xmlns:a16="http://schemas.microsoft.com/office/drawing/2014/main" id="{F4AD3E9B-3883-4E4E-BDBE-A16A53475985}"/>
                </a:ext>
              </a:extLst>
            </p:cNvPr>
            <p:cNvSpPr/>
            <p:nvPr/>
          </p:nvSpPr>
          <p:spPr>
            <a:xfrm>
              <a:off x="2663492" y="3491813"/>
              <a:ext cx="3055434" cy="701346"/>
            </a:xfrm>
            <a:prstGeom prst="rect">
              <a:avLst/>
            </a:prstGeom>
          </p:spPr>
          <p:txBody>
            <a:bodyPr wrap="square" lIns="0">
              <a:spAutoFit/>
            </a:bodyPr>
            <a:lstStyle/>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 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r>
                <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5" name="矩形 94">
              <a:extLst>
                <a:ext uri="{FF2B5EF4-FFF2-40B4-BE49-F238E27FC236}">
                  <a16:creationId xmlns="" xmlns:a16="http://schemas.microsoft.com/office/drawing/2014/main" id="{53243C75-0F00-4290-B188-7823ABB82D28}"/>
                </a:ext>
              </a:extLst>
            </p:cNvPr>
            <p:cNvSpPr/>
            <p:nvPr/>
          </p:nvSpPr>
          <p:spPr>
            <a:xfrm>
              <a:off x="6283888" y="2925992"/>
              <a:ext cx="4819027" cy="1418059"/>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a:extLst>
                <a:ext uri="{FF2B5EF4-FFF2-40B4-BE49-F238E27FC236}">
                  <a16:creationId xmlns="" xmlns:a16="http://schemas.microsoft.com/office/drawing/2014/main" id="{7BE28EDA-1CFF-42AF-B193-A1E8096F0614}"/>
                </a:ext>
              </a:extLst>
            </p:cNvPr>
            <p:cNvSpPr/>
            <p:nvPr/>
          </p:nvSpPr>
          <p:spPr>
            <a:xfrm>
              <a:off x="7858294" y="3068777"/>
              <a:ext cx="1465963" cy="396151"/>
            </a:xfrm>
            <a:prstGeom prst="rect">
              <a:avLst/>
            </a:prstGeom>
          </p:spPr>
          <p:txBody>
            <a:bodyPr wrap="square" lIns="0">
              <a:spAutoFit/>
            </a:bodyPr>
            <a:lstStyle/>
            <a:p>
              <a:r>
                <a:rPr lang="zh-CN" altLang="en-US" sz="20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98" name="直接连接符 97">
              <a:extLst>
                <a:ext uri="{FF2B5EF4-FFF2-40B4-BE49-F238E27FC236}">
                  <a16:creationId xmlns="" xmlns:a16="http://schemas.microsoft.com/office/drawing/2014/main" id="{88244D09-923B-4283-8592-E677C9A80986}"/>
                </a:ext>
              </a:extLst>
            </p:cNvPr>
            <p:cNvCxnSpPr>
              <a:cxnSpLocks/>
            </p:cNvCxnSpPr>
            <p:nvPr/>
          </p:nvCxnSpPr>
          <p:spPr>
            <a:xfrm>
              <a:off x="7872902" y="3464929"/>
              <a:ext cx="555898"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
          <p:nvSpPr>
            <p:cNvPr id="94" name="矩形 93">
              <a:extLst>
                <a:ext uri="{FF2B5EF4-FFF2-40B4-BE49-F238E27FC236}">
                  <a16:creationId xmlns="" xmlns:a16="http://schemas.microsoft.com/office/drawing/2014/main" id="{4AE024F3-5A47-4C8A-9608-A764AD47A6BF}"/>
                </a:ext>
              </a:extLst>
            </p:cNvPr>
            <p:cNvSpPr/>
            <p:nvPr/>
          </p:nvSpPr>
          <p:spPr>
            <a:xfrm>
              <a:off x="7858295" y="3491813"/>
              <a:ext cx="3055434" cy="701346"/>
            </a:xfrm>
            <a:prstGeom prst="rect">
              <a:avLst/>
            </a:prstGeom>
          </p:spPr>
          <p:txBody>
            <a:bodyPr wrap="square" lIns="0">
              <a:spAutoFit/>
            </a:bodyPr>
            <a:lstStyle/>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 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r>
                <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2" name="矩形 101">
              <a:extLst>
                <a:ext uri="{FF2B5EF4-FFF2-40B4-BE49-F238E27FC236}">
                  <a16:creationId xmlns="" xmlns:a16="http://schemas.microsoft.com/office/drawing/2014/main" id="{8C63EA8B-2423-4E3B-B085-01927255D34E}"/>
                </a:ext>
              </a:extLst>
            </p:cNvPr>
            <p:cNvSpPr/>
            <p:nvPr/>
          </p:nvSpPr>
          <p:spPr>
            <a:xfrm>
              <a:off x="1089085" y="4546747"/>
              <a:ext cx="4819027" cy="1418059"/>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a:extLst>
                <a:ext uri="{FF2B5EF4-FFF2-40B4-BE49-F238E27FC236}">
                  <a16:creationId xmlns="" xmlns:a16="http://schemas.microsoft.com/office/drawing/2014/main" id="{002F5AE6-86B8-4BCC-A6AB-4CBBF70EF92E}"/>
                </a:ext>
              </a:extLst>
            </p:cNvPr>
            <p:cNvSpPr/>
            <p:nvPr/>
          </p:nvSpPr>
          <p:spPr>
            <a:xfrm>
              <a:off x="2663491" y="4689532"/>
              <a:ext cx="1465963" cy="396151"/>
            </a:xfrm>
            <a:prstGeom prst="rect">
              <a:avLst/>
            </a:prstGeom>
          </p:spPr>
          <p:txBody>
            <a:bodyPr wrap="square" lIns="0">
              <a:spAutoFit/>
            </a:bodyPr>
            <a:lstStyle/>
            <a:p>
              <a:r>
                <a:rPr lang="zh-CN" altLang="en-US" sz="20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05" name="直接连接符 104">
              <a:extLst>
                <a:ext uri="{FF2B5EF4-FFF2-40B4-BE49-F238E27FC236}">
                  <a16:creationId xmlns="" xmlns:a16="http://schemas.microsoft.com/office/drawing/2014/main" id="{B0BA19AD-0355-4CB3-9526-6A93A8C05448}"/>
                </a:ext>
              </a:extLst>
            </p:cNvPr>
            <p:cNvCxnSpPr>
              <a:cxnSpLocks/>
            </p:cNvCxnSpPr>
            <p:nvPr/>
          </p:nvCxnSpPr>
          <p:spPr>
            <a:xfrm>
              <a:off x="2678099" y="5085684"/>
              <a:ext cx="555898"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
          <p:nvSpPr>
            <p:cNvPr id="101" name="矩形 100">
              <a:extLst>
                <a:ext uri="{FF2B5EF4-FFF2-40B4-BE49-F238E27FC236}">
                  <a16:creationId xmlns="" xmlns:a16="http://schemas.microsoft.com/office/drawing/2014/main" id="{79E67A13-D7B1-4896-9D56-A99139BA13FD}"/>
                </a:ext>
              </a:extLst>
            </p:cNvPr>
            <p:cNvSpPr/>
            <p:nvPr/>
          </p:nvSpPr>
          <p:spPr>
            <a:xfrm>
              <a:off x="2663492" y="5112568"/>
              <a:ext cx="3055434" cy="701346"/>
            </a:xfrm>
            <a:prstGeom prst="rect">
              <a:avLst/>
            </a:prstGeom>
          </p:spPr>
          <p:txBody>
            <a:bodyPr wrap="square" lIns="0">
              <a:spAutoFit/>
            </a:bodyPr>
            <a:lstStyle/>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 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r>
                <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9" name="矩形 108">
              <a:extLst>
                <a:ext uri="{FF2B5EF4-FFF2-40B4-BE49-F238E27FC236}">
                  <a16:creationId xmlns="" xmlns:a16="http://schemas.microsoft.com/office/drawing/2014/main" id="{EF060BAF-A124-404F-8299-8F702F1D93B8}"/>
                </a:ext>
              </a:extLst>
            </p:cNvPr>
            <p:cNvSpPr/>
            <p:nvPr/>
          </p:nvSpPr>
          <p:spPr>
            <a:xfrm>
              <a:off x="6283888" y="4546747"/>
              <a:ext cx="4819027" cy="1418059"/>
            </a:xfrm>
            <a:prstGeom prst="rect">
              <a:avLst/>
            </a:prstGeom>
            <a:solidFill>
              <a:schemeClr val="bg1"/>
            </a:solidFill>
            <a:ln>
              <a:noFill/>
            </a:ln>
            <a:effectLst>
              <a:outerShdw blurRad="127000" dist="381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110">
              <a:extLst>
                <a:ext uri="{FF2B5EF4-FFF2-40B4-BE49-F238E27FC236}">
                  <a16:creationId xmlns="" xmlns:a16="http://schemas.microsoft.com/office/drawing/2014/main" id="{A124C6D3-2BBC-429D-83DF-CFFC4604CFC5}"/>
                </a:ext>
              </a:extLst>
            </p:cNvPr>
            <p:cNvSpPr/>
            <p:nvPr/>
          </p:nvSpPr>
          <p:spPr>
            <a:xfrm>
              <a:off x="7858294" y="4689532"/>
              <a:ext cx="1465963" cy="396151"/>
            </a:xfrm>
            <a:prstGeom prst="rect">
              <a:avLst/>
            </a:prstGeom>
          </p:spPr>
          <p:txBody>
            <a:bodyPr wrap="square" lIns="0">
              <a:spAutoFit/>
            </a:bodyPr>
            <a:lstStyle/>
            <a:p>
              <a:r>
                <a:rPr lang="zh-CN" altLang="en-US" sz="2000" b="1"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输入姓名</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12" name="直接连接符 111">
              <a:extLst>
                <a:ext uri="{FF2B5EF4-FFF2-40B4-BE49-F238E27FC236}">
                  <a16:creationId xmlns="" xmlns:a16="http://schemas.microsoft.com/office/drawing/2014/main" id="{08780EE9-9C73-44B7-A5E7-49014DA348C4}"/>
                </a:ext>
              </a:extLst>
            </p:cNvPr>
            <p:cNvCxnSpPr>
              <a:cxnSpLocks/>
            </p:cNvCxnSpPr>
            <p:nvPr/>
          </p:nvCxnSpPr>
          <p:spPr>
            <a:xfrm>
              <a:off x="7872902" y="5085684"/>
              <a:ext cx="555898"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
          <p:nvSpPr>
            <p:cNvPr id="108" name="矩形 107">
              <a:extLst>
                <a:ext uri="{FF2B5EF4-FFF2-40B4-BE49-F238E27FC236}">
                  <a16:creationId xmlns="" xmlns:a16="http://schemas.microsoft.com/office/drawing/2014/main" id="{DA6A6E2A-364F-43CA-B49C-DDDA570E2902}"/>
                </a:ext>
              </a:extLst>
            </p:cNvPr>
            <p:cNvSpPr/>
            <p:nvPr/>
          </p:nvSpPr>
          <p:spPr>
            <a:xfrm>
              <a:off x="7858295" y="5112568"/>
              <a:ext cx="3055434" cy="701346"/>
            </a:xfrm>
            <a:prstGeom prst="rect">
              <a:avLst/>
            </a:prstGeom>
          </p:spPr>
          <p:txBody>
            <a:bodyPr wrap="square" lIns="0">
              <a:spAutoFit/>
            </a:bodyPr>
            <a:lstStyle/>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 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r>
                <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简单地介绍人物</a:t>
              </a:r>
              <a:endParaRPr lang="en-US" altLang="zh-CN" sz="16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 name="标题 1">
            <a:extLst>
              <a:ext uri="{FF2B5EF4-FFF2-40B4-BE49-F238E27FC236}">
                <a16:creationId xmlns="" xmlns:a16="http://schemas.microsoft.com/office/drawing/2014/main" id="{2C813256-8079-40B8-B488-B18C074C824A}"/>
              </a:ext>
            </a:extLst>
          </p:cNvPr>
          <p:cNvSpPr>
            <a:spLocks noGrp="1"/>
          </p:cNvSpPr>
          <p:nvPr>
            <p:ph type="title"/>
          </p:nvPr>
        </p:nvSpPr>
        <p:spPr/>
        <p:txBody>
          <a:bodyPr/>
          <a:lstStyle/>
          <a:p>
            <a:r>
              <a:rPr lang="zh-CN" altLang="en-US" dirty="0"/>
              <a:t>人物介绍页</a:t>
            </a:r>
            <a:r>
              <a:rPr lang="en-US" altLang="zh-CN" dirty="0"/>
              <a:t>-</a:t>
            </a:r>
            <a:r>
              <a:rPr lang="zh-CN" altLang="en-US" dirty="0"/>
              <a:t>团队</a:t>
            </a:r>
          </a:p>
        </p:txBody>
      </p:sp>
      <p:pic>
        <p:nvPicPr>
          <p:cNvPr id="117" name="图片占位符 116" descr="图片包含 人员, 红色, 戴着, 室内&#10;&#10;自动生成的说明">
            <a:extLst>
              <a:ext uri="{FF2B5EF4-FFF2-40B4-BE49-F238E27FC236}">
                <a16:creationId xmlns="" xmlns:a16="http://schemas.microsoft.com/office/drawing/2014/main" id="{F0F9B6CB-A7E2-47EF-AC26-F8F2692E7C61}"/>
              </a:ext>
            </a:extLst>
          </p:cNvPr>
          <p:cNvPicPr>
            <a:picLocks noGrp="1" noChangeAspect="1"/>
          </p:cNvPicPr>
          <p:nvPr>
            <p:ph type="pic" sz="quarter" idx="17"/>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pic>
        <p:nvPicPr>
          <p:cNvPr id="121" name="图片占位符 120" descr="图片包含 人员, 红色, 戴着, 室内&#10;&#10;自动生成的说明">
            <a:extLst>
              <a:ext uri="{FF2B5EF4-FFF2-40B4-BE49-F238E27FC236}">
                <a16:creationId xmlns="" xmlns:a16="http://schemas.microsoft.com/office/drawing/2014/main" id="{A65B7AC8-3D72-46B0-8FA8-D7C88B2B8A6D}"/>
              </a:ext>
            </a:extLst>
          </p:cNvPr>
          <p:cNvPicPr>
            <a:picLocks noGrp="1" noChangeAspect="1"/>
          </p:cNvPicPr>
          <p:nvPr>
            <p:ph type="pic" sz="quarter" idx="18"/>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pic>
        <p:nvPicPr>
          <p:cNvPr id="125" name="图片占位符 124" descr="图片包含 人员, 红色, 戴着, 室内&#10;&#10;自动生成的说明">
            <a:extLst>
              <a:ext uri="{FF2B5EF4-FFF2-40B4-BE49-F238E27FC236}">
                <a16:creationId xmlns="" xmlns:a16="http://schemas.microsoft.com/office/drawing/2014/main" id="{B736D19B-24FE-432E-890F-30E2AF73D638}"/>
              </a:ext>
            </a:extLst>
          </p:cNvPr>
          <p:cNvPicPr>
            <a:picLocks noGrp="1" noChangeAspect="1"/>
          </p:cNvPicPr>
          <p:nvPr>
            <p:ph type="pic" sz="quarter" idx="19"/>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pic>
        <p:nvPicPr>
          <p:cNvPr id="119" name="图片占位符 118" descr="图片包含 人员, 红色, 戴着, 室内&#10;&#10;自动生成的说明">
            <a:extLst>
              <a:ext uri="{FF2B5EF4-FFF2-40B4-BE49-F238E27FC236}">
                <a16:creationId xmlns="" xmlns:a16="http://schemas.microsoft.com/office/drawing/2014/main" id="{A02B78B8-ED20-4CC7-9518-2DCC0192579D}"/>
              </a:ext>
            </a:extLst>
          </p:cNvPr>
          <p:cNvPicPr>
            <a:picLocks noGrp="1" noChangeAspect="1"/>
          </p:cNvPicPr>
          <p:nvPr>
            <p:ph type="pic" sz="quarter" idx="20"/>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pic>
        <p:nvPicPr>
          <p:cNvPr id="123" name="图片占位符 122" descr="图片包含 人员, 红色, 戴着, 室内&#10;&#10;自动生成的说明">
            <a:extLst>
              <a:ext uri="{FF2B5EF4-FFF2-40B4-BE49-F238E27FC236}">
                <a16:creationId xmlns="" xmlns:a16="http://schemas.microsoft.com/office/drawing/2014/main" id="{AF788842-5E6B-495F-B5A5-9950A115034C}"/>
              </a:ext>
            </a:extLst>
          </p:cNvPr>
          <p:cNvPicPr>
            <a:picLocks noGrp="1" noChangeAspect="1"/>
          </p:cNvPicPr>
          <p:nvPr>
            <p:ph type="pic" sz="quarter" idx="21"/>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pic>
        <p:nvPicPr>
          <p:cNvPr id="127" name="图片占位符 126" descr="图片包含 人员, 红色, 戴着, 室内&#10;&#10;自动生成的说明">
            <a:extLst>
              <a:ext uri="{FF2B5EF4-FFF2-40B4-BE49-F238E27FC236}">
                <a16:creationId xmlns="" xmlns:a16="http://schemas.microsoft.com/office/drawing/2014/main" id="{2D7240DD-5100-4A67-A635-C1BCFF5AECDC}"/>
              </a:ext>
            </a:extLst>
          </p:cNvPr>
          <p:cNvPicPr>
            <a:picLocks noGrp="1" noChangeAspect="1"/>
          </p:cNvPicPr>
          <p:nvPr>
            <p:ph type="pic" sz="quarter" idx="22"/>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p:pic>
      <p:sp>
        <p:nvSpPr>
          <p:cNvPr id="6" name="页脚占位符 5">
            <a:extLst>
              <a:ext uri="{FF2B5EF4-FFF2-40B4-BE49-F238E27FC236}">
                <a16:creationId xmlns="" xmlns:a16="http://schemas.microsoft.com/office/drawing/2014/main" id="{A8FE4C1D-101C-426E-B254-C05BA59BEE7D}"/>
              </a:ext>
            </a:extLst>
          </p:cNvPr>
          <p:cNvSpPr>
            <a:spLocks noGrp="1"/>
          </p:cNvSpPr>
          <p:nvPr>
            <p:ph type="ftr" sz="quarter" idx="2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 </a:t>
            </a:r>
            <a:r>
              <a:rPr kumimoji="0" lang="zh-CN" altLang="en-US"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厚德积学 励志敦行 </a:t>
            </a:r>
            <a:r>
              <a:rPr kumimoji="0" lang="en-US" altLang="zh-CN"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a:t>
            </a:r>
            <a:endParaRPr kumimoji="0" lang="zh-CN" altLang="en-US" sz="1200" b="0" i="0" u="none" strike="noStrike" kern="1200" cap="none" spc="300" normalizeH="0" baseline="0" noProof="0" dirty="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endParaRPr>
          </a:p>
        </p:txBody>
      </p:sp>
      <p:sp>
        <p:nvSpPr>
          <p:cNvPr id="5" name="灯片编号占位符 4">
            <a:extLst>
              <a:ext uri="{FF2B5EF4-FFF2-40B4-BE49-F238E27FC236}">
                <a16:creationId xmlns="" xmlns:a16="http://schemas.microsoft.com/office/drawing/2014/main" id="{EFF5699F-4934-4D4F-95BD-A4577B6616CF}"/>
              </a:ext>
            </a:extLst>
          </p:cNvPr>
          <p:cNvSpPr>
            <a:spLocks noGrp="1"/>
          </p:cNvSpPr>
          <p:nvPr>
            <p:ph type="sldNum" sz="quarter" idx="2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636391-671F-441A-88CD-087D895C35BE}" type="slidenum">
              <a:rPr kumimoji="0" lang="zh-CN" altLang="en-US" sz="1200" b="0" i="0" u="none" strike="noStrike" kern="1200" cap="none" spc="0" normalizeH="0" baseline="0" noProof="0" smtClean="0">
                <a:ln>
                  <a:noFill/>
                </a:ln>
                <a:solidFill>
                  <a:prstClr val="white">
                    <a:lumMod val="65000"/>
                  </a:prstClr>
                </a:solidFill>
                <a:effectLst/>
                <a:uLnTx/>
                <a:uFillTx/>
                <a:latin typeface="Arial" panose="020B0604020202020204" pitchFamily="34" charset="0"/>
                <a:ea typeface="微软雅黑"/>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zh-CN" altLang="en-US" sz="1200" b="0" i="0" u="none" strike="noStrike" kern="1200" cap="none" spc="0" normalizeH="0" baseline="0" noProof="0">
              <a:ln>
                <a:noFill/>
              </a:ln>
              <a:solidFill>
                <a:prstClr val="white">
                  <a:lumMod val="65000"/>
                </a:prstClr>
              </a:solidFill>
              <a:effectLst/>
              <a:uLnTx/>
              <a:uFillTx/>
              <a:latin typeface="Arial" panose="020B0604020202020204" pitchFamily="34" charset="0"/>
              <a:ea typeface="微软雅黑"/>
              <a:cs typeface="Arial" panose="020B0604020202020204" pitchFamily="34" charset="0"/>
            </a:endParaRPr>
          </a:p>
        </p:txBody>
      </p:sp>
    </p:spTree>
    <p:extLst>
      <p:ext uri="{BB962C8B-B14F-4D97-AF65-F5344CB8AC3E}">
        <p14:creationId xmlns:p14="http://schemas.microsoft.com/office/powerpoint/2010/main" val="201481113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 xmlns:a16="http://schemas.microsoft.com/office/drawing/2014/main" id="{6A61773A-6BF5-4C09-9FEE-53983BA00CE3}"/>
              </a:ext>
            </a:extLst>
          </p:cNvPr>
          <p:cNvSpPr/>
          <p:nvPr/>
        </p:nvSpPr>
        <p:spPr>
          <a:xfrm>
            <a:off x="3779420" y="2161066"/>
            <a:ext cx="8412580" cy="3282331"/>
          </a:xfrm>
          <a:prstGeom prst="rect">
            <a:avLst/>
          </a:prstGeom>
          <a:solidFill>
            <a:schemeClr val="bg1"/>
          </a:solidFill>
          <a:ln w="158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eighth-note_27352">
            <a:extLst>
              <a:ext uri="{FF2B5EF4-FFF2-40B4-BE49-F238E27FC236}">
                <a16:creationId xmlns="" xmlns:a16="http://schemas.microsoft.com/office/drawing/2014/main" id="{74812D28-2448-4B55-9922-A022F6877A8E}"/>
              </a:ext>
            </a:extLst>
          </p:cNvPr>
          <p:cNvSpPr>
            <a:spLocks noChangeAspect="1"/>
          </p:cNvSpPr>
          <p:nvPr>
            <p:custDataLst>
              <p:tags r:id="rId1"/>
            </p:custDataLst>
          </p:nvPr>
        </p:nvSpPr>
        <p:spPr bwMode="auto">
          <a:xfrm>
            <a:off x="4683719" y="1572029"/>
            <a:ext cx="210712" cy="342985"/>
          </a:xfrm>
          <a:custGeom>
            <a:avLst/>
            <a:gdLst>
              <a:gd name="T0" fmla="*/ 407031 w 604011"/>
              <a:gd name="T1" fmla="*/ 407031 w 604011"/>
              <a:gd name="T2" fmla="*/ 407031 w 604011"/>
              <a:gd name="T3" fmla="*/ 407031 w 604011"/>
              <a:gd name="T4" fmla="*/ 407031 w 604011"/>
              <a:gd name="T5" fmla="*/ 407031 w 604011"/>
              <a:gd name="T6" fmla="*/ 407031 w 604011"/>
              <a:gd name="T7" fmla="*/ 407031 w 604011"/>
              <a:gd name="T8" fmla="*/ 407031 w 604011"/>
              <a:gd name="T9" fmla="*/ 407031 w 604011"/>
              <a:gd name="T10" fmla="*/ 407031 w 604011"/>
              <a:gd name="T11" fmla="*/ 407031 w 604011"/>
              <a:gd name="T12" fmla="*/ 407031 w 604011"/>
              <a:gd name="T13" fmla="*/ 407031 w 604011"/>
              <a:gd name="T14" fmla="*/ 407031 w 604011"/>
              <a:gd name="T15" fmla="*/ 407031 w 604011"/>
              <a:gd name="T16" fmla="*/ 407031 w 604011"/>
              <a:gd name="T17" fmla="*/ 407031 w 604011"/>
              <a:gd name="T18" fmla="*/ 407031 w 604011"/>
              <a:gd name="T19" fmla="*/ 407031 w 604011"/>
              <a:gd name="T20" fmla="*/ 407031 w 604011"/>
              <a:gd name="T21" fmla="*/ 407031 w 604011"/>
              <a:gd name="T22" fmla="*/ 407031 w 604011"/>
              <a:gd name="T23" fmla="*/ 407031 w 604011"/>
              <a:gd name="T24" fmla="*/ 407031 w 604011"/>
              <a:gd name="T25" fmla="*/ 407031 w 604011"/>
              <a:gd name="T26" fmla="*/ 407031 w 604011"/>
              <a:gd name="T27" fmla="*/ 407031 w 604011"/>
              <a:gd name="T28" fmla="*/ 407031 w 604011"/>
              <a:gd name="T29" fmla="*/ 40703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2" h="3312">
                <a:moveTo>
                  <a:pt x="941" y="3189"/>
                </a:moveTo>
                <a:cubicBezTo>
                  <a:pt x="1302" y="3073"/>
                  <a:pt x="1532" y="2771"/>
                  <a:pt x="1474" y="2500"/>
                </a:cubicBezTo>
                <a:cubicBezTo>
                  <a:pt x="1475" y="2485"/>
                  <a:pt x="1473" y="2469"/>
                  <a:pt x="1467" y="2453"/>
                </a:cubicBezTo>
                <a:lnTo>
                  <a:pt x="872" y="919"/>
                </a:lnTo>
                <a:cubicBezTo>
                  <a:pt x="966" y="923"/>
                  <a:pt x="1130" y="950"/>
                  <a:pt x="1364" y="1066"/>
                </a:cubicBezTo>
                <a:cubicBezTo>
                  <a:pt x="1753" y="1259"/>
                  <a:pt x="1922" y="1544"/>
                  <a:pt x="1922" y="1544"/>
                </a:cubicBezTo>
                <a:cubicBezTo>
                  <a:pt x="2032" y="1222"/>
                  <a:pt x="1664" y="854"/>
                  <a:pt x="1407" y="735"/>
                </a:cubicBezTo>
                <a:cubicBezTo>
                  <a:pt x="1228" y="652"/>
                  <a:pt x="865" y="476"/>
                  <a:pt x="662" y="378"/>
                </a:cubicBezTo>
                <a:lnTo>
                  <a:pt x="548" y="85"/>
                </a:lnTo>
                <a:cubicBezTo>
                  <a:pt x="526" y="29"/>
                  <a:pt x="462" y="0"/>
                  <a:pt x="405" y="23"/>
                </a:cubicBezTo>
                <a:cubicBezTo>
                  <a:pt x="349" y="45"/>
                  <a:pt x="320" y="108"/>
                  <a:pt x="342" y="165"/>
                </a:cubicBezTo>
                <a:lnTo>
                  <a:pt x="1116" y="2158"/>
                </a:lnTo>
                <a:cubicBezTo>
                  <a:pt x="968" y="2116"/>
                  <a:pt x="791" y="2118"/>
                  <a:pt x="614" y="2175"/>
                </a:cubicBezTo>
                <a:cubicBezTo>
                  <a:pt x="234" y="2297"/>
                  <a:pt x="0" y="2624"/>
                  <a:pt x="90" y="2904"/>
                </a:cubicBezTo>
                <a:cubicBezTo>
                  <a:pt x="180" y="3184"/>
                  <a:pt x="561" y="3312"/>
                  <a:pt x="941" y="3189"/>
                </a:cubicBezTo>
                <a:close/>
              </a:path>
            </a:pathLst>
          </a:custGeom>
          <a:gradFill>
            <a:gsLst>
              <a:gs pos="0">
                <a:schemeClr val="accent1"/>
              </a:gs>
              <a:gs pos="100000">
                <a:schemeClr val="accent1">
                  <a:lumMod val="20000"/>
                  <a:lumOff val="80000"/>
                </a:schemeClr>
              </a:gs>
            </a:gsLst>
            <a:lin ang="16200000" scaled="1"/>
          </a:gradFill>
          <a:ln>
            <a:noFill/>
          </a:ln>
        </p:spPr>
      </p:sp>
      <p:sp>
        <p:nvSpPr>
          <p:cNvPr id="38" name="PA-demisemiquaver_153783">
            <a:extLst>
              <a:ext uri="{FF2B5EF4-FFF2-40B4-BE49-F238E27FC236}">
                <a16:creationId xmlns="" xmlns:a16="http://schemas.microsoft.com/office/drawing/2014/main" id="{30023FC2-4E47-44A3-A2DD-169D029C746F}"/>
              </a:ext>
            </a:extLst>
          </p:cNvPr>
          <p:cNvSpPr>
            <a:spLocks noChangeAspect="1"/>
          </p:cNvSpPr>
          <p:nvPr>
            <p:custDataLst>
              <p:tags r:id="rId2"/>
            </p:custDataLst>
          </p:nvPr>
        </p:nvSpPr>
        <p:spPr bwMode="auto">
          <a:xfrm>
            <a:off x="3624419" y="2854889"/>
            <a:ext cx="225076" cy="224997"/>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00" h="4406">
                <a:moveTo>
                  <a:pt x="4331" y="55"/>
                </a:moveTo>
                <a:cubicBezTo>
                  <a:pt x="4287" y="17"/>
                  <a:pt x="4229" y="0"/>
                  <a:pt x="4172" y="8"/>
                </a:cubicBezTo>
                <a:lnTo>
                  <a:pt x="1372" y="408"/>
                </a:lnTo>
                <a:cubicBezTo>
                  <a:pt x="1273" y="422"/>
                  <a:pt x="1200" y="506"/>
                  <a:pt x="1200" y="606"/>
                </a:cubicBezTo>
                <a:lnTo>
                  <a:pt x="1200" y="1406"/>
                </a:lnTo>
                <a:lnTo>
                  <a:pt x="1200" y="3038"/>
                </a:lnTo>
                <a:cubicBezTo>
                  <a:pt x="1082" y="2975"/>
                  <a:pt x="946" y="2939"/>
                  <a:pt x="800" y="2939"/>
                </a:cubicBezTo>
                <a:cubicBezTo>
                  <a:pt x="359" y="2939"/>
                  <a:pt x="0" y="3268"/>
                  <a:pt x="0" y="3673"/>
                </a:cubicBezTo>
                <a:cubicBezTo>
                  <a:pt x="0" y="4077"/>
                  <a:pt x="359" y="4406"/>
                  <a:pt x="800" y="4406"/>
                </a:cubicBezTo>
                <a:cubicBezTo>
                  <a:pt x="1241" y="4406"/>
                  <a:pt x="1600" y="4077"/>
                  <a:pt x="1600" y="3673"/>
                </a:cubicBezTo>
                <a:lnTo>
                  <a:pt x="1600" y="1579"/>
                </a:lnTo>
                <a:lnTo>
                  <a:pt x="4000" y="1237"/>
                </a:lnTo>
                <a:lnTo>
                  <a:pt x="4000" y="2705"/>
                </a:lnTo>
                <a:cubicBezTo>
                  <a:pt x="3882" y="2642"/>
                  <a:pt x="3746" y="2606"/>
                  <a:pt x="3600" y="2606"/>
                </a:cubicBezTo>
                <a:cubicBezTo>
                  <a:pt x="3159" y="2606"/>
                  <a:pt x="2800" y="2935"/>
                  <a:pt x="2800" y="3339"/>
                </a:cubicBezTo>
                <a:cubicBezTo>
                  <a:pt x="2800" y="3744"/>
                  <a:pt x="3159" y="4073"/>
                  <a:pt x="3600" y="4073"/>
                </a:cubicBezTo>
                <a:cubicBezTo>
                  <a:pt x="4041" y="4073"/>
                  <a:pt x="4400" y="3744"/>
                  <a:pt x="4400" y="3339"/>
                </a:cubicBezTo>
                <a:lnTo>
                  <a:pt x="4400" y="1006"/>
                </a:lnTo>
                <a:lnTo>
                  <a:pt x="4400" y="206"/>
                </a:lnTo>
                <a:cubicBezTo>
                  <a:pt x="4400" y="148"/>
                  <a:pt x="4375" y="93"/>
                  <a:pt x="4331" y="55"/>
                </a:cubicBezTo>
                <a:close/>
              </a:path>
            </a:pathLst>
          </a:custGeom>
          <a:gradFill>
            <a:gsLst>
              <a:gs pos="0">
                <a:schemeClr val="accent1"/>
              </a:gs>
              <a:gs pos="100000">
                <a:schemeClr val="accent1">
                  <a:lumMod val="20000"/>
                  <a:lumOff val="80000"/>
                </a:schemeClr>
              </a:gs>
            </a:gsLst>
            <a:lin ang="16200000" scaled="1"/>
          </a:gradFill>
          <a:ln>
            <a:noFill/>
          </a:ln>
        </p:spPr>
      </p:sp>
      <p:sp>
        <p:nvSpPr>
          <p:cNvPr id="30" name="PA-eighth-note_27352">
            <a:extLst>
              <a:ext uri="{FF2B5EF4-FFF2-40B4-BE49-F238E27FC236}">
                <a16:creationId xmlns="" xmlns:a16="http://schemas.microsoft.com/office/drawing/2014/main" id="{7926BD41-05D7-4854-B146-F378E18972BA}"/>
              </a:ext>
            </a:extLst>
          </p:cNvPr>
          <p:cNvSpPr>
            <a:spLocks noChangeAspect="1"/>
          </p:cNvSpPr>
          <p:nvPr>
            <p:custDataLst>
              <p:tags r:id="rId3"/>
            </p:custDataLst>
          </p:nvPr>
        </p:nvSpPr>
        <p:spPr bwMode="auto">
          <a:xfrm>
            <a:off x="4435017" y="1872837"/>
            <a:ext cx="210712" cy="342985"/>
          </a:xfrm>
          <a:custGeom>
            <a:avLst/>
            <a:gdLst>
              <a:gd name="T0" fmla="*/ 407031 w 604011"/>
              <a:gd name="T1" fmla="*/ 407031 w 604011"/>
              <a:gd name="T2" fmla="*/ 407031 w 604011"/>
              <a:gd name="T3" fmla="*/ 407031 w 604011"/>
              <a:gd name="T4" fmla="*/ 407031 w 604011"/>
              <a:gd name="T5" fmla="*/ 407031 w 604011"/>
              <a:gd name="T6" fmla="*/ 407031 w 604011"/>
              <a:gd name="T7" fmla="*/ 407031 w 604011"/>
              <a:gd name="T8" fmla="*/ 407031 w 604011"/>
              <a:gd name="T9" fmla="*/ 407031 w 604011"/>
              <a:gd name="T10" fmla="*/ 407031 w 604011"/>
              <a:gd name="T11" fmla="*/ 407031 w 604011"/>
              <a:gd name="T12" fmla="*/ 407031 w 604011"/>
              <a:gd name="T13" fmla="*/ 407031 w 604011"/>
              <a:gd name="T14" fmla="*/ 407031 w 604011"/>
              <a:gd name="T15" fmla="*/ 407031 w 604011"/>
              <a:gd name="T16" fmla="*/ 407031 w 604011"/>
              <a:gd name="T17" fmla="*/ 407031 w 604011"/>
              <a:gd name="T18" fmla="*/ 407031 w 604011"/>
              <a:gd name="T19" fmla="*/ 407031 w 604011"/>
              <a:gd name="T20" fmla="*/ 407031 w 604011"/>
              <a:gd name="T21" fmla="*/ 407031 w 604011"/>
              <a:gd name="T22" fmla="*/ 407031 w 604011"/>
              <a:gd name="T23" fmla="*/ 407031 w 604011"/>
              <a:gd name="T24" fmla="*/ 407031 w 604011"/>
              <a:gd name="T25" fmla="*/ 407031 w 604011"/>
              <a:gd name="T26" fmla="*/ 407031 w 604011"/>
              <a:gd name="T27" fmla="*/ 407031 w 604011"/>
              <a:gd name="T28" fmla="*/ 407031 w 604011"/>
              <a:gd name="T29" fmla="*/ 40703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2" h="3312">
                <a:moveTo>
                  <a:pt x="941" y="3189"/>
                </a:moveTo>
                <a:cubicBezTo>
                  <a:pt x="1302" y="3073"/>
                  <a:pt x="1532" y="2771"/>
                  <a:pt x="1474" y="2500"/>
                </a:cubicBezTo>
                <a:cubicBezTo>
                  <a:pt x="1475" y="2485"/>
                  <a:pt x="1473" y="2469"/>
                  <a:pt x="1467" y="2453"/>
                </a:cubicBezTo>
                <a:lnTo>
                  <a:pt x="872" y="919"/>
                </a:lnTo>
                <a:cubicBezTo>
                  <a:pt x="966" y="923"/>
                  <a:pt x="1130" y="950"/>
                  <a:pt x="1364" y="1066"/>
                </a:cubicBezTo>
                <a:cubicBezTo>
                  <a:pt x="1753" y="1259"/>
                  <a:pt x="1922" y="1544"/>
                  <a:pt x="1922" y="1544"/>
                </a:cubicBezTo>
                <a:cubicBezTo>
                  <a:pt x="2032" y="1222"/>
                  <a:pt x="1664" y="854"/>
                  <a:pt x="1407" y="735"/>
                </a:cubicBezTo>
                <a:cubicBezTo>
                  <a:pt x="1228" y="652"/>
                  <a:pt x="865" y="476"/>
                  <a:pt x="662" y="378"/>
                </a:cubicBezTo>
                <a:lnTo>
                  <a:pt x="548" y="85"/>
                </a:lnTo>
                <a:cubicBezTo>
                  <a:pt x="526" y="29"/>
                  <a:pt x="462" y="0"/>
                  <a:pt x="405" y="23"/>
                </a:cubicBezTo>
                <a:cubicBezTo>
                  <a:pt x="349" y="45"/>
                  <a:pt x="320" y="108"/>
                  <a:pt x="342" y="165"/>
                </a:cubicBezTo>
                <a:lnTo>
                  <a:pt x="1116" y="2158"/>
                </a:lnTo>
                <a:cubicBezTo>
                  <a:pt x="968" y="2116"/>
                  <a:pt x="791" y="2118"/>
                  <a:pt x="614" y="2175"/>
                </a:cubicBezTo>
                <a:cubicBezTo>
                  <a:pt x="234" y="2297"/>
                  <a:pt x="0" y="2624"/>
                  <a:pt x="90" y="2904"/>
                </a:cubicBezTo>
                <a:cubicBezTo>
                  <a:pt x="180" y="3184"/>
                  <a:pt x="561" y="3312"/>
                  <a:pt x="941" y="3189"/>
                </a:cubicBezTo>
                <a:close/>
              </a:path>
            </a:pathLst>
          </a:custGeom>
          <a:gradFill>
            <a:gsLst>
              <a:gs pos="0">
                <a:schemeClr val="accent1"/>
              </a:gs>
              <a:gs pos="100000">
                <a:schemeClr val="accent1">
                  <a:lumMod val="20000"/>
                  <a:lumOff val="80000"/>
                </a:schemeClr>
              </a:gs>
            </a:gsLst>
            <a:lin ang="16200000" scaled="1"/>
          </a:gradFill>
          <a:ln>
            <a:noFill/>
          </a:ln>
        </p:spPr>
      </p:sp>
      <p:sp>
        <p:nvSpPr>
          <p:cNvPr id="32" name="PA-eighth-note_27352">
            <a:extLst>
              <a:ext uri="{FF2B5EF4-FFF2-40B4-BE49-F238E27FC236}">
                <a16:creationId xmlns="" xmlns:a16="http://schemas.microsoft.com/office/drawing/2014/main" id="{AD97AC7E-FCFE-4183-BF66-18AF877D575B}"/>
              </a:ext>
            </a:extLst>
          </p:cNvPr>
          <p:cNvSpPr>
            <a:spLocks noChangeAspect="1"/>
          </p:cNvSpPr>
          <p:nvPr>
            <p:custDataLst>
              <p:tags r:id="rId4"/>
            </p:custDataLst>
          </p:nvPr>
        </p:nvSpPr>
        <p:spPr bwMode="auto">
          <a:xfrm>
            <a:off x="4118468" y="3765901"/>
            <a:ext cx="138275" cy="225076"/>
          </a:xfrm>
          <a:custGeom>
            <a:avLst/>
            <a:gdLst>
              <a:gd name="T0" fmla="*/ 407031 w 604011"/>
              <a:gd name="T1" fmla="*/ 407031 w 604011"/>
              <a:gd name="T2" fmla="*/ 407031 w 604011"/>
              <a:gd name="T3" fmla="*/ 407031 w 604011"/>
              <a:gd name="T4" fmla="*/ 407031 w 604011"/>
              <a:gd name="T5" fmla="*/ 407031 w 604011"/>
              <a:gd name="T6" fmla="*/ 407031 w 604011"/>
              <a:gd name="T7" fmla="*/ 407031 w 604011"/>
              <a:gd name="T8" fmla="*/ 407031 w 604011"/>
              <a:gd name="T9" fmla="*/ 407031 w 604011"/>
              <a:gd name="T10" fmla="*/ 407031 w 604011"/>
              <a:gd name="T11" fmla="*/ 407031 w 604011"/>
              <a:gd name="T12" fmla="*/ 407031 w 604011"/>
              <a:gd name="T13" fmla="*/ 407031 w 604011"/>
              <a:gd name="T14" fmla="*/ 407031 w 604011"/>
              <a:gd name="T15" fmla="*/ 407031 w 604011"/>
              <a:gd name="T16" fmla="*/ 407031 w 604011"/>
              <a:gd name="T17" fmla="*/ 407031 w 604011"/>
              <a:gd name="T18" fmla="*/ 407031 w 604011"/>
              <a:gd name="T19" fmla="*/ 407031 w 604011"/>
              <a:gd name="T20" fmla="*/ 407031 w 604011"/>
              <a:gd name="T21" fmla="*/ 407031 w 604011"/>
              <a:gd name="T22" fmla="*/ 407031 w 604011"/>
              <a:gd name="T23" fmla="*/ 407031 w 604011"/>
              <a:gd name="T24" fmla="*/ 407031 w 604011"/>
              <a:gd name="T25" fmla="*/ 407031 w 604011"/>
              <a:gd name="T26" fmla="*/ 407031 w 604011"/>
              <a:gd name="T27" fmla="*/ 407031 w 604011"/>
              <a:gd name="T28" fmla="*/ 407031 w 604011"/>
              <a:gd name="T29" fmla="*/ 40703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2" h="3312">
                <a:moveTo>
                  <a:pt x="941" y="3189"/>
                </a:moveTo>
                <a:cubicBezTo>
                  <a:pt x="1302" y="3073"/>
                  <a:pt x="1532" y="2771"/>
                  <a:pt x="1474" y="2500"/>
                </a:cubicBezTo>
                <a:cubicBezTo>
                  <a:pt x="1475" y="2485"/>
                  <a:pt x="1473" y="2469"/>
                  <a:pt x="1467" y="2453"/>
                </a:cubicBezTo>
                <a:lnTo>
                  <a:pt x="872" y="919"/>
                </a:lnTo>
                <a:cubicBezTo>
                  <a:pt x="966" y="923"/>
                  <a:pt x="1130" y="950"/>
                  <a:pt x="1364" y="1066"/>
                </a:cubicBezTo>
                <a:cubicBezTo>
                  <a:pt x="1753" y="1259"/>
                  <a:pt x="1922" y="1544"/>
                  <a:pt x="1922" y="1544"/>
                </a:cubicBezTo>
                <a:cubicBezTo>
                  <a:pt x="2032" y="1222"/>
                  <a:pt x="1664" y="854"/>
                  <a:pt x="1407" y="735"/>
                </a:cubicBezTo>
                <a:cubicBezTo>
                  <a:pt x="1228" y="652"/>
                  <a:pt x="865" y="476"/>
                  <a:pt x="662" y="378"/>
                </a:cubicBezTo>
                <a:lnTo>
                  <a:pt x="548" y="85"/>
                </a:lnTo>
                <a:cubicBezTo>
                  <a:pt x="526" y="29"/>
                  <a:pt x="462" y="0"/>
                  <a:pt x="405" y="23"/>
                </a:cubicBezTo>
                <a:cubicBezTo>
                  <a:pt x="349" y="45"/>
                  <a:pt x="320" y="108"/>
                  <a:pt x="342" y="165"/>
                </a:cubicBezTo>
                <a:lnTo>
                  <a:pt x="1116" y="2158"/>
                </a:lnTo>
                <a:cubicBezTo>
                  <a:pt x="968" y="2116"/>
                  <a:pt x="791" y="2118"/>
                  <a:pt x="614" y="2175"/>
                </a:cubicBezTo>
                <a:cubicBezTo>
                  <a:pt x="234" y="2297"/>
                  <a:pt x="0" y="2624"/>
                  <a:pt x="90" y="2904"/>
                </a:cubicBezTo>
                <a:cubicBezTo>
                  <a:pt x="180" y="3184"/>
                  <a:pt x="561" y="3312"/>
                  <a:pt x="941" y="3189"/>
                </a:cubicBezTo>
                <a:close/>
              </a:path>
            </a:pathLst>
          </a:custGeom>
          <a:gradFill>
            <a:gsLst>
              <a:gs pos="0">
                <a:schemeClr val="accent1"/>
              </a:gs>
              <a:gs pos="100000">
                <a:schemeClr val="accent1">
                  <a:lumMod val="20000"/>
                  <a:lumOff val="80000"/>
                </a:schemeClr>
              </a:gs>
            </a:gsLst>
            <a:lin ang="16200000" scaled="1"/>
          </a:gradFill>
          <a:ln>
            <a:noFill/>
          </a:ln>
        </p:spPr>
      </p:sp>
      <p:sp>
        <p:nvSpPr>
          <p:cNvPr id="33" name="PA-demisemiquaver_153783">
            <a:extLst>
              <a:ext uri="{FF2B5EF4-FFF2-40B4-BE49-F238E27FC236}">
                <a16:creationId xmlns="" xmlns:a16="http://schemas.microsoft.com/office/drawing/2014/main" id="{18A93567-2EB1-4A83-89BF-71D14DC5836D}"/>
              </a:ext>
            </a:extLst>
          </p:cNvPr>
          <p:cNvSpPr>
            <a:spLocks noChangeAspect="1"/>
          </p:cNvSpPr>
          <p:nvPr>
            <p:custDataLst>
              <p:tags r:id="rId5"/>
            </p:custDataLst>
          </p:nvPr>
        </p:nvSpPr>
        <p:spPr bwMode="auto">
          <a:xfrm>
            <a:off x="3736957" y="1896462"/>
            <a:ext cx="225076" cy="224997"/>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00" h="4406">
                <a:moveTo>
                  <a:pt x="4331" y="55"/>
                </a:moveTo>
                <a:cubicBezTo>
                  <a:pt x="4287" y="17"/>
                  <a:pt x="4229" y="0"/>
                  <a:pt x="4172" y="8"/>
                </a:cubicBezTo>
                <a:lnTo>
                  <a:pt x="1372" y="408"/>
                </a:lnTo>
                <a:cubicBezTo>
                  <a:pt x="1273" y="422"/>
                  <a:pt x="1200" y="506"/>
                  <a:pt x="1200" y="606"/>
                </a:cubicBezTo>
                <a:lnTo>
                  <a:pt x="1200" y="1406"/>
                </a:lnTo>
                <a:lnTo>
                  <a:pt x="1200" y="3038"/>
                </a:lnTo>
                <a:cubicBezTo>
                  <a:pt x="1082" y="2975"/>
                  <a:pt x="946" y="2939"/>
                  <a:pt x="800" y="2939"/>
                </a:cubicBezTo>
                <a:cubicBezTo>
                  <a:pt x="359" y="2939"/>
                  <a:pt x="0" y="3268"/>
                  <a:pt x="0" y="3673"/>
                </a:cubicBezTo>
                <a:cubicBezTo>
                  <a:pt x="0" y="4077"/>
                  <a:pt x="359" y="4406"/>
                  <a:pt x="800" y="4406"/>
                </a:cubicBezTo>
                <a:cubicBezTo>
                  <a:pt x="1241" y="4406"/>
                  <a:pt x="1600" y="4077"/>
                  <a:pt x="1600" y="3673"/>
                </a:cubicBezTo>
                <a:lnTo>
                  <a:pt x="1600" y="1579"/>
                </a:lnTo>
                <a:lnTo>
                  <a:pt x="4000" y="1237"/>
                </a:lnTo>
                <a:lnTo>
                  <a:pt x="4000" y="2705"/>
                </a:lnTo>
                <a:cubicBezTo>
                  <a:pt x="3882" y="2642"/>
                  <a:pt x="3746" y="2606"/>
                  <a:pt x="3600" y="2606"/>
                </a:cubicBezTo>
                <a:cubicBezTo>
                  <a:pt x="3159" y="2606"/>
                  <a:pt x="2800" y="2935"/>
                  <a:pt x="2800" y="3339"/>
                </a:cubicBezTo>
                <a:cubicBezTo>
                  <a:pt x="2800" y="3744"/>
                  <a:pt x="3159" y="4073"/>
                  <a:pt x="3600" y="4073"/>
                </a:cubicBezTo>
                <a:cubicBezTo>
                  <a:pt x="4041" y="4073"/>
                  <a:pt x="4400" y="3744"/>
                  <a:pt x="4400" y="3339"/>
                </a:cubicBezTo>
                <a:lnTo>
                  <a:pt x="4400" y="1006"/>
                </a:lnTo>
                <a:lnTo>
                  <a:pt x="4400" y="206"/>
                </a:lnTo>
                <a:cubicBezTo>
                  <a:pt x="4400" y="148"/>
                  <a:pt x="4375" y="93"/>
                  <a:pt x="4331" y="55"/>
                </a:cubicBezTo>
                <a:close/>
              </a:path>
            </a:pathLst>
          </a:custGeom>
          <a:gradFill>
            <a:gsLst>
              <a:gs pos="0">
                <a:schemeClr val="accent1"/>
              </a:gs>
              <a:gs pos="100000">
                <a:schemeClr val="accent1">
                  <a:lumMod val="20000"/>
                  <a:lumOff val="80000"/>
                </a:schemeClr>
              </a:gs>
            </a:gsLst>
            <a:lin ang="16200000" scaled="1"/>
          </a:gradFill>
          <a:ln>
            <a:noFill/>
          </a:ln>
        </p:spPr>
      </p:sp>
      <p:sp>
        <p:nvSpPr>
          <p:cNvPr id="37" name="PA-demisemiquaver_153783">
            <a:extLst>
              <a:ext uri="{FF2B5EF4-FFF2-40B4-BE49-F238E27FC236}">
                <a16:creationId xmlns="" xmlns:a16="http://schemas.microsoft.com/office/drawing/2014/main" id="{76001581-8556-49DE-8955-74E6AF366B0D}"/>
              </a:ext>
            </a:extLst>
          </p:cNvPr>
          <p:cNvSpPr>
            <a:spLocks noChangeAspect="1"/>
          </p:cNvSpPr>
          <p:nvPr>
            <p:custDataLst>
              <p:tags r:id="rId6"/>
            </p:custDataLst>
          </p:nvPr>
        </p:nvSpPr>
        <p:spPr bwMode="auto">
          <a:xfrm>
            <a:off x="4059647" y="3435980"/>
            <a:ext cx="225076" cy="224997"/>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00" h="4406">
                <a:moveTo>
                  <a:pt x="4331" y="55"/>
                </a:moveTo>
                <a:cubicBezTo>
                  <a:pt x="4287" y="17"/>
                  <a:pt x="4229" y="0"/>
                  <a:pt x="4172" y="8"/>
                </a:cubicBezTo>
                <a:lnTo>
                  <a:pt x="1372" y="408"/>
                </a:lnTo>
                <a:cubicBezTo>
                  <a:pt x="1273" y="422"/>
                  <a:pt x="1200" y="506"/>
                  <a:pt x="1200" y="606"/>
                </a:cubicBezTo>
                <a:lnTo>
                  <a:pt x="1200" y="1406"/>
                </a:lnTo>
                <a:lnTo>
                  <a:pt x="1200" y="3038"/>
                </a:lnTo>
                <a:cubicBezTo>
                  <a:pt x="1082" y="2975"/>
                  <a:pt x="946" y="2939"/>
                  <a:pt x="800" y="2939"/>
                </a:cubicBezTo>
                <a:cubicBezTo>
                  <a:pt x="359" y="2939"/>
                  <a:pt x="0" y="3268"/>
                  <a:pt x="0" y="3673"/>
                </a:cubicBezTo>
                <a:cubicBezTo>
                  <a:pt x="0" y="4077"/>
                  <a:pt x="359" y="4406"/>
                  <a:pt x="800" y="4406"/>
                </a:cubicBezTo>
                <a:cubicBezTo>
                  <a:pt x="1241" y="4406"/>
                  <a:pt x="1600" y="4077"/>
                  <a:pt x="1600" y="3673"/>
                </a:cubicBezTo>
                <a:lnTo>
                  <a:pt x="1600" y="1579"/>
                </a:lnTo>
                <a:lnTo>
                  <a:pt x="4000" y="1237"/>
                </a:lnTo>
                <a:lnTo>
                  <a:pt x="4000" y="2705"/>
                </a:lnTo>
                <a:cubicBezTo>
                  <a:pt x="3882" y="2642"/>
                  <a:pt x="3746" y="2606"/>
                  <a:pt x="3600" y="2606"/>
                </a:cubicBezTo>
                <a:cubicBezTo>
                  <a:pt x="3159" y="2606"/>
                  <a:pt x="2800" y="2935"/>
                  <a:pt x="2800" y="3339"/>
                </a:cubicBezTo>
                <a:cubicBezTo>
                  <a:pt x="2800" y="3744"/>
                  <a:pt x="3159" y="4073"/>
                  <a:pt x="3600" y="4073"/>
                </a:cubicBezTo>
                <a:cubicBezTo>
                  <a:pt x="4041" y="4073"/>
                  <a:pt x="4400" y="3744"/>
                  <a:pt x="4400" y="3339"/>
                </a:cubicBezTo>
                <a:lnTo>
                  <a:pt x="4400" y="1006"/>
                </a:lnTo>
                <a:lnTo>
                  <a:pt x="4400" y="206"/>
                </a:lnTo>
                <a:cubicBezTo>
                  <a:pt x="4400" y="148"/>
                  <a:pt x="4375" y="93"/>
                  <a:pt x="4331" y="55"/>
                </a:cubicBezTo>
                <a:close/>
              </a:path>
            </a:pathLst>
          </a:custGeom>
          <a:gradFill>
            <a:gsLst>
              <a:gs pos="0">
                <a:schemeClr val="accent1"/>
              </a:gs>
              <a:gs pos="100000">
                <a:schemeClr val="accent1">
                  <a:lumMod val="20000"/>
                  <a:lumOff val="80000"/>
                </a:schemeClr>
              </a:gs>
            </a:gsLst>
            <a:lin ang="16200000" scaled="1"/>
          </a:gradFill>
          <a:ln>
            <a:noFill/>
          </a:ln>
        </p:spPr>
      </p:sp>
      <p:sp>
        <p:nvSpPr>
          <p:cNvPr id="2" name="标题 1">
            <a:extLst>
              <a:ext uri="{FF2B5EF4-FFF2-40B4-BE49-F238E27FC236}">
                <a16:creationId xmlns="" xmlns:a16="http://schemas.microsoft.com/office/drawing/2014/main" id="{D5F804C7-4ABC-42D2-BFDA-D8E628BE2D61}"/>
              </a:ext>
            </a:extLst>
          </p:cNvPr>
          <p:cNvSpPr>
            <a:spLocks noGrp="1"/>
          </p:cNvSpPr>
          <p:nvPr>
            <p:ph type="title"/>
          </p:nvPr>
        </p:nvSpPr>
        <p:spPr/>
        <p:txBody>
          <a:bodyPr/>
          <a:lstStyle/>
          <a:p>
            <a:r>
              <a:rPr lang="zh-CN" altLang="en-US" dirty="0"/>
              <a:t>音频播放页</a:t>
            </a:r>
          </a:p>
        </p:txBody>
      </p:sp>
      <p:sp>
        <p:nvSpPr>
          <p:cNvPr id="3" name="页脚占位符 2">
            <a:extLst>
              <a:ext uri="{FF2B5EF4-FFF2-40B4-BE49-F238E27FC236}">
                <a16:creationId xmlns="" xmlns:a16="http://schemas.microsoft.com/office/drawing/2014/main" id="{6B1FAD6C-A71E-44DA-9BA1-EC8DBFED7088}"/>
              </a:ext>
            </a:extLst>
          </p:cNvPr>
          <p:cNvSpPr>
            <a:spLocks noGrp="1"/>
          </p:cNvSpPr>
          <p:nvPr>
            <p:ph type="ftr" sz="quarter" idx="11"/>
          </p:nvPr>
        </p:nvSpPr>
        <p:spPr/>
        <p:txBody>
          <a:bodyPr/>
          <a:lstStyle/>
          <a:p>
            <a:r>
              <a:rPr lang="en-US" altLang="zh-CN"/>
              <a:t>— </a:t>
            </a:r>
            <a:r>
              <a:rPr lang="zh-CN" altLang="en-US"/>
              <a:t>厚德积学 励志敦行 </a:t>
            </a:r>
            <a:r>
              <a:rPr lang="en-US" altLang="zh-CN"/>
              <a:t>—</a:t>
            </a:r>
            <a:endParaRPr lang="zh-CN" altLang="en-US" dirty="0"/>
          </a:p>
        </p:txBody>
      </p:sp>
      <p:sp>
        <p:nvSpPr>
          <p:cNvPr id="4" name="灯片编号占位符 3">
            <a:extLst>
              <a:ext uri="{FF2B5EF4-FFF2-40B4-BE49-F238E27FC236}">
                <a16:creationId xmlns="" xmlns:a16="http://schemas.microsoft.com/office/drawing/2014/main" id="{2D44652D-A8FA-4FA2-A236-A2C1F10C37C6}"/>
              </a:ext>
            </a:extLst>
          </p:cNvPr>
          <p:cNvSpPr>
            <a:spLocks noGrp="1"/>
          </p:cNvSpPr>
          <p:nvPr>
            <p:ph type="sldNum" sz="quarter" idx="12"/>
          </p:nvPr>
        </p:nvSpPr>
        <p:spPr/>
        <p:txBody>
          <a:bodyPr/>
          <a:lstStyle/>
          <a:p>
            <a:fld id="{E0636391-671F-441A-88CD-087D895C35BE}" type="slidenum">
              <a:rPr lang="zh-CN" altLang="en-US" smtClean="0"/>
              <a:pPr/>
              <a:t>57</a:t>
            </a:fld>
            <a:endParaRPr lang="zh-CN" altLang="en-US"/>
          </a:p>
        </p:txBody>
      </p:sp>
      <p:grpSp>
        <p:nvGrpSpPr>
          <p:cNvPr id="29" name="PA-组合 28">
            <a:extLst>
              <a:ext uri="{FF2B5EF4-FFF2-40B4-BE49-F238E27FC236}">
                <a16:creationId xmlns="" xmlns:a16="http://schemas.microsoft.com/office/drawing/2014/main" id="{05D7B96F-7C0F-4DEE-8EAD-80EF4F497D12}"/>
              </a:ext>
            </a:extLst>
          </p:cNvPr>
          <p:cNvGrpSpPr/>
          <p:nvPr>
            <p:custDataLst>
              <p:tags r:id="rId7"/>
            </p:custDataLst>
          </p:nvPr>
        </p:nvGrpSpPr>
        <p:grpSpPr>
          <a:xfrm>
            <a:off x="793935" y="1419056"/>
            <a:ext cx="4656839" cy="4656839"/>
            <a:chOff x="1815157" y="1345388"/>
            <a:chExt cx="4656839" cy="4656839"/>
          </a:xfrm>
          <a:effectLst>
            <a:outerShdw blurRad="127000" dist="38100" dir="2700000" algn="tl" rotWithShape="0">
              <a:schemeClr val="accent1">
                <a:alpha val="40000"/>
              </a:schemeClr>
            </a:outerShdw>
          </a:effectLst>
        </p:grpSpPr>
        <p:sp>
          <p:nvSpPr>
            <p:cNvPr id="12" name="PA-椭圆 11">
              <a:extLst>
                <a:ext uri="{FF2B5EF4-FFF2-40B4-BE49-F238E27FC236}">
                  <a16:creationId xmlns="" xmlns:a16="http://schemas.microsoft.com/office/drawing/2014/main" id="{A3620471-930B-4B44-BB7E-0EFA8A1FE494}"/>
                </a:ext>
              </a:extLst>
            </p:cNvPr>
            <p:cNvSpPr/>
            <p:nvPr>
              <p:custDataLst>
                <p:tags r:id="rId9"/>
              </p:custDataLst>
            </p:nvPr>
          </p:nvSpPr>
          <p:spPr>
            <a:xfrm>
              <a:off x="1815157" y="1345388"/>
              <a:ext cx="4656839" cy="4656839"/>
            </a:xfrm>
            <a:prstGeom prst="ellipse">
              <a:avLst/>
            </a:prstGeom>
            <a:gradFill>
              <a:gsLst>
                <a:gs pos="58200">
                  <a:srgbClr val="000000">
                    <a:alpha val="80000"/>
                  </a:srgbClr>
                </a:gs>
                <a:gs pos="0">
                  <a:schemeClr val="tx1"/>
                </a:gs>
                <a:gs pos="100000">
                  <a:schemeClr val="tx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A-图片 12">
              <a:extLst>
                <a:ext uri="{FF2B5EF4-FFF2-40B4-BE49-F238E27FC236}">
                  <a16:creationId xmlns="" xmlns:a16="http://schemas.microsoft.com/office/drawing/2014/main" id="{ADBC68E5-6BA3-4BDF-A9EE-AAE3E1F02EBC}"/>
                </a:ext>
              </a:extLst>
            </p:cNvPr>
            <p:cNvPicPr/>
            <p:nvPr>
              <p:custDataLst>
                <p:tags r:id="rId10"/>
              </p:custDataLst>
            </p:nvPr>
          </p:nvPicPr>
          <p:blipFill>
            <a:blip r:embed="rId13"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2502411" y="2032642"/>
              <a:ext cx="3282331" cy="3282331"/>
            </a:xfrm>
            <a:prstGeom prst="ellipse">
              <a:avLst/>
            </a:prstGeom>
            <a:noFill/>
            <a:ln w="9525">
              <a:noFill/>
            </a:ln>
            <a:effectLst>
              <a:outerShdw blurRad="127000" dist="38100" dir="2700000" algn="tl" rotWithShape="0">
                <a:prstClr val="black">
                  <a:alpha val="40000"/>
                </a:prstClr>
              </a:outerShdw>
            </a:effectLst>
          </p:spPr>
        </p:pic>
      </p:grpSp>
      <p:sp>
        <p:nvSpPr>
          <p:cNvPr id="15" name="矩形 14">
            <a:extLst>
              <a:ext uri="{FF2B5EF4-FFF2-40B4-BE49-F238E27FC236}">
                <a16:creationId xmlns="" xmlns:a16="http://schemas.microsoft.com/office/drawing/2014/main" id="{B0D69F4B-C811-4DB7-9B57-C3488CF95C41}"/>
              </a:ext>
            </a:extLst>
          </p:cNvPr>
          <p:cNvSpPr/>
          <p:nvPr/>
        </p:nvSpPr>
        <p:spPr>
          <a:xfrm rot="20075021">
            <a:off x="140281" y="2707649"/>
            <a:ext cx="101301" cy="1145015"/>
          </a:xfrm>
          <a:prstGeom prst="rect">
            <a:avLst/>
          </a:prstGeom>
          <a:gradFill flip="none" rotWithShape="1">
            <a:gsLst>
              <a:gs pos="0">
                <a:schemeClr val="bg1">
                  <a:lumMod val="85000"/>
                </a:schemeClr>
              </a:gs>
              <a:gs pos="100000">
                <a:schemeClr val="bg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a:extLst>
              <a:ext uri="{FF2B5EF4-FFF2-40B4-BE49-F238E27FC236}">
                <a16:creationId xmlns="" xmlns:a16="http://schemas.microsoft.com/office/drawing/2014/main" id="{023A8D2F-4E4C-4BB9-A00C-6C3DCA77C5FE}"/>
              </a:ext>
            </a:extLst>
          </p:cNvPr>
          <p:cNvGrpSpPr/>
          <p:nvPr/>
        </p:nvGrpSpPr>
        <p:grpSpPr>
          <a:xfrm>
            <a:off x="405659" y="3656618"/>
            <a:ext cx="978402" cy="390639"/>
            <a:chOff x="1319024" y="3614377"/>
            <a:chExt cx="978402" cy="390639"/>
          </a:xfrm>
        </p:grpSpPr>
        <p:sp>
          <p:nvSpPr>
            <p:cNvPr id="16" name="矩形: 圆角 15">
              <a:extLst>
                <a:ext uri="{FF2B5EF4-FFF2-40B4-BE49-F238E27FC236}">
                  <a16:creationId xmlns="" xmlns:a16="http://schemas.microsoft.com/office/drawing/2014/main" id="{DCC13749-C9D0-4287-95CC-128FD7C7BCB3}"/>
                </a:ext>
              </a:extLst>
            </p:cNvPr>
            <p:cNvSpPr/>
            <p:nvPr/>
          </p:nvSpPr>
          <p:spPr>
            <a:xfrm rot="348119" flipH="1">
              <a:off x="1319024" y="3684806"/>
              <a:ext cx="539427" cy="100800"/>
            </a:xfrm>
            <a:prstGeom prst="roundRect">
              <a:avLst/>
            </a:prstGeom>
            <a:gradFill flip="none" rotWithShape="1">
              <a:gsLst>
                <a:gs pos="0">
                  <a:schemeClr val="bg1">
                    <a:lumMod val="85000"/>
                  </a:schemeClr>
                </a:gs>
                <a:gs pos="100000">
                  <a:schemeClr val="bg1">
                    <a:lumMod val="5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nvGrpSpPr>
            <p:cNvPr id="17" name="组合 16">
              <a:extLst>
                <a:ext uri="{FF2B5EF4-FFF2-40B4-BE49-F238E27FC236}">
                  <a16:creationId xmlns="" xmlns:a16="http://schemas.microsoft.com/office/drawing/2014/main" id="{F1D12FBA-7557-4433-AB13-BEF7531C44E3}"/>
                </a:ext>
              </a:extLst>
            </p:cNvPr>
            <p:cNvGrpSpPr/>
            <p:nvPr/>
          </p:nvGrpSpPr>
          <p:grpSpPr>
            <a:xfrm rot="20360457">
              <a:off x="1833874" y="3614377"/>
              <a:ext cx="463552" cy="390639"/>
              <a:chOff x="4562461" y="2905072"/>
              <a:chExt cx="796664" cy="671357"/>
            </a:xfrm>
          </p:grpSpPr>
          <p:sp>
            <p:nvSpPr>
              <p:cNvPr id="20" name="矩形: 圆角 19">
                <a:extLst>
                  <a:ext uri="{FF2B5EF4-FFF2-40B4-BE49-F238E27FC236}">
                    <a16:creationId xmlns="" xmlns:a16="http://schemas.microsoft.com/office/drawing/2014/main" id="{800B1755-03C5-4881-A4D6-1A5E91C2FD21}"/>
                  </a:ext>
                </a:extLst>
              </p:cNvPr>
              <p:cNvSpPr/>
              <p:nvPr/>
            </p:nvSpPr>
            <p:spPr>
              <a:xfrm rot="1367580">
                <a:off x="4562461" y="2947079"/>
                <a:ext cx="673241" cy="349751"/>
              </a:xfrm>
              <a:prstGeom prst="roundRect">
                <a:avLst>
                  <a:gd name="adj" fmla="val 2785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 xmlns:a16="http://schemas.microsoft.com/office/drawing/2014/main" id="{4A8BB257-DE24-4886-B76D-C9F5B4E31309}"/>
                  </a:ext>
                </a:extLst>
              </p:cNvPr>
              <p:cNvSpPr/>
              <p:nvPr/>
            </p:nvSpPr>
            <p:spPr>
              <a:xfrm rot="1367580">
                <a:off x="5004454" y="2905072"/>
                <a:ext cx="354671" cy="671357"/>
              </a:xfrm>
              <a:prstGeom prst="roundRect">
                <a:avLst>
                  <a:gd name="adj" fmla="val 27856"/>
                </a:avLst>
              </a:prstGeom>
              <a:solidFill>
                <a:schemeClr val="bg1">
                  <a:lumMod val="95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8" name="直接连接符 17">
              <a:extLst>
                <a:ext uri="{FF2B5EF4-FFF2-40B4-BE49-F238E27FC236}">
                  <a16:creationId xmlns="" xmlns:a16="http://schemas.microsoft.com/office/drawing/2014/main" id="{A2C8156C-4162-4302-9BE0-D713109D29A7}"/>
                </a:ext>
              </a:extLst>
            </p:cNvPr>
            <p:cNvCxnSpPr>
              <a:cxnSpLocks/>
            </p:cNvCxnSpPr>
            <p:nvPr/>
          </p:nvCxnSpPr>
          <p:spPr>
            <a:xfrm rot="20360457">
              <a:off x="2130190" y="3692023"/>
              <a:ext cx="111985" cy="4791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5EF9C128-5AE2-411A-B9EF-7A8BEBABB402}"/>
                </a:ext>
              </a:extLst>
            </p:cNvPr>
            <p:cNvCxnSpPr>
              <a:cxnSpLocks/>
            </p:cNvCxnSpPr>
            <p:nvPr/>
          </p:nvCxnSpPr>
          <p:spPr>
            <a:xfrm rot="20360457">
              <a:off x="2130094" y="3794966"/>
              <a:ext cx="111985" cy="4791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 xmlns:a16="http://schemas.microsoft.com/office/drawing/2014/main" id="{063989AE-8C26-4715-8EF7-C9C55CA132CD}"/>
              </a:ext>
            </a:extLst>
          </p:cNvPr>
          <p:cNvGrpSpPr/>
          <p:nvPr/>
        </p:nvGrpSpPr>
        <p:grpSpPr>
          <a:xfrm>
            <a:off x="-260480" y="2655812"/>
            <a:ext cx="498803" cy="498803"/>
            <a:chOff x="1868826" y="-564674"/>
            <a:chExt cx="574344" cy="574344"/>
          </a:xfrm>
        </p:grpSpPr>
        <p:sp>
          <p:nvSpPr>
            <p:cNvPr id="23" name="椭圆 22">
              <a:extLst>
                <a:ext uri="{FF2B5EF4-FFF2-40B4-BE49-F238E27FC236}">
                  <a16:creationId xmlns="" xmlns:a16="http://schemas.microsoft.com/office/drawing/2014/main" id="{E74BA16C-D23A-4DCA-9F28-CA0E8FEFD5A2}"/>
                </a:ext>
              </a:extLst>
            </p:cNvPr>
            <p:cNvSpPr/>
            <p:nvPr/>
          </p:nvSpPr>
          <p:spPr>
            <a:xfrm>
              <a:off x="1868826" y="-564674"/>
              <a:ext cx="574344" cy="57434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 xmlns:a16="http://schemas.microsoft.com/office/drawing/2014/main" id="{E94B0276-65AF-496D-9118-08BAB30BE84B}"/>
                </a:ext>
              </a:extLst>
            </p:cNvPr>
            <p:cNvSpPr/>
            <p:nvPr/>
          </p:nvSpPr>
          <p:spPr>
            <a:xfrm>
              <a:off x="1967287" y="-466214"/>
              <a:ext cx="377422" cy="377422"/>
            </a:xfrm>
            <a:prstGeom prst="ellipse">
              <a:avLst/>
            </a:prstGeom>
            <a:solidFill>
              <a:schemeClr val="bg1">
                <a:lumMod val="6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a:extLst>
              <a:ext uri="{FF2B5EF4-FFF2-40B4-BE49-F238E27FC236}">
                <a16:creationId xmlns="" xmlns:a16="http://schemas.microsoft.com/office/drawing/2014/main" id="{D4147A82-40F8-4753-894A-16E2C7144831}"/>
              </a:ext>
            </a:extLst>
          </p:cNvPr>
          <p:cNvSpPr/>
          <p:nvPr/>
        </p:nvSpPr>
        <p:spPr>
          <a:xfrm>
            <a:off x="7216324" y="2429175"/>
            <a:ext cx="2678545" cy="523220"/>
          </a:xfrm>
          <a:prstGeom prst="rect">
            <a:avLst/>
          </a:prstGeom>
        </p:spPr>
        <p:txBody>
          <a:bodyPr wrap="none" lIns="90000" rIns="90000">
            <a:spAutoFit/>
          </a:bodyPr>
          <a:lstStyle/>
          <a:p>
            <a:r>
              <a:rPr lang="en-US" altLang="zh-CN" sz="2800" b="1" dirty="0">
                <a:solidFill>
                  <a:schemeClr val="accent1"/>
                </a:solidFill>
                <a:latin typeface="微软雅黑" panose="020B0503020204020204" pitchFamily="34" charset="-122"/>
              </a:rPr>
              <a:t>《</a:t>
            </a:r>
            <a:r>
              <a:rPr lang="zh-CN" altLang="en-US" sz="2800" b="1" dirty="0">
                <a:solidFill>
                  <a:schemeClr val="accent1"/>
                </a:solidFill>
                <a:latin typeface="微软雅黑" panose="020B0503020204020204" pitchFamily="34" charset="-122"/>
              </a:rPr>
              <a:t>桃李香满园</a:t>
            </a:r>
            <a:r>
              <a:rPr lang="en-US" altLang="zh-CN" sz="2800" b="1" dirty="0">
                <a:solidFill>
                  <a:schemeClr val="accent1"/>
                </a:solidFill>
                <a:latin typeface="微软雅黑" panose="020B0503020204020204" pitchFamily="34" charset="-122"/>
              </a:rPr>
              <a:t>》</a:t>
            </a:r>
          </a:p>
        </p:txBody>
      </p:sp>
      <p:sp>
        <p:nvSpPr>
          <p:cNvPr id="49" name="矩形 48">
            <a:extLst>
              <a:ext uri="{FF2B5EF4-FFF2-40B4-BE49-F238E27FC236}">
                <a16:creationId xmlns="" xmlns:a16="http://schemas.microsoft.com/office/drawing/2014/main" id="{49A0650D-9983-4D64-BEC7-46A6CB3D003B}"/>
              </a:ext>
            </a:extLst>
          </p:cNvPr>
          <p:cNvSpPr/>
          <p:nvPr/>
        </p:nvSpPr>
        <p:spPr>
          <a:xfrm>
            <a:off x="7689385" y="2990748"/>
            <a:ext cx="1675757" cy="338554"/>
          </a:xfrm>
          <a:prstGeom prst="rect">
            <a:avLst/>
          </a:prstGeom>
        </p:spPr>
        <p:txBody>
          <a:bodyPr wrap="none" lIns="90000" rIns="90000">
            <a:spAutoFit/>
          </a:bodyPr>
          <a:lstStyle/>
          <a:p>
            <a:pPr algn="ctr"/>
            <a:r>
              <a:rPr lang="zh-CN" altLang="en-US" sz="1600" dirty="0">
                <a:solidFill>
                  <a:schemeClr val="tx1">
                    <a:lumMod val="85000"/>
                    <a:lumOff val="15000"/>
                  </a:schemeClr>
                </a:solidFill>
                <a:latin typeface="arial" panose="020B0604020202020204" pitchFamily="34" charset="0"/>
              </a:rPr>
              <a:t>作词：卫东 继凯</a:t>
            </a:r>
          </a:p>
        </p:txBody>
      </p:sp>
      <p:sp>
        <p:nvSpPr>
          <p:cNvPr id="50" name="矩形 49">
            <a:extLst>
              <a:ext uri="{FF2B5EF4-FFF2-40B4-BE49-F238E27FC236}">
                <a16:creationId xmlns="" xmlns:a16="http://schemas.microsoft.com/office/drawing/2014/main" id="{D35E43AE-B374-412E-BF95-9CE299FFA95B}"/>
              </a:ext>
            </a:extLst>
          </p:cNvPr>
          <p:cNvSpPr/>
          <p:nvPr/>
        </p:nvSpPr>
        <p:spPr>
          <a:xfrm>
            <a:off x="7923423" y="3367655"/>
            <a:ext cx="1207680" cy="338554"/>
          </a:xfrm>
          <a:prstGeom prst="rect">
            <a:avLst/>
          </a:prstGeom>
        </p:spPr>
        <p:txBody>
          <a:bodyPr wrap="none" lIns="90000" rIns="90000">
            <a:spAutoFit/>
          </a:bodyPr>
          <a:lstStyle/>
          <a:p>
            <a:pPr algn="ctr"/>
            <a:r>
              <a:rPr lang="zh-CN" altLang="en-US" sz="1600" dirty="0">
                <a:solidFill>
                  <a:schemeClr val="tx1">
                    <a:lumMod val="85000"/>
                    <a:lumOff val="15000"/>
                  </a:schemeClr>
                </a:solidFill>
                <a:latin typeface="arial" panose="020B0604020202020204" pitchFamily="34" charset="0"/>
              </a:rPr>
              <a:t>作曲：王林</a:t>
            </a:r>
          </a:p>
        </p:txBody>
      </p:sp>
      <p:sp>
        <p:nvSpPr>
          <p:cNvPr id="53" name="矩形 52">
            <a:extLst>
              <a:ext uri="{FF2B5EF4-FFF2-40B4-BE49-F238E27FC236}">
                <a16:creationId xmlns="" xmlns:a16="http://schemas.microsoft.com/office/drawing/2014/main" id="{DC351076-9041-4335-915F-16059449969C}"/>
              </a:ext>
            </a:extLst>
          </p:cNvPr>
          <p:cNvSpPr/>
          <p:nvPr/>
        </p:nvSpPr>
        <p:spPr>
          <a:xfrm>
            <a:off x="6096000" y="3771252"/>
            <a:ext cx="4862526" cy="777008"/>
          </a:xfrm>
          <a:prstGeom prst="rect">
            <a:avLst/>
          </a:prstGeom>
        </p:spPr>
        <p:txBody>
          <a:bodyPr wrap="none" lIns="90000" rIns="90000">
            <a:spAutoFit/>
          </a:bodyPr>
          <a:lstStyle/>
          <a:p>
            <a:pPr algn="ctr">
              <a:lnSpc>
                <a:spcPct val="130000"/>
              </a:lnSpc>
            </a:pPr>
            <a:r>
              <a:rPr lang="zh-CN" altLang="en-US" dirty="0">
                <a:solidFill>
                  <a:schemeClr val="tx1">
                    <a:lumMod val="85000"/>
                    <a:lumOff val="15000"/>
                  </a:schemeClr>
                </a:solidFill>
                <a:latin typeface="arial" panose="020B0604020202020204" pitchFamily="34" charset="0"/>
              </a:rPr>
              <a:t>请在此处添加歌曲信息 请在此处添加歌曲信息</a:t>
            </a:r>
          </a:p>
          <a:p>
            <a:pPr algn="ctr">
              <a:lnSpc>
                <a:spcPct val="130000"/>
              </a:lnSpc>
            </a:pPr>
            <a:r>
              <a:rPr lang="zh-CN" altLang="en-US" dirty="0">
                <a:solidFill>
                  <a:schemeClr val="tx1">
                    <a:lumMod val="85000"/>
                    <a:lumOff val="15000"/>
                  </a:schemeClr>
                </a:solidFill>
                <a:latin typeface="arial" panose="020B0604020202020204" pitchFamily="34" charset="0"/>
              </a:rPr>
              <a:t>请在此处添加歌曲信息 请在此处添加歌曲信息</a:t>
            </a:r>
          </a:p>
        </p:txBody>
      </p:sp>
      <p:grpSp>
        <p:nvGrpSpPr>
          <p:cNvPr id="112" name="组合 111">
            <a:extLst>
              <a:ext uri="{FF2B5EF4-FFF2-40B4-BE49-F238E27FC236}">
                <a16:creationId xmlns="" xmlns:a16="http://schemas.microsoft.com/office/drawing/2014/main" id="{5CAFE3A3-3A80-45FB-9D45-AC2A5E733A43}"/>
              </a:ext>
            </a:extLst>
          </p:cNvPr>
          <p:cNvGrpSpPr/>
          <p:nvPr/>
        </p:nvGrpSpPr>
        <p:grpSpPr>
          <a:xfrm>
            <a:off x="6427157" y="4939488"/>
            <a:ext cx="4169510" cy="523086"/>
            <a:chOff x="6427157" y="4886574"/>
            <a:chExt cx="4169510" cy="576000"/>
          </a:xfrm>
        </p:grpSpPr>
        <p:sp>
          <p:nvSpPr>
            <p:cNvPr id="54" name="矩形 53">
              <a:extLst>
                <a:ext uri="{FF2B5EF4-FFF2-40B4-BE49-F238E27FC236}">
                  <a16:creationId xmlns="" xmlns:a16="http://schemas.microsoft.com/office/drawing/2014/main" id="{ABB621BD-528A-4B00-867C-169CC1EE7F41}"/>
                </a:ext>
              </a:extLst>
            </p:cNvPr>
            <p:cNvSpPr/>
            <p:nvPr/>
          </p:nvSpPr>
          <p:spPr>
            <a:xfrm>
              <a:off x="6427157" y="5132153"/>
              <a:ext cx="90000" cy="330421"/>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a:extLst>
                <a:ext uri="{FF2B5EF4-FFF2-40B4-BE49-F238E27FC236}">
                  <a16:creationId xmlns="" xmlns:a16="http://schemas.microsoft.com/office/drawing/2014/main" id="{D78FD641-7592-4ABE-A56A-0B779A9495AD}"/>
                </a:ext>
              </a:extLst>
            </p:cNvPr>
            <p:cNvSpPr/>
            <p:nvPr/>
          </p:nvSpPr>
          <p:spPr>
            <a:xfrm>
              <a:off x="6604527" y="5318574"/>
              <a:ext cx="90000" cy="144000"/>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a:extLst>
                <a:ext uri="{FF2B5EF4-FFF2-40B4-BE49-F238E27FC236}">
                  <a16:creationId xmlns="" xmlns:a16="http://schemas.microsoft.com/office/drawing/2014/main" id="{B961DFE5-A29B-4330-BC4C-C823B7E016C6}"/>
                </a:ext>
              </a:extLst>
            </p:cNvPr>
            <p:cNvSpPr/>
            <p:nvPr/>
          </p:nvSpPr>
          <p:spPr>
            <a:xfrm>
              <a:off x="6781897" y="4886574"/>
              <a:ext cx="90000" cy="576000"/>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a:extLst>
                <a:ext uri="{FF2B5EF4-FFF2-40B4-BE49-F238E27FC236}">
                  <a16:creationId xmlns="" xmlns:a16="http://schemas.microsoft.com/office/drawing/2014/main" id="{63560B42-C413-4463-B8D3-F3D83A884731}"/>
                </a:ext>
              </a:extLst>
            </p:cNvPr>
            <p:cNvSpPr/>
            <p:nvPr/>
          </p:nvSpPr>
          <p:spPr>
            <a:xfrm>
              <a:off x="6959267" y="5066574"/>
              <a:ext cx="90000" cy="396000"/>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a:extLst>
                <a:ext uri="{FF2B5EF4-FFF2-40B4-BE49-F238E27FC236}">
                  <a16:creationId xmlns="" xmlns:a16="http://schemas.microsoft.com/office/drawing/2014/main" id="{6DD2D6EA-7469-490F-AA7D-62391E2F99A5}"/>
                </a:ext>
              </a:extLst>
            </p:cNvPr>
            <p:cNvSpPr/>
            <p:nvPr/>
          </p:nvSpPr>
          <p:spPr>
            <a:xfrm>
              <a:off x="7136637" y="5132153"/>
              <a:ext cx="90000" cy="330421"/>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a:extLst>
                <a:ext uri="{FF2B5EF4-FFF2-40B4-BE49-F238E27FC236}">
                  <a16:creationId xmlns="" xmlns:a16="http://schemas.microsoft.com/office/drawing/2014/main" id="{437A9A22-4AE9-417C-A9CF-EAC4835882F8}"/>
                </a:ext>
              </a:extLst>
            </p:cNvPr>
            <p:cNvSpPr/>
            <p:nvPr/>
          </p:nvSpPr>
          <p:spPr>
            <a:xfrm>
              <a:off x="7314007" y="5066574"/>
              <a:ext cx="90000" cy="396000"/>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a:extLst>
                <a:ext uri="{FF2B5EF4-FFF2-40B4-BE49-F238E27FC236}">
                  <a16:creationId xmlns="" xmlns:a16="http://schemas.microsoft.com/office/drawing/2014/main" id="{8D8126A2-E623-41CD-8FF1-C85711145466}"/>
                </a:ext>
              </a:extLst>
            </p:cNvPr>
            <p:cNvSpPr/>
            <p:nvPr/>
          </p:nvSpPr>
          <p:spPr>
            <a:xfrm>
              <a:off x="7491377" y="5318574"/>
              <a:ext cx="90000" cy="144000"/>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a:extLst>
                <a:ext uri="{FF2B5EF4-FFF2-40B4-BE49-F238E27FC236}">
                  <a16:creationId xmlns="" xmlns:a16="http://schemas.microsoft.com/office/drawing/2014/main" id="{BEFF25F6-1E72-485A-AC86-26FFA366F7BA}"/>
                </a:ext>
              </a:extLst>
            </p:cNvPr>
            <p:cNvSpPr/>
            <p:nvPr/>
          </p:nvSpPr>
          <p:spPr>
            <a:xfrm>
              <a:off x="7668747" y="4886574"/>
              <a:ext cx="90000" cy="576000"/>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a:extLst>
                <a:ext uri="{FF2B5EF4-FFF2-40B4-BE49-F238E27FC236}">
                  <a16:creationId xmlns="" xmlns:a16="http://schemas.microsoft.com/office/drawing/2014/main" id="{606FF1F8-71A5-46AC-ACEE-4DFC3F035277}"/>
                </a:ext>
              </a:extLst>
            </p:cNvPr>
            <p:cNvSpPr/>
            <p:nvPr/>
          </p:nvSpPr>
          <p:spPr>
            <a:xfrm>
              <a:off x="7846117" y="5132153"/>
              <a:ext cx="90000" cy="330421"/>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a:extLst>
                <a:ext uri="{FF2B5EF4-FFF2-40B4-BE49-F238E27FC236}">
                  <a16:creationId xmlns="" xmlns:a16="http://schemas.microsoft.com/office/drawing/2014/main" id="{BC831844-4E0F-41F9-AC5A-94B3A1FD992D}"/>
                </a:ext>
              </a:extLst>
            </p:cNvPr>
            <p:cNvSpPr/>
            <p:nvPr/>
          </p:nvSpPr>
          <p:spPr>
            <a:xfrm>
              <a:off x="8023487" y="5318574"/>
              <a:ext cx="90000" cy="144000"/>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a:extLst>
                <a:ext uri="{FF2B5EF4-FFF2-40B4-BE49-F238E27FC236}">
                  <a16:creationId xmlns="" xmlns:a16="http://schemas.microsoft.com/office/drawing/2014/main" id="{FBF39466-D317-4E37-8F37-D5481F4403EF}"/>
                </a:ext>
              </a:extLst>
            </p:cNvPr>
            <p:cNvSpPr/>
            <p:nvPr/>
          </p:nvSpPr>
          <p:spPr>
            <a:xfrm>
              <a:off x="8200857" y="5132153"/>
              <a:ext cx="90000" cy="330421"/>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a:extLst>
                <a:ext uri="{FF2B5EF4-FFF2-40B4-BE49-F238E27FC236}">
                  <a16:creationId xmlns="" xmlns:a16="http://schemas.microsoft.com/office/drawing/2014/main" id="{B1975291-C499-48C7-8F5A-F3221DAB3F7B}"/>
                </a:ext>
              </a:extLst>
            </p:cNvPr>
            <p:cNvSpPr/>
            <p:nvPr/>
          </p:nvSpPr>
          <p:spPr>
            <a:xfrm>
              <a:off x="8378227" y="4886574"/>
              <a:ext cx="90000" cy="576000"/>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a:extLst>
                <a:ext uri="{FF2B5EF4-FFF2-40B4-BE49-F238E27FC236}">
                  <a16:creationId xmlns="" xmlns:a16="http://schemas.microsoft.com/office/drawing/2014/main" id="{3E2A6C7A-9702-4A0C-8212-D1278377E3D3}"/>
                </a:ext>
              </a:extLst>
            </p:cNvPr>
            <p:cNvSpPr/>
            <p:nvPr/>
          </p:nvSpPr>
          <p:spPr>
            <a:xfrm>
              <a:off x="8555597" y="5132153"/>
              <a:ext cx="90000" cy="330421"/>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a:extLst>
                <a:ext uri="{FF2B5EF4-FFF2-40B4-BE49-F238E27FC236}">
                  <a16:creationId xmlns="" xmlns:a16="http://schemas.microsoft.com/office/drawing/2014/main" id="{217FBFDF-798B-461E-8AC5-5FCE1391E4D6}"/>
                </a:ext>
              </a:extLst>
            </p:cNvPr>
            <p:cNvSpPr/>
            <p:nvPr/>
          </p:nvSpPr>
          <p:spPr>
            <a:xfrm>
              <a:off x="8732967" y="5132153"/>
              <a:ext cx="90000" cy="330421"/>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a:extLst>
                <a:ext uri="{FF2B5EF4-FFF2-40B4-BE49-F238E27FC236}">
                  <a16:creationId xmlns="" xmlns:a16="http://schemas.microsoft.com/office/drawing/2014/main" id="{FC578C75-F4F9-4F77-BBB4-3CD0942BA668}"/>
                </a:ext>
              </a:extLst>
            </p:cNvPr>
            <p:cNvSpPr/>
            <p:nvPr/>
          </p:nvSpPr>
          <p:spPr>
            <a:xfrm>
              <a:off x="8910337" y="5066574"/>
              <a:ext cx="90000" cy="396000"/>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a:extLst>
                <a:ext uri="{FF2B5EF4-FFF2-40B4-BE49-F238E27FC236}">
                  <a16:creationId xmlns="" xmlns:a16="http://schemas.microsoft.com/office/drawing/2014/main" id="{4CED3E1C-0C6B-4044-B550-2651DC96CDB0}"/>
                </a:ext>
              </a:extLst>
            </p:cNvPr>
            <p:cNvSpPr/>
            <p:nvPr/>
          </p:nvSpPr>
          <p:spPr>
            <a:xfrm>
              <a:off x="9087707" y="5132153"/>
              <a:ext cx="90000" cy="330421"/>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a:extLst>
                <a:ext uri="{FF2B5EF4-FFF2-40B4-BE49-F238E27FC236}">
                  <a16:creationId xmlns="" xmlns:a16="http://schemas.microsoft.com/office/drawing/2014/main" id="{9EDFECA9-8636-4998-B843-3F866C38D844}"/>
                </a:ext>
              </a:extLst>
            </p:cNvPr>
            <p:cNvSpPr/>
            <p:nvPr/>
          </p:nvSpPr>
          <p:spPr>
            <a:xfrm>
              <a:off x="9265077" y="5318574"/>
              <a:ext cx="90000" cy="144000"/>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a:extLst>
                <a:ext uri="{FF2B5EF4-FFF2-40B4-BE49-F238E27FC236}">
                  <a16:creationId xmlns="" xmlns:a16="http://schemas.microsoft.com/office/drawing/2014/main" id="{56380E7A-B8BE-4915-959A-41D446E74179}"/>
                </a:ext>
              </a:extLst>
            </p:cNvPr>
            <p:cNvSpPr/>
            <p:nvPr/>
          </p:nvSpPr>
          <p:spPr>
            <a:xfrm>
              <a:off x="9442447" y="4886574"/>
              <a:ext cx="90000" cy="576000"/>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a:extLst>
                <a:ext uri="{FF2B5EF4-FFF2-40B4-BE49-F238E27FC236}">
                  <a16:creationId xmlns="" xmlns:a16="http://schemas.microsoft.com/office/drawing/2014/main" id="{E0B3C395-A8C6-4AD8-878C-43399EA73051}"/>
                </a:ext>
              </a:extLst>
            </p:cNvPr>
            <p:cNvSpPr/>
            <p:nvPr/>
          </p:nvSpPr>
          <p:spPr>
            <a:xfrm>
              <a:off x="9619817" y="5132153"/>
              <a:ext cx="90000" cy="330421"/>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a:extLst>
                <a:ext uri="{FF2B5EF4-FFF2-40B4-BE49-F238E27FC236}">
                  <a16:creationId xmlns="" xmlns:a16="http://schemas.microsoft.com/office/drawing/2014/main" id="{D0F10C2C-5DF6-4343-A924-9E5E949E952B}"/>
                </a:ext>
              </a:extLst>
            </p:cNvPr>
            <p:cNvSpPr/>
            <p:nvPr/>
          </p:nvSpPr>
          <p:spPr>
            <a:xfrm>
              <a:off x="9797187" y="5132153"/>
              <a:ext cx="90000" cy="330421"/>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104">
              <a:extLst>
                <a:ext uri="{FF2B5EF4-FFF2-40B4-BE49-F238E27FC236}">
                  <a16:creationId xmlns="" xmlns:a16="http://schemas.microsoft.com/office/drawing/2014/main" id="{4FC9FD4D-23C1-4754-ACA6-A0BF8BFF8D82}"/>
                </a:ext>
              </a:extLst>
            </p:cNvPr>
            <p:cNvSpPr/>
            <p:nvPr/>
          </p:nvSpPr>
          <p:spPr>
            <a:xfrm>
              <a:off x="9974557" y="4886574"/>
              <a:ext cx="90000" cy="576000"/>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a:extLst>
                <a:ext uri="{FF2B5EF4-FFF2-40B4-BE49-F238E27FC236}">
                  <a16:creationId xmlns="" xmlns:a16="http://schemas.microsoft.com/office/drawing/2014/main" id="{62D73109-7CF4-476D-A283-D039547E7C1A}"/>
                </a:ext>
              </a:extLst>
            </p:cNvPr>
            <p:cNvSpPr/>
            <p:nvPr/>
          </p:nvSpPr>
          <p:spPr>
            <a:xfrm>
              <a:off x="10151927" y="5318574"/>
              <a:ext cx="90000" cy="144000"/>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a:extLst>
                <a:ext uri="{FF2B5EF4-FFF2-40B4-BE49-F238E27FC236}">
                  <a16:creationId xmlns="" xmlns:a16="http://schemas.microsoft.com/office/drawing/2014/main" id="{E59E27F9-5B15-4F9B-AE14-5E7997278974}"/>
                </a:ext>
              </a:extLst>
            </p:cNvPr>
            <p:cNvSpPr/>
            <p:nvPr/>
          </p:nvSpPr>
          <p:spPr>
            <a:xfrm>
              <a:off x="10329297" y="5132153"/>
              <a:ext cx="90000" cy="330421"/>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a:extLst>
                <a:ext uri="{FF2B5EF4-FFF2-40B4-BE49-F238E27FC236}">
                  <a16:creationId xmlns="" xmlns:a16="http://schemas.microsoft.com/office/drawing/2014/main" id="{84518AB1-C4B0-49FB-B2B7-358AE6DDC67C}"/>
                </a:ext>
              </a:extLst>
            </p:cNvPr>
            <p:cNvSpPr/>
            <p:nvPr/>
          </p:nvSpPr>
          <p:spPr>
            <a:xfrm>
              <a:off x="10506667" y="5066574"/>
              <a:ext cx="90000" cy="396000"/>
            </a:xfrm>
            <a:prstGeom prst="rect">
              <a:avLst/>
            </a:prstGeom>
            <a:gradFill flip="none" rotWithShape="1">
              <a:gsLst>
                <a:gs pos="0">
                  <a:schemeClr val="accent1">
                    <a:alpha val="70000"/>
                  </a:schemeClr>
                </a:gs>
                <a:gs pos="100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a:extLst>
              <a:ext uri="{FF2B5EF4-FFF2-40B4-BE49-F238E27FC236}">
                <a16:creationId xmlns="" xmlns:a16="http://schemas.microsoft.com/office/drawing/2014/main" id="{8B22A126-5D38-4D52-8922-7E8461D06B7F}"/>
              </a:ext>
            </a:extLst>
          </p:cNvPr>
          <p:cNvGrpSpPr/>
          <p:nvPr/>
        </p:nvGrpSpPr>
        <p:grpSpPr>
          <a:xfrm>
            <a:off x="6228204" y="2470035"/>
            <a:ext cx="4654785" cy="441501"/>
            <a:chOff x="6296156" y="2470035"/>
            <a:chExt cx="4654785" cy="441501"/>
          </a:xfrm>
        </p:grpSpPr>
        <p:sp>
          <p:nvSpPr>
            <p:cNvPr id="114" name="任意多边形: 形状 113">
              <a:extLst>
                <a:ext uri="{FF2B5EF4-FFF2-40B4-BE49-F238E27FC236}">
                  <a16:creationId xmlns="" xmlns:a16="http://schemas.microsoft.com/office/drawing/2014/main" id="{D5B2E18D-1D64-4AD0-86E6-CD5337DE393B}"/>
                </a:ext>
              </a:extLst>
            </p:cNvPr>
            <p:cNvSpPr/>
            <p:nvPr/>
          </p:nvSpPr>
          <p:spPr>
            <a:xfrm>
              <a:off x="10028963" y="2470035"/>
              <a:ext cx="921978" cy="441501"/>
            </a:xfrm>
            <a:custGeom>
              <a:avLst/>
              <a:gdLst>
                <a:gd name="connsiteX0" fmla="*/ 0 w 2394857"/>
                <a:gd name="connsiteY0" fmla="*/ 638629 h 1291772"/>
                <a:gd name="connsiteX1" fmla="*/ 783771 w 2394857"/>
                <a:gd name="connsiteY1" fmla="*/ 638629 h 1291772"/>
                <a:gd name="connsiteX2" fmla="*/ 885371 w 2394857"/>
                <a:gd name="connsiteY2" fmla="*/ 449943 h 1291772"/>
                <a:gd name="connsiteX3" fmla="*/ 1001485 w 2394857"/>
                <a:gd name="connsiteY3" fmla="*/ 827315 h 1291772"/>
                <a:gd name="connsiteX4" fmla="*/ 1117600 w 2394857"/>
                <a:gd name="connsiteY4" fmla="*/ 537029 h 1291772"/>
                <a:gd name="connsiteX5" fmla="*/ 1219200 w 2394857"/>
                <a:gd name="connsiteY5" fmla="*/ 682172 h 1291772"/>
                <a:gd name="connsiteX6" fmla="*/ 1320800 w 2394857"/>
                <a:gd name="connsiteY6" fmla="*/ 0 h 1291772"/>
                <a:gd name="connsiteX7" fmla="*/ 1422400 w 2394857"/>
                <a:gd name="connsiteY7" fmla="*/ 1291772 h 1291772"/>
                <a:gd name="connsiteX8" fmla="*/ 1524000 w 2394857"/>
                <a:gd name="connsiteY8" fmla="*/ 333829 h 1291772"/>
                <a:gd name="connsiteX9" fmla="*/ 1596571 w 2394857"/>
                <a:gd name="connsiteY9" fmla="*/ 827315 h 1291772"/>
                <a:gd name="connsiteX10" fmla="*/ 1698171 w 2394857"/>
                <a:gd name="connsiteY10" fmla="*/ 595086 h 1291772"/>
                <a:gd name="connsiteX11" fmla="*/ 2394857 w 2394857"/>
                <a:gd name="connsiteY11" fmla="*/ 595086 h 1291772"/>
                <a:gd name="connsiteX0" fmla="*/ 0 w 2394857"/>
                <a:gd name="connsiteY0" fmla="*/ 638629 h 1291772"/>
                <a:gd name="connsiteX1" fmla="*/ 783771 w 2394857"/>
                <a:gd name="connsiteY1" fmla="*/ 638629 h 1291772"/>
                <a:gd name="connsiteX2" fmla="*/ 885371 w 2394857"/>
                <a:gd name="connsiteY2" fmla="*/ 449943 h 1291772"/>
                <a:gd name="connsiteX3" fmla="*/ 1001485 w 2394857"/>
                <a:gd name="connsiteY3" fmla="*/ 827315 h 1291772"/>
                <a:gd name="connsiteX4" fmla="*/ 1117600 w 2394857"/>
                <a:gd name="connsiteY4" fmla="*/ 537029 h 1291772"/>
                <a:gd name="connsiteX5" fmla="*/ 1219200 w 2394857"/>
                <a:gd name="connsiteY5" fmla="*/ 682172 h 1291772"/>
                <a:gd name="connsiteX6" fmla="*/ 1320800 w 2394857"/>
                <a:gd name="connsiteY6" fmla="*/ 0 h 1291772"/>
                <a:gd name="connsiteX7" fmla="*/ 1422400 w 2394857"/>
                <a:gd name="connsiteY7" fmla="*/ 1291772 h 1291772"/>
                <a:gd name="connsiteX8" fmla="*/ 1524000 w 2394857"/>
                <a:gd name="connsiteY8" fmla="*/ 333829 h 1291772"/>
                <a:gd name="connsiteX9" fmla="*/ 1596571 w 2394857"/>
                <a:gd name="connsiteY9" fmla="*/ 827315 h 1291772"/>
                <a:gd name="connsiteX10" fmla="*/ 1698171 w 2394857"/>
                <a:gd name="connsiteY10" fmla="*/ 642711 h 1291772"/>
                <a:gd name="connsiteX11" fmla="*/ 2394857 w 2394857"/>
                <a:gd name="connsiteY11" fmla="*/ 595086 h 1291772"/>
                <a:gd name="connsiteX0" fmla="*/ 0 w 2390094"/>
                <a:gd name="connsiteY0" fmla="*/ 638629 h 1291772"/>
                <a:gd name="connsiteX1" fmla="*/ 783771 w 2390094"/>
                <a:gd name="connsiteY1" fmla="*/ 638629 h 1291772"/>
                <a:gd name="connsiteX2" fmla="*/ 885371 w 2390094"/>
                <a:gd name="connsiteY2" fmla="*/ 449943 h 1291772"/>
                <a:gd name="connsiteX3" fmla="*/ 1001485 w 2390094"/>
                <a:gd name="connsiteY3" fmla="*/ 827315 h 1291772"/>
                <a:gd name="connsiteX4" fmla="*/ 1117600 w 2390094"/>
                <a:gd name="connsiteY4" fmla="*/ 537029 h 1291772"/>
                <a:gd name="connsiteX5" fmla="*/ 1219200 w 2390094"/>
                <a:gd name="connsiteY5" fmla="*/ 682172 h 1291772"/>
                <a:gd name="connsiteX6" fmla="*/ 1320800 w 2390094"/>
                <a:gd name="connsiteY6" fmla="*/ 0 h 1291772"/>
                <a:gd name="connsiteX7" fmla="*/ 1422400 w 2390094"/>
                <a:gd name="connsiteY7" fmla="*/ 1291772 h 1291772"/>
                <a:gd name="connsiteX8" fmla="*/ 1524000 w 2390094"/>
                <a:gd name="connsiteY8" fmla="*/ 333829 h 1291772"/>
                <a:gd name="connsiteX9" fmla="*/ 1596571 w 2390094"/>
                <a:gd name="connsiteY9" fmla="*/ 827315 h 1291772"/>
                <a:gd name="connsiteX10" fmla="*/ 1698171 w 2390094"/>
                <a:gd name="connsiteY10" fmla="*/ 642711 h 1291772"/>
                <a:gd name="connsiteX11" fmla="*/ 2390094 w 2390094"/>
                <a:gd name="connsiteY11" fmla="*/ 647474 h 1291772"/>
                <a:gd name="connsiteX0" fmla="*/ 0 w 2380569"/>
                <a:gd name="connsiteY0" fmla="*/ 638629 h 1291772"/>
                <a:gd name="connsiteX1" fmla="*/ 783771 w 2380569"/>
                <a:gd name="connsiteY1" fmla="*/ 638629 h 1291772"/>
                <a:gd name="connsiteX2" fmla="*/ 885371 w 2380569"/>
                <a:gd name="connsiteY2" fmla="*/ 449943 h 1291772"/>
                <a:gd name="connsiteX3" fmla="*/ 1001485 w 2380569"/>
                <a:gd name="connsiteY3" fmla="*/ 827315 h 1291772"/>
                <a:gd name="connsiteX4" fmla="*/ 1117600 w 2380569"/>
                <a:gd name="connsiteY4" fmla="*/ 537029 h 1291772"/>
                <a:gd name="connsiteX5" fmla="*/ 1219200 w 2380569"/>
                <a:gd name="connsiteY5" fmla="*/ 682172 h 1291772"/>
                <a:gd name="connsiteX6" fmla="*/ 1320800 w 2380569"/>
                <a:gd name="connsiteY6" fmla="*/ 0 h 1291772"/>
                <a:gd name="connsiteX7" fmla="*/ 1422400 w 2380569"/>
                <a:gd name="connsiteY7" fmla="*/ 1291772 h 1291772"/>
                <a:gd name="connsiteX8" fmla="*/ 1524000 w 2380569"/>
                <a:gd name="connsiteY8" fmla="*/ 333829 h 1291772"/>
                <a:gd name="connsiteX9" fmla="*/ 1596571 w 2380569"/>
                <a:gd name="connsiteY9" fmla="*/ 827315 h 1291772"/>
                <a:gd name="connsiteX10" fmla="*/ 1698171 w 2380569"/>
                <a:gd name="connsiteY10" fmla="*/ 642711 h 1291772"/>
                <a:gd name="connsiteX11" fmla="*/ 2380569 w 2380569"/>
                <a:gd name="connsiteY11" fmla="*/ 642712 h 1291772"/>
                <a:gd name="connsiteX0" fmla="*/ 0 w 1925210"/>
                <a:gd name="connsiteY0" fmla="*/ 638628 h 1291772"/>
                <a:gd name="connsiteX1" fmla="*/ 328412 w 1925210"/>
                <a:gd name="connsiteY1" fmla="*/ 638629 h 1291772"/>
                <a:gd name="connsiteX2" fmla="*/ 430012 w 1925210"/>
                <a:gd name="connsiteY2" fmla="*/ 449943 h 1291772"/>
                <a:gd name="connsiteX3" fmla="*/ 546126 w 1925210"/>
                <a:gd name="connsiteY3" fmla="*/ 827315 h 1291772"/>
                <a:gd name="connsiteX4" fmla="*/ 662241 w 1925210"/>
                <a:gd name="connsiteY4" fmla="*/ 537029 h 1291772"/>
                <a:gd name="connsiteX5" fmla="*/ 763841 w 1925210"/>
                <a:gd name="connsiteY5" fmla="*/ 682172 h 1291772"/>
                <a:gd name="connsiteX6" fmla="*/ 865441 w 1925210"/>
                <a:gd name="connsiteY6" fmla="*/ 0 h 1291772"/>
                <a:gd name="connsiteX7" fmla="*/ 967041 w 1925210"/>
                <a:gd name="connsiteY7" fmla="*/ 1291772 h 1291772"/>
                <a:gd name="connsiteX8" fmla="*/ 1068641 w 1925210"/>
                <a:gd name="connsiteY8" fmla="*/ 333829 h 1291772"/>
                <a:gd name="connsiteX9" fmla="*/ 1141212 w 1925210"/>
                <a:gd name="connsiteY9" fmla="*/ 827315 h 1291772"/>
                <a:gd name="connsiteX10" fmla="*/ 1242812 w 1925210"/>
                <a:gd name="connsiteY10" fmla="*/ 642711 h 1291772"/>
                <a:gd name="connsiteX11" fmla="*/ 1925210 w 1925210"/>
                <a:gd name="connsiteY11" fmla="*/ 642712 h 1291772"/>
                <a:gd name="connsiteX0" fmla="*/ 0 w 2341538"/>
                <a:gd name="connsiteY0" fmla="*/ 638629 h 1291772"/>
                <a:gd name="connsiteX1" fmla="*/ 744740 w 2341538"/>
                <a:gd name="connsiteY1" fmla="*/ 638629 h 1291772"/>
                <a:gd name="connsiteX2" fmla="*/ 846340 w 2341538"/>
                <a:gd name="connsiteY2" fmla="*/ 449943 h 1291772"/>
                <a:gd name="connsiteX3" fmla="*/ 962454 w 2341538"/>
                <a:gd name="connsiteY3" fmla="*/ 827315 h 1291772"/>
                <a:gd name="connsiteX4" fmla="*/ 1078569 w 2341538"/>
                <a:gd name="connsiteY4" fmla="*/ 537029 h 1291772"/>
                <a:gd name="connsiteX5" fmla="*/ 1180169 w 2341538"/>
                <a:gd name="connsiteY5" fmla="*/ 682172 h 1291772"/>
                <a:gd name="connsiteX6" fmla="*/ 1281769 w 2341538"/>
                <a:gd name="connsiteY6" fmla="*/ 0 h 1291772"/>
                <a:gd name="connsiteX7" fmla="*/ 1383369 w 2341538"/>
                <a:gd name="connsiteY7" fmla="*/ 1291772 h 1291772"/>
                <a:gd name="connsiteX8" fmla="*/ 1484969 w 2341538"/>
                <a:gd name="connsiteY8" fmla="*/ 333829 h 1291772"/>
                <a:gd name="connsiteX9" fmla="*/ 1557540 w 2341538"/>
                <a:gd name="connsiteY9" fmla="*/ 827315 h 1291772"/>
                <a:gd name="connsiteX10" fmla="*/ 1659140 w 2341538"/>
                <a:gd name="connsiteY10" fmla="*/ 642711 h 1291772"/>
                <a:gd name="connsiteX11" fmla="*/ 2341538 w 2341538"/>
                <a:gd name="connsiteY11" fmla="*/ 642712 h 1291772"/>
                <a:gd name="connsiteX0" fmla="*/ 0 w 2341538"/>
                <a:gd name="connsiteY0" fmla="*/ 638629 h 1291772"/>
                <a:gd name="connsiteX1" fmla="*/ 744740 w 2341538"/>
                <a:gd name="connsiteY1" fmla="*/ 638629 h 1291772"/>
                <a:gd name="connsiteX2" fmla="*/ 846340 w 2341538"/>
                <a:gd name="connsiteY2" fmla="*/ 449943 h 1291772"/>
                <a:gd name="connsiteX3" fmla="*/ 1078569 w 2341538"/>
                <a:gd name="connsiteY3" fmla="*/ 537029 h 1291772"/>
                <a:gd name="connsiteX4" fmla="*/ 1180169 w 2341538"/>
                <a:gd name="connsiteY4" fmla="*/ 682172 h 1291772"/>
                <a:gd name="connsiteX5" fmla="*/ 1281769 w 2341538"/>
                <a:gd name="connsiteY5" fmla="*/ 0 h 1291772"/>
                <a:gd name="connsiteX6" fmla="*/ 1383369 w 2341538"/>
                <a:gd name="connsiteY6" fmla="*/ 1291772 h 1291772"/>
                <a:gd name="connsiteX7" fmla="*/ 1484969 w 2341538"/>
                <a:gd name="connsiteY7" fmla="*/ 333829 h 1291772"/>
                <a:gd name="connsiteX8" fmla="*/ 1557540 w 2341538"/>
                <a:gd name="connsiteY8" fmla="*/ 827315 h 1291772"/>
                <a:gd name="connsiteX9" fmla="*/ 1659140 w 2341538"/>
                <a:gd name="connsiteY9" fmla="*/ 642711 h 1291772"/>
                <a:gd name="connsiteX10" fmla="*/ 2341538 w 2341538"/>
                <a:gd name="connsiteY10" fmla="*/ 642712 h 1291772"/>
                <a:gd name="connsiteX0" fmla="*/ 0 w 2341538"/>
                <a:gd name="connsiteY0" fmla="*/ 638629 h 1291772"/>
                <a:gd name="connsiteX1" fmla="*/ 744740 w 2341538"/>
                <a:gd name="connsiteY1" fmla="*/ 638629 h 1291772"/>
                <a:gd name="connsiteX2" fmla="*/ 1078569 w 2341538"/>
                <a:gd name="connsiteY2" fmla="*/ 537029 h 1291772"/>
                <a:gd name="connsiteX3" fmla="*/ 1180169 w 2341538"/>
                <a:gd name="connsiteY3" fmla="*/ 682172 h 1291772"/>
                <a:gd name="connsiteX4" fmla="*/ 1281769 w 2341538"/>
                <a:gd name="connsiteY4" fmla="*/ 0 h 1291772"/>
                <a:gd name="connsiteX5" fmla="*/ 1383369 w 2341538"/>
                <a:gd name="connsiteY5" fmla="*/ 1291772 h 1291772"/>
                <a:gd name="connsiteX6" fmla="*/ 1484969 w 2341538"/>
                <a:gd name="connsiteY6" fmla="*/ 333829 h 1291772"/>
                <a:gd name="connsiteX7" fmla="*/ 1557540 w 2341538"/>
                <a:gd name="connsiteY7" fmla="*/ 827315 h 1291772"/>
                <a:gd name="connsiteX8" fmla="*/ 1659140 w 2341538"/>
                <a:gd name="connsiteY8" fmla="*/ 642711 h 1291772"/>
                <a:gd name="connsiteX9" fmla="*/ 2341538 w 2341538"/>
                <a:gd name="connsiteY9" fmla="*/ 642712 h 1291772"/>
                <a:gd name="connsiteX0" fmla="*/ 0 w 1942032"/>
                <a:gd name="connsiteY0" fmla="*/ 657208 h 1291772"/>
                <a:gd name="connsiteX1" fmla="*/ 345234 w 1942032"/>
                <a:gd name="connsiteY1" fmla="*/ 638629 h 1291772"/>
                <a:gd name="connsiteX2" fmla="*/ 679063 w 1942032"/>
                <a:gd name="connsiteY2" fmla="*/ 537029 h 1291772"/>
                <a:gd name="connsiteX3" fmla="*/ 780663 w 1942032"/>
                <a:gd name="connsiteY3" fmla="*/ 682172 h 1291772"/>
                <a:gd name="connsiteX4" fmla="*/ 882263 w 1942032"/>
                <a:gd name="connsiteY4" fmla="*/ 0 h 1291772"/>
                <a:gd name="connsiteX5" fmla="*/ 983863 w 1942032"/>
                <a:gd name="connsiteY5" fmla="*/ 1291772 h 1291772"/>
                <a:gd name="connsiteX6" fmla="*/ 1085463 w 1942032"/>
                <a:gd name="connsiteY6" fmla="*/ 333829 h 1291772"/>
                <a:gd name="connsiteX7" fmla="*/ 1158034 w 1942032"/>
                <a:gd name="connsiteY7" fmla="*/ 827315 h 1291772"/>
                <a:gd name="connsiteX8" fmla="*/ 1259634 w 1942032"/>
                <a:gd name="connsiteY8" fmla="*/ 642711 h 1291772"/>
                <a:gd name="connsiteX9" fmla="*/ 1942032 w 1942032"/>
                <a:gd name="connsiteY9" fmla="*/ 642712 h 1291772"/>
                <a:gd name="connsiteX0" fmla="*/ 0 w 1871152"/>
                <a:gd name="connsiteY0" fmla="*/ 629339 h 1291772"/>
                <a:gd name="connsiteX1" fmla="*/ 274354 w 1871152"/>
                <a:gd name="connsiteY1" fmla="*/ 638629 h 1291772"/>
                <a:gd name="connsiteX2" fmla="*/ 608183 w 1871152"/>
                <a:gd name="connsiteY2" fmla="*/ 537029 h 1291772"/>
                <a:gd name="connsiteX3" fmla="*/ 709783 w 1871152"/>
                <a:gd name="connsiteY3" fmla="*/ 682172 h 1291772"/>
                <a:gd name="connsiteX4" fmla="*/ 811383 w 1871152"/>
                <a:gd name="connsiteY4" fmla="*/ 0 h 1291772"/>
                <a:gd name="connsiteX5" fmla="*/ 912983 w 1871152"/>
                <a:gd name="connsiteY5" fmla="*/ 1291772 h 1291772"/>
                <a:gd name="connsiteX6" fmla="*/ 1014583 w 1871152"/>
                <a:gd name="connsiteY6" fmla="*/ 333829 h 1291772"/>
                <a:gd name="connsiteX7" fmla="*/ 1087154 w 1871152"/>
                <a:gd name="connsiteY7" fmla="*/ 827315 h 1291772"/>
                <a:gd name="connsiteX8" fmla="*/ 1188754 w 1871152"/>
                <a:gd name="connsiteY8" fmla="*/ 642711 h 1291772"/>
                <a:gd name="connsiteX9" fmla="*/ 1871152 w 1871152"/>
                <a:gd name="connsiteY9" fmla="*/ 642712 h 1291772"/>
                <a:gd name="connsiteX0" fmla="*/ 0 w 1871152"/>
                <a:gd name="connsiteY0" fmla="*/ 629339 h 1291772"/>
                <a:gd name="connsiteX1" fmla="*/ 274354 w 1871152"/>
                <a:gd name="connsiteY1" fmla="*/ 638629 h 1291772"/>
                <a:gd name="connsiteX2" fmla="*/ 709783 w 1871152"/>
                <a:gd name="connsiteY2" fmla="*/ 682172 h 1291772"/>
                <a:gd name="connsiteX3" fmla="*/ 811383 w 1871152"/>
                <a:gd name="connsiteY3" fmla="*/ 0 h 1291772"/>
                <a:gd name="connsiteX4" fmla="*/ 912983 w 1871152"/>
                <a:gd name="connsiteY4" fmla="*/ 1291772 h 1291772"/>
                <a:gd name="connsiteX5" fmla="*/ 1014583 w 1871152"/>
                <a:gd name="connsiteY5" fmla="*/ 333829 h 1291772"/>
                <a:gd name="connsiteX6" fmla="*/ 1087154 w 1871152"/>
                <a:gd name="connsiteY6" fmla="*/ 827315 h 1291772"/>
                <a:gd name="connsiteX7" fmla="*/ 1188754 w 1871152"/>
                <a:gd name="connsiteY7" fmla="*/ 642711 h 1291772"/>
                <a:gd name="connsiteX8" fmla="*/ 1871152 w 1871152"/>
                <a:gd name="connsiteY8" fmla="*/ 642712 h 1291772"/>
                <a:gd name="connsiteX0" fmla="*/ 0 w 1871152"/>
                <a:gd name="connsiteY0" fmla="*/ 629339 h 1291772"/>
                <a:gd name="connsiteX1" fmla="*/ 274354 w 1871152"/>
                <a:gd name="connsiteY1" fmla="*/ 638629 h 1291772"/>
                <a:gd name="connsiteX2" fmla="*/ 709782 w 1871152"/>
                <a:gd name="connsiteY2" fmla="*/ 617144 h 1291772"/>
                <a:gd name="connsiteX3" fmla="*/ 811383 w 1871152"/>
                <a:gd name="connsiteY3" fmla="*/ 0 h 1291772"/>
                <a:gd name="connsiteX4" fmla="*/ 912983 w 1871152"/>
                <a:gd name="connsiteY4" fmla="*/ 1291772 h 1291772"/>
                <a:gd name="connsiteX5" fmla="*/ 1014583 w 1871152"/>
                <a:gd name="connsiteY5" fmla="*/ 333829 h 1291772"/>
                <a:gd name="connsiteX6" fmla="*/ 1087154 w 1871152"/>
                <a:gd name="connsiteY6" fmla="*/ 827315 h 1291772"/>
                <a:gd name="connsiteX7" fmla="*/ 1188754 w 1871152"/>
                <a:gd name="connsiteY7" fmla="*/ 642711 h 1291772"/>
                <a:gd name="connsiteX8" fmla="*/ 1871152 w 1871152"/>
                <a:gd name="connsiteY8" fmla="*/ 642712 h 1291772"/>
                <a:gd name="connsiteX0" fmla="*/ 0 w 1871152"/>
                <a:gd name="connsiteY0" fmla="*/ 629339 h 1291772"/>
                <a:gd name="connsiteX1" fmla="*/ 709782 w 1871152"/>
                <a:gd name="connsiteY1" fmla="*/ 617144 h 1291772"/>
                <a:gd name="connsiteX2" fmla="*/ 811383 w 1871152"/>
                <a:gd name="connsiteY2" fmla="*/ 0 h 1291772"/>
                <a:gd name="connsiteX3" fmla="*/ 912983 w 1871152"/>
                <a:gd name="connsiteY3" fmla="*/ 1291772 h 1291772"/>
                <a:gd name="connsiteX4" fmla="*/ 1014583 w 1871152"/>
                <a:gd name="connsiteY4" fmla="*/ 333829 h 1291772"/>
                <a:gd name="connsiteX5" fmla="*/ 1087154 w 1871152"/>
                <a:gd name="connsiteY5" fmla="*/ 827315 h 1291772"/>
                <a:gd name="connsiteX6" fmla="*/ 1188754 w 1871152"/>
                <a:gd name="connsiteY6" fmla="*/ 642711 h 1291772"/>
                <a:gd name="connsiteX7" fmla="*/ 1871152 w 1871152"/>
                <a:gd name="connsiteY7" fmla="*/ 642712 h 1291772"/>
                <a:gd name="connsiteX0" fmla="*/ 0 w 1871152"/>
                <a:gd name="connsiteY0" fmla="*/ 629339 h 1291772"/>
                <a:gd name="connsiteX1" fmla="*/ 719449 w 1871152"/>
                <a:gd name="connsiteY1" fmla="*/ 638043 h 1291772"/>
                <a:gd name="connsiteX2" fmla="*/ 811383 w 1871152"/>
                <a:gd name="connsiteY2" fmla="*/ 0 h 1291772"/>
                <a:gd name="connsiteX3" fmla="*/ 912983 w 1871152"/>
                <a:gd name="connsiteY3" fmla="*/ 1291772 h 1291772"/>
                <a:gd name="connsiteX4" fmla="*/ 1014583 w 1871152"/>
                <a:gd name="connsiteY4" fmla="*/ 333829 h 1291772"/>
                <a:gd name="connsiteX5" fmla="*/ 1087154 w 1871152"/>
                <a:gd name="connsiteY5" fmla="*/ 827315 h 1291772"/>
                <a:gd name="connsiteX6" fmla="*/ 1188754 w 1871152"/>
                <a:gd name="connsiteY6" fmla="*/ 642711 h 1291772"/>
                <a:gd name="connsiteX7" fmla="*/ 1871152 w 1871152"/>
                <a:gd name="connsiteY7" fmla="*/ 642712 h 129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52" h="1291772">
                  <a:moveTo>
                    <a:pt x="0" y="629339"/>
                  </a:moveTo>
                  <a:lnTo>
                    <a:pt x="719449" y="638043"/>
                  </a:lnTo>
                  <a:lnTo>
                    <a:pt x="811383" y="0"/>
                  </a:lnTo>
                  <a:lnTo>
                    <a:pt x="912983" y="1291772"/>
                  </a:lnTo>
                  <a:lnTo>
                    <a:pt x="1014583" y="333829"/>
                  </a:lnTo>
                  <a:lnTo>
                    <a:pt x="1087154" y="827315"/>
                  </a:lnTo>
                  <a:lnTo>
                    <a:pt x="1188754" y="642711"/>
                  </a:lnTo>
                  <a:lnTo>
                    <a:pt x="1871152" y="642712"/>
                  </a:lnTo>
                </a:path>
              </a:pathLst>
            </a:custGeom>
            <a:noFill/>
            <a:ln w="158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17" name="任意多边形: 形状 116">
              <a:extLst>
                <a:ext uri="{FF2B5EF4-FFF2-40B4-BE49-F238E27FC236}">
                  <a16:creationId xmlns="" xmlns:a16="http://schemas.microsoft.com/office/drawing/2014/main" id="{80178284-80FB-4C04-889C-2E83D5DF51BE}"/>
                </a:ext>
              </a:extLst>
            </p:cNvPr>
            <p:cNvSpPr/>
            <p:nvPr/>
          </p:nvSpPr>
          <p:spPr>
            <a:xfrm flipH="1">
              <a:off x="6296156" y="2470035"/>
              <a:ext cx="921978" cy="441501"/>
            </a:xfrm>
            <a:custGeom>
              <a:avLst/>
              <a:gdLst>
                <a:gd name="connsiteX0" fmla="*/ 0 w 2394857"/>
                <a:gd name="connsiteY0" fmla="*/ 638629 h 1291772"/>
                <a:gd name="connsiteX1" fmla="*/ 783771 w 2394857"/>
                <a:gd name="connsiteY1" fmla="*/ 638629 h 1291772"/>
                <a:gd name="connsiteX2" fmla="*/ 885371 w 2394857"/>
                <a:gd name="connsiteY2" fmla="*/ 449943 h 1291772"/>
                <a:gd name="connsiteX3" fmla="*/ 1001485 w 2394857"/>
                <a:gd name="connsiteY3" fmla="*/ 827315 h 1291772"/>
                <a:gd name="connsiteX4" fmla="*/ 1117600 w 2394857"/>
                <a:gd name="connsiteY4" fmla="*/ 537029 h 1291772"/>
                <a:gd name="connsiteX5" fmla="*/ 1219200 w 2394857"/>
                <a:gd name="connsiteY5" fmla="*/ 682172 h 1291772"/>
                <a:gd name="connsiteX6" fmla="*/ 1320800 w 2394857"/>
                <a:gd name="connsiteY6" fmla="*/ 0 h 1291772"/>
                <a:gd name="connsiteX7" fmla="*/ 1422400 w 2394857"/>
                <a:gd name="connsiteY7" fmla="*/ 1291772 h 1291772"/>
                <a:gd name="connsiteX8" fmla="*/ 1524000 w 2394857"/>
                <a:gd name="connsiteY8" fmla="*/ 333829 h 1291772"/>
                <a:gd name="connsiteX9" fmla="*/ 1596571 w 2394857"/>
                <a:gd name="connsiteY9" fmla="*/ 827315 h 1291772"/>
                <a:gd name="connsiteX10" fmla="*/ 1698171 w 2394857"/>
                <a:gd name="connsiteY10" fmla="*/ 595086 h 1291772"/>
                <a:gd name="connsiteX11" fmla="*/ 2394857 w 2394857"/>
                <a:gd name="connsiteY11" fmla="*/ 595086 h 1291772"/>
                <a:gd name="connsiteX0" fmla="*/ 0 w 2394857"/>
                <a:gd name="connsiteY0" fmla="*/ 638629 h 1291772"/>
                <a:gd name="connsiteX1" fmla="*/ 783771 w 2394857"/>
                <a:gd name="connsiteY1" fmla="*/ 638629 h 1291772"/>
                <a:gd name="connsiteX2" fmla="*/ 885371 w 2394857"/>
                <a:gd name="connsiteY2" fmla="*/ 449943 h 1291772"/>
                <a:gd name="connsiteX3" fmla="*/ 1001485 w 2394857"/>
                <a:gd name="connsiteY3" fmla="*/ 827315 h 1291772"/>
                <a:gd name="connsiteX4" fmla="*/ 1117600 w 2394857"/>
                <a:gd name="connsiteY4" fmla="*/ 537029 h 1291772"/>
                <a:gd name="connsiteX5" fmla="*/ 1219200 w 2394857"/>
                <a:gd name="connsiteY5" fmla="*/ 682172 h 1291772"/>
                <a:gd name="connsiteX6" fmla="*/ 1320800 w 2394857"/>
                <a:gd name="connsiteY6" fmla="*/ 0 h 1291772"/>
                <a:gd name="connsiteX7" fmla="*/ 1422400 w 2394857"/>
                <a:gd name="connsiteY7" fmla="*/ 1291772 h 1291772"/>
                <a:gd name="connsiteX8" fmla="*/ 1524000 w 2394857"/>
                <a:gd name="connsiteY8" fmla="*/ 333829 h 1291772"/>
                <a:gd name="connsiteX9" fmla="*/ 1596571 w 2394857"/>
                <a:gd name="connsiteY9" fmla="*/ 827315 h 1291772"/>
                <a:gd name="connsiteX10" fmla="*/ 1698171 w 2394857"/>
                <a:gd name="connsiteY10" fmla="*/ 642711 h 1291772"/>
                <a:gd name="connsiteX11" fmla="*/ 2394857 w 2394857"/>
                <a:gd name="connsiteY11" fmla="*/ 595086 h 1291772"/>
                <a:gd name="connsiteX0" fmla="*/ 0 w 2390094"/>
                <a:gd name="connsiteY0" fmla="*/ 638629 h 1291772"/>
                <a:gd name="connsiteX1" fmla="*/ 783771 w 2390094"/>
                <a:gd name="connsiteY1" fmla="*/ 638629 h 1291772"/>
                <a:gd name="connsiteX2" fmla="*/ 885371 w 2390094"/>
                <a:gd name="connsiteY2" fmla="*/ 449943 h 1291772"/>
                <a:gd name="connsiteX3" fmla="*/ 1001485 w 2390094"/>
                <a:gd name="connsiteY3" fmla="*/ 827315 h 1291772"/>
                <a:gd name="connsiteX4" fmla="*/ 1117600 w 2390094"/>
                <a:gd name="connsiteY4" fmla="*/ 537029 h 1291772"/>
                <a:gd name="connsiteX5" fmla="*/ 1219200 w 2390094"/>
                <a:gd name="connsiteY5" fmla="*/ 682172 h 1291772"/>
                <a:gd name="connsiteX6" fmla="*/ 1320800 w 2390094"/>
                <a:gd name="connsiteY6" fmla="*/ 0 h 1291772"/>
                <a:gd name="connsiteX7" fmla="*/ 1422400 w 2390094"/>
                <a:gd name="connsiteY7" fmla="*/ 1291772 h 1291772"/>
                <a:gd name="connsiteX8" fmla="*/ 1524000 w 2390094"/>
                <a:gd name="connsiteY8" fmla="*/ 333829 h 1291772"/>
                <a:gd name="connsiteX9" fmla="*/ 1596571 w 2390094"/>
                <a:gd name="connsiteY9" fmla="*/ 827315 h 1291772"/>
                <a:gd name="connsiteX10" fmla="*/ 1698171 w 2390094"/>
                <a:gd name="connsiteY10" fmla="*/ 642711 h 1291772"/>
                <a:gd name="connsiteX11" fmla="*/ 2390094 w 2390094"/>
                <a:gd name="connsiteY11" fmla="*/ 647474 h 1291772"/>
                <a:gd name="connsiteX0" fmla="*/ 0 w 2380569"/>
                <a:gd name="connsiteY0" fmla="*/ 638629 h 1291772"/>
                <a:gd name="connsiteX1" fmla="*/ 783771 w 2380569"/>
                <a:gd name="connsiteY1" fmla="*/ 638629 h 1291772"/>
                <a:gd name="connsiteX2" fmla="*/ 885371 w 2380569"/>
                <a:gd name="connsiteY2" fmla="*/ 449943 h 1291772"/>
                <a:gd name="connsiteX3" fmla="*/ 1001485 w 2380569"/>
                <a:gd name="connsiteY3" fmla="*/ 827315 h 1291772"/>
                <a:gd name="connsiteX4" fmla="*/ 1117600 w 2380569"/>
                <a:gd name="connsiteY4" fmla="*/ 537029 h 1291772"/>
                <a:gd name="connsiteX5" fmla="*/ 1219200 w 2380569"/>
                <a:gd name="connsiteY5" fmla="*/ 682172 h 1291772"/>
                <a:gd name="connsiteX6" fmla="*/ 1320800 w 2380569"/>
                <a:gd name="connsiteY6" fmla="*/ 0 h 1291772"/>
                <a:gd name="connsiteX7" fmla="*/ 1422400 w 2380569"/>
                <a:gd name="connsiteY7" fmla="*/ 1291772 h 1291772"/>
                <a:gd name="connsiteX8" fmla="*/ 1524000 w 2380569"/>
                <a:gd name="connsiteY8" fmla="*/ 333829 h 1291772"/>
                <a:gd name="connsiteX9" fmla="*/ 1596571 w 2380569"/>
                <a:gd name="connsiteY9" fmla="*/ 827315 h 1291772"/>
                <a:gd name="connsiteX10" fmla="*/ 1698171 w 2380569"/>
                <a:gd name="connsiteY10" fmla="*/ 642711 h 1291772"/>
                <a:gd name="connsiteX11" fmla="*/ 2380569 w 2380569"/>
                <a:gd name="connsiteY11" fmla="*/ 642712 h 1291772"/>
                <a:gd name="connsiteX0" fmla="*/ 0 w 1925210"/>
                <a:gd name="connsiteY0" fmla="*/ 638628 h 1291772"/>
                <a:gd name="connsiteX1" fmla="*/ 328412 w 1925210"/>
                <a:gd name="connsiteY1" fmla="*/ 638629 h 1291772"/>
                <a:gd name="connsiteX2" fmla="*/ 430012 w 1925210"/>
                <a:gd name="connsiteY2" fmla="*/ 449943 h 1291772"/>
                <a:gd name="connsiteX3" fmla="*/ 546126 w 1925210"/>
                <a:gd name="connsiteY3" fmla="*/ 827315 h 1291772"/>
                <a:gd name="connsiteX4" fmla="*/ 662241 w 1925210"/>
                <a:gd name="connsiteY4" fmla="*/ 537029 h 1291772"/>
                <a:gd name="connsiteX5" fmla="*/ 763841 w 1925210"/>
                <a:gd name="connsiteY5" fmla="*/ 682172 h 1291772"/>
                <a:gd name="connsiteX6" fmla="*/ 865441 w 1925210"/>
                <a:gd name="connsiteY6" fmla="*/ 0 h 1291772"/>
                <a:gd name="connsiteX7" fmla="*/ 967041 w 1925210"/>
                <a:gd name="connsiteY7" fmla="*/ 1291772 h 1291772"/>
                <a:gd name="connsiteX8" fmla="*/ 1068641 w 1925210"/>
                <a:gd name="connsiteY8" fmla="*/ 333829 h 1291772"/>
                <a:gd name="connsiteX9" fmla="*/ 1141212 w 1925210"/>
                <a:gd name="connsiteY9" fmla="*/ 827315 h 1291772"/>
                <a:gd name="connsiteX10" fmla="*/ 1242812 w 1925210"/>
                <a:gd name="connsiteY10" fmla="*/ 642711 h 1291772"/>
                <a:gd name="connsiteX11" fmla="*/ 1925210 w 1925210"/>
                <a:gd name="connsiteY11" fmla="*/ 642712 h 1291772"/>
                <a:gd name="connsiteX0" fmla="*/ 0 w 2341538"/>
                <a:gd name="connsiteY0" fmla="*/ 638629 h 1291772"/>
                <a:gd name="connsiteX1" fmla="*/ 744740 w 2341538"/>
                <a:gd name="connsiteY1" fmla="*/ 638629 h 1291772"/>
                <a:gd name="connsiteX2" fmla="*/ 846340 w 2341538"/>
                <a:gd name="connsiteY2" fmla="*/ 449943 h 1291772"/>
                <a:gd name="connsiteX3" fmla="*/ 962454 w 2341538"/>
                <a:gd name="connsiteY3" fmla="*/ 827315 h 1291772"/>
                <a:gd name="connsiteX4" fmla="*/ 1078569 w 2341538"/>
                <a:gd name="connsiteY4" fmla="*/ 537029 h 1291772"/>
                <a:gd name="connsiteX5" fmla="*/ 1180169 w 2341538"/>
                <a:gd name="connsiteY5" fmla="*/ 682172 h 1291772"/>
                <a:gd name="connsiteX6" fmla="*/ 1281769 w 2341538"/>
                <a:gd name="connsiteY6" fmla="*/ 0 h 1291772"/>
                <a:gd name="connsiteX7" fmla="*/ 1383369 w 2341538"/>
                <a:gd name="connsiteY7" fmla="*/ 1291772 h 1291772"/>
                <a:gd name="connsiteX8" fmla="*/ 1484969 w 2341538"/>
                <a:gd name="connsiteY8" fmla="*/ 333829 h 1291772"/>
                <a:gd name="connsiteX9" fmla="*/ 1557540 w 2341538"/>
                <a:gd name="connsiteY9" fmla="*/ 827315 h 1291772"/>
                <a:gd name="connsiteX10" fmla="*/ 1659140 w 2341538"/>
                <a:gd name="connsiteY10" fmla="*/ 642711 h 1291772"/>
                <a:gd name="connsiteX11" fmla="*/ 2341538 w 2341538"/>
                <a:gd name="connsiteY11" fmla="*/ 642712 h 1291772"/>
                <a:gd name="connsiteX0" fmla="*/ 0 w 2341538"/>
                <a:gd name="connsiteY0" fmla="*/ 638629 h 1291772"/>
                <a:gd name="connsiteX1" fmla="*/ 744740 w 2341538"/>
                <a:gd name="connsiteY1" fmla="*/ 638629 h 1291772"/>
                <a:gd name="connsiteX2" fmla="*/ 846340 w 2341538"/>
                <a:gd name="connsiteY2" fmla="*/ 449943 h 1291772"/>
                <a:gd name="connsiteX3" fmla="*/ 1078569 w 2341538"/>
                <a:gd name="connsiteY3" fmla="*/ 537029 h 1291772"/>
                <a:gd name="connsiteX4" fmla="*/ 1180169 w 2341538"/>
                <a:gd name="connsiteY4" fmla="*/ 682172 h 1291772"/>
                <a:gd name="connsiteX5" fmla="*/ 1281769 w 2341538"/>
                <a:gd name="connsiteY5" fmla="*/ 0 h 1291772"/>
                <a:gd name="connsiteX6" fmla="*/ 1383369 w 2341538"/>
                <a:gd name="connsiteY6" fmla="*/ 1291772 h 1291772"/>
                <a:gd name="connsiteX7" fmla="*/ 1484969 w 2341538"/>
                <a:gd name="connsiteY7" fmla="*/ 333829 h 1291772"/>
                <a:gd name="connsiteX8" fmla="*/ 1557540 w 2341538"/>
                <a:gd name="connsiteY8" fmla="*/ 827315 h 1291772"/>
                <a:gd name="connsiteX9" fmla="*/ 1659140 w 2341538"/>
                <a:gd name="connsiteY9" fmla="*/ 642711 h 1291772"/>
                <a:gd name="connsiteX10" fmla="*/ 2341538 w 2341538"/>
                <a:gd name="connsiteY10" fmla="*/ 642712 h 1291772"/>
                <a:gd name="connsiteX0" fmla="*/ 0 w 2341538"/>
                <a:gd name="connsiteY0" fmla="*/ 638629 h 1291772"/>
                <a:gd name="connsiteX1" fmla="*/ 744740 w 2341538"/>
                <a:gd name="connsiteY1" fmla="*/ 638629 h 1291772"/>
                <a:gd name="connsiteX2" fmla="*/ 1078569 w 2341538"/>
                <a:gd name="connsiteY2" fmla="*/ 537029 h 1291772"/>
                <a:gd name="connsiteX3" fmla="*/ 1180169 w 2341538"/>
                <a:gd name="connsiteY3" fmla="*/ 682172 h 1291772"/>
                <a:gd name="connsiteX4" fmla="*/ 1281769 w 2341538"/>
                <a:gd name="connsiteY4" fmla="*/ 0 h 1291772"/>
                <a:gd name="connsiteX5" fmla="*/ 1383369 w 2341538"/>
                <a:gd name="connsiteY5" fmla="*/ 1291772 h 1291772"/>
                <a:gd name="connsiteX6" fmla="*/ 1484969 w 2341538"/>
                <a:gd name="connsiteY6" fmla="*/ 333829 h 1291772"/>
                <a:gd name="connsiteX7" fmla="*/ 1557540 w 2341538"/>
                <a:gd name="connsiteY7" fmla="*/ 827315 h 1291772"/>
                <a:gd name="connsiteX8" fmla="*/ 1659140 w 2341538"/>
                <a:gd name="connsiteY8" fmla="*/ 642711 h 1291772"/>
                <a:gd name="connsiteX9" fmla="*/ 2341538 w 2341538"/>
                <a:gd name="connsiteY9" fmla="*/ 642712 h 1291772"/>
                <a:gd name="connsiteX0" fmla="*/ 0 w 1942032"/>
                <a:gd name="connsiteY0" fmla="*/ 657208 h 1291772"/>
                <a:gd name="connsiteX1" fmla="*/ 345234 w 1942032"/>
                <a:gd name="connsiteY1" fmla="*/ 638629 h 1291772"/>
                <a:gd name="connsiteX2" fmla="*/ 679063 w 1942032"/>
                <a:gd name="connsiteY2" fmla="*/ 537029 h 1291772"/>
                <a:gd name="connsiteX3" fmla="*/ 780663 w 1942032"/>
                <a:gd name="connsiteY3" fmla="*/ 682172 h 1291772"/>
                <a:gd name="connsiteX4" fmla="*/ 882263 w 1942032"/>
                <a:gd name="connsiteY4" fmla="*/ 0 h 1291772"/>
                <a:gd name="connsiteX5" fmla="*/ 983863 w 1942032"/>
                <a:gd name="connsiteY5" fmla="*/ 1291772 h 1291772"/>
                <a:gd name="connsiteX6" fmla="*/ 1085463 w 1942032"/>
                <a:gd name="connsiteY6" fmla="*/ 333829 h 1291772"/>
                <a:gd name="connsiteX7" fmla="*/ 1158034 w 1942032"/>
                <a:gd name="connsiteY7" fmla="*/ 827315 h 1291772"/>
                <a:gd name="connsiteX8" fmla="*/ 1259634 w 1942032"/>
                <a:gd name="connsiteY8" fmla="*/ 642711 h 1291772"/>
                <a:gd name="connsiteX9" fmla="*/ 1942032 w 1942032"/>
                <a:gd name="connsiteY9" fmla="*/ 642712 h 1291772"/>
                <a:gd name="connsiteX0" fmla="*/ 0 w 1871152"/>
                <a:gd name="connsiteY0" fmla="*/ 629339 h 1291772"/>
                <a:gd name="connsiteX1" fmla="*/ 274354 w 1871152"/>
                <a:gd name="connsiteY1" fmla="*/ 638629 h 1291772"/>
                <a:gd name="connsiteX2" fmla="*/ 608183 w 1871152"/>
                <a:gd name="connsiteY2" fmla="*/ 537029 h 1291772"/>
                <a:gd name="connsiteX3" fmla="*/ 709783 w 1871152"/>
                <a:gd name="connsiteY3" fmla="*/ 682172 h 1291772"/>
                <a:gd name="connsiteX4" fmla="*/ 811383 w 1871152"/>
                <a:gd name="connsiteY4" fmla="*/ 0 h 1291772"/>
                <a:gd name="connsiteX5" fmla="*/ 912983 w 1871152"/>
                <a:gd name="connsiteY5" fmla="*/ 1291772 h 1291772"/>
                <a:gd name="connsiteX6" fmla="*/ 1014583 w 1871152"/>
                <a:gd name="connsiteY6" fmla="*/ 333829 h 1291772"/>
                <a:gd name="connsiteX7" fmla="*/ 1087154 w 1871152"/>
                <a:gd name="connsiteY7" fmla="*/ 827315 h 1291772"/>
                <a:gd name="connsiteX8" fmla="*/ 1188754 w 1871152"/>
                <a:gd name="connsiteY8" fmla="*/ 642711 h 1291772"/>
                <a:gd name="connsiteX9" fmla="*/ 1871152 w 1871152"/>
                <a:gd name="connsiteY9" fmla="*/ 642712 h 1291772"/>
                <a:gd name="connsiteX0" fmla="*/ 0 w 1871152"/>
                <a:gd name="connsiteY0" fmla="*/ 629339 h 1291772"/>
                <a:gd name="connsiteX1" fmla="*/ 274354 w 1871152"/>
                <a:gd name="connsiteY1" fmla="*/ 638629 h 1291772"/>
                <a:gd name="connsiteX2" fmla="*/ 709783 w 1871152"/>
                <a:gd name="connsiteY2" fmla="*/ 682172 h 1291772"/>
                <a:gd name="connsiteX3" fmla="*/ 811383 w 1871152"/>
                <a:gd name="connsiteY3" fmla="*/ 0 h 1291772"/>
                <a:gd name="connsiteX4" fmla="*/ 912983 w 1871152"/>
                <a:gd name="connsiteY4" fmla="*/ 1291772 h 1291772"/>
                <a:gd name="connsiteX5" fmla="*/ 1014583 w 1871152"/>
                <a:gd name="connsiteY5" fmla="*/ 333829 h 1291772"/>
                <a:gd name="connsiteX6" fmla="*/ 1087154 w 1871152"/>
                <a:gd name="connsiteY6" fmla="*/ 827315 h 1291772"/>
                <a:gd name="connsiteX7" fmla="*/ 1188754 w 1871152"/>
                <a:gd name="connsiteY7" fmla="*/ 642711 h 1291772"/>
                <a:gd name="connsiteX8" fmla="*/ 1871152 w 1871152"/>
                <a:gd name="connsiteY8" fmla="*/ 642712 h 1291772"/>
                <a:gd name="connsiteX0" fmla="*/ 0 w 1871152"/>
                <a:gd name="connsiteY0" fmla="*/ 629339 h 1291772"/>
                <a:gd name="connsiteX1" fmla="*/ 274354 w 1871152"/>
                <a:gd name="connsiteY1" fmla="*/ 638629 h 1291772"/>
                <a:gd name="connsiteX2" fmla="*/ 709782 w 1871152"/>
                <a:gd name="connsiteY2" fmla="*/ 617144 h 1291772"/>
                <a:gd name="connsiteX3" fmla="*/ 811383 w 1871152"/>
                <a:gd name="connsiteY3" fmla="*/ 0 h 1291772"/>
                <a:gd name="connsiteX4" fmla="*/ 912983 w 1871152"/>
                <a:gd name="connsiteY4" fmla="*/ 1291772 h 1291772"/>
                <a:gd name="connsiteX5" fmla="*/ 1014583 w 1871152"/>
                <a:gd name="connsiteY5" fmla="*/ 333829 h 1291772"/>
                <a:gd name="connsiteX6" fmla="*/ 1087154 w 1871152"/>
                <a:gd name="connsiteY6" fmla="*/ 827315 h 1291772"/>
                <a:gd name="connsiteX7" fmla="*/ 1188754 w 1871152"/>
                <a:gd name="connsiteY7" fmla="*/ 642711 h 1291772"/>
                <a:gd name="connsiteX8" fmla="*/ 1871152 w 1871152"/>
                <a:gd name="connsiteY8" fmla="*/ 642712 h 1291772"/>
                <a:gd name="connsiteX0" fmla="*/ 0 w 1871152"/>
                <a:gd name="connsiteY0" fmla="*/ 629339 h 1291772"/>
                <a:gd name="connsiteX1" fmla="*/ 709782 w 1871152"/>
                <a:gd name="connsiteY1" fmla="*/ 617144 h 1291772"/>
                <a:gd name="connsiteX2" fmla="*/ 811383 w 1871152"/>
                <a:gd name="connsiteY2" fmla="*/ 0 h 1291772"/>
                <a:gd name="connsiteX3" fmla="*/ 912983 w 1871152"/>
                <a:gd name="connsiteY3" fmla="*/ 1291772 h 1291772"/>
                <a:gd name="connsiteX4" fmla="*/ 1014583 w 1871152"/>
                <a:gd name="connsiteY4" fmla="*/ 333829 h 1291772"/>
                <a:gd name="connsiteX5" fmla="*/ 1087154 w 1871152"/>
                <a:gd name="connsiteY5" fmla="*/ 827315 h 1291772"/>
                <a:gd name="connsiteX6" fmla="*/ 1188754 w 1871152"/>
                <a:gd name="connsiteY6" fmla="*/ 642711 h 1291772"/>
                <a:gd name="connsiteX7" fmla="*/ 1871152 w 1871152"/>
                <a:gd name="connsiteY7" fmla="*/ 642712 h 1291772"/>
                <a:gd name="connsiteX0" fmla="*/ 0 w 1871152"/>
                <a:gd name="connsiteY0" fmla="*/ 629339 h 1291772"/>
                <a:gd name="connsiteX1" fmla="*/ 719449 w 1871152"/>
                <a:gd name="connsiteY1" fmla="*/ 638043 h 1291772"/>
                <a:gd name="connsiteX2" fmla="*/ 811383 w 1871152"/>
                <a:gd name="connsiteY2" fmla="*/ 0 h 1291772"/>
                <a:gd name="connsiteX3" fmla="*/ 912983 w 1871152"/>
                <a:gd name="connsiteY3" fmla="*/ 1291772 h 1291772"/>
                <a:gd name="connsiteX4" fmla="*/ 1014583 w 1871152"/>
                <a:gd name="connsiteY4" fmla="*/ 333829 h 1291772"/>
                <a:gd name="connsiteX5" fmla="*/ 1087154 w 1871152"/>
                <a:gd name="connsiteY5" fmla="*/ 827315 h 1291772"/>
                <a:gd name="connsiteX6" fmla="*/ 1188754 w 1871152"/>
                <a:gd name="connsiteY6" fmla="*/ 642711 h 1291772"/>
                <a:gd name="connsiteX7" fmla="*/ 1871152 w 1871152"/>
                <a:gd name="connsiteY7" fmla="*/ 642712 h 129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52" h="1291772">
                  <a:moveTo>
                    <a:pt x="0" y="629339"/>
                  </a:moveTo>
                  <a:lnTo>
                    <a:pt x="719449" y="638043"/>
                  </a:lnTo>
                  <a:lnTo>
                    <a:pt x="811383" y="0"/>
                  </a:lnTo>
                  <a:lnTo>
                    <a:pt x="912983" y="1291772"/>
                  </a:lnTo>
                  <a:lnTo>
                    <a:pt x="1014583" y="333829"/>
                  </a:lnTo>
                  <a:lnTo>
                    <a:pt x="1087154" y="827315"/>
                  </a:lnTo>
                  <a:lnTo>
                    <a:pt x="1188754" y="642711"/>
                  </a:lnTo>
                  <a:lnTo>
                    <a:pt x="1871152" y="642712"/>
                  </a:lnTo>
                </a:path>
              </a:pathLst>
            </a:custGeom>
            <a:noFill/>
            <a:ln w="158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grpSp>
      <p:sp>
        <p:nvSpPr>
          <p:cNvPr id="31" name="PA-demisemiquaver_153783">
            <a:extLst>
              <a:ext uri="{FF2B5EF4-FFF2-40B4-BE49-F238E27FC236}">
                <a16:creationId xmlns="" xmlns:a16="http://schemas.microsoft.com/office/drawing/2014/main" id="{3385FA14-F1FC-4D43-BD8C-17F75C9D1056}"/>
              </a:ext>
            </a:extLst>
          </p:cNvPr>
          <p:cNvSpPr>
            <a:spLocks noChangeAspect="1"/>
          </p:cNvSpPr>
          <p:nvPr>
            <p:custDataLst>
              <p:tags r:id="rId8"/>
            </p:custDataLst>
          </p:nvPr>
        </p:nvSpPr>
        <p:spPr bwMode="auto">
          <a:xfrm>
            <a:off x="4124669" y="2016511"/>
            <a:ext cx="281567" cy="281468"/>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00" h="4406">
                <a:moveTo>
                  <a:pt x="4331" y="55"/>
                </a:moveTo>
                <a:cubicBezTo>
                  <a:pt x="4287" y="17"/>
                  <a:pt x="4229" y="0"/>
                  <a:pt x="4172" y="8"/>
                </a:cubicBezTo>
                <a:lnTo>
                  <a:pt x="1372" y="408"/>
                </a:lnTo>
                <a:cubicBezTo>
                  <a:pt x="1273" y="422"/>
                  <a:pt x="1200" y="506"/>
                  <a:pt x="1200" y="606"/>
                </a:cubicBezTo>
                <a:lnTo>
                  <a:pt x="1200" y="1406"/>
                </a:lnTo>
                <a:lnTo>
                  <a:pt x="1200" y="3038"/>
                </a:lnTo>
                <a:cubicBezTo>
                  <a:pt x="1082" y="2975"/>
                  <a:pt x="946" y="2939"/>
                  <a:pt x="800" y="2939"/>
                </a:cubicBezTo>
                <a:cubicBezTo>
                  <a:pt x="359" y="2939"/>
                  <a:pt x="0" y="3268"/>
                  <a:pt x="0" y="3673"/>
                </a:cubicBezTo>
                <a:cubicBezTo>
                  <a:pt x="0" y="4077"/>
                  <a:pt x="359" y="4406"/>
                  <a:pt x="800" y="4406"/>
                </a:cubicBezTo>
                <a:cubicBezTo>
                  <a:pt x="1241" y="4406"/>
                  <a:pt x="1600" y="4077"/>
                  <a:pt x="1600" y="3673"/>
                </a:cubicBezTo>
                <a:lnTo>
                  <a:pt x="1600" y="1579"/>
                </a:lnTo>
                <a:lnTo>
                  <a:pt x="4000" y="1237"/>
                </a:lnTo>
                <a:lnTo>
                  <a:pt x="4000" y="2705"/>
                </a:lnTo>
                <a:cubicBezTo>
                  <a:pt x="3882" y="2642"/>
                  <a:pt x="3746" y="2606"/>
                  <a:pt x="3600" y="2606"/>
                </a:cubicBezTo>
                <a:cubicBezTo>
                  <a:pt x="3159" y="2606"/>
                  <a:pt x="2800" y="2935"/>
                  <a:pt x="2800" y="3339"/>
                </a:cubicBezTo>
                <a:cubicBezTo>
                  <a:pt x="2800" y="3744"/>
                  <a:pt x="3159" y="4073"/>
                  <a:pt x="3600" y="4073"/>
                </a:cubicBezTo>
                <a:cubicBezTo>
                  <a:pt x="4041" y="4073"/>
                  <a:pt x="4400" y="3744"/>
                  <a:pt x="4400" y="3339"/>
                </a:cubicBezTo>
                <a:lnTo>
                  <a:pt x="4400" y="1006"/>
                </a:lnTo>
                <a:lnTo>
                  <a:pt x="4400" y="206"/>
                </a:lnTo>
                <a:cubicBezTo>
                  <a:pt x="4400" y="148"/>
                  <a:pt x="4375" y="93"/>
                  <a:pt x="4331" y="55"/>
                </a:cubicBezTo>
                <a:close/>
              </a:path>
            </a:pathLst>
          </a:custGeom>
          <a:gradFill>
            <a:gsLst>
              <a:gs pos="0">
                <a:schemeClr val="accent1"/>
              </a:gs>
              <a:gs pos="100000">
                <a:schemeClr val="accent1">
                  <a:lumMod val="20000"/>
                  <a:lumOff val="80000"/>
                </a:schemeClr>
              </a:gs>
            </a:gsLst>
            <a:lin ang="16200000" scaled="1"/>
          </a:gradFill>
          <a:ln>
            <a:noFill/>
          </a:ln>
        </p:spPr>
      </p:sp>
    </p:spTree>
    <p:extLst>
      <p:ext uri="{BB962C8B-B14F-4D97-AF65-F5344CB8AC3E}">
        <p14:creationId xmlns:p14="http://schemas.microsoft.com/office/powerpoint/2010/main" val="279925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indefinite" fill="hold" nodeType="clickEffect">
                                  <p:stCondLst>
                                    <p:cond delay="0"/>
                                  </p:stCondLst>
                                  <p:endCondLst>
                                    <p:cond evt="onNext" delay="0">
                                      <p:tgtEl>
                                        <p:sldTgt/>
                                      </p:tgtEl>
                                    </p:cond>
                                  </p:endCondLst>
                                  <p:childTnLst>
                                    <p:animRot by="21600000">
                                      <p:cBhvr>
                                        <p:cTn id="6" dur="20000" fill="hold"/>
                                        <p:tgtEl>
                                          <p:spTgt spid="29"/>
                                        </p:tgtEl>
                                        <p:attrNameLst>
                                          <p:attrName>r</p:attrName>
                                        </p:attrNameLst>
                                      </p:cBhvr>
                                    </p:animRot>
                                  </p:childTnLst>
                                </p:cTn>
                              </p:par>
                              <p:par>
                                <p:cTn id="7" presetID="53" presetClass="entr" presetSubtype="16" repeatCount="indefinite" fill="hold" nodeType="withEffect">
                                  <p:stCondLst>
                                    <p:cond delay="1526"/>
                                  </p:stCondLst>
                                  <p:endCondLst>
                                    <p:cond evt="onNext" delay="0">
                                      <p:tgtEl>
                                        <p:sldTgt/>
                                      </p:tgtEl>
                                    </p:cond>
                                  </p:endCondLst>
                                  <p:childTnLst>
                                    <p:set>
                                      <p:cBhvr>
                                        <p:cTn id="8" dur="1" fill="hold">
                                          <p:stCondLst>
                                            <p:cond delay="0"/>
                                          </p:stCondLst>
                                        </p:cTn>
                                        <p:tgtEl>
                                          <p:spTgt spid="30"/>
                                        </p:tgtEl>
                                        <p:attrNameLst>
                                          <p:attrName>style.visibility</p:attrName>
                                        </p:attrNameLst>
                                      </p:cBhvr>
                                      <p:to>
                                        <p:strVal val="visible"/>
                                      </p:to>
                                    </p:set>
                                    <p:anim calcmode="lin" valueType="num">
                                      <p:cBhvr>
                                        <p:cTn id="9" dur="500" fill="hold"/>
                                        <p:tgtEl>
                                          <p:spTgt spid="30"/>
                                        </p:tgtEl>
                                        <p:attrNameLst>
                                          <p:attrName>ppt_w</p:attrName>
                                        </p:attrNameLst>
                                      </p:cBhvr>
                                      <p:tavLst>
                                        <p:tav tm="0">
                                          <p:val>
                                            <p:fltVal val="0"/>
                                          </p:val>
                                        </p:tav>
                                        <p:tav tm="100000">
                                          <p:val>
                                            <p:strVal val="#ppt_w"/>
                                          </p:val>
                                        </p:tav>
                                      </p:tavLst>
                                    </p:anim>
                                    <p:anim calcmode="lin" valueType="num">
                                      <p:cBhvr>
                                        <p:cTn id="10" dur="500" fill="hold"/>
                                        <p:tgtEl>
                                          <p:spTgt spid="30"/>
                                        </p:tgtEl>
                                        <p:attrNameLst>
                                          <p:attrName>ppt_h</p:attrName>
                                        </p:attrNameLst>
                                      </p:cBhvr>
                                      <p:tavLst>
                                        <p:tav tm="0">
                                          <p:val>
                                            <p:fltVal val="0"/>
                                          </p:val>
                                        </p:tav>
                                        <p:tav tm="100000">
                                          <p:val>
                                            <p:strVal val="#ppt_h"/>
                                          </p:val>
                                        </p:tav>
                                      </p:tavLst>
                                    </p:anim>
                                    <p:animEffect transition="in" filter="fade">
                                      <p:cBhvr>
                                        <p:cTn id="11" dur="500"/>
                                        <p:tgtEl>
                                          <p:spTgt spid="30"/>
                                        </p:tgtEl>
                                      </p:cBhvr>
                                    </p:animEffect>
                                    <p:animMotion origin="layout" path="M 4.16667E-6 -2.96296E-6 L 0.11132 -0.10995 " pathEditMode="relative">
                                      <p:cBhvr from="" to="">
                                        <p:cTn id="12" dur="2000" accel="50000" decel="50000" fill="hold">
                                          <p:stCondLst>
                                            <p:cond delay="0"/>
                                          </p:stCondLst>
                                        </p:cTn>
                                        <p:tgtEl>
                                          <p:spTgt spid="30"/>
                                        </p:tgtEl>
                                        <p:attrNameLst>
                                          <p:attrName>ppt_x</p:attrName>
                                          <p:attrName>ppt_y</p:attrName>
                                        </p:attrNameLst>
                                      </p:cBhvr>
                                    </p:animMotion>
                                    <p:anim to="" calcmode="lin" valueType="num">
                                      <p:cBhvr>
                                        <p:cTn id="13" dur="500" fill="hold">
                                          <p:stCondLst>
                                            <p:cond delay="1500"/>
                                          </p:stCondLst>
                                        </p:cTn>
                                        <p:tgtEl>
                                          <p:spTgt spid="30"/>
                                        </p:tgtEl>
                                        <p:attrNameLst>
                                          <p:attrName>ppt_w</p:attrName>
                                        </p:attrNameLst>
                                      </p:cBhvr>
                                      <p:tavLst>
                                        <p:tav tm="0">
                                          <p:val>
                                            <p:strVal val="ppt_w"/>
                                          </p:val>
                                        </p:tav>
                                        <p:tav tm="100000">
                                          <p:val>
                                            <p:fltVal val="0"/>
                                          </p:val>
                                        </p:tav>
                                      </p:tavLst>
                                    </p:anim>
                                    <p:anim to="" calcmode="lin" valueType="num">
                                      <p:cBhvr>
                                        <p:cTn id="14" dur="500" fill="hold">
                                          <p:stCondLst>
                                            <p:cond delay="1500"/>
                                          </p:stCondLst>
                                        </p:cTn>
                                        <p:tgtEl>
                                          <p:spTgt spid="30"/>
                                        </p:tgtEl>
                                        <p:attrNameLst>
                                          <p:attrName>ppt_h</p:attrName>
                                        </p:attrNameLst>
                                      </p:cBhvr>
                                      <p:tavLst>
                                        <p:tav tm="0">
                                          <p:val>
                                            <p:strVal val="ppt_h"/>
                                          </p:val>
                                        </p:tav>
                                        <p:tav tm="100000">
                                          <p:val>
                                            <p:fltVal val="0"/>
                                          </p:val>
                                        </p:tav>
                                      </p:tavLst>
                                    </p:anim>
                                    <p:animEffect transition="out" filter="fade">
                                      <p:cBhvr>
                                        <p:cTn id="15" dur="500">
                                          <p:stCondLst>
                                            <p:cond delay="1500"/>
                                          </p:stCondLst>
                                        </p:cTn>
                                        <p:tgtEl>
                                          <p:spTgt spid="30"/>
                                        </p:tgtEl>
                                      </p:cBhvr>
                                    </p:animEffect>
                                    <p:set>
                                      <p:cBhvr>
                                        <p:cTn id="16" dur="1" fill="hold">
                                          <p:stCondLst>
                                            <p:cond delay="1999"/>
                                          </p:stCondLst>
                                        </p:cTn>
                                        <p:tgtEl>
                                          <p:spTgt spid="30"/>
                                        </p:tgtEl>
                                        <p:attrNameLst>
                                          <p:attrName>style.visibility</p:attrName>
                                        </p:attrNameLst>
                                      </p:cBhvr>
                                      <p:to>
                                        <p:strVal val="hidden"/>
                                      </p:to>
                                    </p:set>
                                  </p:childTnLst>
                                </p:cTn>
                              </p:par>
                              <p:par>
                                <p:cTn id="17" presetID="53" presetClass="entr" presetSubtype="16" repeatCount="indefinite" fill="hold" nodeType="withEffect">
                                  <p:stCondLst>
                                    <p:cond delay="518"/>
                                  </p:stCondLst>
                                  <p:endCondLst>
                                    <p:cond evt="onNext" delay="0">
                                      <p:tgtEl>
                                        <p:sldTgt/>
                                      </p:tgtEl>
                                    </p:cond>
                                  </p:end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animMotion origin="layout" path="M 4.16667E-6 -2.96296E-6 L 0.11132 -0.10995 " pathEditMode="relative">
                                      <p:cBhvr from="" to="">
                                        <p:cTn id="22" dur="2000" accel="50000" decel="50000" fill="hold">
                                          <p:stCondLst>
                                            <p:cond delay="0"/>
                                          </p:stCondLst>
                                        </p:cTn>
                                        <p:tgtEl>
                                          <p:spTgt spid="31"/>
                                        </p:tgtEl>
                                        <p:attrNameLst>
                                          <p:attrName>ppt_x</p:attrName>
                                          <p:attrName>ppt_y</p:attrName>
                                        </p:attrNameLst>
                                      </p:cBhvr>
                                    </p:animMotion>
                                    <p:anim to="" calcmode="lin" valueType="num">
                                      <p:cBhvr>
                                        <p:cTn id="23" dur="500" fill="hold">
                                          <p:stCondLst>
                                            <p:cond delay="1500"/>
                                          </p:stCondLst>
                                        </p:cTn>
                                        <p:tgtEl>
                                          <p:spTgt spid="31"/>
                                        </p:tgtEl>
                                        <p:attrNameLst>
                                          <p:attrName>ppt_w</p:attrName>
                                        </p:attrNameLst>
                                      </p:cBhvr>
                                      <p:tavLst>
                                        <p:tav tm="0">
                                          <p:val>
                                            <p:strVal val="ppt_w"/>
                                          </p:val>
                                        </p:tav>
                                        <p:tav tm="100000">
                                          <p:val>
                                            <p:fltVal val="0"/>
                                          </p:val>
                                        </p:tav>
                                      </p:tavLst>
                                    </p:anim>
                                    <p:anim to="" calcmode="lin" valueType="num">
                                      <p:cBhvr>
                                        <p:cTn id="24" dur="500" fill="hold">
                                          <p:stCondLst>
                                            <p:cond delay="1500"/>
                                          </p:stCondLst>
                                        </p:cTn>
                                        <p:tgtEl>
                                          <p:spTgt spid="31"/>
                                        </p:tgtEl>
                                        <p:attrNameLst>
                                          <p:attrName>ppt_h</p:attrName>
                                        </p:attrNameLst>
                                      </p:cBhvr>
                                      <p:tavLst>
                                        <p:tav tm="0">
                                          <p:val>
                                            <p:strVal val="ppt_h"/>
                                          </p:val>
                                        </p:tav>
                                        <p:tav tm="100000">
                                          <p:val>
                                            <p:fltVal val="0"/>
                                          </p:val>
                                        </p:tav>
                                      </p:tavLst>
                                    </p:anim>
                                    <p:animEffect transition="out" filter="fade">
                                      <p:cBhvr>
                                        <p:cTn id="25" dur="500">
                                          <p:stCondLst>
                                            <p:cond delay="1500"/>
                                          </p:stCondLst>
                                        </p:cTn>
                                        <p:tgtEl>
                                          <p:spTgt spid="31"/>
                                        </p:tgtEl>
                                      </p:cBhvr>
                                    </p:animEffect>
                                    <p:set>
                                      <p:cBhvr>
                                        <p:cTn id="26" dur="1" fill="hold">
                                          <p:stCondLst>
                                            <p:cond delay="1999"/>
                                          </p:stCondLst>
                                        </p:cTn>
                                        <p:tgtEl>
                                          <p:spTgt spid="31"/>
                                        </p:tgtEl>
                                        <p:attrNameLst>
                                          <p:attrName>style.visibility</p:attrName>
                                        </p:attrNameLst>
                                      </p:cBhvr>
                                      <p:to>
                                        <p:strVal val="hidden"/>
                                      </p:to>
                                    </p:set>
                                  </p:childTnLst>
                                </p:cTn>
                              </p:par>
                              <p:par>
                                <p:cTn id="27" presetID="53" presetClass="entr" presetSubtype="16" repeatCount="indefinite" fill="hold" nodeType="withEffect">
                                  <p:stCondLst>
                                    <p:cond delay="2515"/>
                                  </p:stCondLst>
                                  <p:endCondLst>
                                    <p:cond evt="onNext" delay="0">
                                      <p:tgtEl>
                                        <p:sldTgt/>
                                      </p:tgtEl>
                                    </p:cond>
                                  </p:end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fltVal val="0"/>
                                          </p:val>
                                        </p:tav>
                                        <p:tav tm="100000">
                                          <p:val>
                                            <p:strVal val="#ppt_w"/>
                                          </p:val>
                                        </p:tav>
                                      </p:tavLst>
                                    </p:anim>
                                    <p:anim calcmode="lin" valueType="num">
                                      <p:cBhvr>
                                        <p:cTn id="30" dur="500" fill="hold"/>
                                        <p:tgtEl>
                                          <p:spTgt spid="32"/>
                                        </p:tgtEl>
                                        <p:attrNameLst>
                                          <p:attrName>ppt_h</p:attrName>
                                        </p:attrNameLst>
                                      </p:cBhvr>
                                      <p:tavLst>
                                        <p:tav tm="0">
                                          <p:val>
                                            <p:fltVal val="0"/>
                                          </p:val>
                                        </p:tav>
                                        <p:tav tm="100000">
                                          <p:val>
                                            <p:strVal val="#ppt_h"/>
                                          </p:val>
                                        </p:tav>
                                      </p:tavLst>
                                    </p:anim>
                                    <p:animEffect transition="in" filter="fade">
                                      <p:cBhvr>
                                        <p:cTn id="31" dur="500"/>
                                        <p:tgtEl>
                                          <p:spTgt spid="32"/>
                                        </p:tgtEl>
                                      </p:cBhvr>
                                    </p:animEffect>
                                    <p:animMotion origin="layout" path="M 4.16667E-6 -2.96296E-6 L 0.11132 -0.10995 " pathEditMode="relative">
                                      <p:cBhvr from="" to="">
                                        <p:cTn id="32" dur="2000" accel="50000" decel="50000" fill="hold">
                                          <p:stCondLst>
                                            <p:cond delay="0"/>
                                          </p:stCondLst>
                                        </p:cTn>
                                        <p:tgtEl>
                                          <p:spTgt spid="32"/>
                                        </p:tgtEl>
                                        <p:attrNameLst>
                                          <p:attrName>ppt_x</p:attrName>
                                          <p:attrName>ppt_y</p:attrName>
                                        </p:attrNameLst>
                                      </p:cBhvr>
                                    </p:animMotion>
                                    <p:anim to="" calcmode="lin" valueType="num">
                                      <p:cBhvr>
                                        <p:cTn id="33" dur="500" fill="hold">
                                          <p:stCondLst>
                                            <p:cond delay="1500"/>
                                          </p:stCondLst>
                                        </p:cTn>
                                        <p:tgtEl>
                                          <p:spTgt spid="32"/>
                                        </p:tgtEl>
                                        <p:attrNameLst>
                                          <p:attrName>ppt_w</p:attrName>
                                        </p:attrNameLst>
                                      </p:cBhvr>
                                      <p:tavLst>
                                        <p:tav tm="0">
                                          <p:val>
                                            <p:strVal val="ppt_w"/>
                                          </p:val>
                                        </p:tav>
                                        <p:tav tm="100000">
                                          <p:val>
                                            <p:fltVal val="0"/>
                                          </p:val>
                                        </p:tav>
                                      </p:tavLst>
                                    </p:anim>
                                    <p:anim to="" calcmode="lin" valueType="num">
                                      <p:cBhvr>
                                        <p:cTn id="34" dur="500" fill="hold">
                                          <p:stCondLst>
                                            <p:cond delay="1500"/>
                                          </p:stCondLst>
                                        </p:cTn>
                                        <p:tgtEl>
                                          <p:spTgt spid="32"/>
                                        </p:tgtEl>
                                        <p:attrNameLst>
                                          <p:attrName>ppt_h</p:attrName>
                                        </p:attrNameLst>
                                      </p:cBhvr>
                                      <p:tavLst>
                                        <p:tav tm="0">
                                          <p:val>
                                            <p:strVal val="ppt_h"/>
                                          </p:val>
                                        </p:tav>
                                        <p:tav tm="100000">
                                          <p:val>
                                            <p:fltVal val="0"/>
                                          </p:val>
                                        </p:tav>
                                      </p:tavLst>
                                    </p:anim>
                                    <p:animEffect transition="out" filter="fade">
                                      <p:cBhvr>
                                        <p:cTn id="35" dur="500">
                                          <p:stCondLst>
                                            <p:cond delay="1500"/>
                                          </p:stCondLst>
                                        </p:cTn>
                                        <p:tgtEl>
                                          <p:spTgt spid="32"/>
                                        </p:tgtEl>
                                      </p:cBhvr>
                                    </p:animEffect>
                                    <p:set>
                                      <p:cBhvr>
                                        <p:cTn id="36" dur="1" fill="hold">
                                          <p:stCondLst>
                                            <p:cond delay="1999"/>
                                          </p:stCondLst>
                                        </p:cTn>
                                        <p:tgtEl>
                                          <p:spTgt spid="32"/>
                                        </p:tgtEl>
                                        <p:attrNameLst>
                                          <p:attrName>style.visibility</p:attrName>
                                        </p:attrNameLst>
                                      </p:cBhvr>
                                      <p:to>
                                        <p:strVal val="hidden"/>
                                      </p:to>
                                    </p:set>
                                  </p:childTnLst>
                                </p:cTn>
                              </p:par>
                              <p:par>
                                <p:cTn id="37" presetID="53" presetClass="entr" presetSubtype="16" repeatCount="indefinite" fill="hold" nodeType="withEffect">
                                  <p:stCondLst>
                                    <p:cond delay="1099"/>
                                  </p:stCondLst>
                                  <p:endCondLst>
                                    <p:cond evt="onNext" delay="0">
                                      <p:tgtEl>
                                        <p:sldTgt/>
                                      </p:tgtEl>
                                    </p:cond>
                                  </p:end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animMotion origin="layout" path="M 4.16667E-6 -2.96296E-6 L 0.11132 -0.10995 " pathEditMode="relative">
                                      <p:cBhvr from="" to="">
                                        <p:cTn id="42" dur="2000" accel="50000" decel="50000" fill="hold">
                                          <p:stCondLst>
                                            <p:cond delay="0"/>
                                          </p:stCondLst>
                                        </p:cTn>
                                        <p:tgtEl>
                                          <p:spTgt spid="33"/>
                                        </p:tgtEl>
                                        <p:attrNameLst>
                                          <p:attrName>ppt_x</p:attrName>
                                          <p:attrName>ppt_y</p:attrName>
                                        </p:attrNameLst>
                                      </p:cBhvr>
                                    </p:animMotion>
                                    <p:anim to="" calcmode="lin" valueType="num">
                                      <p:cBhvr>
                                        <p:cTn id="43" dur="500" fill="hold">
                                          <p:stCondLst>
                                            <p:cond delay="1500"/>
                                          </p:stCondLst>
                                        </p:cTn>
                                        <p:tgtEl>
                                          <p:spTgt spid="33"/>
                                        </p:tgtEl>
                                        <p:attrNameLst>
                                          <p:attrName>ppt_w</p:attrName>
                                        </p:attrNameLst>
                                      </p:cBhvr>
                                      <p:tavLst>
                                        <p:tav tm="0">
                                          <p:val>
                                            <p:strVal val="ppt_w"/>
                                          </p:val>
                                        </p:tav>
                                        <p:tav tm="100000">
                                          <p:val>
                                            <p:fltVal val="0"/>
                                          </p:val>
                                        </p:tav>
                                      </p:tavLst>
                                    </p:anim>
                                    <p:anim to="" calcmode="lin" valueType="num">
                                      <p:cBhvr>
                                        <p:cTn id="44" dur="500" fill="hold">
                                          <p:stCondLst>
                                            <p:cond delay="1500"/>
                                          </p:stCondLst>
                                        </p:cTn>
                                        <p:tgtEl>
                                          <p:spTgt spid="33"/>
                                        </p:tgtEl>
                                        <p:attrNameLst>
                                          <p:attrName>ppt_h</p:attrName>
                                        </p:attrNameLst>
                                      </p:cBhvr>
                                      <p:tavLst>
                                        <p:tav tm="0">
                                          <p:val>
                                            <p:strVal val="ppt_h"/>
                                          </p:val>
                                        </p:tav>
                                        <p:tav tm="100000">
                                          <p:val>
                                            <p:fltVal val="0"/>
                                          </p:val>
                                        </p:tav>
                                      </p:tavLst>
                                    </p:anim>
                                    <p:animEffect transition="out" filter="fade">
                                      <p:cBhvr>
                                        <p:cTn id="45" dur="500">
                                          <p:stCondLst>
                                            <p:cond delay="1500"/>
                                          </p:stCondLst>
                                        </p:cTn>
                                        <p:tgtEl>
                                          <p:spTgt spid="33"/>
                                        </p:tgtEl>
                                      </p:cBhvr>
                                    </p:animEffect>
                                    <p:set>
                                      <p:cBhvr>
                                        <p:cTn id="46" dur="1" fill="hold">
                                          <p:stCondLst>
                                            <p:cond delay="1999"/>
                                          </p:stCondLst>
                                        </p:cTn>
                                        <p:tgtEl>
                                          <p:spTgt spid="33"/>
                                        </p:tgtEl>
                                        <p:attrNameLst>
                                          <p:attrName>style.visibility</p:attrName>
                                        </p:attrNameLst>
                                      </p:cBhvr>
                                      <p:to>
                                        <p:strVal val="hidden"/>
                                      </p:to>
                                    </p:set>
                                  </p:childTnLst>
                                </p:cTn>
                              </p:par>
                              <p:par>
                                <p:cTn id="47" presetID="53" presetClass="entr" presetSubtype="16" repeatCount="indefinite" fill="hold" nodeType="withEffect">
                                  <p:stCondLst>
                                    <p:cond delay="742"/>
                                  </p:stCondLst>
                                  <p:endCondLst>
                                    <p:cond evt="onNext" delay="0">
                                      <p:tgtEl>
                                        <p:sldTgt/>
                                      </p:tgtEl>
                                    </p:cond>
                                  </p:endCondLst>
                                  <p:childTnLst>
                                    <p:set>
                                      <p:cBhvr>
                                        <p:cTn id="48" dur="1" fill="hold">
                                          <p:stCondLst>
                                            <p:cond delay="0"/>
                                          </p:stCondLst>
                                        </p:cTn>
                                        <p:tgtEl>
                                          <p:spTgt spid="37"/>
                                        </p:tgtEl>
                                        <p:attrNameLst>
                                          <p:attrName>style.visibility</p:attrName>
                                        </p:attrNameLst>
                                      </p:cBhvr>
                                      <p:to>
                                        <p:strVal val="visible"/>
                                      </p:to>
                                    </p:set>
                                    <p:anim calcmode="lin" valueType="num">
                                      <p:cBhvr>
                                        <p:cTn id="49" dur="500" fill="hold"/>
                                        <p:tgtEl>
                                          <p:spTgt spid="37"/>
                                        </p:tgtEl>
                                        <p:attrNameLst>
                                          <p:attrName>ppt_w</p:attrName>
                                        </p:attrNameLst>
                                      </p:cBhvr>
                                      <p:tavLst>
                                        <p:tav tm="0">
                                          <p:val>
                                            <p:fltVal val="0"/>
                                          </p:val>
                                        </p:tav>
                                        <p:tav tm="100000">
                                          <p:val>
                                            <p:strVal val="#ppt_w"/>
                                          </p:val>
                                        </p:tav>
                                      </p:tavLst>
                                    </p:anim>
                                    <p:anim calcmode="lin" valueType="num">
                                      <p:cBhvr>
                                        <p:cTn id="50" dur="500" fill="hold"/>
                                        <p:tgtEl>
                                          <p:spTgt spid="37"/>
                                        </p:tgtEl>
                                        <p:attrNameLst>
                                          <p:attrName>ppt_h</p:attrName>
                                        </p:attrNameLst>
                                      </p:cBhvr>
                                      <p:tavLst>
                                        <p:tav tm="0">
                                          <p:val>
                                            <p:fltVal val="0"/>
                                          </p:val>
                                        </p:tav>
                                        <p:tav tm="100000">
                                          <p:val>
                                            <p:strVal val="#ppt_h"/>
                                          </p:val>
                                        </p:tav>
                                      </p:tavLst>
                                    </p:anim>
                                    <p:animEffect transition="in" filter="fade">
                                      <p:cBhvr>
                                        <p:cTn id="51" dur="500"/>
                                        <p:tgtEl>
                                          <p:spTgt spid="37"/>
                                        </p:tgtEl>
                                      </p:cBhvr>
                                    </p:animEffect>
                                    <p:animMotion origin="layout" path="M 4.16667E-6 -2.96296E-6 L 0.11132 -0.10995 " pathEditMode="relative">
                                      <p:cBhvr from="" to="">
                                        <p:cTn id="52" dur="2000" accel="50000" decel="50000" fill="hold">
                                          <p:stCondLst>
                                            <p:cond delay="0"/>
                                          </p:stCondLst>
                                        </p:cTn>
                                        <p:tgtEl>
                                          <p:spTgt spid="37"/>
                                        </p:tgtEl>
                                        <p:attrNameLst>
                                          <p:attrName>ppt_x</p:attrName>
                                          <p:attrName>ppt_y</p:attrName>
                                        </p:attrNameLst>
                                      </p:cBhvr>
                                    </p:animMotion>
                                    <p:anim to="" calcmode="lin" valueType="num">
                                      <p:cBhvr>
                                        <p:cTn id="53" dur="500" fill="hold">
                                          <p:stCondLst>
                                            <p:cond delay="1500"/>
                                          </p:stCondLst>
                                        </p:cTn>
                                        <p:tgtEl>
                                          <p:spTgt spid="37"/>
                                        </p:tgtEl>
                                        <p:attrNameLst>
                                          <p:attrName>ppt_w</p:attrName>
                                        </p:attrNameLst>
                                      </p:cBhvr>
                                      <p:tavLst>
                                        <p:tav tm="0">
                                          <p:val>
                                            <p:strVal val="ppt_w"/>
                                          </p:val>
                                        </p:tav>
                                        <p:tav tm="100000">
                                          <p:val>
                                            <p:fltVal val="0"/>
                                          </p:val>
                                        </p:tav>
                                      </p:tavLst>
                                    </p:anim>
                                    <p:anim to="" calcmode="lin" valueType="num">
                                      <p:cBhvr>
                                        <p:cTn id="54" dur="500" fill="hold">
                                          <p:stCondLst>
                                            <p:cond delay="1500"/>
                                          </p:stCondLst>
                                        </p:cTn>
                                        <p:tgtEl>
                                          <p:spTgt spid="37"/>
                                        </p:tgtEl>
                                        <p:attrNameLst>
                                          <p:attrName>ppt_h</p:attrName>
                                        </p:attrNameLst>
                                      </p:cBhvr>
                                      <p:tavLst>
                                        <p:tav tm="0">
                                          <p:val>
                                            <p:strVal val="ppt_h"/>
                                          </p:val>
                                        </p:tav>
                                        <p:tav tm="100000">
                                          <p:val>
                                            <p:fltVal val="0"/>
                                          </p:val>
                                        </p:tav>
                                      </p:tavLst>
                                    </p:anim>
                                    <p:animEffect transition="out" filter="fade">
                                      <p:cBhvr>
                                        <p:cTn id="55" dur="500">
                                          <p:stCondLst>
                                            <p:cond delay="1500"/>
                                          </p:stCondLst>
                                        </p:cTn>
                                        <p:tgtEl>
                                          <p:spTgt spid="37"/>
                                        </p:tgtEl>
                                      </p:cBhvr>
                                    </p:animEffect>
                                    <p:set>
                                      <p:cBhvr>
                                        <p:cTn id="56" dur="1" fill="hold">
                                          <p:stCondLst>
                                            <p:cond delay="1999"/>
                                          </p:stCondLst>
                                        </p:cTn>
                                        <p:tgtEl>
                                          <p:spTgt spid="37"/>
                                        </p:tgtEl>
                                        <p:attrNameLst>
                                          <p:attrName>style.visibility</p:attrName>
                                        </p:attrNameLst>
                                      </p:cBhvr>
                                      <p:to>
                                        <p:strVal val="hidden"/>
                                      </p:to>
                                    </p:set>
                                  </p:childTnLst>
                                </p:cTn>
                              </p:par>
                              <p:par>
                                <p:cTn id="57" presetID="53" presetClass="entr" presetSubtype="16" repeatCount="indefinite" fill="hold" nodeType="withEffect">
                                  <p:stCondLst>
                                    <p:cond delay="955"/>
                                  </p:stCondLst>
                                  <p:endCondLst>
                                    <p:cond evt="onNext" delay="0">
                                      <p:tgtEl>
                                        <p:sldTgt/>
                                      </p:tgtEl>
                                    </p:cond>
                                  </p:end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Effect transition="in" filter="fade">
                                      <p:cBhvr>
                                        <p:cTn id="61" dur="500"/>
                                        <p:tgtEl>
                                          <p:spTgt spid="38"/>
                                        </p:tgtEl>
                                      </p:cBhvr>
                                    </p:animEffect>
                                    <p:animMotion origin="layout" path="M 4.16667E-6 -2.96296E-6 L 0.11132 -0.10995 " pathEditMode="relative">
                                      <p:cBhvr from="" to="">
                                        <p:cTn id="62" dur="2000" accel="50000" decel="50000" fill="hold">
                                          <p:stCondLst>
                                            <p:cond delay="0"/>
                                          </p:stCondLst>
                                        </p:cTn>
                                        <p:tgtEl>
                                          <p:spTgt spid="38"/>
                                        </p:tgtEl>
                                        <p:attrNameLst>
                                          <p:attrName>ppt_x</p:attrName>
                                          <p:attrName>ppt_y</p:attrName>
                                        </p:attrNameLst>
                                      </p:cBhvr>
                                    </p:animMotion>
                                    <p:anim to="" calcmode="lin" valueType="num">
                                      <p:cBhvr>
                                        <p:cTn id="63" dur="500" fill="hold">
                                          <p:stCondLst>
                                            <p:cond delay="1500"/>
                                          </p:stCondLst>
                                        </p:cTn>
                                        <p:tgtEl>
                                          <p:spTgt spid="38"/>
                                        </p:tgtEl>
                                        <p:attrNameLst>
                                          <p:attrName>ppt_w</p:attrName>
                                        </p:attrNameLst>
                                      </p:cBhvr>
                                      <p:tavLst>
                                        <p:tav tm="0">
                                          <p:val>
                                            <p:strVal val="ppt_w"/>
                                          </p:val>
                                        </p:tav>
                                        <p:tav tm="100000">
                                          <p:val>
                                            <p:fltVal val="0"/>
                                          </p:val>
                                        </p:tav>
                                      </p:tavLst>
                                    </p:anim>
                                    <p:anim to="" calcmode="lin" valueType="num">
                                      <p:cBhvr>
                                        <p:cTn id="64" dur="500" fill="hold">
                                          <p:stCondLst>
                                            <p:cond delay="1500"/>
                                          </p:stCondLst>
                                        </p:cTn>
                                        <p:tgtEl>
                                          <p:spTgt spid="38"/>
                                        </p:tgtEl>
                                        <p:attrNameLst>
                                          <p:attrName>ppt_h</p:attrName>
                                        </p:attrNameLst>
                                      </p:cBhvr>
                                      <p:tavLst>
                                        <p:tav tm="0">
                                          <p:val>
                                            <p:strVal val="ppt_h"/>
                                          </p:val>
                                        </p:tav>
                                        <p:tav tm="100000">
                                          <p:val>
                                            <p:fltVal val="0"/>
                                          </p:val>
                                        </p:tav>
                                      </p:tavLst>
                                    </p:anim>
                                    <p:animEffect transition="out" filter="fade">
                                      <p:cBhvr>
                                        <p:cTn id="65" dur="500">
                                          <p:stCondLst>
                                            <p:cond delay="1500"/>
                                          </p:stCondLst>
                                        </p:cTn>
                                        <p:tgtEl>
                                          <p:spTgt spid="38"/>
                                        </p:tgtEl>
                                      </p:cBhvr>
                                    </p:animEffect>
                                    <p:set>
                                      <p:cBhvr>
                                        <p:cTn id="66" dur="1" fill="hold">
                                          <p:stCondLst>
                                            <p:cond delay="1999"/>
                                          </p:stCondLst>
                                        </p:cTn>
                                        <p:tgtEl>
                                          <p:spTgt spid="38"/>
                                        </p:tgtEl>
                                        <p:attrNameLst>
                                          <p:attrName>style.visibility</p:attrName>
                                        </p:attrNameLst>
                                      </p:cBhvr>
                                      <p:to>
                                        <p:strVal val="hidden"/>
                                      </p:to>
                                    </p:set>
                                  </p:childTnLst>
                                </p:cTn>
                              </p:par>
                              <p:par>
                                <p:cTn id="67" presetID="53" presetClass="entr" presetSubtype="16" repeatCount="indefinite" fill="hold" nodeType="withEffect">
                                  <p:stCondLst>
                                    <p:cond delay="36"/>
                                  </p:stCondLst>
                                  <p:endCondLst>
                                    <p:cond evt="onNext" delay="0">
                                      <p:tgtEl>
                                        <p:sldTgt/>
                                      </p:tgtEl>
                                    </p:cond>
                                  </p:endCondLst>
                                  <p:childTnLst>
                                    <p:set>
                                      <p:cBhvr>
                                        <p:cTn id="68" dur="1" fill="hold">
                                          <p:stCondLst>
                                            <p:cond delay="0"/>
                                          </p:stCondLst>
                                        </p:cTn>
                                        <p:tgtEl>
                                          <p:spTgt spid="39"/>
                                        </p:tgtEl>
                                        <p:attrNameLst>
                                          <p:attrName>style.visibility</p:attrName>
                                        </p:attrNameLst>
                                      </p:cBhvr>
                                      <p:to>
                                        <p:strVal val="visible"/>
                                      </p:to>
                                    </p:set>
                                    <p:anim calcmode="lin" valueType="num">
                                      <p:cBhvr>
                                        <p:cTn id="69" dur="500" fill="hold"/>
                                        <p:tgtEl>
                                          <p:spTgt spid="39"/>
                                        </p:tgtEl>
                                        <p:attrNameLst>
                                          <p:attrName>ppt_w</p:attrName>
                                        </p:attrNameLst>
                                      </p:cBhvr>
                                      <p:tavLst>
                                        <p:tav tm="0">
                                          <p:val>
                                            <p:fltVal val="0"/>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animEffect transition="in" filter="fade">
                                      <p:cBhvr>
                                        <p:cTn id="71" dur="500"/>
                                        <p:tgtEl>
                                          <p:spTgt spid="39"/>
                                        </p:tgtEl>
                                      </p:cBhvr>
                                    </p:animEffect>
                                    <p:animMotion origin="layout" path="M 4.16667E-6 -2.96296E-6 L 0.11132 -0.10995 " pathEditMode="relative">
                                      <p:cBhvr from="" to="">
                                        <p:cTn id="72" dur="2000" accel="50000" decel="50000" fill="hold">
                                          <p:stCondLst>
                                            <p:cond delay="0"/>
                                          </p:stCondLst>
                                        </p:cTn>
                                        <p:tgtEl>
                                          <p:spTgt spid="39"/>
                                        </p:tgtEl>
                                        <p:attrNameLst>
                                          <p:attrName>ppt_x</p:attrName>
                                          <p:attrName>ppt_y</p:attrName>
                                        </p:attrNameLst>
                                      </p:cBhvr>
                                    </p:animMotion>
                                    <p:anim to="" calcmode="lin" valueType="num">
                                      <p:cBhvr>
                                        <p:cTn id="73" dur="500" fill="hold">
                                          <p:stCondLst>
                                            <p:cond delay="1500"/>
                                          </p:stCondLst>
                                        </p:cTn>
                                        <p:tgtEl>
                                          <p:spTgt spid="39"/>
                                        </p:tgtEl>
                                        <p:attrNameLst>
                                          <p:attrName>ppt_w</p:attrName>
                                        </p:attrNameLst>
                                      </p:cBhvr>
                                      <p:tavLst>
                                        <p:tav tm="0">
                                          <p:val>
                                            <p:strVal val="ppt_w"/>
                                          </p:val>
                                        </p:tav>
                                        <p:tav tm="100000">
                                          <p:val>
                                            <p:fltVal val="0"/>
                                          </p:val>
                                        </p:tav>
                                      </p:tavLst>
                                    </p:anim>
                                    <p:anim to="" calcmode="lin" valueType="num">
                                      <p:cBhvr>
                                        <p:cTn id="74" dur="500" fill="hold">
                                          <p:stCondLst>
                                            <p:cond delay="1500"/>
                                          </p:stCondLst>
                                        </p:cTn>
                                        <p:tgtEl>
                                          <p:spTgt spid="39"/>
                                        </p:tgtEl>
                                        <p:attrNameLst>
                                          <p:attrName>ppt_h</p:attrName>
                                        </p:attrNameLst>
                                      </p:cBhvr>
                                      <p:tavLst>
                                        <p:tav tm="0">
                                          <p:val>
                                            <p:strVal val="ppt_h"/>
                                          </p:val>
                                        </p:tav>
                                        <p:tav tm="100000">
                                          <p:val>
                                            <p:fltVal val="0"/>
                                          </p:val>
                                        </p:tav>
                                      </p:tavLst>
                                    </p:anim>
                                    <p:animEffect transition="out" filter="fade">
                                      <p:cBhvr>
                                        <p:cTn id="75" dur="500">
                                          <p:stCondLst>
                                            <p:cond delay="1500"/>
                                          </p:stCondLst>
                                        </p:cTn>
                                        <p:tgtEl>
                                          <p:spTgt spid="39"/>
                                        </p:tgtEl>
                                      </p:cBhvr>
                                    </p:animEffect>
                                    <p:set>
                                      <p:cBhvr>
                                        <p:cTn id="76" dur="1" fill="hold">
                                          <p:stCondLst>
                                            <p:cond delay="19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占位符 4">
            <a:extLst>
              <a:ext uri="{FF2B5EF4-FFF2-40B4-BE49-F238E27FC236}">
                <a16:creationId xmlns="" xmlns:a16="http://schemas.microsoft.com/office/drawing/2014/main" id="{10409FC8-4DFE-4549-A93B-782CAD923A61}"/>
              </a:ext>
            </a:extLst>
          </p:cNvPr>
          <p:cNvSpPr txBox="1">
            <a:spLocks/>
          </p:cNvSpPr>
          <p:nvPr/>
        </p:nvSpPr>
        <p:spPr>
          <a:xfrm>
            <a:off x="8682436" y="2055245"/>
            <a:ext cx="2565399" cy="569623"/>
          </a:xfrm>
          <a:prstGeom prst="roundRect">
            <a:avLst>
              <a:gd name="adj" fmla="val 50000"/>
            </a:avLst>
          </a:prstGeom>
          <a:gradFill flip="none" rotWithShape="1">
            <a:gsLst>
              <a:gs pos="100000">
                <a:schemeClr val="bg1"/>
              </a:gs>
              <a:gs pos="0">
                <a:schemeClr val="bg1">
                  <a:alpha val="0"/>
                </a:schemeClr>
              </a:gs>
            </a:gsLst>
            <a:lin ang="0" scaled="1"/>
            <a:tileRect/>
          </a:gradFill>
          <a:ln w="12700" cap="flat" cmpd="sng" algn="ctr">
            <a:gradFill flip="none" rotWithShape="1">
              <a:gsLst>
                <a:gs pos="0">
                  <a:schemeClr val="accent1">
                    <a:alpha val="0"/>
                  </a:schemeClr>
                </a:gs>
                <a:gs pos="100000">
                  <a:schemeClr val="accent1"/>
                </a:gs>
              </a:gsLst>
              <a:lin ang="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914400" rtl="0" eaLnBrk="1" latinLnBrk="0" hangingPunct="1">
              <a:lnSpc>
                <a:spcPct val="100000"/>
              </a:lnSpc>
              <a:spcBef>
                <a:spcPts val="1000"/>
              </a:spcBef>
              <a:buFont typeface="Arial" panose="020B0604020202020204" pitchFamily="34" charset="0"/>
              <a:buNone/>
              <a:defRPr lang="zh-CN" altLang="en-US" sz="1800" kern="1200" dirty="0">
                <a:solidFill>
                  <a:schemeClr val="bg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r>
              <a:rPr lang="zh-CN" altLang="en-US" sz="2400" b="1" dirty="0">
                <a:solidFill>
                  <a:schemeClr val="accent1"/>
                </a:solidFill>
              </a:rPr>
              <a:t>视频名称</a:t>
            </a:r>
          </a:p>
        </p:txBody>
      </p:sp>
      <p:sp>
        <p:nvSpPr>
          <p:cNvPr id="19" name="文本占位符 4">
            <a:extLst>
              <a:ext uri="{FF2B5EF4-FFF2-40B4-BE49-F238E27FC236}">
                <a16:creationId xmlns="" xmlns:a16="http://schemas.microsoft.com/office/drawing/2014/main" id="{6284AEF1-BAE4-419A-97C0-10BEB1987768}"/>
              </a:ext>
            </a:extLst>
          </p:cNvPr>
          <p:cNvSpPr txBox="1">
            <a:spLocks/>
          </p:cNvSpPr>
          <p:nvPr/>
        </p:nvSpPr>
        <p:spPr>
          <a:xfrm>
            <a:off x="8682436" y="2872298"/>
            <a:ext cx="2565399" cy="479386"/>
          </a:xfrm>
          <a:prstGeom prst="roundRect">
            <a:avLst>
              <a:gd name="adj" fmla="val 50000"/>
            </a:avLst>
          </a:prstGeom>
          <a:gradFill flip="none" rotWithShape="1">
            <a:gsLst>
              <a:gs pos="100000">
                <a:schemeClr val="bg1"/>
              </a:gs>
              <a:gs pos="0">
                <a:schemeClr val="bg1">
                  <a:alpha val="0"/>
                </a:schemeClr>
              </a:gs>
            </a:gsLst>
            <a:lin ang="0" scaled="1"/>
            <a:tileRect/>
          </a:gradFill>
          <a:ln w="12700" cap="flat" cmpd="sng" algn="ctr">
            <a:gradFill flip="none" rotWithShape="1">
              <a:gsLst>
                <a:gs pos="0">
                  <a:schemeClr val="accent1">
                    <a:alpha val="0"/>
                  </a:schemeClr>
                </a:gs>
                <a:gs pos="100000">
                  <a:schemeClr val="accent1"/>
                </a:gs>
              </a:gsLst>
              <a:lin ang="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914400" rtl="0" eaLnBrk="1" latinLnBrk="0" hangingPunct="1">
              <a:lnSpc>
                <a:spcPct val="100000"/>
              </a:lnSpc>
              <a:spcBef>
                <a:spcPts val="1000"/>
              </a:spcBef>
              <a:buFont typeface="Arial" panose="020B0604020202020204" pitchFamily="34" charset="0"/>
              <a:buNone/>
              <a:defRPr lang="zh-CN" altLang="en-US" sz="1800" kern="1200" dirty="0">
                <a:solidFill>
                  <a:schemeClr val="bg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r>
              <a:rPr lang="zh-CN" altLang="en-US" dirty="0">
                <a:solidFill>
                  <a:schemeClr val="tx1"/>
                </a:solidFill>
              </a:rPr>
              <a:t>作者：</a:t>
            </a:r>
            <a:r>
              <a:rPr lang="en-US" altLang="zh-CN" dirty="0">
                <a:solidFill>
                  <a:schemeClr val="tx1"/>
                </a:solidFill>
              </a:rPr>
              <a:t>XXX</a:t>
            </a:r>
            <a:endParaRPr lang="zh-CN" altLang="en-US" dirty="0">
              <a:solidFill>
                <a:schemeClr val="tx1"/>
              </a:solidFill>
            </a:endParaRPr>
          </a:p>
        </p:txBody>
      </p:sp>
      <p:sp>
        <p:nvSpPr>
          <p:cNvPr id="21" name="文本占位符 4">
            <a:extLst>
              <a:ext uri="{FF2B5EF4-FFF2-40B4-BE49-F238E27FC236}">
                <a16:creationId xmlns="" xmlns:a16="http://schemas.microsoft.com/office/drawing/2014/main" id="{31F349A4-1ABE-4F20-ABC1-5546E1906DF5}"/>
              </a:ext>
            </a:extLst>
          </p:cNvPr>
          <p:cNvSpPr txBox="1">
            <a:spLocks/>
          </p:cNvSpPr>
          <p:nvPr/>
        </p:nvSpPr>
        <p:spPr>
          <a:xfrm>
            <a:off x="8682436" y="3503807"/>
            <a:ext cx="2565399" cy="1993181"/>
          </a:xfrm>
          <a:prstGeom prst="roundRect">
            <a:avLst>
              <a:gd name="adj" fmla="val 6308"/>
            </a:avLst>
          </a:prstGeom>
          <a:gradFill flip="none" rotWithShape="1">
            <a:gsLst>
              <a:gs pos="100000">
                <a:schemeClr val="bg1"/>
              </a:gs>
              <a:gs pos="0">
                <a:schemeClr val="bg1">
                  <a:alpha val="0"/>
                </a:schemeClr>
              </a:gs>
            </a:gsLst>
            <a:lin ang="0" scaled="1"/>
            <a:tileRect/>
          </a:gradFill>
          <a:ln w="12700" cap="flat" cmpd="sng" algn="ctr">
            <a:gradFill flip="none" rotWithShape="1">
              <a:gsLst>
                <a:gs pos="0">
                  <a:schemeClr val="accent1">
                    <a:alpha val="0"/>
                  </a:schemeClr>
                </a:gs>
                <a:gs pos="100000">
                  <a:schemeClr val="accent1"/>
                </a:gs>
              </a:gsLst>
              <a:lin ang="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914400" rtl="0" eaLnBrk="1" latinLnBrk="0" hangingPunct="1">
              <a:lnSpc>
                <a:spcPct val="100000"/>
              </a:lnSpc>
              <a:spcBef>
                <a:spcPts val="1000"/>
              </a:spcBef>
              <a:buFont typeface="Arial" panose="020B0604020202020204" pitchFamily="34" charset="0"/>
              <a:buNone/>
              <a:defRPr lang="zh-CN" altLang="en-US" sz="1800" kern="1200" dirty="0">
                <a:solidFill>
                  <a:schemeClr val="bg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algn="r">
              <a:lnSpc>
                <a:spcPct val="130000"/>
              </a:lnSpc>
              <a:spcBef>
                <a:spcPts val="0"/>
              </a:spcBef>
            </a:pPr>
            <a:r>
              <a:rPr lang="zh-CN" altLang="en-US" sz="1600" dirty="0">
                <a:solidFill>
                  <a:schemeClr val="tx1"/>
                </a:solidFill>
              </a:rPr>
              <a:t>在此处输入视频信息</a:t>
            </a:r>
            <a:endParaRPr lang="en-US" altLang="zh-CN" sz="1600" dirty="0">
              <a:solidFill>
                <a:schemeClr val="tx1"/>
              </a:solidFill>
            </a:endParaRPr>
          </a:p>
          <a:p>
            <a:pPr algn="r">
              <a:lnSpc>
                <a:spcPct val="130000"/>
              </a:lnSpc>
              <a:spcBef>
                <a:spcPts val="0"/>
              </a:spcBef>
            </a:pPr>
            <a:r>
              <a:rPr lang="zh-CN" altLang="en-US" sz="1600" dirty="0">
                <a:solidFill>
                  <a:schemeClr val="tx1"/>
                </a:solidFill>
              </a:rPr>
              <a:t>在此处输入视频信息</a:t>
            </a:r>
          </a:p>
          <a:p>
            <a:pPr algn="r">
              <a:lnSpc>
                <a:spcPct val="130000"/>
              </a:lnSpc>
              <a:spcBef>
                <a:spcPts val="0"/>
              </a:spcBef>
            </a:pPr>
            <a:r>
              <a:rPr lang="zh-CN" altLang="en-US" sz="1600" dirty="0">
                <a:solidFill>
                  <a:schemeClr val="tx1"/>
                </a:solidFill>
              </a:rPr>
              <a:t>在此处输入视频信息</a:t>
            </a:r>
          </a:p>
          <a:p>
            <a:pPr algn="r">
              <a:lnSpc>
                <a:spcPct val="130000"/>
              </a:lnSpc>
              <a:spcBef>
                <a:spcPts val="0"/>
              </a:spcBef>
            </a:pPr>
            <a:r>
              <a:rPr lang="zh-CN" altLang="en-US" sz="1600" dirty="0">
                <a:solidFill>
                  <a:schemeClr val="tx1"/>
                </a:solidFill>
              </a:rPr>
              <a:t>在此处输入视频信息</a:t>
            </a:r>
            <a:endParaRPr lang="en-US" altLang="zh-CN" sz="1600" dirty="0">
              <a:solidFill>
                <a:schemeClr val="tx1"/>
              </a:solidFill>
            </a:endParaRPr>
          </a:p>
          <a:p>
            <a:pPr algn="r">
              <a:lnSpc>
                <a:spcPct val="130000"/>
              </a:lnSpc>
              <a:spcBef>
                <a:spcPts val="0"/>
              </a:spcBef>
            </a:pPr>
            <a:r>
              <a:rPr lang="zh-CN" altLang="en-US" sz="1600" dirty="0">
                <a:solidFill>
                  <a:schemeClr val="tx1"/>
                </a:solidFill>
              </a:rPr>
              <a:t>在此处输入视频信息</a:t>
            </a:r>
            <a:endParaRPr lang="en-US" altLang="zh-CN" sz="1600" dirty="0">
              <a:solidFill>
                <a:schemeClr val="tx1"/>
              </a:solidFill>
            </a:endParaRPr>
          </a:p>
        </p:txBody>
      </p:sp>
      <p:sp>
        <p:nvSpPr>
          <p:cNvPr id="12" name="矩形 11">
            <a:extLst>
              <a:ext uri="{FF2B5EF4-FFF2-40B4-BE49-F238E27FC236}">
                <a16:creationId xmlns="" xmlns:a16="http://schemas.microsoft.com/office/drawing/2014/main" id="{180024EE-2095-42B3-B1ED-34F0F2DF4B88}"/>
              </a:ext>
            </a:extLst>
          </p:cNvPr>
          <p:cNvSpPr/>
          <p:nvPr/>
        </p:nvSpPr>
        <p:spPr>
          <a:xfrm>
            <a:off x="877378" y="1361011"/>
            <a:ext cx="8120743" cy="4459819"/>
          </a:xfrm>
          <a:prstGeom prst="rect">
            <a:avLst/>
          </a:prstGeom>
          <a:noFill/>
          <a:ln w="15875">
            <a:gradFill flip="none" rotWithShape="1">
              <a:gsLst>
                <a:gs pos="0">
                  <a:schemeClr val="accent1"/>
                </a:gs>
                <a:gs pos="70000">
                  <a:srgbClr val="AE1C1C">
                    <a:alpha val="0"/>
                  </a:srgbClr>
                </a:gs>
                <a:gs pos="30000">
                  <a:schemeClr val="accent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 xmlns:a16="http://schemas.microsoft.com/office/drawing/2014/main" id="{987B650E-F6C2-419A-AD41-CC98CEA3F79A}"/>
              </a:ext>
            </a:extLst>
          </p:cNvPr>
          <p:cNvSpPr>
            <a:spLocks noGrp="1"/>
          </p:cNvSpPr>
          <p:nvPr>
            <p:ph type="title"/>
          </p:nvPr>
        </p:nvSpPr>
        <p:spPr/>
        <p:txBody>
          <a:bodyPr/>
          <a:lstStyle/>
          <a:p>
            <a:r>
              <a:rPr lang="zh-CN" altLang="en-US" dirty="0"/>
              <a:t>视频播放页</a:t>
            </a:r>
          </a:p>
        </p:txBody>
      </p:sp>
      <p:sp>
        <p:nvSpPr>
          <p:cNvPr id="24" name="媒体占位符 23">
            <a:extLst>
              <a:ext uri="{FF2B5EF4-FFF2-40B4-BE49-F238E27FC236}">
                <a16:creationId xmlns="" xmlns:a16="http://schemas.microsoft.com/office/drawing/2014/main" id="{635AF47E-5D38-4983-8138-B654F04F3161}"/>
              </a:ext>
            </a:extLst>
          </p:cNvPr>
          <p:cNvSpPr>
            <a:spLocks noGrp="1"/>
          </p:cNvSpPr>
          <p:nvPr>
            <p:ph type="media" sz="quarter" idx="14"/>
          </p:nvPr>
        </p:nvSpPr>
        <p:spPr/>
      </p:sp>
      <p:sp>
        <p:nvSpPr>
          <p:cNvPr id="3" name="页脚占位符 2">
            <a:extLst>
              <a:ext uri="{FF2B5EF4-FFF2-40B4-BE49-F238E27FC236}">
                <a16:creationId xmlns="" xmlns:a16="http://schemas.microsoft.com/office/drawing/2014/main" id="{2832490C-78B6-409E-B32E-3D6E5CEA35F6}"/>
              </a:ext>
            </a:extLst>
          </p:cNvPr>
          <p:cNvSpPr>
            <a:spLocks noGrp="1"/>
          </p:cNvSpPr>
          <p:nvPr>
            <p:ph type="ftr" sz="quarter" idx="16"/>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4" name="灯片编号占位符 3">
            <a:extLst>
              <a:ext uri="{FF2B5EF4-FFF2-40B4-BE49-F238E27FC236}">
                <a16:creationId xmlns="" xmlns:a16="http://schemas.microsoft.com/office/drawing/2014/main" id="{8B2A8EDD-EA82-4CF9-BAD3-30EAD8606472}"/>
              </a:ext>
            </a:extLst>
          </p:cNvPr>
          <p:cNvSpPr>
            <a:spLocks noGrp="1"/>
          </p:cNvSpPr>
          <p:nvPr>
            <p:ph type="sldNum" sz="quarter" idx="17"/>
          </p:nvPr>
        </p:nvSpPr>
        <p:spPr/>
        <p:txBody>
          <a:bodyPr/>
          <a:lstStyle/>
          <a:p>
            <a:fld id="{E0636391-671F-441A-88CD-087D895C35BE}" type="slidenum">
              <a:rPr lang="zh-CN" altLang="en-US" smtClean="0"/>
              <a:t>58</a:t>
            </a:fld>
            <a:endParaRPr lang="zh-CN" altLang="en-US"/>
          </a:p>
        </p:txBody>
      </p:sp>
    </p:spTree>
    <p:extLst>
      <p:ext uri="{BB962C8B-B14F-4D97-AF65-F5344CB8AC3E}">
        <p14:creationId xmlns:p14="http://schemas.microsoft.com/office/powerpoint/2010/main" val="421463387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圆角 30">
            <a:extLst>
              <a:ext uri="{FF2B5EF4-FFF2-40B4-BE49-F238E27FC236}">
                <a16:creationId xmlns="" xmlns:a16="http://schemas.microsoft.com/office/drawing/2014/main" id="{8AF56A3C-35C4-4350-9B25-F0C4B9E10F56}"/>
              </a:ext>
            </a:extLst>
          </p:cNvPr>
          <p:cNvSpPr/>
          <p:nvPr/>
        </p:nvSpPr>
        <p:spPr>
          <a:xfrm>
            <a:off x="7123466" y="2575518"/>
            <a:ext cx="2039584" cy="3308008"/>
          </a:xfrm>
          <a:prstGeom prst="roundRect">
            <a:avLst>
              <a:gd name="adj" fmla="val 8846"/>
            </a:avLst>
          </a:prstGeom>
          <a:solidFill>
            <a:schemeClr val="accent1"/>
          </a:solidFill>
          <a:ln w="12700" cap="flat" cmpd="sng" algn="ctr">
            <a:noFill/>
            <a:prstDash val="solid"/>
            <a:miter lim="800000"/>
          </a:ln>
          <a:effectLst>
            <a:outerShdw blurRad="101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7" name="表格 26">
            <a:extLst>
              <a:ext uri="{FF2B5EF4-FFF2-40B4-BE49-F238E27FC236}">
                <a16:creationId xmlns="" xmlns:a16="http://schemas.microsoft.com/office/drawing/2014/main" id="{EDF93E00-A851-48A5-8535-7CB21DF865BA}"/>
              </a:ext>
            </a:extLst>
          </p:cNvPr>
          <p:cNvGraphicFramePr>
            <a:graphicFrameLocks noGrp="1"/>
          </p:cNvGraphicFramePr>
          <p:nvPr>
            <p:extLst>
              <p:ext uri="{D42A27DB-BD31-4B8C-83A1-F6EECF244321}">
                <p14:modId xmlns:p14="http://schemas.microsoft.com/office/powerpoint/2010/main" val="1737101853"/>
              </p:ext>
            </p:extLst>
          </p:nvPr>
        </p:nvGraphicFramePr>
        <p:xfrm>
          <a:off x="957943" y="2810752"/>
          <a:ext cx="10276115" cy="2837540"/>
        </p:xfrm>
        <a:graphic>
          <a:graphicData uri="http://schemas.openxmlformats.org/drawingml/2006/table">
            <a:tbl>
              <a:tblPr firstRow="1" bandRow="1">
                <a:tableStyleId>{5C22544A-7EE6-4342-B048-85BDC9FD1C3A}</a:tableStyleId>
              </a:tblPr>
              <a:tblGrid>
                <a:gridCol w="2055223">
                  <a:extLst>
                    <a:ext uri="{9D8B030D-6E8A-4147-A177-3AD203B41FA5}">
                      <a16:colId xmlns="" xmlns:a16="http://schemas.microsoft.com/office/drawing/2014/main" val="2809638798"/>
                    </a:ext>
                  </a:extLst>
                </a:gridCol>
                <a:gridCol w="2055223">
                  <a:extLst>
                    <a:ext uri="{9D8B030D-6E8A-4147-A177-3AD203B41FA5}">
                      <a16:colId xmlns="" xmlns:a16="http://schemas.microsoft.com/office/drawing/2014/main" val="2092446301"/>
                    </a:ext>
                  </a:extLst>
                </a:gridCol>
                <a:gridCol w="2055223">
                  <a:extLst>
                    <a:ext uri="{9D8B030D-6E8A-4147-A177-3AD203B41FA5}">
                      <a16:colId xmlns="" xmlns:a16="http://schemas.microsoft.com/office/drawing/2014/main" val="1298585540"/>
                    </a:ext>
                  </a:extLst>
                </a:gridCol>
                <a:gridCol w="2055223">
                  <a:extLst>
                    <a:ext uri="{9D8B030D-6E8A-4147-A177-3AD203B41FA5}">
                      <a16:colId xmlns="" xmlns:a16="http://schemas.microsoft.com/office/drawing/2014/main" val="1385147283"/>
                    </a:ext>
                  </a:extLst>
                </a:gridCol>
                <a:gridCol w="2055223">
                  <a:extLst>
                    <a:ext uri="{9D8B030D-6E8A-4147-A177-3AD203B41FA5}">
                      <a16:colId xmlns="" xmlns:a16="http://schemas.microsoft.com/office/drawing/2014/main" val="4199642825"/>
                    </a:ext>
                  </a:extLst>
                </a:gridCol>
              </a:tblGrid>
              <a:tr h="567508">
                <a:tc>
                  <a:txBody>
                    <a:bodyPr/>
                    <a:lstStyle/>
                    <a:p>
                      <a:pPr algn="ctr"/>
                      <a:endParaRPr lang="zh-CN" altLang="en-US" sz="1800" dirty="0">
                        <a:solidFill>
                          <a:srgbClr val="9C231C"/>
                        </a:solidFill>
                        <a:latin typeface="微软雅黑" panose="020B0503020204020204" pitchFamily="34" charset="-122"/>
                        <a:ea typeface="微软雅黑" panose="020B0503020204020204" pitchFamily="34" charset="-122"/>
                      </a:endParaRP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800" dirty="0">
                          <a:solidFill>
                            <a:schemeClr val="accent1"/>
                          </a:solidFill>
                          <a:latin typeface="微软雅黑" panose="020B0503020204020204" pitchFamily="34" charset="-122"/>
                          <a:ea typeface="微软雅黑" panose="020B0503020204020204" pitchFamily="34" charset="-122"/>
                        </a:rPr>
                        <a:t>表头</a:t>
                      </a:r>
                      <a:r>
                        <a:rPr lang="en-US" altLang="zh-CN" sz="1800" dirty="0">
                          <a:solidFill>
                            <a:schemeClr val="accent1"/>
                          </a:solidFill>
                          <a:latin typeface="微软雅黑" panose="020B0503020204020204" pitchFamily="34" charset="-122"/>
                          <a:ea typeface="微软雅黑" panose="020B0503020204020204" pitchFamily="34" charset="-122"/>
                        </a:rPr>
                        <a:t>1</a:t>
                      </a:r>
                      <a:endParaRPr lang="zh-CN" altLang="en-US" sz="1800" dirty="0">
                        <a:solidFill>
                          <a:schemeClr val="accent1"/>
                        </a:solidFill>
                        <a:latin typeface="微软雅黑" panose="020B0503020204020204" pitchFamily="34" charset="-122"/>
                        <a:ea typeface="微软雅黑" panose="020B0503020204020204" pitchFamily="34" charset="-122"/>
                      </a:endParaRP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800" dirty="0">
                          <a:solidFill>
                            <a:schemeClr val="accent1"/>
                          </a:solidFill>
                          <a:latin typeface="微软雅黑" panose="020B0503020204020204" pitchFamily="34" charset="-122"/>
                          <a:ea typeface="微软雅黑" panose="020B0503020204020204" pitchFamily="34" charset="-122"/>
                        </a:rPr>
                        <a:t>表头</a:t>
                      </a:r>
                      <a:r>
                        <a:rPr lang="en-US" altLang="zh-CN" sz="1800" dirty="0">
                          <a:solidFill>
                            <a:schemeClr val="accent1"/>
                          </a:solidFill>
                          <a:latin typeface="微软雅黑" panose="020B0503020204020204" pitchFamily="34" charset="-122"/>
                          <a:ea typeface="微软雅黑" panose="020B0503020204020204" pitchFamily="34" charset="-122"/>
                        </a:rPr>
                        <a:t>2</a:t>
                      </a:r>
                      <a:endParaRPr lang="zh-CN" altLang="en-US" sz="1800" dirty="0">
                        <a:solidFill>
                          <a:schemeClr val="accent1"/>
                        </a:solidFill>
                        <a:latin typeface="微软雅黑" panose="020B0503020204020204" pitchFamily="34" charset="-122"/>
                        <a:ea typeface="微软雅黑" panose="020B0503020204020204" pitchFamily="34" charset="-122"/>
                      </a:endParaRP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表头</a:t>
                      </a:r>
                      <a:r>
                        <a:rPr lang="en-US" altLang="zh-CN" sz="1800" dirty="0">
                          <a:solidFill>
                            <a:schemeClr val="bg1"/>
                          </a:solidFill>
                          <a:latin typeface="微软雅黑" panose="020B0503020204020204" pitchFamily="34" charset="-122"/>
                          <a:ea typeface="微软雅黑" panose="020B0503020204020204" pitchFamily="34" charset="-122"/>
                        </a:rPr>
                        <a:t>3</a:t>
                      </a:r>
                      <a:endParaRPr lang="zh-CN" altLang="en-US" sz="1800" dirty="0">
                        <a:solidFill>
                          <a:schemeClr val="bg1"/>
                        </a:solidFill>
                        <a:latin typeface="微软雅黑" panose="020B0503020204020204" pitchFamily="34" charset="-122"/>
                        <a:ea typeface="微软雅黑" panose="020B0503020204020204" pitchFamily="34" charset="-122"/>
                      </a:endParaRP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800" dirty="0">
                          <a:solidFill>
                            <a:schemeClr val="accent1"/>
                          </a:solidFill>
                          <a:latin typeface="微软雅黑" panose="020B0503020204020204" pitchFamily="34" charset="-122"/>
                          <a:ea typeface="微软雅黑" panose="020B0503020204020204" pitchFamily="34" charset="-122"/>
                        </a:rPr>
                        <a:t>表头</a:t>
                      </a:r>
                      <a:r>
                        <a:rPr lang="en-US" altLang="zh-CN" sz="1800" dirty="0">
                          <a:solidFill>
                            <a:schemeClr val="accent1"/>
                          </a:solidFill>
                          <a:latin typeface="微软雅黑" panose="020B0503020204020204" pitchFamily="34" charset="-122"/>
                          <a:ea typeface="微软雅黑" panose="020B0503020204020204" pitchFamily="34" charset="-122"/>
                        </a:rPr>
                        <a:t>4</a:t>
                      </a:r>
                      <a:endParaRPr lang="zh-CN" altLang="en-US" sz="1800" dirty="0">
                        <a:solidFill>
                          <a:schemeClr val="accent1"/>
                        </a:solidFill>
                        <a:latin typeface="微软雅黑" panose="020B0503020204020204" pitchFamily="34" charset="-122"/>
                        <a:ea typeface="微软雅黑" panose="020B0503020204020204" pitchFamily="34" charset="-122"/>
                      </a:endParaRP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871622982"/>
                  </a:ext>
                </a:extLst>
              </a:tr>
              <a:tr h="567508">
                <a:tc>
                  <a:txBody>
                    <a:bodyPr/>
                    <a:lstStyle/>
                    <a:p>
                      <a:pPr algn="ctr"/>
                      <a:r>
                        <a:rPr lang="zh-CN" altLang="en-US" sz="1600" b="1" dirty="0">
                          <a:solidFill>
                            <a:schemeClr val="accent1"/>
                          </a:solidFill>
                          <a:latin typeface="微软雅黑" panose="020B0503020204020204" pitchFamily="34" charset="-122"/>
                          <a:ea typeface="微软雅黑" panose="020B0503020204020204" pitchFamily="34" charset="-122"/>
                        </a:rPr>
                        <a:t>第一部分</a:t>
                      </a: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bg1"/>
                          </a:solidFill>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28575" cap="flat" cmpd="sng" algn="ctr">
                      <a:solidFill>
                        <a:schemeClr val="accent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4058600278"/>
                  </a:ext>
                </a:extLst>
              </a:tr>
              <a:tr h="567508">
                <a:tc>
                  <a:txBody>
                    <a:bodyPr/>
                    <a:lstStyle/>
                    <a:p>
                      <a:pPr algn="ctr"/>
                      <a:r>
                        <a:rPr lang="zh-CN" altLang="en-US" sz="1600" b="1" dirty="0">
                          <a:solidFill>
                            <a:schemeClr val="accent1"/>
                          </a:solidFill>
                          <a:latin typeface="微软雅黑" panose="020B0503020204020204" pitchFamily="34" charset="-122"/>
                          <a:ea typeface="微软雅黑" panose="020B0503020204020204" pitchFamily="34" charset="-122"/>
                        </a:rPr>
                        <a:t>第二部分</a:t>
                      </a:r>
                    </a:p>
                  </a:txBody>
                  <a:tcPr marL="79984" marR="79984" marT="39993" marB="39993"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bg1"/>
                          </a:solidFill>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846394264"/>
                  </a:ext>
                </a:extLst>
              </a:tr>
              <a:tr h="567508">
                <a:tc>
                  <a:txBody>
                    <a:bodyPr/>
                    <a:lstStyle/>
                    <a:p>
                      <a:pPr algn="ctr"/>
                      <a:r>
                        <a:rPr lang="zh-CN" altLang="en-US" sz="1600" b="1" dirty="0">
                          <a:solidFill>
                            <a:schemeClr val="accent1"/>
                          </a:solidFill>
                          <a:latin typeface="微软雅黑" panose="020B0503020204020204" pitchFamily="34" charset="-122"/>
                          <a:ea typeface="微软雅黑" panose="020B0503020204020204" pitchFamily="34" charset="-122"/>
                        </a:rPr>
                        <a:t>第三部分</a:t>
                      </a:r>
                    </a:p>
                  </a:txBody>
                  <a:tcPr marL="79984" marR="79984" marT="39993" marB="39993"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bg1"/>
                          </a:solidFill>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2771750610"/>
                  </a:ext>
                </a:extLst>
              </a:tr>
              <a:tr h="567508">
                <a:tc>
                  <a:txBody>
                    <a:bodyPr/>
                    <a:lstStyle/>
                    <a:p>
                      <a:pPr algn="ctr"/>
                      <a:r>
                        <a:rPr lang="zh-CN" altLang="en-US" sz="1600" b="1" dirty="0">
                          <a:solidFill>
                            <a:schemeClr val="accent1"/>
                          </a:solidFill>
                          <a:latin typeface="微软雅黑" panose="020B0503020204020204" pitchFamily="34" charset="-122"/>
                          <a:ea typeface="微软雅黑" panose="020B0503020204020204" pitchFamily="34" charset="-122"/>
                        </a:rPr>
                        <a:t>第四部分</a:t>
                      </a:r>
                    </a:p>
                  </a:txBody>
                  <a:tcPr marL="79984" marR="79984" marT="39993" marB="39993" anchor="ctr">
                    <a:lnL w="12700" cmpd="sng">
                      <a:noFill/>
                    </a:lnL>
                    <a:lnR w="12700" cmpd="sng">
                      <a:noFill/>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bg1"/>
                          </a:solidFill>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190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latin typeface="微软雅黑" panose="020B0503020204020204" pitchFamily="34" charset="-122"/>
                          <a:ea typeface="微软雅黑" panose="020B0503020204020204" pitchFamily="34" charset="-122"/>
                        </a:rPr>
                        <a:t>请输入您的内容</a:t>
                      </a:r>
                    </a:p>
                  </a:txBody>
                  <a:tcPr marL="79984" marR="79984" marT="39993" marB="39993" anchor="ctr">
                    <a:lnL w="12700" cmpd="sng">
                      <a:noFill/>
                    </a:lnL>
                    <a:lnR w="12700" cmpd="sng">
                      <a:noFill/>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807097052"/>
                  </a:ext>
                </a:extLst>
              </a:tr>
            </a:tbl>
          </a:graphicData>
        </a:graphic>
      </p:graphicFrame>
      <p:sp>
        <p:nvSpPr>
          <p:cNvPr id="35" name="文本框 34">
            <a:extLst>
              <a:ext uri="{FF2B5EF4-FFF2-40B4-BE49-F238E27FC236}">
                <a16:creationId xmlns="" xmlns:a16="http://schemas.microsoft.com/office/drawing/2014/main" id="{01F2C140-524D-41D0-80E0-0F2B043E5119}"/>
              </a:ext>
            </a:extLst>
          </p:cNvPr>
          <p:cNvSpPr txBox="1"/>
          <p:nvPr/>
        </p:nvSpPr>
        <p:spPr>
          <a:xfrm>
            <a:off x="4529607" y="1307120"/>
            <a:ext cx="3132785" cy="461665"/>
          </a:xfrm>
          <a:prstGeom prst="rect">
            <a:avLst/>
          </a:prstGeom>
          <a:noFill/>
        </p:spPr>
        <p:txBody>
          <a:bodyPr wrap="square" rtlCol="0">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请输入您的图表标题</a:t>
            </a:r>
          </a:p>
        </p:txBody>
      </p:sp>
      <p:sp>
        <p:nvSpPr>
          <p:cNvPr id="3" name="标题 2">
            <a:extLst>
              <a:ext uri="{FF2B5EF4-FFF2-40B4-BE49-F238E27FC236}">
                <a16:creationId xmlns="" xmlns:a16="http://schemas.microsoft.com/office/drawing/2014/main" id="{9B516C2E-BF89-452D-A72D-3DFEAA2C7D31}"/>
              </a:ext>
            </a:extLst>
          </p:cNvPr>
          <p:cNvSpPr>
            <a:spLocks noGrp="1"/>
          </p:cNvSpPr>
          <p:nvPr>
            <p:ph type="title"/>
          </p:nvPr>
        </p:nvSpPr>
        <p:spPr/>
        <p:txBody>
          <a:bodyPr/>
          <a:lstStyle/>
          <a:p>
            <a:r>
              <a:rPr lang="zh-CN" altLang="en-US" dirty="0"/>
              <a:t>表格</a:t>
            </a:r>
            <a:r>
              <a:rPr lang="en-US" altLang="zh-CN" dirty="0"/>
              <a:t>-</a:t>
            </a:r>
            <a:r>
              <a:rPr lang="zh-CN" altLang="en-US" dirty="0"/>
              <a:t>三线表</a:t>
            </a:r>
          </a:p>
        </p:txBody>
      </p:sp>
      <p:sp>
        <p:nvSpPr>
          <p:cNvPr id="4" name="页脚占位符 3">
            <a:extLst>
              <a:ext uri="{FF2B5EF4-FFF2-40B4-BE49-F238E27FC236}">
                <a16:creationId xmlns="" xmlns:a16="http://schemas.microsoft.com/office/drawing/2014/main" id="{7F5922C9-205D-4219-88F7-A73D3D1099FD}"/>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2" name="灯片编号占位符 1">
            <a:extLst>
              <a:ext uri="{FF2B5EF4-FFF2-40B4-BE49-F238E27FC236}">
                <a16:creationId xmlns="" xmlns:a16="http://schemas.microsoft.com/office/drawing/2014/main" id="{409068C1-EE37-4F3E-A8F8-E6C3F7CC96E1}"/>
              </a:ext>
            </a:extLst>
          </p:cNvPr>
          <p:cNvSpPr>
            <a:spLocks noGrp="1"/>
          </p:cNvSpPr>
          <p:nvPr>
            <p:ph type="sldNum" sz="quarter" idx="21"/>
          </p:nvPr>
        </p:nvSpPr>
        <p:spPr/>
        <p:txBody>
          <a:bodyPr/>
          <a:lstStyle/>
          <a:p>
            <a:fld id="{E0636391-671F-441A-88CD-087D895C35BE}" type="slidenum">
              <a:rPr lang="zh-CN" altLang="en-US" smtClean="0"/>
              <a:t>59</a:t>
            </a:fld>
            <a:endParaRPr lang="zh-CN" altLang="en-US"/>
          </a:p>
        </p:txBody>
      </p:sp>
      <p:sp>
        <p:nvSpPr>
          <p:cNvPr id="17" name="矩形 16">
            <a:extLst>
              <a:ext uri="{FF2B5EF4-FFF2-40B4-BE49-F238E27FC236}">
                <a16:creationId xmlns="" xmlns:a16="http://schemas.microsoft.com/office/drawing/2014/main" id="{D6FB8551-8BB6-4943-8FDB-28F39AF0217B}"/>
              </a:ext>
            </a:extLst>
          </p:cNvPr>
          <p:cNvSpPr/>
          <p:nvPr/>
        </p:nvSpPr>
        <p:spPr>
          <a:xfrm>
            <a:off x="939800" y="1831731"/>
            <a:ext cx="10312400" cy="417358"/>
          </a:xfrm>
          <a:prstGeom prst="rect">
            <a:avLst/>
          </a:prstGeom>
        </p:spPr>
        <p:txBody>
          <a:bodyPr wrap="square" lIns="0">
            <a:spAutoFit/>
          </a:bodyPr>
          <a:lstStyle/>
          <a:p>
            <a:pPr algn="ct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输入您的文本内容输入您的文本内容输入您的文本内容输入您的文本内容输入您的文本内容</a:t>
            </a:r>
          </a:p>
        </p:txBody>
      </p:sp>
    </p:spTree>
    <p:extLst>
      <p:ext uri="{BB962C8B-B14F-4D97-AF65-F5344CB8AC3E}">
        <p14:creationId xmlns:p14="http://schemas.microsoft.com/office/powerpoint/2010/main" val="32684947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9E0AF85F-8669-45BA-8D38-7852E9C96A01}"/>
              </a:ext>
            </a:extLst>
          </p:cNvPr>
          <p:cNvSpPr/>
          <p:nvPr/>
        </p:nvSpPr>
        <p:spPr>
          <a:xfrm>
            <a:off x="0" y="0"/>
            <a:ext cx="12192000" cy="102870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802AD232-0992-4E84-AD7A-C29708F4418A}"/>
              </a:ext>
            </a:extLst>
          </p:cNvPr>
          <p:cNvSpPr txBox="1"/>
          <p:nvPr/>
        </p:nvSpPr>
        <p:spPr>
          <a:xfrm>
            <a:off x="4946405" y="221962"/>
            <a:ext cx="2299191" cy="584775"/>
          </a:xfrm>
          <a:prstGeom prst="rect">
            <a:avLst/>
          </a:prstGeom>
          <a:noFill/>
        </p:spPr>
        <p:txBody>
          <a:bodyPr wrap="square" rtlCol="0">
            <a:spAutoFit/>
          </a:bodyPr>
          <a:lstStyle/>
          <a:p>
            <a:pPr algn="ctr"/>
            <a:r>
              <a:rPr lang="zh-CN" altLang="en-US" sz="3200" spc="300" dirty="0">
                <a:solidFill>
                  <a:schemeClr val="bg1"/>
                </a:solidFill>
                <a:latin typeface="造字工房方黑（非商用）常规体" pitchFamily="2" charset="-122"/>
                <a:ea typeface="造字工房方黑（非商用）常规体" pitchFamily="2" charset="-122"/>
              </a:rPr>
              <a:t>一键换色</a:t>
            </a:r>
          </a:p>
        </p:txBody>
      </p:sp>
      <p:sp>
        <p:nvSpPr>
          <p:cNvPr id="5" name="文本框 4">
            <a:extLst>
              <a:ext uri="{FF2B5EF4-FFF2-40B4-BE49-F238E27FC236}">
                <a16:creationId xmlns="" xmlns:a16="http://schemas.microsoft.com/office/drawing/2014/main" id="{6ADF3621-DBED-4144-9C89-A8CCE9B7B82B}"/>
              </a:ext>
            </a:extLst>
          </p:cNvPr>
          <p:cNvSpPr txBox="1"/>
          <p:nvPr/>
        </p:nvSpPr>
        <p:spPr>
          <a:xfrm>
            <a:off x="7185573" y="4997892"/>
            <a:ext cx="4055842" cy="853567"/>
          </a:xfrm>
          <a:prstGeom prst="rect">
            <a:avLst/>
          </a:prstGeom>
          <a:noFill/>
        </p:spPr>
        <p:txBody>
          <a:bodyPr wrap="square" rtlCol="0">
            <a:spAutoFit/>
          </a:bodyPr>
          <a:lstStyle/>
          <a:p>
            <a:pPr>
              <a:lnSpc>
                <a:spcPct val="130000"/>
              </a:lnSpc>
            </a:pPr>
            <a:r>
              <a:rPr lang="zh-CN" altLang="en-US" sz="2000" spc="300" dirty="0">
                <a:solidFill>
                  <a:schemeClr val="tx1">
                    <a:lumMod val="85000"/>
                    <a:lumOff val="15000"/>
                  </a:schemeClr>
                </a:solidFill>
                <a:latin typeface="微软雅黑" panose="020B0503020204020204" pitchFamily="34" charset="-122"/>
                <a:ea typeface="微软雅黑" panose="020B0503020204020204" pitchFamily="34" charset="-122"/>
              </a:rPr>
              <a:t>单击设计选项卡下如图小三角</a:t>
            </a:r>
            <a:endParaRPr lang="en-US" altLang="zh-CN" sz="2000" spc="3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30000"/>
              </a:lnSpc>
            </a:pPr>
            <a:r>
              <a:rPr lang="zh-CN" altLang="en-US" sz="2000" spc="300" dirty="0">
                <a:solidFill>
                  <a:schemeClr val="tx1">
                    <a:lumMod val="85000"/>
                    <a:lumOff val="15000"/>
                  </a:schemeClr>
                </a:solidFill>
                <a:latin typeface="微软雅黑" panose="020B0503020204020204" pitchFamily="34" charset="-122"/>
                <a:ea typeface="微软雅黑" panose="020B0503020204020204" pitchFamily="34" charset="-122"/>
              </a:rPr>
              <a:t>在下拉列表里选择「颜色」</a:t>
            </a:r>
          </a:p>
        </p:txBody>
      </p:sp>
      <p:pic>
        <p:nvPicPr>
          <p:cNvPr id="10" name="图片 9">
            <a:extLst>
              <a:ext uri="{FF2B5EF4-FFF2-40B4-BE49-F238E27FC236}">
                <a16:creationId xmlns="" xmlns:a16="http://schemas.microsoft.com/office/drawing/2014/main" id="{9D3BE96C-2FC2-47E0-AFAA-474067BBCEC8}"/>
              </a:ext>
            </a:extLst>
          </p:cNvPr>
          <p:cNvPicPr>
            <a:picLocks noChangeAspect="1"/>
          </p:cNvPicPr>
          <p:nvPr/>
        </p:nvPicPr>
        <p:blipFill>
          <a:blip r:embed="rId3"/>
          <a:stretch>
            <a:fillRect/>
          </a:stretch>
        </p:blipFill>
        <p:spPr>
          <a:xfrm>
            <a:off x="925525" y="1433324"/>
            <a:ext cx="10340951" cy="1928575"/>
          </a:xfrm>
          <a:prstGeom prst="rect">
            <a:avLst/>
          </a:prstGeom>
        </p:spPr>
      </p:pic>
      <p:pic>
        <p:nvPicPr>
          <p:cNvPr id="11" name="图片 10">
            <a:extLst>
              <a:ext uri="{FF2B5EF4-FFF2-40B4-BE49-F238E27FC236}">
                <a16:creationId xmlns="" xmlns:a16="http://schemas.microsoft.com/office/drawing/2014/main" id="{E753A618-ADB9-4C64-83F9-E302093C1311}"/>
              </a:ext>
            </a:extLst>
          </p:cNvPr>
          <p:cNvPicPr>
            <a:picLocks noChangeAspect="1"/>
          </p:cNvPicPr>
          <p:nvPr/>
        </p:nvPicPr>
        <p:blipFill>
          <a:blip r:embed="rId4"/>
          <a:stretch>
            <a:fillRect/>
          </a:stretch>
        </p:blipFill>
        <p:spPr>
          <a:xfrm>
            <a:off x="925524" y="3589815"/>
            <a:ext cx="5592749" cy="2457420"/>
          </a:xfrm>
          <a:prstGeom prst="rect">
            <a:avLst/>
          </a:prstGeom>
        </p:spPr>
      </p:pic>
      <p:sp>
        <p:nvSpPr>
          <p:cNvPr id="12" name="矩形 11">
            <a:extLst>
              <a:ext uri="{FF2B5EF4-FFF2-40B4-BE49-F238E27FC236}">
                <a16:creationId xmlns="" xmlns:a16="http://schemas.microsoft.com/office/drawing/2014/main" id="{79A3F170-3505-4137-8625-8542F725E81A}"/>
              </a:ext>
            </a:extLst>
          </p:cNvPr>
          <p:cNvSpPr/>
          <p:nvPr/>
        </p:nvSpPr>
        <p:spPr>
          <a:xfrm>
            <a:off x="10869748" y="2658860"/>
            <a:ext cx="390857" cy="390857"/>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 xmlns:a16="http://schemas.microsoft.com/office/drawing/2014/main" id="{8E28A2BA-FE4F-46C6-95B2-F85100E1FE41}"/>
              </a:ext>
            </a:extLst>
          </p:cNvPr>
          <p:cNvSpPr/>
          <p:nvPr/>
        </p:nvSpPr>
        <p:spPr>
          <a:xfrm rot="14301464">
            <a:off x="11349945" y="2448759"/>
            <a:ext cx="98425" cy="22065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 xmlns:a16="http://schemas.microsoft.com/office/drawing/2014/main" id="{A20DD0A3-C3D0-4908-AF2F-0902F4884258}"/>
              </a:ext>
            </a:extLst>
          </p:cNvPr>
          <p:cNvSpPr/>
          <p:nvPr/>
        </p:nvSpPr>
        <p:spPr>
          <a:xfrm rot="17207638">
            <a:off x="11349019" y="2637750"/>
            <a:ext cx="66307" cy="1486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86C33DEC-9C8B-4CD2-AE14-39671BDB4C5F}"/>
              </a:ext>
            </a:extLst>
          </p:cNvPr>
          <p:cNvSpPr/>
          <p:nvPr/>
        </p:nvSpPr>
        <p:spPr>
          <a:xfrm>
            <a:off x="925524" y="4427668"/>
            <a:ext cx="5592749" cy="390857"/>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a:extLst>
              <a:ext uri="{FF2B5EF4-FFF2-40B4-BE49-F238E27FC236}">
                <a16:creationId xmlns="" xmlns:a16="http://schemas.microsoft.com/office/drawing/2014/main" id="{B563071E-CCB4-4609-8160-6936422559E4}"/>
              </a:ext>
            </a:extLst>
          </p:cNvPr>
          <p:cNvSpPr/>
          <p:nvPr/>
        </p:nvSpPr>
        <p:spPr>
          <a:xfrm rot="14301464">
            <a:off x="6653865" y="4217567"/>
            <a:ext cx="98425" cy="22065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a:extLst>
              <a:ext uri="{FF2B5EF4-FFF2-40B4-BE49-F238E27FC236}">
                <a16:creationId xmlns="" xmlns:a16="http://schemas.microsoft.com/office/drawing/2014/main" id="{2209FFDB-AE11-4DE1-8B7C-04EFEFD82B04}"/>
              </a:ext>
            </a:extLst>
          </p:cNvPr>
          <p:cNvSpPr/>
          <p:nvPr/>
        </p:nvSpPr>
        <p:spPr>
          <a:xfrm rot="17207638">
            <a:off x="6652939" y="4406558"/>
            <a:ext cx="66307" cy="1486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4DE6F0A8-F9DB-42A7-AF96-99D8EBB0C470}"/>
              </a:ext>
            </a:extLst>
          </p:cNvPr>
          <p:cNvSpPr txBox="1"/>
          <p:nvPr/>
        </p:nvSpPr>
        <p:spPr>
          <a:xfrm>
            <a:off x="7185573" y="4324580"/>
            <a:ext cx="3879603" cy="814582"/>
          </a:xfrm>
          <a:prstGeom prst="rect">
            <a:avLst/>
          </a:prstGeom>
          <a:noFill/>
        </p:spPr>
        <p:txBody>
          <a:bodyPr wrap="square" rtlCol="0">
            <a:spAutoFit/>
          </a:bodyPr>
          <a:lstStyle/>
          <a:p>
            <a:pPr>
              <a:lnSpc>
                <a:spcPct val="130000"/>
              </a:lnSpc>
            </a:pPr>
            <a:r>
              <a:rPr lang="en-US" altLang="zh-CN" sz="4000" spc="300" dirty="0">
                <a:solidFill>
                  <a:schemeClr val="tx1">
                    <a:lumMod val="85000"/>
                    <a:lumOff val="15000"/>
                  </a:schemeClr>
                </a:solidFill>
                <a:latin typeface="微软雅黑" panose="020B0503020204020204" pitchFamily="34" charset="-122"/>
                <a:ea typeface="微软雅黑" panose="020B0503020204020204" pitchFamily="34" charset="-122"/>
              </a:rPr>
              <a:t>01</a:t>
            </a:r>
            <a:endParaRPr lang="zh-CN" altLang="en-US" sz="4000" spc="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67360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C450BFC-0210-437A-ADE5-484C0FF1971B}"/>
              </a:ext>
            </a:extLst>
          </p:cNvPr>
          <p:cNvSpPr>
            <a:spLocks noGrp="1"/>
          </p:cNvSpPr>
          <p:nvPr>
            <p:ph type="title"/>
          </p:nvPr>
        </p:nvSpPr>
        <p:spPr/>
        <p:txBody>
          <a:bodyPr/>
          <a:lstStyle/>
          <a:p>
            <a:r>
              <a:rPr lang="zh-CN" altLang="en-US" dirty="0"/>
              <a:t>折线图</a:t>
            </a:r>
          </a:p>
        </p:txBody>
      </p:sp>
      <p:sp>
        <p:nvSpPr>
          <p:cNvPr id="3" name="页脚占位符 2">
            <a:extLst>
              <a:ext uri="{FF2B5EF4-FFF2-40B4-BE49-F238E27FC236}">
                <a16:creationId xmlns="" xmlns:a16="http://schemas.microsoft.com/office/drawing/2014/main" id="{13B7F033-6476-47B5-B364-E4DE3E5F1A77}"/>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10" name="灯片编号占位符 9">
            <a:extLst>
              <a:ext uri="{FF2B5EF4-FFF2-40B4-BE49-F238E27FC236}">
                <a16:creationId xmlns="" xmlns:a16="http://schemas.microsoft.com/office/drawing/2014/main" id="{8619DB2A-F200-4603-890B-3DD207167DFF}"/>
              </a:ext>
            </a:extLst>
          </p:cNvPr>
          <p:cNvSpPr>
            <a:spLocks noGrp="1"/>
          </p:cNvSpPr>
          <p:nvPr>
            <p:ph type="sldNum" sz="quarter" idx="21"/>
          </p:nvPr>
        </p:nvSpPr>
        <p:spPr/>
        <p:txBody>
          <a:bodyPr/>
          <a:lstStyle/>
          <a:p>
            <a:fld id="{E0636391-671F-441A-88CD-087D895C35BE}" type="slidenum">
              <a:rPr lang="zh-CN" altLang="en-US" smtClean="0"/>
              <a:t>60</a:t>
            </a:fld>
            <a:endParaRPr lang="zh-CN" altLang="en-US"/>
          </a:p>
        </p:txBody>
      </p:sp>
      <p:graphicFrame>
        <p:nvGraphicFramePr>
          <p:cNvPr id="5" name="图表 4">
            <a:extLst>
              <a:ext uri="{FF2B5EF4-FFF2-40B4-BE49-F238E27FC236}">
                <a16:creationId xmlns="" xmlns:a16="http://schemas.microsoft.com/office/drawing/2014/main" id="{BF95BBF2-34D2-4D26-897E-21DB9802DF89}"/>
              </a:ext>
            </a:extLst>
          </p:cNvPr>
          <p:cNvGraphicFramePr/>
          <p:nvPr>
            <p:extLst>
              <p:ext uri="{D42A27DB-BD31-4B8C-83A1-F6EECF244321}">
                <p14:modId xmlns:p14="http://schemas.microsoft.com/office/powerpoint/2010/main" val="498756045"/>
              </p:ext>
            </p:extLst>
          </p:nvPr>
        </p:nvGraphicFramePr>
        <p:xfrm>
          <a:off x="1348317" y="2482362"/>
          <a:ext cx="9495367" cy="362524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 xmlns:a16="http://schemas.microsoft.com/office/drawing/2014/main" id="{7AC3C153-6F13-4A95-81E2-D55FF446848F}"/>
              </a:ext>
            </a:extLst>
          </p:cNvPr>
          <p:cNvSpPr txBox="1"/>
          <p:nvPr/>
        </p:nvSpPr>
        <p:spPr>
          <a:xfrm>
            <a:off x="4529607" y="1256320"/>
            <a:ext cx="3132785" cy="461665"/>
          </a:xfrm>
          <a:prstGeom prst="rect">
            <a:avLst/>
          </a:prstGeom>
          <a:noFill/>
        </p:spPr>
        <p:txBody>
          <a:bodyPr wrap="square" rtlCol="0">
            <a:spAutoFit/>
          </a:bodyPr>
          <a:lstStyle/>
          <a:p>
            <a:pPr algn="ct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请输入您的图表标题</a:t>
            </a:r>
          </a:p>
        </p:txBody>
      </p:sp>
      <p:sp>
        <p:nvSpPr>
          <p:cNvPr id="9" name="矩形 8">
            <a:extLst>
              <a:ext uri="{FF2B5EF4-FFF2-40B4-BE49-F238E27FC236}">
                <a16:creationId xmlns="" xmlns:a16="http://schemas.microsoft.com/office/drawing/2014/main" id="{2A07C52C-A88D-433F-AE83-C347D9EB5C41}"/>
              </a:ext>
            </a:extLst>
          </p:cNvPr>
          <p:cNvSpPr/>
          <p:nvPr/>
        </p:nvSpPr>
        <p:spPr>
          <a:xfrm>
            <a:off x="939800" y="1780931"/>
            <a:ext cx="10312400" cy="417358"/>
          </a:xfrm>
          <a:prstGeom prst="rect">
            <a:avLst/>
          </a:prstGeom>
        </p:spPr>
        <p:txBody>
          <a:bodyPr wrap="square" lIns="0">
            <a:spAutoFit/>
          </a:bodyPr>
          <a:lstStyle/>
          <a:p>
            <a:pPr algn="ctr">
              <a:lnSpc>
                <a:spcPct val="130000"/>
              </a:lnSpc>
            </a:pPr>
            <a:r>
              <a:rPr lang="zh-CN" altLang="en-US" dirty="0">
                <a:latin typeface="微软雅黑" panose="020B0503020204020204" pitchFamily="34" charset="-122"/>
                <a:ea typeface="微软雅黑" panose="020B0503020204020204" pitchFamily="34" charset="-122"/>
              </a:rPr>
              <a:t>输入您的文本内容输入您的文本内容输入您的文本内容输入您的文本内容输入您的文本内容</a:t>
            </a:r>
          </a:p>
        </p:txBody>
      </p:sp>
    </p:spTree>
    <p:extLst>
      <p:ext uri="{BB962C8B-B14F-4D97-AF65-F5344CB8AC3E}">
        <p14:creationId xmlns:p14="http://schemas.microsoft.com/office/powerpoint/2010/main" val="37538587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a:extLst>
              <a:ext uri="{FF2B5EF4-FFF2-40B4-BE49-F238E27FC236}">
                <a16:creationId xmlns="" xmlns:a16="http://schemas.microsoft.com/office/drawing/2014/main" id="{7D346ECB-53C7-4E07-9E7D-6129BF47C5FA}"/>
              </a:ext>
            </a:extLst>
          </p:cNvPr>
          <p:cNvGraphicFramePr/>
          <p:nvPr>
            <p:extLst>
              <p:ext uri="{D42A27DB-BD31-4B8C-83A1-F6EECF244321}">
                <p14:modId xmlns:p14="http://schemas.microsoft.com/office/powerpoint/2010/main" val="738708409"/>
              </p:ext>
            </p:extLst>
          </p:nvPr>
        </p:nvGraphicFramePr>
        <p:xfrm>
          <a:off x="660400" y="2017231"/>
          <a:ext cx="10858500" cy="3850169"/>
        </p:xfrm>
        <a:graphic>
          <a:graphicData uri="http://schemas.openxmlformats.org/drawingml/2006/chart">
            <c:chart xmlns:c="http://schemas.openxmlformats.org/drawingml/2006/chart" xmlns:r="http://schemas.openxmlformats.org/officeDocument/2006/relationships" r:id="rId3"/>
          </a:graphicData>
        </a:graphic>
      </p:graphicFrame>
      <p:sp>
        <p:nvSpPr>
          <p:cNvPr id="2" name="标题 1">
            <a:extLst>
              <a:ext uri="{FF2B5EF4-FFF2-40B4-BE49-F238E27FC236}">
                <a16:creationId xmlns="" xmlns:a16="http://schemas.microsoft.com/office/drawing/2014/main" id="{88E18D5A-3CD2-493A-B861-030B3917229B}"/>
              </a:ext>
            </a:extLst>
          </p:cNvPr>
          <p:cNvSpPr>
            <a:spLocks noGrp="1"/>
          </p:cNvSpPr>
          <p:nvPr>
            <p:ph type="title"/>
          </p:nvPr>
        </p:nvSpPr>
        <p:spPr/>
        <p:txBody>
          <a:bodyPr/>
          <a:lstStyle/>
          <a:p>
            <a:r>
              <a:rPr lang="zh-CN" altLang="en-US" dirty="0"/>
              <a:t>柱状图</a:t>
            </a:r>
          </a:p>
        </p:txBody>
      </p:sp>
      <p:sp>
        <p:nvSpPr>
          <p:cNvPr id="5" name="页脚占位符 4">
            <a:extLst>
              <a:ext uri="{FF2B5EF4-FFF2-40B4-BE49-F238E27FC236}">
                <a16:creationId xmlns="" xmlns:a16="http://schemas.microsoft.com/office/drawing/2014/main" id="{8D065672-CD62-4B4A-B3E5-3BB4FB80FCFF}"/>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 name="灯片编号占位符 2">
            <a:extLst>
              <a:ext uri="{FF2B5EF4-FFF2-40B4-BE49-F238E27FC236}">
                <a16:creationId xmlns="" xmlns:a16="http://schemas.microsoft.com/office/drawing/2014/main" id="{996B8C70-C5FC-46BB-9296-55344F24EADB}"/>
              </a:ext>
            </a:extLst>
          </p:cNvPr>
          <p:cNvSpPr>
            <a:spLocks noGrp="1"/>
          </p:cNvSpPr>
          <p:nvPr>
            <p:ph type="sldNum" sz="quarter" idx="21"/>
          </p:nvPr>
        </p:nvSpPr>
        <p:spPr/>
        <p:txBody>
          <a:bodyPr/>
          <a:lstStyle/>
          <a:p>
            <a:fld id="{E0636391-671F-441A-88CD-087D895C35BE}" type="slidenum">
              <a:rPr lang="zh-CN" altLang="en-US" smtClean="0"/>
              <a:t>61</a:t>
            </a:fld>
            <a:endParaRPr lang="zh-CN" altLang="en-US"/>
          </a:p>
        </p:txBody>
      </p:sp>
      <p:sp>
        <p:nvSpPr>
          <p:cNvPr id="29" name="矩形 28">
            <a:extLst>
              <a:ext uri="{FF2B5EF4-FFF2-40B4-BE49-F238E27FC236}">
                <a16:creationId xmlns="" xmlns:a16="http://schemas.microsoft.com/office/drawing/2014/main" id="{7A458AB3-A557-41A0-AC7A-B03900DFD7AD}"/>
              </a:ext>
            </a:extLst>
          </p:cNvPr>
          <p:cNvSpPr/>
          <p:nvPr/>
        </p:nvSpPr>
        <p:spPr>
          <a:xfrm>
            <a:off x="939800" y="1440252"/>
            <a:ext cx="10312400" cy="417358"/>
          </a:xfrm>
          <a:prstGeom prst="rect">
            <a:avLst/>
          </a:prstGeom>
        </p:spPr>
        <p:txBody>
          <a:bodyPr wrap="square" lIns="0">
            <a:spAutoFit/>
          </a:bodyPr>
          <a:lstStyle/>
          <a:p>
            <a:pPr algn="ctr">
              <a:lnSpc>
                <a:spcPct val="130000"/>
              </a:lnSpc>
            </a:pPr>
            <a:r>
              <a:rPr lang="zh-CN" altLang="en-US" dirty="0">
                <a:latin typeface="微软雅黑" panose="020B0503020204020204" pitchFamily="34" charset="-122"/>
                <a:ea typeface="微软雅黑" panose="020B0503020204020204" pitchFamily="34" charset="-122"/>
              </a:rPr>
              <a:t>输入您的文本内容输入您的文本内容输入您的文本内容输入您的文本内容输入您的文本内容</a:t>
            </a:r>
          </a:p>
        </p:txBody>
      </p:sp>
    </p:spTree>
    <p:extLst>
      <p:ext uri="{BB962C8B-B14F-4D97-AF65-F5344CB8AC3E}">
        <p14:creationId xmlns:p14="http://schemas.microsoft.com/office/powerpoint/2010/main" val="96657449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A430BB1-27CD-4F7D-B870-A7D3CC3A726C}"/>
              </a:ext>
            </a:extLst>
          </p:cNvPr>
          <p:cNvSpPr>
            <a:spLocks noGrp="1"/>
          </p:cNvSpPr>
          <p:nvPr>
            <p:ph type="title"/>
          </p:nvPr>
        </p:nvSpPr>
        <p:spPr/>
        <p:txBody>
          <a:bodyPr/>
          <a:lstStyle/>
          <a:p>
            <a:r>
              <a:rPr lang="zh-CN" altLang="en-US" dirty="0"/>
              <a:t>条形图</a:t>
            </a:r>
          </a:p>
        </p:txBody>
      </p:sp>
      <p:sp>
        <p:nvSpPr>
          <p:cNvPr id="3" name="页脚占位符 2">
            <a:extLst>
              <a:ext uri="{FF2B5EF4-FFF2-40B4-BE49-F238E27FC236}">
                <a16:creationId xmlns="" xmlns:a16="http://schemas.microsoft.com/office/drawing/2014/main" id="{56372CD4-D4BC-4279-9740-869003F762A3}"/>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4" name="灯片编号占位符 3">
            <a:extLst>
              <a:ext uri="{FF2B5EF4-FFF2-40B4-BE49-F238E27FC236}">
                <a16:creationId xmlns="" xmlns:a16="http://schemas.microsoft.com/office/drawing/2014/main" id="{A28387D5-6483-44B4-8C1F-AD6BFFE83CE6}"/>
              </a:ext>
            </a:extLst>
          </p:cNvPr>
          <p:cNvSpPr>
            <a:spLocks noGrp="1"/>
          </p:cNvSpPr>
          <p:nvPr>
            <p:ph type="sldNum" sz="quarter" idx="21"/>
          </p:nvPr>
        </p:nvSpPr>
        <p:spPr/>
        <p:txBody>
          <a:bodyPr/>
          <a:lstStyle/>
          <a:p>
            <a:fld id="{E0636391-671F-441A-88CD-087D895C35BE}" type="slidenum">
              <a:rPr lang="zh-CN" altLang="en-US" smtClean="0"/>
              <a:t>62</a:t>
            </a:fld>
            <a:endParaRPr lang="zh-CN" altLang="en-US"/>
          </a:p>
        </p:txBody>
      </p:sp>
      <p:sp>
        <p:nvSpPr>
          <p:cNvPr id="15" name="矩形: 圆角 14">
            <a:extLst>
              <a:ext uri="{FF2B5EF4-FFF2-40B4-BE49-F238E27FC236}">
                <a16:creationId xmlns="" xmlns:a16="http://schemas.microsoft.com/office/drawing/2014/main" id="{7551EB80-86C0-41BA-BE0E-B2234165EA36}"/>
              </a:ext>
            </a:extLst>
          </p:cNvPr>
          <p:cNvSpPr/>
          <p:nvPr/>
        </p:nvSpPr>
        <p:spPr>
          <a:xfrm>
            <a:off x="4175760" y="1410173"/>
            <a:ext cx="7153275" cy="4485723"/>
          </a:xfrm>
          <a:prstGeom prst="roundRect">
            <a:avLst>
              <a:gd name="adj" fmla="val 3289"/>
            </a:avLst>
          </a:prstGeom>
          <a:solidFill>
            <a:schemeClr val="bg1"/>
          </a:solidFill>
          <a:ln>
            <a:gradFill flip="none" rotWithShape="1">
              <a:gsLst>
                <a:gs pos="0">
                  <a:schemeClr val="accent1"/>
                </a:gs>
                <a:gs pos="50000">
                  <a:schemeClr val="accent1">
                    <a:alpha val="0"/>
                  </a:schemeClr>
                </a:gs>
                <a:gs pos="100000">
                  <a:schemeClr val="accent1"/>
                </a:gs>
              </a:gsLst>
              <a:lin ang="2700000" scaled="1"/>
              <a:tileRect/>
            </a:gradFill>
          </a:ln>
          <a:effectLst>
            <a:outerShdw blurRad="127000" sx="102000" sy="102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p>
        </p:txBody>
      </p:sp>
      <p:graphicFrame>
        <p:nvGraphicFramePr>
          <p:cNvPr id="14" name="图表 13">
            <a:extLst>
              <a:ext uri="{FF2B5EF4-FFF2-40B4-BE49-F238E27FC236}">
                <a16:creationId xmlns="" xmlns:a16="http://schemas.microsoft.com/office/drawing/2014/main" id="{B972E418-4848-4456-BD71-953E7BA579C9}"/>
              </a:ext>
            </a:extLst>
          </p:cNvPr>
          <p:cNvGraphicFramePr/>
          <p:nvPr>
            <p:extLst>
              <p:ext uri="{D42A27DB-BD31-4B8C-83A1-F6EECF244321}">
                <p14:modId xmlns:p14="http://schemas.microsoft.com/office/powerpoint/2010/main" val="573677030"/>
              </p:ext>
            </p:extLst>
          </p:nvPr>
        </p:nvGraphicFramePr>
        <p:xfrm>
          <a:off x="4783454" y="1749013"/>
          <a:ext cx="5937886" cy="3808042"/>
        </p:xfrm>
        <a:graphic>
          <a:graphicData uri="http://schemas.openxmlformats.org/drawingml/2006/chart">
            <c:chart xmlns:c="http://schemas.openxmlformats.org/drawingml/2006/chart" xmlns:r="http://schemas.openxmlformats.org/officeDocument/2006/relationships" r:id="rId3"/>
          </a:graphicData>
        </a:graphic>
      </p:graphicFrame>
      <p:sp>
        <p:nvSpPr>
          <p:cNvPr id="16" name="矩形 15">
            <a:extLst>
              <a:ext uri="{FF2B5EF4-FFF2-40B4-BE49-F238E27FC236}">
                <a16:creationId xmlns="" xmlns:a16="http://schemas.microsoft.com/office/drawing/2014/main" id="{F4FA95FE-1A35-4EBF-A27E-D11BAF84BD1F}"/>
              </a:ext>
            </a:extLst>
          </p:cNvPr>
          <p:cNvSpPr/>
          <p:nvPr/>
        </p:nvSpPr>
        <p:spPr>
          <a:xfrm>
            <a:off x="1160698" y="2986619"/>
            <a:ext cx="2462213" cy="461665"/>
          </a:xfrm>
          <a:prstGeom prst="rect">
            <a:avLst/>
          </a:prstGeom>
        </p:spPr>
        <p:txBody>
          <a:bodyPr wrap="square" lIns="0" rIns="0">
            <a:spAutoFit/>
          </a:bodyPr>
          <a:lstStyle/>
          <a:p>
            <a:r>
              <a:rPr lang="zh-CN" altLang="en-US" sz="2400" b="1" dirty="0">
                <a:solidFill>
                  <a:schemeClr val="accent1"/>
                </a:solidFill>
                <a:latin typeface="微软雅黑" panose="020B0503020204020204" pitchFamily="34" charset="-122"/>
              </a:rPr>
              <a:t>请输入您的小标题</a:t>
            </a:r>
            <a:endParaRPr lang="zh-CN" altLang="en-US" sz="2400" b="1" dirty="0">
              <a:solidFill>
                <a:schemeClr val="accent1"/>
              </a:solidFill>
              <a:effectLst/>
              <a:latin typeface="微软雅黑" panose="020B0503020204020204" pitchFamily="34" charset="-122"/>
            </a:endParaRPr>
          </a:p>
        </p:txBody>
      </p:sp>
      <p:sp>
        <p:nvSpPr>
          <p:cNvPr id="17" name="文本框 16">
            <a:extLst>
              <a:ext uri="{FF2B5EF4-FFF2-40B4-BE49-F238E27FC236}">
                <a16:creationId xmlns="" xmlns:a16="http://schemas.microsoft.com/office/drawing/2014/main" id="{CA96FC31-EB95-4230-9D4B-363E4DB6FDA7}"/>
              </a:ext>
            </a:extLst>
          </p:cNvPr>
          <p:cNvSpPr txBox="1"/>
          <p:nvPr/>
        </p:nvSpPr>
        <p:spPr>
          <a:xfrm>
            <a:off x="1150399" y="3623468"/>
            <a:ext cx="3025359" cy="1857753"/>
          </a:xfrm>
          <a:prstGeom prst="rect">
            <a:avLst/>
          </a:prstGeom>
          <a:noFill/>
        </p:spPr>
        <p:txBody>
          <a:bodyPr wrap="square" lIns="0" rtlCol="0">
            <a:spAutoFit/>
          </a:bodyPr>
          <a:lstStyle/>
          <a:p>
            <a:pPr marL="285750" indent="-285750">
              <a:lnSpc>
                <a:spcPct val="130000"/>
              </a:lnSpc>
              <a:buFont typeface="Arial" panose="020B0604020202020204" pitchFamily="34" charset="0"/>
              <a:buChar char="•"/>
            </a:pPr>
            <a:r>
              <a:rPr lang="zh-CN" altLang="en-US" dirty="0">
                <a:latin typeface="+mj-ea"/>
                <a:ea typeface="+mj-ea"/>
              </a:rPr>
              <a:t>输入您的文本内容</a:t>
            </a:r>
            <a:endParaRPr lang="en-US" altLang="zh-CN" dirty="0">
              <a:latin typeface="+mj-ea"/>
              <a:ea typeface="+mj-ea"/>
            </a:endParaRPr>
          </a:p>
          <a:p>
            <a:pPr marL="285750" indent="-285750">
              <a:lnSpc>
                <a:spcPct val="130000"/>
              </a:lnSpc>
              <a:buFont typeface="Arial" panose="020B0604020202020204" pitchFamily="34" charset="0"/>
              <a:buChar char="•"/>
            </a:pPr>
            <a:r>
              <a:rPr lang="zh-CN" altLang="en-US" dirty="0">
                <a:latin typeface="+mj-ea"/>
              </a:rPr>
              <a:t>输入您的文本内容</a:t>
            </a:r>
            <a:endParaRPr lang="en-US" altLang="zh-CN" dirty="0">
              <a:latin typeface="+mj-ea"/>
            </a:endParaRPr>
          </a:p>
          <a:p>
            <a:pPr marL="285750" indent="-285750">
              <a:lnSpc>
                <a:spcPct val="130000"/>
              </a:lnSpc>
              <a:buFont typeface="Arial" panose="020B0604020202020204" pitchFamily="34" charset="0"/>
              <a:buChar char="•"/>
            </a:pPr>
            <a:r>
              <a:rPr lang="zh-CN" altLang="en-US" dirty="0">
                <a:latin typeface="+mj-ea"/>
              </a:rPr>
              <a:t>输入您的文本内容</a:t>
            </a:r>
            <a:endParaRPr lang="en-US" altLang="zh-CN" dirty="0">
              <a:latin typeface="+mj-ea"/>
            </a:endParaRPr>
          </a:p>
          <a:p>
            <a:pPr marL="285750" indent="-285750">
              <a:lnSpc>
                <a:spcPct val="130000"/>
              </a:lnSpc>
              <a:buFont typeface="Arial" panose="020B0604020202020204" pitchFamily="34" charset="0"/>
              <a:buChar char="•"/>
            </a:pPr>
            <a:r>
              <a:rPr lang="zh-CN" altLang="en-US" dirty="0">
                <a:latin typeface="+mj-ea"/>
              </a:rPr>
              <a:t>输入您的文本内容</a:t>
            </a:r>
            <a:endParaRPr lang="en-US" altLang="zh-CN" dirty="0">
              <a:latin typeface="+mj-ea"/>
            </a:endParaRPr>
          </a:p>
          <a:p>
            <a:pPr marL="285750" indent="-285750">
              <a:lnSpc>
                <a:spcPct val="130000"/>
              </a:lnSpc>
              <a:buFont typeface="Arial" panose="020B0604020202020204" pitchFamily="34" charset="0"/>
              <a:buChar char="•"/>
            </a:pPr>
            <a:r>
              <a:rPr lang="zh-CN" altLang="en-US" dirty="0">
                <a:latin typeface="+mj-ea"/>
              </a:rPr>
              <a:t>输入您的文本内容</a:t>
            </a:r>
            <a:endParaRPr lang="en-US" altLang="zh-CN" dirty="0">
              <a:latin typeface="+mj-ea"/>
            </a:endParaRPr>
          </a:p>
        </p:txBody>
      </p:sp>
      <p:cxnSp>
        <p:nvCxnSpPr>
          <p:cNvPr id="19" name="直接连接符 18">
            <a:extLst>
              <a:ext uri="{FF2B5EF4-FFF2-40B4-BE49-F238E27FC236}">
                <a16:creationId xmlns="" xmlns:a16="http://schemas.microsoft.com/office/drawing/2014/main" id="{AF1574AA-9790-40D0-9389-FAABFECB8CAC}"/>
              </a:ext>
            </a:extLst>
          </p:cNvPr>
          <p:cNvCxnSpPr>
            <a:cxnSpLocks/>
          </p:cNvCxnSpPr>
          <p:nvPr/>
        </p:nvCxnSpPr>
        <p:spPr>
          <a:xfrm>
            <a:off x="1160698" y="3516564"/>
            <a:ext cx="420129"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484123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FD62458-192C-4FD3-B734-542E01A89FB0}"/>
              </a:ext>
            </a:extLst>
          </p:cNvPr>
          <p:cNvSpPr>
            <a:spLocks noGrp="1"/>
          </p:cNvSpPr>
          <p:nvPr>
            <p:ph type="title"/>
          </p:nvPr>
        </p:nvSpPr>
        <p:spPr/>
        <p:txBody>
          <a:bodyPr/>
          <a:lstStyle/>
          <a:p>
            <a:r>
              <a:rPr lang="zh-CN" altLang="en-US" dirty="0"/>
              <a:t>饼图</a:t>
            </a:r>
          </a:p>
        </p:txBody>
      </p:sp>
      <p:sp>
        <p:nvSpPr>
          <p:cNvPr id="3" name="页脚占位符 2">
            <a:extLst>
              <a:ext uri="{FF2B5EF4-FFF2-40B4-BE49-F238E27FC236}">
                <a16:creationId xmlns="" xmlns:a16="http://schemas.microsoft.com/office/drawing/2014/main" id="{202A40F4-1DDA-477D-858C-D6EF6C5714B3}"/>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1" name="灯片编号占位符 30">
            <a:extLst>
              <a:ext uri="{FF2B5EF4-FFF2-40B4-BE49-F238E27FC236}">
                <a16:creationId xmlns="" xmlns:a16="http://schemas.microsoft.com/office/drawing/2014/main" id="{E6B983D9-293E-40A3-8975-F33C7E5E9BC2}"/>
              </a:ext>
            </a:extLst>
          </p:cNvPr>
          <p:cNvSpPr>
            <a:spLocks noGrp="1"/>
          </p:cNvSpPr>
          <p:nvPr>
            <p:ph type="sldNum" sz="quarter" idx="21"/>
          </p:nvPr>
        </p:nvSpPr>
        <p:spPr/>
        <p:txBody>
          <a:bodyPr/>
          <a:lstStyle/>
          <a:p>
            <a:fld id="{E0636391-671F-441A-88CD-087D895C35BE}" type="slidenum">
              <a:rPr lang="zh-CN" altLang="en-US" smtClean="0"/>
              <a:t>63</a:t>
            </a:fld>
            <a:endParaRPr lang="zh-CN" altLang="en-US"/>
          </a:p>
        </p:txBody>
      </p:sp>
      <p:sp>
        <p:nvSpPr>
          <p:cNvPr id="6" name="矩形: 圆角 5">
            <a:extLst>
              <a:ext uri="{FF2B5EF4-FFF2-40B4-BE49-F238E27FC236}">
                <a16:creationId xmlns="" xmlns:a16="http://schemas.microsoft.com/office/drawing/2014/main" id="{CACDCA6B-577E-435B-9FEB-E73B76345E77}"/>
              </a:ext>
            </a:extLst>
          </p:cNvPr>
          <p:cNvSpPr/>
          <p:nvPr/>
        </p:nvSpPr>
        <p:spPr>
          <a:xfrm>
            <a:off x="762369" y="1416329"/>
            <a:ext cx="6099616" cy="4488526"/>
          </a:xfrm>
          <a:prstGeom prst="roundRect">
            <a:avLst>
              <a:gd name="adj" fmla="val 3289"/>
            </a:avLst>
          </a:prstGeom>
          <a:solidFill>
            <a:schemeClr val="bg1"/>
          </a:solidFill>
          <a:ln>
            <a:gradFill flip="none" rotWithShape="1">
              <a:gsLst>
                <a:gs pos="0">
                  <a:schemeClr val="accent1"/>
                </a:gs>
                <a:gs pos="50000">
                  <a:schemeClr val="accent1">
                    <a:alpha val="0"/>
                  </a:schemeClr>
                </a:gs>
                <a:gs pos="100000">
                  <a:schemeClr val="accent1"/>
                </a:gs>
              </a:gsLst>
              <a:lin ang="2700000" scaled="1"/>
              <a:tileRect/>
            </a:gradFill>
          </a:ln>
          <a:effectLst>
            <a:outerShdw blurRad="127000" sx="102000" sy="102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p>
        </p:txBody>
      </p:sp>
      <p:graphicFrame>
        <p:nvGraphicFramePr>
          <p:cNvPr id="5" name="图表 4">
            <a:extLst>
              <a:ext uri="{FF2B5EF4-FFF2-40B4-BE49-F238E27FC236}">
                <a16:creationId xmlns="" xmlns:a16="http://schemas.microsoft.com/office/drawing/2014/main" id="{56D3CB33-5FBE-4DB0-A66B-6ACDA27D0EB7}"/>
              </a:ext>
            </a:extLst>
          </p:cNvPr>
          <p:cNvGraphicFramePr/>
          <p:nvPr>
            <p:extLst>
              <p:ext uri="{D42A27DB-BD31-4B8C-83A1-F6EECF244321}">
                <p14:modId xmlns:p14="http://schemas.microsoft.com/office/powerpoint/2010/main" val="2734486137"/>
              </p:ext>
            </p:extLst>
          </p:nvPr>
        </p:nvGraphicFramePr>
        <p:xfrm>
          <a:off x="614917" y="1619388"/>
          <a:ext cx="6099616" cy="4066410"/>
        </p:xfrm>
        <a:graphic>
          <a:graphicData uri="http://schemas.openxmlformats.org/drawingml/2006/chart">
            <c:chart xmlns:c="http://schemas.openxmlformats.org/drawingml/2006/chart" xmlns:r="http://schemas.openxmlformats.org/officeDocument/2006/relationships" r:id="rId3"/>
          </a:graphicData>
        </a:graphic>
      </p:graphicFrame>
      <p:sp>
        <p:nvSpPr>
          <p:cNvPr id="27" name="矩形 26">
            <a:extLst>
              <a:ext uri="{FF2B5EF4-FFF2-40B4-BE49-F238E27FC236}">
                <a16:creationId xmlns="" xmlns:a16="http://schemas.microsoft.com/office/drawing/2014/main" id="{CB646A57-448A-476F-BD9E-19C4FED97DAB}"/>
              </a:ext>
            </a:extLst>
          </p:cNvPr>
          <p:cNvSpPr/>
          <p:nvPr/>
        </p:nvSpPr>
        <p:spPr>
          <a:xfrm>
            <a:off x="7298435" y="3050155"/>
            <a:ext cx="2462213" cy="461665"/>
          </a:xfrm>
          <a:prstGeom prst="rect">
            <a:avLst/>
          </a:prstGeom>
        </p:spPr>
        <p:txBody>
          <a:bodyPr wrap="square" lIns="0" rIns="0">
            <a:spAutoFit/>
          </a:bodyPr>
          <a:lstStyle/>
          <a:p>
            <a:r>
              <a:rPr lang="zh-CN" altLang="en-US" sz="2400" b="1" dirty="0">
                <a:solidFill>
                  <a:schemeClr val="accent1"/>
                </a:solidFill>
                <a:latin typeface="微软雅黑" panose="020B0503020204020204" pitchFamily="34" charset="-122"/>
              </a:rPr>
              <a:t>请输入您的小标题</a:t>
            </a:r>
            <a:endParaRPr lang="zh-CN" altLang="en-US" sz="2400" b="1" dirty="0">
              <a:solidFill>
                <a:schemeClr val="accent1"/>
              </a:solidFill>
              <a:effectLst/>
              <a:latin typeface="微软雅黑" panose="020B0503020204020204" pitchFamily="34" charset="-122"/>
            </a:endParaRPr>
          </a:p>
        </p:txBody>
      </p:sp>
      <p:sp>
        <p:nvSpPr>
          <p:cNvPr id="28" name="文本框 27">
            <a:extLst>
              <a:ext uri="{FF2B5EF4-FFF2-40B4-BE49-F238E27FC236}">
                <a16:creationId xmlns="" xmlns:a16="http://schemas.microsoft.com/office/drawing/2014/main" id="{10B431CE-DF55-40E6-94B8-1D56DD9F9A06}"/>
              </a:ext>
            </a:extLst>
          </p:cNvPr>
          <p:cNvSpPr txBox="1"/>
          <p:nvPr/>
        </p:nvSpPr>
        <p:spPr>
          <a:xfrm>
            <a:off x="7288136" y="3687004"/>
            <a:ext cx="4242453" cy="1857753"/>
          </a:xfrm>
          <a:prstGeom prst="rect">
            <a:avLst/>
          </a:prstGeom>
          <a:noFill/>
        </p:spPr>
        <p:txBody>
          <a:bodyPr wrap="square" lIns="0" rtlCol="0">
            <a:spAutoFit/>
          </a:bodyPr>
          <a:lstStyle/>
          <a:p>
            <a:pPr marL="285750" indent="-285750">
              <a:lnSpc>
                <a:spcPct val="130000"/>
              </a:lnSpc>
              <a:buFont typeface="Arial" panose="020B0604020202020204" pitchFamily="34" charset="0"/>
              <a:buChar char="•"/>
            </a:pPr>
            <a:r>
              <a:rPr lang="zh-CN" altLang="en-US" dirty="0">
                <a:latin typeface="+mj-ea"/>
                <a:ea typeface="+mj-ea"/>
              </a:rPr>
              <a:t>输入您的文本内容 </a:t>
            </a:r>
            <a:r>
              <a:rPr lang="zh-CN" altLang="en-US" dirty="0">
                <a:latin typeface="+mj-ea"/>
              </a:rPr>
              <a:t>输入您的文本内容</a:t>
            </a:r>
            <a:endParaRPr lang="en-US" altLang="zh-CN" dirty="0">
              <a:latin typeface="+mj-ea"/>
              <a:ea typeface="+mj-ea"/>
            </a:endParaRPr>
          </a:p>
          <a:p>
            <a:pPr marL="285750" indent="-285750">
              <a:lnSpc>
                <a:spcPct val="130000"/>
              </a:lnSpc>
              <a:buFont typeface="Arial" panose="020B0604020202020204" pitchFamily="34" charset="0"/>
              <a:buChar char="•"/>
            </a:pPr>
            <a:r>
              <a:rPr lang="zh-CN" altLang="en-US" dirty="0">
                <a:latin typeface="+mj-ea"/>
              </a:rPr>
              <a:t>输入您的文本内容 输入您的文本内容</a:t>
            </a:r>
            <a:endParaRPr lang="en-US" altLang="zh-CN" dirty="0">
              <a:latin typeface="+mj-ea"/>
            </a:endParaRPr>
          </a:p>
          <a:p>
            <a:pPr marL="285750" indent="-285750">
              <a:lnSpc>
                <a:spcPct val="130000"/>
              </a:lnSpc>
              <a:buFont typeface="Arial" panose="020B0604020202020204" pitchFamily="34" charset="0"/>
              <a:buChar char="•"/>
            </a:pPr>
            <a:r>
              <a:rPr lang="zh-CN" altLang="en-US" dirty="0">
                <a:latin typeface="+mj-ea"/>
              </a:rPr>
              <a:t>输入您的文本内容 输入您的文本内容</a:t>
            </a:r>
            <a:endParaRPr lang="en-US" altLang="zh-CN" dirty="0">
              <a:latin typeface="+mj-ea"/>
            </a:endParaRPr>
          </a:p>
          <a:p>
            <a:pPr marL="285750" indent="-285750">
              <a:lnSpc>
                <a:spcPct val="130000"/>
              </a:lnSpc>
              <a:buFont typeface="Arial" panose="020B0604020202020204" pitchFamily="34" charset="0"/>
              <a:buChar char="•"/>
            </a:pPr>
            <a:r>
              <a:rPr lang="zh-CN" altLang="en-US" dirty="0">
                <a:latin typeface="+mj-ea"/>
              </a:rPr>
              <a:t>输入您的文本内容 输入您的文本内容</a:t>
            </a:r>
            <a:endParaRPr lang="en-US" altLang="zh-CN" dirty="0">
              <a:latin typeface="+mj-ea"/>
            </a:endParaRPr>
          </a:p>
          <a:p>
            <a:pPr marL="285750" indent="-285750">
              <a:lnSpc>
                <a:spcPct val="130000"/>
              </a:lnSpc>
              <a:buFont typeface="Arial" panose="020B0604020202020204" pitchFamily="34" charset="0"/>
              <a:buChar char="•"/>
            </a:pPr>
            <a:r>
              <a:rPr lang="zh-CN" altLang="en-US" dirty="0">
                <a:latin typeface="+mj-ea"/>
              </a:rPr>
              <a:t>输入您的文本内容 输入</a:t>
            </a:r>
            <a:r>
              <a:rPr lang="en-US" altLang="zh-CN" dirty="0">
                <a:latin typeface="+mj-ea"/>
              </a:rPr>
              <a:t>z</a:t>
            </a:r>
            <a:r>
              <a:rPr lang="zh-CN" altLang="en-US" dirty="0">
                <a:latin typeface="+mj-ea"/>
              </a:rPr>
              <a:t>您的文本内容</a:t>
            </a:r>
            <a:endParaRPr lang="en-US" altLang="zh-CN" dirty="0">
              <a:latin typeface="+mj-ea"/>
            </a:endParaRPr>
          </a:p>
        </p:txBody>
      </p:sp>
      <p:cxnSp>
        <p:nvCxnSpPr>
          <p:cNvPr id="29" name="直接连接符 28">
            <a:extLst>
              <a:ext uri="{FF2B5EF4-FFF2-40B4-BE49-F238E27FC236}">
                <a16:creationId xmlns="" xmlns:a16="http://schemas.microsoft.com/office/drawing/2014/main" id="{8637EC21-176C-470D-9314-3B44EB10D70D}"/>
              </a:ext>
            </a:extLst>
          </p:cNvPr>
          <p:cNvCxnSpPr>
            <a:cxnSpLocks/>
          </p:cNvCxnSpPr>
          <p:nvPr/>
        </p:nvCxnSpPr>
        <p:spPr>
          <a:xfrm>
            <a:off x="7298435" y="3580100"/>
            <a:ext cx="420129" cy="0"/>
          </a:xfrm>
          <a:prstGeom prst="line">
            <a:avLst/>
          </a:prstGeom>
          <a:ln w="28575" cap="rnd">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27923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9ECE092-4782-480C-8288-20CF128C2410}"/>
              </a:ext>
            </a:extLst>
          </p:cNvPr>
          <p:cNvSpPr>
            <a:spLocks noGrp="1"/>
          </p:cNvSpPr>
          <p:nvPr>
            <p:ph type="title"/>
          </p:nvPr>
        </p:nvSpPr>
        <p:spPr/>
        <p:txBody>
          <a:bodyPr/>
          <a:lstStyle/>
          <a:p>
            <a:r>
              <a:rPr lang="zh-CN" altLang="en-US" dirty="0"/>
              <a:t>饼图</a:t>
            </a:r>
          </a:p>
        </p:txBody>
      </p:sp>
      <p:sp>
        <p:nvSpPr>
          <p:cNvPr id="3" name="页脚占位符 2">
            <a:extLst>
              <a:ext uri="{FF2B5EF4-FFF2-40B4-BE49-F238E27FC236}">
                <a16:creationId xmlns="" xmlns:a16="http://schemas.microsoft.com/office/drawing/2014/main" id="{D38C13AC-9554-4AEA-8A5E-DCF9EC36B1BD}"/>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4" name="灯片编号占位符 3">
            <a:extLst>
              <a:ext uri="{FF2B5EF4-FFF2-40B4-BE49-F238E27FC236}">
                <a16:creationId xmlns="" xmlns:a16="http://schemas.microsoft.com/office/drawing/2014/main" id="{EC9ED513-6FC6-4F75-ABE1-9C635493C158}"/>
              </a:ext>
            </a:extLst>
          </p:cNvPr>
          <p:cNvSpPr>
            <a:spLocks noGrp="1"/>
          </p:cNvSpPr>
          <p:nvPr>
            <p:ph type="sldNum" sz="quarter" idx="21"/>
          </p:nvPr>
        </p:nvSpPr>
        <p:spPr/>
        <p:txBody>
          <a:bodyPr/>
          <a:lstStyle/>
          <a:p>
            <a:fld id="{E0636391-671F-441A-88CD-087D895C35BE}" type="slidenum">
              <a:rPr lang="zh-CN" altLang="en-US" smtClean="0"/>
              <a:t>64</a:t>
            </a:fld>
            <a:endParaRPr lang="zh-CN" altLang="en-US"/>
          </a:p>
        </p:txBody>
      </p:sp>
      <p:sp>
        <p:nvSpPr>
          <p:cNvPr id="8" name="矩形: 圆角 7">
            <a:extLst>
              <a:ext uri="{FF2B5EF4-FFF2-40B4-BE49-F238E27FC236}">
                <a16:creationId xmlns="" xmlns:a16="http://schemas.microsoft.com/office/drawing/2014/main" id="{37E7577B-D5EA-4B7D-B8F3-A10117B69D67}"/>
              </a:ext>
            </a:extLst>
          </p:cNvPr>
          <p:cNvSpPr/>
          <p:nvPr/>
        </p:nvSpPr>
        <p:spPr>
          <a:xfrm>
            <a:off x="660400" y="1504567"/>
            <a:ext cx="3113314" cy="4267199"/>
          </a:xfrm>
          <a:prstGeom prst="roundRect">
            <a:avLst>
              <a:gd name="adj" fmla="val 6250"/>
            </a:avLst>
          </a:prstGeom>
          <a:solidFill>
            <a:schemeClr val="bg1"/>
          </a:solidFill>
          <a:ln>
            <a:gradFill flip="none" rotWithShape="1">
              <a:gsLst>
                <a:gs pos="0">
                  <a:schemeClr val="accent1"/>
                </a:gs>
                <a:gs pos="50000">
                  <a:schemeClr val="accent1">
                    <a:alpha val="0"/>
                  </a:schemeClr>
                </a:gs>
                <a:gs pos="100000">
                  <a:schemeClr val="accent1"/>
                </a:gs>
              </a:gsLst>
              <a:lin ang="2700000" scaled="1"/>
              <a:tileRect/>
            </a:gradFill>
          </a:ln>
          <a:effectLst>
            <a:outerShdw blurRad="127000" sx="102000" sy="102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p>
        </p:txBody>
      </p:sp>
      <p:graphicFrame>
        <p:nvGraphicFramePr>
          <p:cNvPr id="5" name="图表 4">
            <a:extLst>
              <a:ext uri="{FF2B5EF4-FFF2-40B4-BE49-F238E27FC236}">
                <a16:creationId xmlns="" xmlns:a16="http://schemas.microsoft.com/office/drawing/2014/main" id="{D8351E7C-0F36-4DFB-A0D9-17AFADA5983A}"/>
              </a:ext>
            </a:extLst>
          </p:cNvPr>
          <p:cNvGraphicFramePr/>
          <p:nvPr>
            <p:extLst>
              <p:ext uri="{D42A27DB-BD31-4B8C-83A1-F6EECF244321}">
                <p14:modId xmlns:p14="http://schemas.microsoft.com/office/powerpoint/2010/main" val="2970294198"/>
              </p:ext>
            </p:extLst>
          </p:nvPr>
        </p:nvGraphicFramePr>
        <p:xfrm>
          <a:off x="690228" y="1762595"/>
          <a:ext cx="3053656" cy="2035771"/>
        </p:xfrm>
        <a:graphic>
          <a:graphicData uri="http://schemas.openxmlformats.org/drawingml/2006/chart">
            <c:chart xmlns:c="http://schemas.openxmlformats.org/drawingml/2006/chart" xmlns:r="http://schemas.openxmlformats.org/officeDocument/2006/relationships" r:id="rId3"/>
          </a:graphicData>
        </a:graphic>
      </p:graphicFrame>
      <p:sp>
        <p:nvSpPr>
          <p:cNvPr id="15" name="矩形 14">
            <a:extLst>
              <a:ext uri="{FF2B5EF4-FFF2-40B4-BE49-F238E27FC236}">
                <a16:creationId xmlns="" xmlns:a16="http://schemas.microsoft.com/office/drawing/2014/main" id="{0427C90F-2901-4B51-9598-E7AB8083FEFF}"/>
              </a:ext>
            </a:extLst>
          </p:cNvPr>
          <p:cNvSpPr/>
          <p:nvPr/>
        </p:nvSpPr>
        <p:spPr>
          <a:xfrm>
            <a:off x="1396777" y="3906069"/>
            <a:ext cx="1640560" cy="461665"/>
          </a:xfrm>
          <a:prstGeom prst="rect">
            <a:avLst/>
          </a:prstGeom>
        </p:spPr>
        <p:txBody>
          <a:bodyPr wrap="square" lIns="0" rIns="0">
            <a:spAutoFit/>
          </a:bodyPr>
          <a:lstStyle/>
          <a:p>
            <a:pPr algn="ctr"/>
            <a:r>
              <a:rPr lang="zh-CN" altLang="en-US" sz="2400" b="1" dirty="0">
                <a:solidFill>
                  <a:schemeClr val="accent1"/>
                </a:solidFill>
                <a:latin typeface="微软雅黑" panose="020B0503020204020204" pitchFamily="34" charset="-122"/>
              </a:rPr>
              <a:t>输入小标题</a:t>
            </a:r>
            <a:endParaRPr lang="zh-CN" altLang="en-US" sz="2400" b="1" dirty="0">
              <a:solidFill>
                <a:schemeClr val="accent1"/>
              </a:solidFill>
              <a:effectLst/>
              <a:latin typeface="微软雅黑" panose="020B0503020204020204" pitchFamily="34" charset="-122"/>
            </a:endParaRPr>
          </a:p>
        </p:txBody>
      </p:sp>
      <p:sp>
        <p:nvSpPr>
          <p:cNvPr id="17" name="矩形 16">
            <a:extLst>
              <a:ext uri="{FF2B5EF4-FFF2-40B4-BE49-F238E27FC236}">
                <a16:creationId xmlns="" xmlns:a16="http://schemas.microsoft.com/office/drawing/2014/main" id="{9F146D70-1ED2-4159-910B-C6C67D1BACAD}"/>
              </a:ext>
            </a:extLst>
          </p:cNvPr>
          <p:cNvSpPr/>
          <p:nvPr/>
        </p:nvSpPr>
        <p:spPr>
          <a:xfrm>
            <a:off x="1186165" y="4367734"/>
            <a:ext cx="2061783" cy="1021433"/>
          </a:xfrm>
          <a:prstGeom prst="rect">
            <a:avLst/>
          </a:prstGeom>
        </p:spPr>
        <p:txBody>
          <a:bodyPr wrap="square">
            <a:spAutoFit/>
          </a:bodyPr>
          <a:lstStyle/>
          <a:p>
            <a:pPr algn="ctr">
              <a:lnSpc>
                <a:spcPct val="130000"/>
              </a:lnSpc>
            </a:pPr>
            <a:r>
              <a:rPr lang="zh-CN" altLang="en-US" sz="1600" dirty="0">
                <a:latin typeface="+mj-ea"/>
              </a:rPr>
              <a:t>输入您的文本内容</a:t>
            </a:r>
            <a:endParaRPr lang="en-US" altLang="zh-CN" sz="1600" dirty="0">
              <a:latin typeface="+mj-ea"/>
            </a:endParaRPr>
          </a:p>
          <a:p>
            <a:pPr algn="ctr">
              <a:lnSpc>
                <a:spcPct val="130000"/>
              </a:lnSpc>
            </a:pPr>
            <a:r>
              <a:rPr lang="zh-CN" altLang="en-US" sz="1600" dirty="0">
                <a:latin typeface="+mj-ea"/>
              </a:rPr>
              <a:t>输入您的文本内容</a:t>
            </a:r>
            <a:endParaRPr lang="en-US" altLang="zh-CN" sz="1600" dirty="0">
              <a:latin typeface="+mj-ea"/>
            </a:endParaRPr>
          </a:p>
          <a:p>
            <a:pPr algn="ctr">
              <a:lnSpc>
                <a:spcPct val="130000"/>
              </a:lnSpc>
            </a:pPr>
            <a:r>
              <a:rPr lang="zh-CN" altLang="en-US" sz="1600" dirty="0">
                <a:latin typeface="+mj-ea"/>
              </a:rPr>
              <a:t>输入您的文本内容</a:t>
            </a:r>
            <a:endParaRPr lang="en-US" altLang="zh-CN" sz="1600" dirty="0">
              <a:latin typeface="+mj-ea"/>
            </a:endParaRPr>
          </a:p>
        </p:txBody>
      </p:sp>
      <p:sp>
        <p:nvSpPr>
          <p:cNvPr id="21" name="矩形: 圆角 20">
            <a:extLst>
              <a:ext uri="{FF2B5EF4-FFF2-40B4-BE49-F238E27FC236}">
                <a16:creationId xmlns="" xmlns:a16="http://schemas.microsoft.com/office/drawing/2014/main" id="{AE1B62CF-4A54-49FC-BFA3-15ED5AC8DAA8}"/>
              </a:ext>
            </a:extLst>
          </p:cNvPr>
          <p:cNvSpPr/>
          <p:nvPr/>
        </p:nvSpPr>
        <p:spPr>
          <a:xfrm>
            <a:off x="4539343" y="1504567"/>
            <a:ext cx="3113314" cy="4267199"/>
          </a:xfrm>
          <a:prstGeom prst="roundRect">
            <a:avLst>
              <a:gd name="adj" fmla="val 6250"/>
            </a:avLst>
          </a:prstGeom>
          <a:solidFill>
            <a:schemeClr val="bg1"/>
          </a:solidFill>
          <a:ln>
            <a:gradFill flip="none" rotWithShape="1">
              <a:gsLst>
                <a:gs pos="0">
                  <a:schemeClr val="accent1"/>
                </a:gs>
                <a:gs pos="50000">
                  <a:schemeClr val="accent1">
                    <a:alpha val="0"/>
                  </a:schemeClr>
                </a:gs>
                <a:gs pos="100000">
                  <a:schemeClr val="accent1"/>
                </a:gs>
              </a:gsLst>
              <a:lin ang="2700000" scaled="1"/>
              <a:tileRect/>
            </a:gradFill>
          </a:ln>
          <a:effectLst>
            <a:outerShdw blurRad="127000" sx="102000" sy="102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p>
        </p:txBody>
      </p:sp>
      <p:sp>
        <p:nvSpPr>
          <p:cNvPr id="23" name="矩形 22">
            <a:extLst>
              <a:ext uri="{FF2B5EF4-FFF2-40B4-BE49-F238E27FC236}">
                <a16:creationId xmlns="" xmlns:a16="http://schemas.microsoft.com/office/drawing/2014/main" id="{8862EAE3-EE35-4130-9863-6C5659A343B9}"/>
              </a:ext>
            </a:extLst>
          </p:cNvPr>
          <p:cNvSpPr/>
          <p:nvPr/>
        </p:nvSpPr>
        <p:spPr>
          <a:xfrm>
            <a:off x="5275720" y="3906069"/>
            <a:ext cx="1640560" cy="461665"/>
          </a:xfrm>
          <a:prstGeom prst="rect">
            <a:avLst/>
          </a:prstGeom>
        </p:spPr>
        <p:txBody>
          <a:bodyPr wrap="square" lIns="0" rIns="0">
            <a:spAutoFit/>
          </a:bodyPr>
          <a:lstStyle/>
          <a:p>
            <a:pPr algn="ctr"/>
            <a:r>
              <a:rPr lang="zh-CN" altLang="en-US" sz="2400" b="1" dirty="0">
                <a:solidFill>
                  <a:schemeClr val="accent1"/>
                </a:solidFill>
                <a:latin typeface="微软雅黑" panose="020B0503020204020204" pitchFamily="34" charset="-122"/>
              </a:rPr>
              <a:t>输入小标题</a:t>
            </a:r>
            <a:endParaRPr lang="zh-CN" altLang="en-US" sz="2400" b="1" dirty="0">
              <a:solidFill>
                <a:schemeClr val="accent1"/>
              </a:solidFill>
              <a:effectLst/>
              <a:latin typeface="微软雅黑" panose="020B0503020204020204" pitchFamily="34" charset="-122"/>
            </a:endParaRPr>
          </a:p>
        </p:txBody>
      </p:sp>
      <p:sp>
        <p:nvSpPr>
          <p:cNvPr id="25" name="矩形 24">
            <a:extLst>
              <a:ext uri="{FF2B5EF4-FFF2-40B4-BE49-F238E27FC236}">
                <a16:creationId xmlns="" xmlns:a16="http://schemas.microsoft.com/office/drawing/2014/main" id="{362E8696-798F-4166-9819-BC441A060E3F}"/>
              </a:ext>
            </a:extLst>
          </p:cNvPr>
          <p:cNvSpPr/>
          <p:nvPr/>
        </p:nvSpPr>
        <p:spPr>
          <a:xfrm>
            <a:off x="5065108" y="4367734"/>
            <a:ext cx="2061783" cy="1021433"/>
          </a:xfrm>
          <a:prstGeom prst="rect">
            <a:avLst/>
          </a:prstGeom>
        </p:spPr>
        <p:txBody>
          <a:bodyPr wrap="square">
            <a:spAutoFit/>
          </a:bodyPr>
          <a:lstStyle/>
          <a:p>
            <a:pPr algn="ctr">
              <a:lnSpc>
                <a:spcPct val="130000"/>
              </a:lnSpc>
            </a:pPr>
            <a:r>
              <a:rPr lang="zh-CN" altLang="en-US" sz="1600" dirty="0">
                <a:latin typeface="+mj-ea"/>
              </a:rPr>
              <a:t>输入您的文本内容</a:t>
            </a:r>
            <a:endParaRPr lang="en-US" altLang="zh-CN" sz="1600" dirty="0">
              <a:latin typeface="+mj-ea"/>
            </a:endParaRPr>
          </a:p>
          <a:p>
            <a:pPr algn="ctr">
              <a:lnSpc>
                <a:spcPct val="130000"/>
              </a:lnSpc>
            </a:pPr>
            <a:r>
              <a:rPr lang="zh-CN" altLang="en-US" sz="1600" dirty="0">
                <a:latin typeface="+mj-ea"/>
              </a:rPr>
              <a:t>输入您的文本内容</a:t>
            </a:r>
            <a:endParaRPr lang="en-US" altLang="zh-CN" sz="1600" dirty="0">
              <a:latin typeface="+mj-ea"/>
            </a:endParaRPr>
          </a:p>
          <a:p>
            <a:pPr algn="ctr">
              <a:lnSpc>
                <a:spcPct val="130000"/>
              </a:lnSpc>
            </a:pPr>
            <a:r>
              <a:rPr lang="zh-CN" altLang="en-US" sz="1600" dirty="0">
                <a:latin typeface="+mj-ea"/>
              </a:rPr>
              <a:t>输入您的文本内容</a:t>
            </a:r>
            <a:endParaRPr lang="en-US" altLang="zh-CN" sz="1600" dirty="0">
              <a:latin typeface="+mj-ea"/>
            </a:endParaRPr>
          </a:p>
        </p:txBody>
      </p:sp>
      <p:sp>
        <p:nvSpPr>
          <p:cNvPr id="27" name="矩形: 圆角 26">
            <a:extLst>
              <a:ext uri="{FF2B5EF4-FFF2-40B4-BE49-F238E27FC236}">
                <a16:creationId xmlns="" xmlns:a16="http://schemas.microsoft.com/office/drawing/2014/main" id="{2C92D86D-257E-495B-82FF-55DEB2F9CB0B}"/>
              </a:ext>
            </a:extLst>
          </p:cNvPr>
          <p:cNvSpPr/>
          <p:nvPr/>
        </p:nvSpPr>
        <p:spPr>
          <a:xfrm>
            <a:off x="8383361" y="1504567"/>
            <a:ext cx="3113314" cy="4267199"/>
          </a:xfrm>
          <a:prstGeom prst="roundRect">
            <a:avLst>
              <a:gd name="adj" fmla="val 6250"/>
            </a:avLst>
          </a:prstGeom>
          <a:solidFill>
            <a:schemeClr val="bg1"/>
          </a:solidFill>
          <a:ln>
            <a:gradFill flip="none" rotWithShape="1">
              <a:gsLst>
                <a:gs pos="0">
                  <a:schemeClr val="accent1"/>
                </a:gs>
                <a:gs pos="50000">
                  <a:schemeClr val="accent1">
                    <a:alpha val="0"/>
                  </a:schemeClr>
                </a:gs>
                <a:gs pos="100000">
                  <a:schemeClr val="accent1"/>
                </a:gs>
              </a:gsLst>
              <a:lin ang="2700000" scaled="1"/>
              <a:tileRect/>
            </a:gradFill>
          </a:ln>
          <a:effectLst>
            <a:outerShdw blurRad="127000" sx="102000" sy="102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p>
        </p:txBody>
      </p:sp>
      <p:sp>
        <p:nvSpPr>
          <p:cNvPr id="29" name="矩形 28">
            <a:extLst>
              <a:ext uri="{FF2B5EF4-FFF2-40B4-BE49-F238E27FC236}">
                <a16:creationId xmlns="" xmlns:a16="http://schemas.microsoft.com/office/drawing/2014/main" id="{BE50902D-593E-455A-8555-CB5D342770D4}"/>
              </a:ext>
            </a:extLst>
          </p:cNvPr>
          <p:cNvSpPr/>
          <p:nvPr/>
        </p:nvSpPr>
        <p:spPr>
          <a:xfrm>
            <a:off x="9119738" y="3906069"/>
            <a:ext cx="1640560" cy="461665"/>
          </a:xfrm>
          <a:prstGeom prst="rect">
            <a:avLst/>
          </a:prstGeom>
        </p:spPr>
        <p:txBody>
          <a:bodyPr wrap="square" lIns="0" rIns="0">
            <a:spAutoFit/>
          </a:bodyPr>
          <a:lstStyle/>
          <a:p>
            <a:pPr algn="ctr"/>
            <a:r>
              <a:rPr lang="zh-CN" altLang="en-US" sz="2400" b="1" dirty="0">
                <a:solidFill>
                  <a:schemeClr val="accent1"/>
                </a:solidFill>
                <a:latin typeface="微软雅黑" panose="020B0503020204020204" pitchFamily="34" charset="-122"/>
              </a:rPr>
              <a:t>输入小标题</a:t>
            </a:r>
            <a:endParaRPr lang="zh-CN" altLang="en-US" sz="2400" b="1" dirty="0">
              <a:solidFill>
                <a:schemeClr val="accent1"/>
              </a:solidFill>
              <a:effectLst/>
              <a:latin typeface="微软雅黑" panose="020B0503020204020204" pitchFamily="34" charset="-122"/>
            </a:endParaRPr>
          </a:p>
        </p:txBody>
      </p:sp>
      <p:sp>
        <p:nvSpPr>
          <p:cNvPr id="31" name="矩形 30">
            <a:extLst>
              <a:ext uri="{FF2B5EF4-FFF2-40B4-BE49-F238E27FC236}">
                <a16:creationId xmlns="" xmlns:a16="http://schemas.microsoft.com/office/drawing/2014/main" id="{37C69EF5-BC1C-43BE-A649-8B3395E2B6EE}"/>
              </a:ext>
            </a:extLst>
          </p:cNvPr>
          <p:cNvSpPr/>
          <p:nvPr/>
        </p:nvSpPr>
        <p:spPr>
          <a:xfrm>
            <a:off x="8909126" y="4367734"/>
            <a:ext cx="2061783" cy="1021433"/>
          </a:xfrm>
          <a:prstGeom prst="rect">
            <a:avLst/>
          </a:prstGeom>
        </p:spPr>
        <p:txBody>
          <a:bodyPr wrap="square">
            <a:spAutoFit/>
          </a:bodyPr>
          <a:lstStyle/>
          <a:p>
            <a:pPr algn="ctr">
              <a:lnSpc>
                <a:spcPct val="130000"/>
              </a:lnSpc>
            </a:pPr>
            <a:r>
              <a:rPr lang="zh-CN" altLang="en-US" sz="1600" dirty="0">
                <a:latin typeface="+mj-ea"/>
              </a:rPr>
              <a:t>输入您的文本内容</a:t>
            </a:r>
            <a:endParaRPr lang="en-US" altLang="zh-CN" sz="1600" dirty="0">
              <a:latin typeface="+mj-ea"/>
            </a:endParaRPr>
          </a:p>
          <a:p>
            <a:pPr algn="ctr">
              <a:lnSpc>
                <a:spcPct val="130000"/>
              </a:lnSpc>
            </a:pPr>
            <a:r>
              <a:rPr lang="zh-CN" altLang="en-US" sz="1600" dirty="0">
                <a:latin typeface="+mj-ea"/>
              </a:rPr>
              <a:t>输入您的文本内容</a:t>
            </a:r>
            <a:endParaRPr lang="en-US" altLang="zh-CN" sz="1600" dirty="0">
              <a:latin typeface="+mj-ea"/>
            </a:endParaRPr>
          </a:p>
          <a:p>
            <a:pPr algn="ctr">
              <a:lnSpc>
                <a:spcPct val="130000"/>
              </a:lnSpc>
            </a:pPr>
            <a:r>
              <a:rPr lang="zh-CN" altLang="en-US" sz="1600" dirty="0">
                <a:latin typeface="+mj-ea"/>
              </a:rPr>
              <a:t>输入您的文本内容</a:t>
            </a:r>
            <a:endParaRPr lang="en-US" altLang="zh-CN" sz="1600" dirty="0">
              <a:latin typeface="+mj-ea"/>
            </a:endParaRPr>
          </a:p>
        </p:txBody>
      </p:sp>
      <p:graphicFrame>
        <p:nvGraphicFramePr>
          <p:cNvPr id="32" name="图表 31">
            <a:extLst>
              <a:ext uri="{FF2B5EF4-FFF2-40B4-BE49-F238E27FC236}">
                <a16:creationId xmlns="" xmlns:a16="http://schemas.microsoft.com/office/drawing/2014/main" id="{A381F50B-A306-4F18-AE9E-3ACB941B864E}"/>
              </a:ext>
            </a:extLst>
          </p:cNvPr>
          <p:cNvGraphicFramePr/>
          <p:nvPr>
            <p:extLst>
              <p:ext uri="{D42A27DB-BD31-4B8C-83A1-F6EECF244321}">
                <p14:modId xmlns:p14="http://schemas.microsoft.com/office/powerpoint/2010/main" val="1921049686"/>
              </p:ext>
            </p:extLst>
          </p:nvPr>
        </p:nvGraphicFramePr>
        <p:xfrm>
          <a:off x="4569171" y="1762595"/>
          <a:ext cx="3053656" cy="203577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4" name="图表 33">
            <a:extLst>
              <a:ext uri="{FF2B5EF4-FFF2-40B4-BE49-F238E27FC236}">
                <a16:creationId xmlns="" xmlns:a16="http://schemas.microsoft.com/office/drawing/2014/main" id="{745A8833-9096-4F4C-90B0-2451BFD4DA13}"/>
              </a:ext>
            </a:extLst>
          </p:cNvPr>
          <p:cNvGraphicFramePr/>
          <p:nvPr>
            <p:extLst>
              <p:ext uri="{D42A27DB-BD31-4B8C-83A1-F6EECF244321}">
                <p14:modId xmlns:p14="http://schemas.microsoft.com/office/powerpoint/2010/main" val="4216747824"/>
              </p:ext>
            </p:extLst>
          </p:nvPr>
        </p:nvGraphicFramePr>
        <p:xfrm>
          <a:off x="8418286" y="1762595"/>
          <a:ext cx="3053656" cy="2035771"/>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59460294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4"/>
          </p:nvPr>
        </p:nvSpPr>
        <p:spPr/>
      </p:sp>
      <p:sp>
        <p:nvSpPr>
          <p:cNvPr id="3" name="图片占位符 2"/>
          <p:cNvSpPr>
            <a:spLocks noGrp="1"/>
          </p:cNvSpPr>
          <p:nvPr>
            <p:ph type="pic" sz="quarter" idx="15"/>
          </p:nvPr>
        </p:nvSpPr>
        <p:spPr/>
      </p:sp>
      <p:sp>
        <p:nvSpPr>
          <p:cNvPr id="4" name="图片占位符 3"/>
          <p:cNvSpPr>
            <a:spLocks noGrp="1"/>
          </p:cNvSpPr>
          <p:nvPr>
            <p:ph type="pic" sz="quarter" idx="16"/>
          </p:nvPr>
        </p:nvSpPr>
        <p:spPr/>
      </p:sp>
      <p:sp>
        <p:nvSpPr>
          <p:cNvPr id="5" name="图片占位符 4"/>
          <p:cNvSpPr>
            <a:spLocks noGrp="1"/>
          </p:cNvSpPr>
          <p:nvPr>
            <p:ph type="pic" sz="quarter" idx="17"/>
          </p:nvPr>
        </p:nvSpPr>
        <p:spPr/>
      </p:sp>
      <p:sp>
        <p:nvSpPr>
          <p:cNvPr id="6" name="图片占位符 5"/>
          <p:cNvSpPr>
            <a:spLocks noGrp="1"/>
          </p:cNvSpPr>
          <p:nvPr>
            <p:ph type="pic" sz="quarter" idx="18"/>
          </p:nvPr>
        </p:nvSpPr>
        <p:spPr/>
      </p:sp>
      <p:sp>
        <p:nvSpPr>
          <p:cNvPr id="7" name="图片占位符 6"/>
          <p:cNvSpPr>
            <a:spLocks noGrp="1"/>
          </p:cNvSpPr>
          <p:nvPr>
            <p:ph type="pic" sz="quarter" idx="13"/>
          </p:nvPr>
        </p:nvSpPr>
        <p:spPr/>
      </p:sp>
      <p:sp>
        <p:nvSpPr>
          <p:cNvPr id="8" name="标题 7"/>
          <p:cNvSpPr>
            <a:spLocks noGrp="1"/>
          </p:cNvSpPr>
          <p:nvPr>
            <p:ph type="title"/>
          </p:nvPr>
        </p:nvSpPr>
        <p:spPr/>
        <p:txBody>
          <a:bodyPr/>
          <a:lstStyle/>
          <a:p>
            <a:r>
              <a:rPr lang="zh-CN" altLang="en-US" dirty="0" smtClean="0"/>
              <a:t>授权转载作品  仅供学习交流 禁止商用</a:t>
            </a:r>
            <a:endParaRPr lang="zh-CN" altLang="en-US" dirty="0"/>
          </a:p>
        </p:txBody>
      </p:sp>
      <p:sp>
        <p:nvSpPr>
          <p:cNvPr id="9" name="页脚占位符 8"/>
          <p:cNvSpPr>
            <a:spLocks noGrp="1"/>
          </p:cNvSpPr>
          <p:nvPr>
            <p:ph type="ftr" sz="quarter" idx="20"/>
          </p:nvPr>
        </p:nvSpPr>
        <p:spPr/>
        <p:txBody>
          <a:bodyPr/>
          <a:lstStyle/>
          <a:p>
            <a:r>
              <a:rPr lang="en-US" altLang="zh-CN" spc="300" smtClean="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smtClean="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smtClean="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10" name="灯片编号占位符 9"/>
          <p:cNvSpPr>
            <a:spLocks noGrp="1"/>
          </p:cNvSpPr>
          <p:nvPr>
            <p:ph type="sldNum" sz="quarter" idx="21"/>
          </p:nvPr>
        </p:nvSpPr>
        <p:spPr/>
        <p:txBody>
          <a:bodyPr/>
          <a:lstStyle/>
          <a:p>
            <a:fld id="{E0636391-671F-441A-88CD-087D895C35BE}" type="slidenum">
              <a:rPr lang="zh-CN" altLang="en-US" smtClean="0"/>
              <a:pPr/>
              <a:t>65</a:t>
            </a:fld>
            <a:endParaRPr lang="zh-CN" altLang="en-US" dirty="0"/>
          </a:p>
        </p:txBody>
      </p:sp>
    </p:spTree>
    <p:extLst>
      <p:ext uri="{BB962C8B-B14F-4D97-AF65-F5344CB8AC3E}">
        <p14:creationId xmlns:p14="http://schemas.microsoft.com/office/powerpoint/2010/main" val="277338965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组合 103">
            <a:extLst>
              <a:ext uri="{FF2B5EF4-FFF2-40B4-BE49-F238E27FC236}">
                <a16:creationId xmlns="" xmlns:a16="http://schemas.microsoft.com/office/drawing/2014/main" id="{3376406E-317D-4DBB-B2B8-3CA4A73E9EEA}"/>
              </a:ext>
            </a:extLst>
          </p:cNvPr>
          <p:cNvGrpSpPr/>
          <p:nvPr/>
        </p:nvGrpSpPr>
        <p:grpSpPr>
          <a:xfrm>
            <a:off x="839377" y="1793438"/>
            <a:ext cx="855950" cy="400110"/>
            <a:chOff x="839377" y="1570970"/>
            <a:chExt cx="855950" cy="400110"/>
          </a:xfrm>
        </p:grpSpPr>
        <p:cxnSp>
          <p:nvCxnSpPr>
            <p:cNvPr id="60" name="直接连接符 59">
              <a:extLst>
                <a:ext uri="{FF2B5EF4-FFF2-40B4-BE49-F238E27FC236}">
                  <a16:creationId xmlns="" xmlns:a16="http://schemas.microsoft.com/office/drawing/2014/main" id="{07B9EE12-AD9C-4F18-A2E9-0C07D5E36B72}"/>
                </a:ext>
              </a:extLst>
            </p:cNvPr>
            <p:cNvCxnSpPr>
              <a:cxnSpLocks/>
            </p:cNvCxnSpPr>
            <p:nvPr/>
          </p:nvCxnSpPr>
          <p:spPr>
            <a:xfrm>
              <a:off x="839377" y="1611586"/>
              <a:ext cx="0" cy="280714"/>
            </a:xfrm>
            <a:prstGeom prst="line">
              <a:avLst/>
            </a:prstGeom>
            <a:ln w="6350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6" name="文本框 75">
              <a:extLst>
                <a:ext uri="{FF2B5EF4-FFF2-40B4-BE49-F238E27FC236}">
                  <a16:creationId xmlns="" xmlns:a16="http://schemas.microsoft.com/office/drawing/2014/main" id="{A846DF63-ED54-45C9-9180-7C0EBA6E670D}"/>
                </a:ext>
              </a:extLst>
            </p:cNvPr>
            <p:cNvSpPr txBox="1"/>
            <p:nvPr/>
          </p:nvSpPr>
          <p:spPr>
            <a:xfrm>
              <a:off x="839377" y="1570970"/>
              <a:ext cx="855950" cy="400110"/>
            </a:xfrm>
            <a:prstGeom prst="rect">
              <a:avLst/>
            </a:prstGeom>
            <a:noFill/>
          </p:spPr>
          <p:txBody>
            <a:bodyPr wrap="square" rtlCol="0" anchor="ctr" anchorCtr="0">
              <a:spAutoFit/>
            </a:bodyPr>
            <a:lstStyle/>
            <a:p>
              <a:r>
                <a:rPr lang="zh-CN" altLang="en-US" sz="2000" dirty="0">
                  <a:solidFill>
                    <a:schemeClr val="tx1">
                      <a:lumMod val="65000"/>
                      <a:lumOff val="35000"/>
                    </a:schemeClr>
                  </a:solidFill>
                  <a:latin typeface="+mj-ea"/>
                  <a:ea typeface="+mj-ea"/>
                </a:rPr>
                <a:t>中文</a:t>
              </a:r>
            </a:p>
          </p:txBody>
        </p:sp>
      </p:grpSp>
      <p:cxnSp>
        <p:nvCxnSpPr>
          <p:cNvPr id="90" name="直接连接符 89">
            <a:extLst>
              <a:ext uri="{FF2B5EF4-FFF2-40B4-BE49-F238E27FC236}">
                <a16:creationId xmlns="" xmlns:a16="http://schemas.microsoft.com/office/drawing/2014/main" id="{F1A217BD-42DF-4DA2-9D19-88F15F910A8E}"/>
              </a:ext>
            </a:extLst>
          </p:cNvPr>
          <p:cNvCxnSpPr>
            <a:cxnSpLocks/>
          </p:cNvCxnSpPr>
          <p:nvPr/>
        </p:nvCxnSpPr>
        <p:spPr>
          <a:xfrm>
            <a:off x="839377" y="3547336"/>
            <a:ext cx="0" cy="280714"/>
          </a:xfrm>
          <a:prstGeom prst="line">
            <a:avLst/>
          </a:prstGeom>
          <a:ln w="6350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1" name="文本框 90">
            <a:extLst>
              <a:ext uri="{FF2B5EF4-FFF2-40B4-BE49-F238E27FC236}">
                <a16:creationId xmlns="" xmlns:a16="http://schemas.microsoft.com/office/drawing/2014/main" id="{64D571BC-A27B-44F4-8FEA-C68944C20598}"/>
              </a:ext>
            </a:extLst>
          </p:cNvPr>
          <p:cNvSpPr txBox="1"/>
          <p:nvPr/>
        </p:nvSpPr>
        <p:spPr>
          <a:xfrm>
            <a:off x="839376" y="3518118"/>
            <a:ext cx="1082899" cy="400110"/>
          </a:xfrm>
          <a:prstGeom prst="rect">
            <a:avLst/>
          </a:prstGeom>
          <a:noFill/>
        </p:spPr>
        <p:txBody>
          <a:bodyPr wrap="square" rtlCol="0" anchor="ctr" anchorCtr="0">
            <a:spAutoFit/>
          </a:bodyPr>
          <a:lstStyle/>
          <a:p>
            <a:r>
              <a:rPr lang="zh-CN" altLang="en-US" sz="2000" dirty="0">
                <a:solidFill>
                  <a:schemeClr val="tx1">
                    <a:lumMod val="65000"/>
                    <a:lumOff val="35000"/>
                  </a:schemeClr>
                </a:solidFill>
                <a:latin typeface="+mj-ea"/>
                <a:ea typeface="+mj-ea"/>
              </a:rPr>
              <a:t>英文</a:t>
            </a:r>
          </a:p>
        </p:txBody>
      </p:sp>
      <p:sp>
        <p:nvSpPr>
          <p:cNvPr id="50" name="文本框 49">
            <a:extLst>
              <a:ext uri="{FF2B5EF4-FFF2-40B4-BE49-F238E27FC236}">
                <a16:creationId xmlns="" xmlns:a16="http://schemas.microsoft.com/office/drawing/2014/main" id="{E1BA3E6A-5177-4556-9868-091A3A5A759E}"/>
              </a:ext>
            </a:extLst>
          </p:cNvPr>
          <p:cNvSpPr txBox="1"/>
          <p:nvPr/>
        </p:nvSpPr>
        <p:spPr>
          <a:xfrm>
            <a:off x="692551" y="2222766"/>
            <a:ext cx="4030956" cy="830997"/>
          </a:xfrm>
          <a:prstGeom prst="rect">
            <a:avLst/>
          </a:prstGeom>
          <a:noFill/>
        </p:spPr>
        <p:txBody>
          <a:bodyPr wrap="square" rtlCol="0">
            <a:spAutoFit/>
          </a:bodyPr>
          <a:lstStyle/>
          <a:p>
            <a:r>
              <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rPr>
              <a:t>微软雅黑 加粗</a:t>
            </a:r>
          </a:p>
        </p:txBody>
      </p:sp>
      <p:sp>
        <p:nvSpPr>
          <p:cNvPr id="51" name="文本框 50">
            <a:extLst>
              <a:ext uri="{FF2B5EF4-FFF2-40B4-BE49-F238E27FC236}">
                <a16:creationId xmlns="" xmlns:a16="http://schemas.microsoft.com/office/drawing/2014/main" id="{809AB0D4-853A-43B6-91F5-40C47011EC5A}"/>
              </a:ext>
            </a:extLst>
          </p:cNvPr>
          <p:cNvSpPr txBox="1"/>
          <p:nvPr/>
        </p:nvSpPr>
        <p:spPr>
          <a:xfrm>
            <a:off x="6059365" y="2222766"/>
            <a:ext cx="2774615" cy="830997"/>
          </a:xfrm>
          <a:prstGeom prst="rect">
            <a:avLst/>
          </a:prstGeom>
          <a:noFill/>
        </p:spPr>
        <p:txBody>
          <a:bodyPr wrap="square" rtlCol="0">
            <a:spAutoFit/>
          </a:bodyPr>
          <a:lstStyle/>
          <a:p>
            <a:r>
              <a:rPr lang="zh-CN" altLang="en-US" sz="4800" dirty="0">
                <a:solidFill>
                  <a:schemeClr val="tx1">
                    <a:lumMod val="85000"/>
                    <a:lumOff val="15000"/>
                  </a:schemeClr>
                </a:solidFill>
                <a:latin typeface="微软雅黑" panose="020B0503020204020204" pitchFamily="34" charset="-122"/>
                <a:ea typeface="微软雅黑" panose="020B0503020204020204" pitchFamily="34" charset="-122"/>
              </a:rPr>
              <a:t>微软雅黑</a:t>
            </a:r>
          </a:p>
        </p:txBody>
      </p:sp>
      <p:sp>
        <p:nvSpPr>
          <p:cNvPr id="54" name="文本框 53">
            <a:extLst>
              <a:ext uri="{FF2B5EF4-FFF2-40B4-BE49-F238E27FC236}">
                <a16:creationId xmlns="" xmlns:a16="http://schemas.microsoft.com/office/drawing/2014/main" id="{4F9206A1-74AB-4914-A5A8-D4DA8A4AFF43}"/>
              </a:ext>
            </a:extLst>
          </p:cNvPr>
          <p:cNvSpPr txBox="1"/>
          <p:nvPr/>
        </p:nvSpPr>
        <p:spPr>
          <a:xfrm>
            <a:off x="692550" y="3947446"/>
            <a:ext cx="5366805" cy="830997"/>
          </a:xfrm>
          <a:prstGeom prst="rect">
            <a:avLst/>
          </a:prstGeom>
          <a:noFill/>
        </p:spPr>
        <p:txBody>
          <a:bodyPr wrap="square" rtlCol="0">
            <a:spAutoFit/>
          </a:bodyPr>
          <a:lstStyle/>
          <a:p>
            <a:r>
              <a:rPr lang="en-US" altLang="zh-CN" sz="4800" dirty="0">
                <a:solidFill>
                  <a:schemeClr val="tx1">
                    <a:lumMod val="85000"/>
                    <a:lumOff val="15000"/>
                  </a:schemeClr>
                </a:solidFill>
                <a:latin typeface="Arial Black" panose="020B0A04020102020204" pitchFamily="34" charset="0"/>
                <a:ea typeface="微软雅黑" panose="020B0503020204020204" pitchFamily="34" charset="-122"/>
                <a:cs typeface="Times New Roman" panose="02020603050405020304" pitchFamily="18" charset="0"/>
              </a:rPr>
              <a:t>Arial Black</a:t>
            </a:r>
            <a:endParaRPr lang="zh-CN" altLang="en-US" sz="4800" dirty="0">
              <a:solidFill>
                <a:schemeClr val="tx1">
                  <a:lumMod val="85000"/>
                  <a:lumOff val="15000"/>
                </a:schemeClr>
              </a:solidFill>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56" name="文本框 55">
            <a:extLst>
              <a:ext uri="{FF2B5EF4-FFF2-40B4-BE49-F238E27FC236}">
                <a16:creationId xmlns="" xmlns:a16="http://schemas.microsoft.com/office/drawing/2014/main" id="{1440CC62-26D7-41A5-BB1B-1C8EB17649EB}"/>
              </a:ext>
            </a:extLst>
          </p:cNvPr>
          <p:cNvSpPr txBox="1"/>
          <p:nvPr/>
        </p:nvSpPr>
        <p:spPr>
          <a:xfrm>
            <a:off x="6132644" y="3947446"/>
            <a:ext cx="5366805" cy="830997"/>
          </a:xfrm>
          <a:prstGeom prst="rect">
            <a:avLst/>
          </a:prstGeom>
          <a:noFill/>
        </p:spPr>
        <p:txBody>
          <a:bodyPr wrap="square" rtlCol="0">
            <a:spAutoFit/>
          </a:bodyPr>
          <a:lstStyle/>
          <a:p>
            <a:r>
              <a:rPr lang="en-US" altLang="zh-CN" sz="48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Arial</a:t>
            </a:r>
            <a:endParaRPr lang="zh-CN" altLang="en-US" sz="48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 name="标题 1">
            <a:extLst>
              <a:ext uri="{FF2B5EF4-FFF2-40B4-BE49-F238E27FC236}">
                <a16:creationId xmlns="" xmlns:a16="http://schemas.microsoft.com/office/drawing/2014/main" id="{116C1CC0-0E26-45BB-A30D-778653E4741E}"/>
              </a:ext>
            </a:extLst>
          </p:cNvPr>
          <p:cNvSpPr>
            <a:spLocks noGrp="1"/>
          </p:cNvSpPr>
          <p:nvPr>
            <p:ph type="title"/>
          </p:nvPr>
        </p:nvSpPr>
        <p:spPr/>
        <p:txBody>
          <a:bodyPr/>
          <a:lstStyle/>
          <a:p>
            <a:r>
              <a:rPr lang="zh-CN" altLang="en-US" dirty="0"/>
              <a:t>字体规范</a:t>
            </a:r>
          </a:p>
        </p:txBody>
      </p:sp>
      <p:sp>
        <p:nvSpPr>
          <p:cNvPr id="4" name="页脚占位符 3">
            <a:extLst>
              <a:ext uri="{FF2B5EF4-FFF2-40B4-BE49-F238E27FC236}">
                <a16:creationId xmlns="" xmlns:a16="http://schemas.microsoft.com/office/drawing/2014/main" id="{D3C299A1-5BC7-459E-9314-59A8704148C6}"/>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 name="灯片编号占位符 2">
            <a:extLst>
              <a:ext uri="{FF2B5EF4-FFF2-40B4-BE49-F238E27FC236}">
                <a16:creationId xmlns="" xmlns:a16="http://schemas.microsoft.com/office/drawing/2014/main" id="{16894661-95A7-4ED8-A7FA-6C77F49F3E3E}"/>
              </a:ext>
            </a:extLst>
          </p:cNvPr>
          <p:cNvSpPr>
            <a:spLocks noGrp="1"/>
          </p:cNvSpPr>
          <p:nvPr>
            <p:ph type="sldNum" sz="quarter" idx="21"/>
          </p:nvPr>
        </p:nvSpPr>
        <p:spPr/>
        <p:txBody>
          <a:bodyPr/>
          <a:lstStyle/>
          <a:p>
            <a:fld id="{E0636391-671F-441A-88CD-087D895C35BE}" type="slidenum">
              <a:rPr lang="zh-CN" altLang="en-US" smtClean="0"/>
              <a:t>66</a:t>
            </a:fld>
            <a:endParaRPr lang="zh-CN" altLang="en-US"/>
          </a:p>
        </p:txBody>
      </p:sp>
      <p:sp>
        <p:nvSpPr>
          <p:cNvPr id="14" name="矩形 13">
            <a:extLst>
              <a:ext uri="{FF2B5EF4-FFF2-40B4-BE49-F238E27FC236}">
                <a16:creationId xmlns="" xmlns:a16="http://schemas.microsoft.com/office/drawing/2014/main" id="{4862FCE6-A931-4EC5-A397-0777FE06E721}"/>
              </a:ext>
            </a:extLst>
          </p:cNvPr>
          <p:cNvSpPr/>
          <p:nvPr/>
        </p:nvSpPr>
        <p:spPr>
          <a:xfrm>
            <a:off x="788602" y="5171715"/>
            <a:ext cx="10483450" cy="381258"/>
          </a:xfrm>
          <a:prstGeom prst="rect">
            <a:avLst/>
          </a:prstGeom>
        </p:spPr>
        <p:txBody>
          <a:bodyPr wrap="square" lIns="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注：微软雅黑字体为非商用字体，未经授权不可商用。</a:t>
            </a:r>
          </a:p>
        </p:txBody>
      </p:sp>
    </p:spTree>
    <p:extLst>
      <p:ext uri="{BB962C8B-B14F-4D97-AF65-F5344CB8AC3E}">
        <p14:creationId xmlns:p14="http://schemas.microsoft.com/office/powerpoint/2010/main" val="266138772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圆角 29">
            <a:extLst>
              <a:ext uri="{FF2B5EF4-FFF2-40B4-BE49-F238E27FC236}">
                <a16:creationId xmlns="" xmlns:a16="http://schemas.microsoft.com/office/drawing/2014/main" id="{960C5CB0-7A1A-406E-89B9-0959D6639B2C}"/>
              </a:ext>
            </a:extLst>
          </p:cNvPr>
          <p:cNvSpPr/>
          <p:nvPr/>
        </p:nvSpPr>
        <p:spPr>
          <a:xfrm flipH="1">
            <a:off x="798043" y="1890245"/>
            <a:ext cx="4736715" cy="2468895"/>
          </a:xfrm>
          <a:prstGeom prst="roundRect">
            <a:avLst>
              <a:gd name="adj" fmla="val 3954"/>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RGB(174,28,28)</a:t>
            </a:r>
            <a:endParaRPr lang="zh-CN" altLang="en-US" sz="2000" dirty="0"/>
          </a:p>
        </p:txBody>
      </p:sp>
      <p:grpSp>
        <p:nvGrpSpPr>
          <p:cNvPr id="8" name="组合 7">
            <a:extLst>
              <a:ext uri="{FF2B5EF4-FFF2-40B4-BE49-F238E27FC236}">
                <a16:creationId xmlns="" xmlns:a16="http://schemas.microsoft.com/office/drawing/2014/main" id="{30063FC1-DDCA-4460-8DD6-F131B5BD1A90}"/>
              </a:ext>
            </a:extLst>
          </p:cNvPr>
          <p:cNvGrpSpPr/>
          <p:nvPr/>
        </p:nvGrpSpPr>
        <p:grpSpPr>
          <a:xfrm>
            <a:off x="798043" y="4577832"/>
            <a:ext cx="4736705" cy="814642"/>
            <a:chOff x="798044" y="5049758"/>
            <a:chExt cx="2726204" cy="468866"/>
          </a:xfrm>
        </p:grpSpPr>
        <p:sp>
          <p:nvSpPr>
            <p:cNvPr id="31" name="矩形: 圆角 22">
              <a:extLst>
                <a:ext uri="{FF2B5EF4-FFF2-40B4-BE49-F238E27FC236}">
                  <a16:creationId xmlns="" xmlns:a16="http://schemas.microsoft.com/office/drawing/2014/main" id="{83DB4983-158F-4AF1-A011-BB27376EFFE1}"/>
                </a:ext>
              </a:extLst>
            </p:cNvPr>
            <p:cNvSpPr/>
            <p:nvPr/>
          </p:nvSpPr>
          <p:spPr>
            <a:xfrm flipH="1">
              <a:off x="798044" y="5049758"/>
              <a:ext cx="468866" cy="468866"/>
            </a:xfrm>
            <a:custGeom>
              <a:avLst/>
              <a:gdLst>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 name="connsiteX0" fmla="*/ 419100 w 1139100"/>
                <a:gd name="connsiteY0" fmla="*/ 4092390 h 4721612"/>
                <a:gd name="connsiteX1" fmla="*/ 0 w 1139100"/>
                <a:gd name="connsiteY1" fmla="*/ 0 h 4721612"/>
                <a:gd name="connsiteX2" fmla="*/ 509878 w 1139100"/>
                <a:gd name="connsiteY2" fmla="*/ 4001612 h 4721612"/>
                <a:gd name="connsiteX3" fmla="*/ 1048322 w 1139100"/>
                <a:gd name="connsiteY3" fmla="*/ 4001612 h 4721612"/>
                <a:gd name="connsiteX4" fmla="*/ 1139100 w 1139100"/>
                <a:gd name="connsiteY4" fmla="*/ 4092390 h 4721612"/>
                <a:gd name="connsiteX5" fmla="*/ 1139100 w 1139100"/>
                <a:gd name="connsiteY5" fmla="*/ 4630834 h 4721612"/>
                <a:gd name="connsiteX6" fmla="*/ 1048322 w 1139100"/>
                <a:gd name="connsiteY6" fmla="*/ 4721612 h 4721612"/>
                <a:gd name="connsiteX7" fmla="*/ 509878 w 1139100"/>
                <a:gd name="connsiteY7" fmla="*/ 4721612 h 4721612"/>
                <a:gd name="connsiteX8" fmla="*/ 419100 w 1139100"/>
                <a:gd name="connsiteY8" fmla="*/ 4630834 h 4721612"/>
                <a:gd name="connsiteX9" fmla="*/ 419100 w 1139100"/>
                <a:gd name="connsiteY9" fmla="*/ 4092390 h 4721612"/>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00" h="720000">
                  <a:moveTo>
                    <a:pt x="0" y="90778"/>
                  </a:moveTo>
                  <a:cubicBezTo>
                    <a:pt x="0" y="40643"/>
                    <a:pt x="40643" y="0"/>
                    <a:pt x="90778" y="0"/>
                  </a:cubicBezTo>
                  <a:lnTo>
                    <a:pt x="629222" y="0"/>
                  </a:lnTo>
                  <a:cubicBezTo>
                    <a:pt x="679357" y="0"/>
                    <a:pt x="720000" y="40643"/>
                    <a:pt x="720000" y="90778"/>
                  </a:cubicBezTo>
                  <a:lnTo>
                    <a:pt x="720000" y="629222"/>
                  </a:lnTo>
                  <a:cubicBezTo>
                    <a:pt x="720000" y="679357"/>
                    <a:pt x="679357" y="720000"/>
                    <a:pt x="629222" y="720000"/>
                  </a:cubicBezTo>
                  <a:lnTo>
                    <a:pt x="90778" y="720000"/>
                  </a:lnTo>
                  <a:cubicBezTo>
                    <a:pt x="40643" y="720000"/>
                    <a:pt x="0" y="679357"/>
                    <a:pt x="0" y="629222"/>
                  </a:cubicBezTo>
                  <a:lnTo>
                    <a:pt x="0" y="90778"/>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矩形: 圆角 22">
              <a:extLst>
                <a:ext uri="{FF2B5EF4-FFF2-40B4-BE49-F238E27FC236}">
                  <a16:creationId xmlns="" xmlns:a16="http://schemas.microsoft.com/office/drawing/2014/main" id="{B428D452-FB16-4D58-90BF-19C4192AAFC5}"/>
                </a:ext>
              </a:extLst>
            </p:cNvPr>
            <p:cNvSpPr/>
            <p:nvPr/>
          </p:nvSpPr>
          <p:spPr>
            <a:xfrm flipH="1">
              <a:off x="1362378" y="5049758"/>
              <a:ext cx="468866" cy="468866"/>
            </a:xfrm>
            <a:custGeom>
              <a:avLst/>
              <a:gdLst>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 name="connsiteX0" fmla="*/ 419100 w 1139100"/>
                <a:gd name="connsiteY0" fmla="*/ 4092390 h 4721612"/>
                <a:gd name="connsiteX1" fmla="*/ 0 w 1139100"/>
                <a:gd name="connsiteY1" fmla="*/ 0 h 4721612"/>
                <a:gd name="connsiteX2" fmla="*/ 509878 w 1139100"/>
                <a:gd name="connsiteY2" fmla="*/ 4001612 h 4721612"/>
                <a:gd name="connsiteX3" fmla="*/ 1048322 w 1139100"/>
                <a:gd name="connsiteY3" fmla="*/ 4001612 h 4721612"/>
                <a:gd name="connsiteX4" fmla="*/ 1139100 w 1139100"/>
                <a:gd name="connsiteY4" fmla="*/ 4092390 h 4721612"/>
                <a:gd name="connsiteX5" fmla="*/ 1139100 w 1139100"/>
                <a:gd name="connsiteY5" fmla="*/ 4630834 h 4721612"/>
                <a:gd name="connsiteX6" fmla="*/ 1048322 w 1139100"/>
                <a:gd name="connsiteY6" fmla="*/ 4721612 h 4721612"/>
                <a:gd name="connsiteX7" fmla="*/ 509878 w 1139100"/>
                <a:gd name="connsiteY7" fmla="*/ 4721612 h 4721612"/>
                <a:gd name="connsiteX8" fmla="*/ 419100 w 1139100"/>
                <a:gd name="connsiteY8" fmla="*/ 4630834 h 4721612"/>
                <a:gd name="connsiteX9" fmla="*/ 419100 w 1139100"/>
                <a:gd name="connsiteY9" fmla="*/ 4092390 h 4721612"/>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00" h="720000">
                  <a:moveTo>
                    <a:pt x="0" y="90778"/>
                  </a:moveTo>
                  <a:cubicBezTo>
                    <a:pt x="0" y="40643"/>
                    <a:pt x="40643" y="0"/>
                    <a:pt x="90778" y="0"/>
                  </a:cubicBezTo>
                  <a:lnTo>
                    <a:pt x="629222" y="0"/>
                  </a:lnTo>
                  <a:cubicBezTo>
                    <a:pt x="679357" y="0"/>
                    <a:pt x="720000" y="40643"/>
                    <a:pt x="720000" y="90778"/>
                  </a:cubicBezTo>
                  <a:lnTo>
                    <a:pt x="720000" y="629222"/>
                  </a:lnTo>
                  <a:cubicBezTo>
                    <a:pt x="720000" y="679357"/>
                    <a:pt x="679357" y="720000"/>
                    <a:pt x="629222" y="720000"/>
                  </a:cubicBezTo>
                  <a:lnTo>
                    <a:pt x="90778" y="720000"/>
                  </a:lnTo>
                  <a:cubicBezTo>
                    <a:pt x="40643" y="720000"/>
                    <a:pt x="0" y="679357"/>
                    <a:pt x="0" y="629222"/>
                  </a:cubicBezTo>
                  <a:lnTo>
                    <a:pt x="0" y="90778"/>
                  </a:lnTo>
                  <a:close/>
                </a:path>
              </a:pathLst>
            </a:cu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圆角 22">
              <a:extLst>
                <a:ext uri="{FF2B5EF4-FFF2-40B4-BE49-F238E27FC236}">
                  <a16:creationId xmlns="" xmlns:a16="http://schemas.microsoft.com/office/drawing/2014/main" id="{EA49544C-F951-4716-9FDB-1656E3C23122}"/>
                </a:ext>
              </a:extLst>
            </p:cNvPr>
            <p:cNvSpPr/>
            <p:nvPr/>
          </p:nvSpPr>
          <p:spPr>
            <a:xfrm flipH="1">
              <a:off x="1926711" y="5049758"/>
              <a:ext cx="468866" cy="468866"/>
            </a:xfrm>
            <a:custGeom>
              <a:avLst/>
              <a:gdLst>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 name="connsiteX0" fmla="*/ 419100 w 1139100"/>
                <a:gd name="connsiteY0" fmla="*/ 4092390 h 4721612"/>
                <a:gd name="connsiteX1" fmla="*/ 0 w 1139100"/>
                <a:gd name="connsiteY1" fmla="*/ 0 h 4721612"/>
                <a:gd name="connsiteX2" fmla="*/ 509878 w 1139100"/>
                <a:gd name="connsiteY2" fmla="*/ 4001612 h 4721612"/>
                <a:gd name="connsiteX3" fmla="*/ 1048322 w 1139100"/>
                <a:gd name="connsiteY3" fmla="*/ 4001612 h 4721612"/>
                <a:gd name="connsiteX4" fmla="*/ 1139100 w 1139100"/>
                <a:gd name="connsiteY4" fmla="*/ 4092390 h 4721612"/>
                <a:gd name="connsiteX5" fmla="*/ 1139100 w 1139100"/>
                <a:gd name="connsiteY5" fmla="*/ 4630834 h 4721612"/>
                <a:gd name="connsiteX6" fmla="*/ 1048322 w 1139100"/>
                <a:gd name="connsiteY6" fmla="*/ 4721612 h 4721612"/>
                <a:gd name="connsiteX7" fmla="*/ 509878 w 1139100"/>
                <a:gd name="connsiteY7" fmla="*/ 4721612 h 4721612"/>
                <a:gd name="connsiteX8" fmla="*/ 419100 w 1139100"/>
                <a:gd name="connsiteY8" fmla="*/ 4630834 h 4721612"/>
                <a:gd name="connsiteX9" fmla="*/ 419100 w 1139100"/>
                <a:gd name="connsiteY9" fmla="*/ 4092390 h 4721612"/>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00" h="720000">
                  <a:moveTo>
                    <a:pt x="0" y="90778"/>
                  </a:moveTo>
                  <a:cubicBezTo>
                    <a:pt x="0" y="40643"/>
                    <a:pt x="40643" y="0"/>
                    <a:pt x="90778" y="0"/>
                  </a:cubicBezTo>
                  <a:lnTo>
                    <a:pt x="629222" y="0"/>
                  </a:lnTo>
                  <a:cubicBezTo>
                    <a:pt x="679357" y="0"/>
                    <a:pt x="720000" y="40643"/>
                    <a:pt x="720000" y="90778"/>
                  </a:cubicBezTo>
                  <a:lnTo>
                    <a:pt x="720000" y="629222"/>
                  </a:lnTo>
                  <a:cubicBezTo>
                    <a:pt x="720000" y="679357"/>
                    <a:pt x="679357" y="720000"/>
                    <a:pt x="629222" y="720000"/>
                  </a:cubicBezTo>
                  <a:lnTo>
                    <a:pt x="90778" y="720000"/>
                  </a:lnTo>
                  <a:cubicBezTo>
                    <a:pt x="40643" y="720000"/>
                    <a:pt x="0" y="679357"/>
                    <a:pt x="0" y="629222"/>
                  </a:cubicBezTo>
                  <a:lnTo>
                    <a:pt x="0" y="90778"/>
                  </a:ln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圆角 22">
              <a:extLst>
                <a:ext uri="{FF2B5EF4-FFF2-40B4-BE49-F238E27FC236}">
                  <a16:creationId xmlns="" xmlns:a16="http://schemas.microsoft.com/office/drawing/2014/main" id="{50FC05AE-377F-4F3A-A41A-F97703F4801A}"/>
                </a:ext>
              </a:extLst>
            </p:cNvPr>
            <p:cNvSpPr/>
            <p:nvPr/>
          </p:nvSpPr>
          <p:spPr>
            <a:xfrm flipH="1">
              <a:off x="2491048" y="5049758"/>
              <a:ext cx="468866" cy="468866"/>
            </a:xfrm>
            <a:custGeom>
              <a:avLst/>
              <a:gdLst>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 name="connsiteX0" fmla="*/ 419100 w 1139100"/>
                <a:gd name="connsiteY0" fmla="*/ 4092390 h 4721612"/>
                <a:gd name="connsiteX1" fmla="*/ 0 w 1139100"/>
                <a:gd name="connsiteY1" fmla="*/ 0 h 4721612"/>
                <a:gd name="connsiteX2" fmla="*/ 509878 w 1139100"/>
                <a:gd name="connsiteY2" fmla="*/ 4001612 h 4721612"/>
                <a:gd name="connsiteX3" fmla="*/ 1048322 w 1139100"/>
                <a:gd name="connsiteY3" fmla="*/ 4001612 h 4721612"/>
                <a:gd name="connsiteX4" fmla="*/ 1139100 w 1139100"/>
                <a:gd name="connsiteY4" fmla="*/ 4092390 h 4721612"/>
                <a:gd name="connsiteX5" fmla="*/ 1139100 w 1139100"/>
                <a:gd name="connsiteY5" fmla="*/ 4630834 h 4721612"/>
                <a:gd name="connsiteX6" fmla="*/ 1048322 w 1139100"/>
                <a:gd name="connsiteY6" fmla="*/ 4721612 h 4721612"/>
                <a:gd name="connsiteX7" fmla="*/ 509878 w 1139100"/>
                <a:gd name="connsiteY7" fmla="*/ 4721612 h 4721612"/>
                <a:gd name="connsiteX8" fmla="*/ 419100 w 1139100"/>
                <a:gd name="connsiteY8" fmla="*/ 4630834 h 4721612"/>
                <a:gd name="connsiteX9" fmla="*/ 419100 w 1139100"/>
                <a:gd name="connsiteY9" fmla="*/ 4092390 h 4721612"/>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00" h="720000">
                  <a:moveTo>
                    <a:pt x="0" y="90778"/>
                  </a:moveTo>
                  <a:cubicBezTo>
                    <a:pt x="0" y="40643"/>
                    <a:pt x="40643" y="0"/>
                    <a:pt x="90778" y="0"/>
                  </a:cubicBezTo>
                  <a:lnTo>
                    <a:pt x="629222" y="0"/>
                  </a:lnTo>
                  <a:cubicBezTo>
                    <a:pt x="679357" y="0"/>
                    <a:pt x="720000" y="40643"/>
                    <a:pt x="720000" y="90778"/>
                  </a:cubicBezTo>
                  <a:lnTo>
                    <a:pt x="720000" y="629222"/>
                  </a:lnTo>
                  <a:cubicBezTo>
                    <a:pt x="720000" y="679357"/>
                    <a:pt x="679357" y="720000"/>
                    <a:pt x="629222" y="720000"/>
                  </a:cubicBezTo>
                  <a:lnTo>
                    <a:pt x="90778" y="720000"/>
                  </a:lnTo>
                  <a:cubicBezTo>
                    <a:pt x="40643" y="720000"/>
                    <a:pt x="0" y="679357"/>
                    <a:pt x="0" y="629222"/>
                  </a:cubicBezTo>
                  <a:lnTo>
                    <a:pt x="0" y="90778"/>
                  </a:lnTo>
                  <a:close/>
                </a:path>
              </a:pathLst>
            </a:cu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圆角 22">
              <a:extLst>
                <a:ext uri="{FF2B5EF4-FFF2-40B4-BE49-F238E27FC236}">
                  <a16:creationId xmlns="" xmlns:a16="http://schemas.microsoft.com/office/drawing/2014/main" id="{5A24F8F6-5819-45D1-A516-73962D01F5AF}"/>
                </a:ext>
              </a:extLst>
            </p:cNvPr>
            <p:cNvSpPr/>
            <p:nvPr/>
          </p:nvSpPr>
          <p:spPr>
            <a:xfrm flipH="1">
              <a:off x="3055382" y="5049758"/>
              <a:ext cx="468866" cy="468866"/>
            </a:xfrm>
            <a:custGeom>
              <a:avLst/>
              <a:gdLst>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 name="connsiteX0" fmla="*/ 419100 w 1139100"/>
                <a:gd name="connsiteY0" fmla="*/ 4092390 h 4721612"/>
                <a:gd name="connsiteX1" fmla="*/ 0 w 1139100"/>
                <a:gd name="connsiteY1" fmla="*/ 0 h 4721612"/>
                <a:gd name="connsiteX2" fmla="*/ 509878 w 1139100"/>
                <a:gd name="connsiteY2" fmla="*/ 4001612 h 4721612"/>
                <a:gd name="connsiteX3" fmla="*/ 1048322 w 1139100"/>
                <a:gd name="connsiteY3" fmla="*/ 4001612 h 4721612"/>
                <a:gd name="connsiteX4" fmla="*/ 1139100 w 1139100"/>
                <a:gd name="connsiteY4" fmla="*/ 4092390 h 4721612"/>
                <a:gd name="connsiteX5" fmla="*/ 1139100 w 1139100"/>
                <a:gd name="connsiteY5" fmla="*/ 4630834 h 4721612"/>
                <a:gd name="connsiteX6" fmla="*/ 1048322 w 1139100"/>
                <a:gd name="connsiteY6" fmla="*/ 4721612 h 4721612"/>
                <a:gd name="connsiteX7" fmla="*/ 509878 w 1139100"/>
                <a:gd name="connsiteY7" fmla="*/ 4721612 h 4721612"/>
                <a:gd name="connsiteX8" fmla="*/ 419100 w 1139100"/>
                <a:gd name="connsiteY8" fmla="*/ 4630834 h 4721612"/>
                <a:gd name="connsiteX9" fmla="*/ 419100 w 1139100"/>
                <a:gd name="connsiteY9" fmla="*/ 4092390 h 4721612"/>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00" h="720000">
                  <a:moveTo>
                    <a:pt x="0" y="90778"/>
                  </a:moveTo>
                  <a:cubicBezTo>
                    <a:pt x="0" y="40643"/>
                    <a:pt x="40643" y="0"/>
                    <a:pt x="90778" y="0"/>
                  </a:cubicBezTo>
                  <a:lnTo>
                    <a:pt x="629222" y="0"/>
                  </a:lnTo>
                  <a:cubicBezTo>
                    <a:pt x="679357" y="0"/>
                    <a:pt x="720000" y="40643"/>
                    <a:pt x="720000" y="90778"/>
                  </a:cubicBezTo>
                  <a:lnTo>
                    <a:pt x="720000" y="629222"/>
                  </a:lnTo>
                  <a:cubicBezTo>
                    <a:pt x="720000" y="679357"/>
                    <a:pt x="679357" y="720000"/>
                    <a:pt x="629222" y="720000"/>
                  </a:cubicBezTo>
                  <a:lnTo>
                    <a:pt x="90778" y="720000"/>
                  </a:lnTo>
                  <a:cubicBezTo>
                    <a:pt x="40643" y="720000"/>
                    <a:pt x="0" y="679357"/>
                    <a:pt x="0" y="629222"/>
                  </a:cubicBezTo>
                  <a:lnTo>
                    <a:pt x="0" y="90778"/>
                  </a:ln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cxnSp>
        <p:nvCxnSpPr>
          <p:cNvPr id="60" name="直接连接符 59">
            <a:extLst>
              <a:ext uri="{FF2B5EF4-FFF2-40B4-BE49-F238E27FC236}">
                <a16:creationId xmlns="" xmlns:a16="http://schemas.microsoft.com/office/drawing/2014/main" id="{07B9EE12-AD9C-4F18-A2E9-0C07D5E36B72}"/>
              </a:ext>
            </a:extLst>
          </p:cNvPr>
          <p:cNvCxnSpPr>
            <a:cxnSpLocks/>
          </p:cNvCxnSpPr>
          <p:nvPr/>
        </p:nvCxnSpPr>
        <p:spPr>
          <a:xfrm>
            <a:off x="839377" y="1448748"/>
            <a:ext cx="0" cy="280714"/>
          </a:xfrm>
          <a:prstGeom prst="line">
            <a:avLst/>
          </a:prstGeom>
          <a:ln w="6350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6" name="文本框 75">
            <a:extLst>
              <a:ext uri="{FF2B5EF4-FFF2-40B4-BE49-F238E27FC236}">
                <a16:creationId xmlns="" xmlns:a16="http://schemas.microsoft.com/office/drawing/2014/main" id="{A846DF63-ED54-45C9-9180-7C0EBA6E670D}"/>
              </a:ext>
            </a:extLst>
          </p:cNvPr>
          <p:cNvSpPr txBox="1"/>
          <p:nvPr/>
        </p:nvSpPr>
        <p:spPr>
          <a:xfrm>
            <a:off x="839377" y="1408132"/>
            <a:ext cx="855950" cy="400110"/>
          </a:xfrm>
          <a:prstGeom prst="rect">
            <a:avLst/>
          </a:prstGeom>
          <a:noFill/>
        </p:spPr>
        <p:txBody>
          <a:bodyPr wrap="square" rtlCol="0" anchor="ctr" anchorCtr="0">
            <a:spAutoFit/>
          </a:bodyPr>
          <a:lstStyle/>
          <a:p>
            <a:r>
              <a:rPr lang="zh-CN" altLang="en-US" sz="2000" dirty="0">
                <a:solidFill>
                  <a:schemeClr val="tx1">
                    <a:lumMod val="75000"/>
                    <a:lumOff val="25000"/>
                  </a:schemeClr>
                </a:solidFill>
                <a:latin typeface="+mj-ea"/>
                <a:ea typeface="+mj-ea"/>
              </a:rPr>
              <a:t>主色</a:t>
            </a:r>
          </a:p>
        </p:txBody>
      </p:sp>
      <p:sp>
        <p:nvSpPr>
          <p:cNvPr id="2" name="标题 1">
            <a:extLst>
              <a:ext uri="{FF2B5EF4-FFF2-40B4-BE49-F238E27FC236}">
                <a16:creationId xmlns="" xmlns:a16="http://schemas.microsoft.com/office/drawing/2014/main" id="{E3ABE3EA-2E23-44F4-8DE6-B58035685E70}"/>
              </a:ext>
            </a:extLst>
          </p:cNvPr>
          <p:cNvSpPr>
            <a:spLocks noGrp="1"/>
          </p:cNvSpPr>
          <p:nvPr>
            <p:ph type="title"/>
          </p:nvPr>
        </p:nvSpPr>
        <p:spPr/>
        <p:txBody>
          <a:bodyPr/>
          <a:lstStyle/>
          <a:p>
            <a:r>
              <a:rPr lang="zh-CN" altLang="en-US" dirty="0"/>
              <a:t>色彩规范</a:t>
            </a:r>
          </a:p>
        </p:txBody>
      </p:sp>
      <p:sp>
        <p:nvSpPr>
          <p:cNvPr id="5" name="页脚占位符 4">
            <a:extLst>
              <a:ext uri="{FF2B5EF4-FFF2-40B4-BE49-F238E27FC236}">
                <a16:creationId xmlns="" xmlns:a16="http://schemas.microsoft.com/office/drawing/2014/main" id="{1DC34837-99C0-47F1-868C-21447BACD176}"/>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 name="灯片编号占位符 2">
            <a:extLst>
              <a:ext uri="{FF2B5EF4-FFF2-40B4-BE49-F238E27FC236}">
                <a16:creationId xmlns="" xmlns:a16="http://schemas.microsoft.com/office/drawing/2014/main" id="{4F9AF6D9-C70E-4133-93B5-4007DC11E0D8}"/>
              </a:ext>
            </a:extLst>
          </p:cNvPr>
          <p:cNvSpPr>
            <a:spLocks noGrp="1"/>
          </p:cNvSpPr>
          <p:nvPr>
            <p:ph type="sldNum" sz="quarter" idx="21"/>
          </p:nvPr>
        </p:nvSpPr>
        <p:spPr/>
        <p:txBody>
          <a:bodyPr/>
          <a:lstStyle/>
          <a:p>
            <a:fld id="{E0636391-671F-441A-88CD-087D895C35BE}" type="slidenum">
              <a:rPr lang="zh-CN" altLang="en-US" smtClean="0"/>
              <a:t>67</a:t>
            </a:fld>
            <a:endParaRPr lang="zh-CN" altLang="en-US"/>
          </a:p>
        </p:txBody>
      </p:sp>
      <p:sp>
        <p:nvSpPr>
          <p:cNvPr id="23" name="矩形: 圆角 22">
            <a:extLst>
              <a:ext uri="{FF2B5EF4-FFF2-40B4-BE49-F238E27FC236}">
                <a16:creationId xmlns="" xmlns:a16="http://schemas.microsoft.com/office/drawing/2014/main" id="{E025F1A3-0035-4AE5-9C5B-044C4D386F59}"/>
              </a:ext>
            </a:extLst>
          </p:cNvPr>
          <p:cNvSpPr/>
          <p:nvPr/>
        </p:nvSpPr>
        <p:spPr>
          <a:xfrm flipH="1">
            <a:off x="6096000" y="1896221"/>
            <a:ext cx="2376255" cy="1421737"/>
          </a:xfrm>
          <a:prstGeom prst="roundRect">
            <a:avLst>
              <a:gd name="adj" fmla="val 3954"/>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RGB(255,64,64)</a:t>
            </a:r>
            <a:endParaRPr lang="zh-CN" altLang="en-US" sz="2000" dirty="0"/>
          </a:p>
        </p:txBody>
      </p:sp>
      <p:sp>
        <p:nvSpPr>
          <p:cNvPr id="24" name="矩形: 圆角 22">
            <a:extLst>
              <a:ext uri="{FF2B5EF4-FFF2-40B4-BE49-F238E27FC236}">
                <a16:creationId xmlns="" xmlns:a16="http://schemas.microsoft.com/office/drawing/2014/main" id="{9C8E5ABF-C954-443F-95CF-C513518374A4}"/>
              </a:ext>
            </a:extLst>
          </p:cNvPr>
          <p:cNvSpPr/>
          <p:nvPr/>
        </p:nvSpPr>
        <p:spPr>
          <a:xfrm flipH="1">
            <a:off x="8675496" y="2849092"/>
            <a:ext cx="468866" cy="468866"/>
          </a:xfrm>
          <a:custGeom>
            <a:avLst/>
            <a:gdLst>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 name="connsiteX0" fmla="*/ 419100 w 1139100"/>
              <a:gd name="connsiteY0" fmla="*/ 4092390 h 4721612"/>
              <a:gd name="connsiteX1" fmla="*/ 0 w 1139100"/>
              <a:gd name="connsiteY1" fmla="*/ 0 h 4721612"/>
              <a:gd name="connsiteX2" fmla="*/ 509878 w 1139100"/>
              <a:gd name="connsiteY2" fmla="*/ 4001612 h 4721612"/>
              <a:gd name="connsiteX3" fmla="*/ 1048322 w 1139100"/>
              <a:gd name="connsiteY3" fmla="*/ 4001612 h 4721612"/>
              <a:gd name="connsiteX4" fmla="*/ 1139100 w 1139100"/>
              <a:gd name="connsiteY4" fmla="*/ 4092390 h 4721612"/>
              <a:gd name="connsiteX5" fmla="*/ 1139100 w 1139100"/>
              <a:gd name="connsiteY5" fmla="*/ 4630834 h 4721612"/>
              <a:gd name="connsiteX6" fmla="*/ 1048322 w 1139100"/>
              <a:gd name="connsiteY6" fmla="*/ 4721612 h 4721612"/>
              <a:gd name="connsiteX7" fmla="*/ 509878 w 1139100"/>
              <a:gd name="connsiteY7" fmla="*/ 4721612 h 4721612"/>
              <a:gd name="connsiteX8" fmla="*/ 419100 w 1139100"/>
              <a:gd name="connsiteY8" fmla="*/ 4630834 h 4721612"/>
              <a:gd name="connsiteX9" fmla="*/ 419100 w 1139100"/>
              <a:gd name="connsiteY9" fmla="*/ 4092390 h 4721612"/>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00" h="720000">
                <a:moveTo>
                  <a:pt x="0" y="90778"/>
                </a:moveTo>
                <a:cubicBezTo>
                  <a:pt x="0" y="40643"/>
                  <a:pt x="40643" y="0"/>
                  <a:pt x="90778" y="0"/>
                </a:cubicBezTo>
                <a:lnTo>
                  <a:pt x="629222" y="0"/>
                </a:lnTo>
                <a:cubicBezTo>
                  <a:pt x="679357" y="0"/>
                  <a:pt x="720000" y="40643"/>
                  <a:pt x="720000" y="90778"/>
                </a:cubicBezTo>
                <a:lnTo>
                  <a:pt x="720000" y="629222"/>
                </a:lnTo>
                <a:cubicBezTo>
                  <a:pt x="720000" y="679357"/>
                  <a:pt x="679357" y="720000"/>
                  <a:pt x="629222" y="720000"/>
                </a:cubicBezTo>
                <a:lnTo>
                  <a:pt x="90778" y="720000"/>
                </a:lnTo>
                <a:cubicBezTo>
                  <a:pt x="40643" y="720000"/>
                  <a:pt x="0" y="679357"/>
                  <a:pt x="0" y="629222"/>
                </a:cubicBezTo>
                <a:lnTo>
                  <a:pt x="0" y="90778"/>
                </a:lnTo>
                <a:close/>
              </a:path>
            </a:pathLst>
          </a:custGeom>
          <a:solidFill>
            <a:schemeClr val="accent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圆角 22">
            <a:extLst>
              <a:ext uri="{FF2B5EF4-FFF2-40B4-BE49-F238E27FC236}">
                <a16:creationId xmlns="" xmlns:a16="http://schemas.microsoft.com/office/drawing/2014/main" id="{F8BA2D9C-E6C7-42C9-B30F-B33D6EC5FCAB}"/>
              </a:ext>
            </a:extLst>
          </p:cNvPr>
          <p:cNvSpPr/>
          <p:nvPr/>
        </p:nvSpPr>
        <p:spPr>
          <a:xfrm flipH="1">
            <a:off x="9239830" y="2849092"/>
            <a:ext cx="468866" cy="468866"/>
          </a:xfrm>
          <a:custGeom>
            <a:avLst/>
            <a:gdLst>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 name="connsiteX0" fmla="*/ 419100 w 1139100"/>
              <a:gd name="connsiteY0" fmla="*/ 4092390 h 4721612"/>
              <a:gd name="connsiteX1" fmla="*/ 0 w 1139100"/>
              <a:gd name="connsiteY1" fmla="*/ 0 h 4721612"/>
              <a:gd name="connsiteX2" fmla="*/ 509878 w 1139100"/>
              <a:gd name="connsiteY2" fmla="*/ 4001612 h 4721612"/>
              <a:gd name="connsiteX3" fmla="*/ 1048322 w 1139100"/>
              <a:gd name="connsiteY3" fmla="*/ 4001612 h 4721612"/>
              <a:gd name="connsiteX4" fmla="*/ 1139100 w 1139100"/>
              <a:gd name="connsiteY4" fmla="*/ 4092390 h 4721612"/>
              <a:gd name="connsiteX5" fmla="*/ 1139100 w 1139100"/>
              <a:gd name="connsiteY5" fmla="*/ 4630834 h 4721612"/>
              <a:gd name="connsiteX6" fmla="*/ 1048322 w 1139100"/>
              <a:gd name="connsiteY6" fmla="*/ 4721612 h 4721612"/>
              <a:gd name="connsiteX7" fmla="*/ 509878 w 1139100"/>
              <a:gd name="connsiteY7" fmla="*/ 4721612 h 4721612"/>
              <a:gd name="connsiteX8" fmla="*/ 419100 w 1139100"/>
              <a:gd name="connsiteY8" fmla="*/ 4630834 h 4721612"/>
              <a:gd name="connsiteX9" fmla="*/ 419100 w 1139100"/>
              <a:gd name="connsiteY9" fmla="*/ 4092390 h 4721612"/>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00" h="720000">
                <a:moveTo>
                  <a:pt x="0" y="90778"/>
                </a:moveTo>
                <a:cubicBezTo>
                  <a:pt x="0" y="40643"/>
                  <a:pt x="40643" y="0"/>
                  <a:pt x="90778" y="0"/>
                </a:cubicBezTo>
                <a:lnTo>
                  <a:pt x="629222" y="0"/>
                </a:lnTo>
                <a:cubicBezTo>
                  <a:pt x="679357" y="0"/>
                  <a:pt x="720000" y="40643"/>
                  <a:pt x="720000" y="90778"/>
                </a:cubicBezTo>
                <a:lnTo>
                  <a:pt x="720000" y="629222"/>
                </a:lnTo>
                <a:cubicBezTo>
                  <a:pt x="720000" y="679357"/>
                  <a:pt x="679357" y="720000"/>
                  <a:pt x="629222" y="720000"/>
                </a:cubicBezTo>
                <a:lnTo>
                  <a:pt x="90778" y="720000"/>
                </a:lnTo>
                <a:cubicBezTo>
                  <a:pt x="40643" y="720000"/>
                  <a:pt x="0" y="679357"/>
                  <a:pt x="0" y="629222"/>
                </a:cubicBezTo>
                <a:lnTo>
                  <a:pt x="0" y="90778"/>
                </a:ln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圆角 22">
            <a:extLst>
              <a:ext uri="{FF2B5EF4-FFF2-40B4-BE49-F238E27FC236}">
                <a16:creationId xmlns="" xmlns:a16="http://schemas.microsoft.com/office/drawing/2014/main" id="{DF580B85-22DE-4BDC-97E2-BB60C4A09696}"/>
              </a:ext>
            </a:extLst>
          </p:cNvPr>
          <p:cNvSpPr/>
          <p:nvPr/>
        </p:nvSpPr>
        <p:spPr>
          <a:xfrm flipH="1">
            <a:off x="9804163" y="2849092"/>
            <a:ext cx="468866" cy="468866"/>
          </a:xfrm>
          <a:custGeom>
            <a:avLst/>
            <a:gdLst>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 name="connsiteX0" fmla="*/ 419100 w 1139100"/>
              <a:gd name="connsiteY0" fmla="*/ 4092390 h 4721612"/>
              <a:gd name="connsiteX1" fmla="*/ 0 w 1139100"/>
              <a:gd name="connsiteY1" fmla="*/ 0 h 4721612"/>
              <a:gd name="connsiteX2" fmla="*/ 509878 w 1139100"/>
              <a:gd name="connsiteY2" fmla="*/ 4001612 h 4721612"/>
              <a:gd name="connsiteX3" fmla="*/ 1048322 w 1139100"/>
              <a:gd name="connsiteY3" fmla="*/ 4001612 h 4721612"/>
              <a:gd name="connsiteX4" fmla="*/ 1139100 w 1139100"/>
              <a:gd name="connsiteY4" fmla="*/ 4092390 h 4721612"/>
              <a:gd name="connsiteX5" fmla="*/ 1139100 w 1139100"/>
              <a:gd name="connsiteY5" fmla="*/ 4630834 h 4721612"/>
              <a:gd name="connsiteX6" fmla="*/ 1048322 w 1139100"/>
              <a:gd name="connsiteY6" fmla="*/ 4721612 h 4721612"/>
              <a:gd name="connsiteX7" fmla="*/ 509878 w 1139100"/>
              <a:gd name="connsiteY7" fmla="*/ 4721612 h 4721612"/>
              <a:gd name="connsiteX8" fmla="*/ 419100 w 1139100"/>
              <a:gd name="connsiteY8" fmla="*/ 4630834 h 4721612"/>
              <a:gd name="connsiteX9" fmla="*/ 419100 w 1139100"/>
              <a:gd name="connsiteY9" fmla="*/ 4092390 h 4721612"/>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00" h="720000">
                <a:moveTo>
                  <a:pt x="0" y="90778"/>
                </a:moveTo>
                <a:cubicBezTo>
                  <a:pt x="0" y="40643"/>
                  <a:pt x="40643" y="0"/>
                  <a:pt x="90778" y="0"/>
                </a:cubicBezTo>
                <a:lnTo>
                  <a:pt x="629222" y="0"/>
                </a:lnTo>
                <a:cubicBezTo>
                  <a:pt x="679357" y="0"/>
                  <a:pt x="720000" y="40643"/>
                  <a:pt x="720000" y="90778"/>
                </a:cubicBezTo>
                <a:lnTo>
                  <a:pt x="720000" y="629222"/>
                </a:lnTo>
                <a:cubicBezTo>
                  <a:pt x="720000" y="679357"/>
                  <a:pt x="679357" y="720000"/>
                  <a:pt x="629222" y="720000"/>
                </a:cubicBezTo>
                <a:lnTo>
                  <a:pt x="90778" y="720000"/>
                </a:lnTo>
                <a:cubicBezTo>
                  <a:pt x="40643" y="720000"/>
                  <a:pt x="0" y="679357"/>
                  <a:pt x="0" y="629222"/>
                </a:cubicBezTo>
                <a:lnTo>
                  <a:pt x="0" y="90778"/>
                </a:lnTo>
                <a:close/>
              </a:path>
            </a:pathLst>
          </a:cu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矩形: 圆角 22">
            <a:extLst>
              <a:ext uri="{FF2B5EF4-FFF2-40B4-BE49-F238E27FC236}">
                <a16:creationId xmlns="" xmlns:a16="http://schemas.microsoft.com/office/drawing/2014/main" id="{E979F1C8-CCF8-4B3E-A7C8-C48D1361956B}"/>
              </a:ext>
            </a:extLst>
          </p:cNvPr>
          <p:cNvSpPr/>
          <p:nvPr/>
        </p:nvSpPr>
        <p:spPr>
          <a:xfrm flipH="1">
            <a:off x="10368500" y="2849092"/>
            <a:ext cx="468866" cy="468866"/>
          </a:xfrm>
          <a:custGeom>
            <a:avLst/>
            <a:gdLst>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 name="connsiteX0" fmla="*/ 419100 w 1139100"/>
              <a:gd name="connsiteY0" fmla="*/ 4092390 h 4721612"/>
              <a:gd name="connsiteX1" fmla="*/ 0 w 1139100"/>
              <a:gd name="connsiteY1" fmla="*/ 0 h 4721612"/>
              <a:gd name="connsiteX2" fmla="*/ 509878 w 1139100"/>
              <a:gd name="connsiteY2" fmla="*/ 4001612 h 4721612"/>
              <a:gd name="connsiteX3" fmla="*/ 1048322 w 1139100"/>
              <a:gd name="connsiteY3" fmla="*/ 4001612 h 4721612"/>
              <a:gd name="connsiteX4" fmla="*/ 1139100 w 1139100"/>
              <a:gd name="connsiteY4" fmla="*/ 4092390 h 4721612"/>
              <a:gd name="connsiteX5" fmla="*/ 1139100 w 1139100"/>
              <a:gd name="connsiteY5" fmla="*/ 4630834 h 4721612"/>
              <a:gd name="connsiteX6" fmla="*/ 1048322 w 1139100"/>
              <a:gd name="connsiteY6" fmla="*/ 4721612 h 4721612"/>
              <a:gd name="connsiteX7" fmla="*/ 509878 w 1139100"/>
              <a:gd name="connsiteY7" fmla="*/ 4721612 h 4721612"/>
              <a:gd name="connsiteX8" fmla="*/ 419100 w 1139100"/>
              <a:gd name="connsiteY8" fmla="*/ 4630834 h 4721612"/>
              <a:gd name="connsiteX9" fmla="*/ 419100 w 1139100"/>
              <a:gd name="connsiteY9" fmla="*/ 4092390 h 4721612"/>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00" h="720000">
                <a:moveTo>
                  <a:pt x="0" y="90778"/>
                </a:moveTo>
                <a:cubicBezTo>
                  <a:pt x="0" y="40643"/>
                  <a:pt x="40643" y="0"/>
                  <a:pt x="90778" y="0"/>
                </a:cubicBezTo>
                <a:lnTo>
                  <a:pt x="629222" y="0"/>
                </a:lnTo>
                <a:cubicBezTo>
                  <a:pt x="679357" y="0"/>
                  <a:pt x="720000" y="40643"/>
                  <a:pt x="720000" y="90778"/>
                </a:cubicBezTo>
                <a:lnTo>
                  <a:pt x="720000" y="629222"/>
                </a:lnTo>
                <a:cubicBezTo>
                  <a:pt x="720000" y="679357"/>
                  <a:pt x="679357" y="720000"/>
                  <a:pt x="629222" y="720000"/>
                </a:cubicBezTo>
                <a:lnTo>
                  <a:pt x="90778" y="720000"/>
                </a:lnTo>
                <a:cubicBezTo>
                  <a:pt x="40643" y="720000"/>
                  <a:pt x="0" y="679357"/>
                  <a:pt x="0" y="629222"/>
                </a:cubicBezTo>
                <a:lnTo>
                  <a:pt x="0" y="90778"/>
                </a:lnTo>
                <a:close/>
              </a:path>
            </a:pathLst>
          </a:cu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圆角 22">
            <a:extLst>
              <a:ext uri="{FF2B5EF4-FFF2-40B4-BE49-F238E27FC236}">
                <a16:creationId xmlns="" xmlns:a16="http://schemas.microsoft.com/office/drawing/2014/main" id="{9C5D91A2-FCE4-4896-A0FC-1FE8D10FFEA0}"/>
              </a:ext>
            </a:extLst>
          </p:cNvPr>
          <p:cNvSpPr/>
          <p:nvPr/>
        </p:nvSpPr>
        <p:spPr>
          <a:xfrm flipH="1">
            <a:off x="10932834" y="2849092"/>
            <a:ext cx="468866" cy="468866"/>
          </a:xfrm>
          <a:custGeom>
            <a:avLst/>
            <a:gdLst>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 name="connsiteX0" fmla="*/ 419100 w 1139100"/>
              <a:gd name="connsiteY0" fmla="*/ 4092390 h 4721612"/>
              <a:gd name="connsiteX1" fmla="*/ 0 w 1139100"/>
              <a:gd name="connsiteY1" fmla="*/ 0 h 4721612"/>
              <a:gd name="connsiteX2" fmla="*/ 509878 w 1139100"/>
              <a:gd name="connsiteY2" fmla="*/ 4001612 h 4721612"/>
              <a:gd name="connsiteX3" fmla="*/ 1048322 w 1139100"/>
              <a:gd name="connsiteY3" fmla="*/ 4001612 h 4721612"/>
              <a:gd name="connsiteX4" fmla="*/ 1139100 w 1139100"/>
              <a:gd name="connsiteY4" fmla="*/ 4092390 h 4721612"/>
              <a:gd name="connsiteX5" fmla="*/ 1139100 w 1139100"/>
              <a:gd name="connsiteY5" fmla="*/ 4630834 h 4721612"/>
              <a:gd name="connsiteX6" fmla="*/ 1048322 w 1139100"/>
              <a:gd name="connsiteY6" fmla="*/ 4721612 h 4721612"/>
              <a:gd name="connsiteX7" fmla="*/ 509878 w 1139100"/>
              <a:gd name="connsiteY7" fmla="*/ 4721612 h 4721612"/>
              <a:gd name="connsiteX8" fmla="*/ 419100 w 1139100"/>
              <a:gd name="connsiteY8" fmla="*/ 4630834 h 4721612"/>
              <a:gd name="connsiteX9" fmla="*/ 419100 w 1139100"/>
              <a:gd name="connsiteY9" fmla="*/ 4092390 h 4721612"/>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00" h="720000">
                <a:moveTo>
                  <a:pt x="0" y="90778"/>
                </a:moveTo>
                <a:cubicBezTo>
                  <a:pt x="0" y="40643"/>
                  <a:pt x="40643" y="0"/>
                  <a:pt x="90778" y="0"/>
                </a:cubicBezTo>
                <a:lnTo>
                  <a:pt x="629222" y="0"/>
                </a:lnTo>
                <a:cubicBezTo>
                  <a:pt x="679357" y="0"/>
                  <a:pt x="720000" y="40643"/>
                  <a:pt x="720000" y="90778"/>
                </a:cubicBezTo>
                <a:lnTo>
                  <a:pt x="720000" y="629222"/>
                </a:lnTo>
                <a:cubicBezTo>
                  <a:pt x="720000" y="679357"/>
                  <a:pt x="679357" y="720000"/>
                  <a:pt x="629222" y="720000"/>
                </a:cubicBezTo>
                <a:lnTo>
                  <a:pt x="90778" y="720000"/>
                </a:lnTo>
                <a:cubicBezTo>
                  <a:pt x="40643" y="720000"/>
                  <a:pt x="0" y="679357"/>
                  <a:pt x="0" y="629222"/>
                </a:cubicBezTo>
                <a:lnTo>
                  <a:pt x="0" y="90778"/>
                </a:lnTo>
                <a:close/>
              </a:path>
            </a:pathLst>
          </a:cu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9" name="直接连接符 28">
            <a:extLst>
              <a:ext uri="{FF2B5EF4-FFF2-40B4-BE49-F238E27FC236}">
                <a16:creationId xmlns="" xmlns:a16="http://schemas.microsoft.com/office/drawing/2014/main" id="{819A28F2-9861-4A77-97A9-3351D7DC0708}"/>
              </a:ext>
            </a:extLst>
          </p:cNvPr>
          <p:cNvCxnSpPr>
            <a:cxnSpLocks/>
          </p:cNvCxnSpPr>
          <p:nvPr/>
        </p:nvCxnSpPr>
        <p:spPr>
          <a:xfrm>
            <a:off x="6096000" y="1454724"/>
            <a:ext cx="0" cy="280714"/>
          </a:xfrm>
          <a:prstGeom prst="line">
            <a:avLst/>
          </a:prstGeom>
          <a:ln w="6350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 xmlns:a16="http://schemas.microsoft.com/office/drawing/2014/main" id="{53A2B268-8562-419D-828D-90A54AD8533B}"/>
              </a:ext>
            </a:extLst>
          </p:cNvPr>
          <p:cNvSpPr txBox="1"/>
          <p:nvPr/>
        </p:nvSpPr>
        <p:spPr>
          <a:xfrm>
            <a:off x="6096000" y="1414108"/>
            <a:ext cx="855950" cy="400110"/>
          </a:xfrm>
          <a:prstGeom prst="rect">
            <a:avLst/>
          </a:prstGeom>
          <a:noFill/>
        </p:spPr>
        <p:txBody>
          <a:bodyPr wrap="square" rtlCol="0" anchor="ctr" anchorCtr="0">
            <a:spAutoFit/>
          </a:bodyPr>
          <a:lstStyle/>
          <a:p>
            <a:r>
              <a:rPr lang="zh-CN" altLang="en-US" sz="2000" dirty="0">
                <a:solidFill>
                  <a:schemeClr val="tx1">
                    <a:lumMod val="75000"/>
                    <a:lumOff val="25000"/>
                  </a:schemeClr>
                </a:solidFill>
                <a:latin typeface="+mj-ea"/>
                <a:ea typeface="+mj-ea"/>
              </a:rPr>
              <a:t>辅色</a:t>
            </a:r>
          </a:p>
        </p:txBody>
      </p:sp>
      <p:sp>
        <p:nvSpPr>
          <p:cNvPr id="37" name="矩形: 圆角 36">
            <a:extLst>
              <a:ext uri="{FF2B5EF4-FFF2-40B4-BE49-F238E27FC236}">
                <a16:creationId xmlns="" xmlns:a16="http://schemas.microsoft.com/office/drawing/2014/main" id="{A29CAF6C-61DE-4BAF-953E-33FB65EBD20B}"/>
              </a:ext>
            </a:extLst>
          </p:cNvPr>
          <p:cNvSpPr/>
          <p:nvPr/>
        </p:nvSpPr>
        <p:spPr>
          <a:xfrm flipH="1">
            <a:off x="6096000" y="3966265"/>
            <a:ext cx="2376262" cy="1421737"/>
          </a:xfrm>
          <a:prstGeom prst="roundRect">
            <a:avLst>
              <a:gd name="adj" fmla="val 3954"/>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RGB(255,128,128)</a:t>
            </a:r>
            <a:endParaRPr lang="zh-CN" altLang="en-US" sz="2000" dirty="0"/>
          </a:p>
        </p:txBody>
      </p:sp>
      <p:sp>
        <p:nvSpPr>
          <p:cNvPr id="38" name="矩形: 圆角 22">
            <a:extLst>
              <a:ext uri="{FF2B5EF4-FFF2-40B4-BE49-F238E27FC236}">
                <a16:creationId xmlns="" xmlns:a16="http://schemas.microsoft.com/office/drawing/2014/main" id="{40DB8D70-EC9F-44BC-9F20-0F74AD1B0F78}"/>
              </a:ext>
            </a:extLst>
          </p:cNvPr>
          <p:cNvSpPr/>
          <p:nvPr/>
        </p:nvSpPr>
        <p:spPr>
          <a:xfrm flipH="1">
            <a:off x="8675496" y="4919136"/>
            <a:ext cx="468866" cy="468866"/>
          </a:xfrm>
          <a:custGeom>
            <a:avLst/>
            <a:gdLst>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 name="connsiteX0" fmla="*/ 419100 w 1139100"/>
              <a:gd name="connsiteY0" fmla="*/ 4092390 h 4721612"/>
              <a:gd name="connsiteX1" fmla="*/ 0 w 1139100"/>
              <a:gd name="connsiteY1" fmla="*/ 0 h 4721612"/>
              <a:gd name="connsiteX2" fmla="*/ 509878 w 1139100"/>
              <a:gd name="connsiteY2" fmla="*/ 4001612 h 4721612"/>
              <a:gd name="connsiteX3" fmla="*/ 1048322 w 1139100"/>
              <a:gd name="connsiteY3" fmla="*/ 4001612 h 4721612"/>
              <a:gd name="connsiteX4" fmla="*/ 1139100 w 1139100"/>
              <a:gd name="connsiteY4" fmla="*/ 4092390 h 4721612"/>
              <a:gd name="connsiteX5" fmla="*/ 1139100 w 1139100"/>
              <a:gd name="connsiteY5" fmla="*/ 4630834 h 4721612"/>
              <a:gd name="connsiteX6" fmla="*/ 1048322 w 1139100"/>
              <a:gd name="connsiteY6" fmla="*/ 4721612 h 4721612"/>
              <a:gd name="connsiteX7" fmla="*/ 509878 w 1139100"/>
              <a:gd name="connsiteY7" fmla="*/ 4721612 h 4721612"/>
              <a:gd name="connsiteX8" fmla="*/ 419100 w 1139100"/>
              <a:gd name="connsiteY8" fmla="*/ 4630834 h 4721612"/>
              <a:gd name="connsiteX9" fmla="*/ 419100 w 1139100"/>
              <a:gd name="connsiteY9" fmla="*/ 4092390 h 4721612"/>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00" h="720000">
                <a:moveTo>
                  <a:pt x="0" y="90778"/>
                </a:moveTo>
                <a:cubicBezTo>
                  <a:pt x="0" y="40643"/>
                  <a:pt x="40643" y="0"/>
                  <a:pt x="90778" y="0"/>
                </a:cubicBezTo>
                <a:lnTo>
                  <a:pt x="629222" y="0"/>
                </a:lnTo>
                <a:cubicBezTo>
                  <a:pt x="679357" y="0"/>
                  <a:pt x="720000" y="40643"/>
                  <a:pt x="720000" y="90778"/>
                </a:cubicBezTo>
                <a:lnTo>
                  <a:pt x="720000" y="629222"/>
                </a:lnTo>
                <a:cubicBezTo>
                  <a:pt x="720000" y="679357"/>
                  <a:pt x="679357" y="720000"/>
                  <a:pt x="629222" y="720000"/>
                </a:cubicBezTo>
                <a:lnTo>
                  <a:pt x="90778" y="720000"/>
                </a:lnTo>
                <a:cubicBezTo>
                  <a:pt x="40643" y="720000"/>
                  <a:pt x="0" y="679357"/>
                  <a:pt x="0" y="629222"/>
                </a:cubicBezTo>
                <a:lnTo>
                  <a:pt x="0" y="90778"/>
                </a:lnTo>
                <a:close/>
              </a:path>
            </a:pathLst>
          </a:custGeom>
          <a:solidFill>
            <a:schemeClr val="accent3">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圆角 22">
            <a:extLst>
              <a:ext uri="{FF2B5EF4-FFF2-40B4-BE49-F238E27FC236}">
                <a16:creationId xmlns="" xmlns:a16="http://schemas.microsoft.com/office/drawing/2014/main" id="{0C242520-527B-45B5-84DD-0103C5140B0D}"/>
              </a:ext>
            </a:extLst>
          </p:cNvPr>
          <p:cNvSpPr/>
          <p:nvPr/>
        </p:nvSpPr>
        <p:spPr>
          <a:xfrm flipH="1">
            <a:off x="9239830" y="4919136"/>
            <a:ext cx="468866" cy="468866"/>
          </a:xfrm>
          <a:custGeom>
            <a:avLst/>
            <a:gdLst>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 name="connsiteX0" fmla="*/ 419100 w 1139100"/>
              <a:gd name="connsiteY0" fmla="*/ 4092390 h 4721612"/>
              <a:gd name="connsiteX1" fmla="*/ 0 w 1139100"/>
              <a:gd name="connsiteY1" fmla="*/ 0 h 4721612"/>
              <a:gd name="connsiteX2" fmla="*/ 509878 w 1139100"/>
              <a:gd name="connsiteY2" fmla="*/ 4001612 h 4721612"/>
              <a:gd name="connsiteX3" fmla="*/ 1048322 w 1139100"/>
              <a:gd name="connsiteY3" fmla="*/ 4001612 h 4721612"/>
              <a:gd name="connsiteX4" fmla="*/ 1139100 w 1139100"/>
              <a:gd name="connsiteY4" fmla="*/ 4092390 h 4721612"/>
              <a:gd name="connsiteX5" fmla="*/ 1139100 w 1139100"/>
              <a:gd name="connsiteY5" fmla="*/ 4630834 h 4721612"/>
              <a:gd name="connsiteX6" fmla="*/ 1048322 w 1139100"/>
              <a:gd name="connsiteY6" fmla="*/ 4721612 h 4721612"/>
              <a:gd name="connsiteX7" fmla="*/ 509878 w 1139100"/>
              <a:gd name="connsiteY7" fmla="*/ 4721612 h 4721612"/>
              <a:gd name="connsiteX8" fmla="*/ 419100 w 1139100"/>
              <a:gd name="connsiteY8" fmla="*/ 4630834 h 4721612"/>
              <a:gd name="connsiteX9" fmla="*/ 419100 w 1139100"/>
              <a:gd name="connsiteY9" fmla="*/ 4092390 h 4721612"/>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00" h="720000">
                <a:moveTo>
                  <a:pt x="0" y="90778"/>
                </a:moveTo>
                <a:cubicBezTo>
                  <a:pt x="0" y="40643"/>
                  <a:pt x="40643" y="0"/>
                  <a:pt x="90778" y="0"/>
                </a:cubicBezTo>
                <a:lnTo>
                  <a:pt x="629222" y="0"/>
                </a:lnTo>
                <a:cubicBezTo>
                  <a:pt x="679357" y="0"/>
                  <a:pt x="720000" y="40643"/>
                  <a:pt x="720000" y="90778"/>
                </a:cubicBezTo>
                <a:lnTo>
                  <a:pt x="720000" y="629222"/>
                </a:lnTo>
                <a:cubicBezTo>
                  <a:pt x="720000" y="679357"/>
                  <a:pt x="679357" y="720000"/>
                  <a:pt x="629222" y="720000"/>
                </a:cubicBezTo>
                <a:lnTo>
                  <a:pt x="90778" y="720000"/>
                </a:lnTo>
                <a:cubicBezTo>
                  <a:pt x="40643" y="720000"/>
                  <a:pt x="0" y="679357"/>
                  <a:pt x="0" y="629222"/>
                </a:cubicBezTo>
                <a:lnTo>
                  <a:pt x="0" y="90778"/>
                </a:lnTo>
                <a:close/>
              </a:path>
            </a:pathLst>
          </a:cu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圆角 22">
            <a:extLst>
              <a:ext uri="{FF2B5EF4-FFF2-40B4-BE49-F238E27FC236}">
                <a16:creationId xmlns="" xmlns:a16="http://schemas.microsoft.com/office/drawing/2014/main" id="{C8582DD2-8BAD-4D2F-A6C8-C240D31C9771}"/>
              </a:ext>
            </a:extLst>
          </p:cNvPr>
          <p:cNvSpPr/>
          <p:nvPr/>
        </p:nvSpPr>
        <p:spPr>
          <a:xfrm flipH="1">
            <a:off x="9804163" y="4919136"/>
            <a:ext cx="468866" cy="468866"/>
          </a:xfrm>
          <a:custGeom>
            <a:avLst/>
            <a:gdLst>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 name="connsiteX0" fmla="*/ 419100 w 1139100"/>
              <a:gd name="connsiteY0" fmla="*/ 4092390 h 4721612"/>
              <a:gd name="connsiteX1" fmla="*/ 0 w 1139100"/>
              <a:gd name="connsiteY1" fmla="*/ 0 h 4721612"/>
              <a:gd name="connsiteX2" fmla="*/ 509878 w 1139100"/>
              <a:gd name="connsiteY2" fmla="*/ 4001612 h 4721612"/>
              <a:gd name="connsiteX3" fmla="*/ 1048322 w 1139100"/>
              <a:gd name="connsiteY3" fmla="*/ 4001612 h 4721612"/>
              <a:gd name="connsiteX4" fmla="*/ 1139100 w 1139100"/>
              <a:gd name="connsiteY4" fmla="*/ 4092390 h 4721612"/>
              <a:gd name="connsiteX5" fmla="*/ 1139100 w 1139100"/>
              <a:gd name="connsiteY5" fmla="*/ 4630834 h 4721612"/>
              <a:gd name="connsiteX6" fmla="*/ 1048322 w 1139100"/>
              <a:gd name="connsiteY6" fmla="*/ 4721612 h 4721612"/>
              <a:gd name="connsiteX7" fmla="*/ 509878 w 1139100"/>
              <a:gd name="connsiteY7" fmla="*/ 4721612 h 4721612"/>
              <a:gd name="connsiteX8" fmla="*/ 419100 w 1139100"/>
              <a:gd name="connsiteY8" fmla="*/ 4630834 h 4721612"/>
              <a:gd name="connsiteX9" fmla="*/ 419100 w 1139100"/>
              <a:gd name="connsiteY9" fmla="*/ 4092390 h 4721612"/>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00" h="720000">
                <a:moveTo>
                  <a:pt x="0" y="90778"/>
                </a:moveTo>
                <a:cubicBezTo>
                  <a:pt x="0" y="40643"/>
                  <a:pt x="40643" y="0"/>
                  <a:pt x="90778" y="0"/>
                </a:cubicBezTo>
                <a:lnTo>
                  <a:pt x="629222" y="0"/>
                </a:lnTo>
                <a:cubicBezTo>
                  <a:pt x="679357" y="0"/>
                  <a:pt x="720000" y="40643"/>
                  <a:pt x="720000" y="90778"/>
                </a:cubicBezTo>
                <a:lnTo>
                  <a:pt x="720000" y="629222"/>
                </a:lnTo>
                <a:cubicBezTo>
                  <a:pt x="720000" y="679357"/>
                  <a:pt x="679357" y="720000"/>
                  <a:pt x="629222" y="720000"/>
                </a:cubicBezTo>
                <a:lnTo>
                  <a:pt x="90778" y="720000"/>
                </a:lnTo>
                <a:cubicBezTo>
                  <a:pt x="40643" y="720000"/>
                  <a:pt x="0" y="679357"/>
                  <a:pt x="0" y="629222"/>
                </a:cubicBezTo>
                <a:lnTo>
                  <a:pt x="0" y="90778"/>
                </a:lnTo>
                <a:close/>
              </a:path>
            </a:pathLst>
          </a:cu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圆角 22">
            <a:extLst>
              <a:ext uri="{FF2B5EF4-FFF2-40B4-BE49-F238E27FC236}">
                <a16:creationId xmlns="" xmlns:a16="http://schemas.microsoft.com/office/drawing/2014/main" id="{40469830-7E79-4BA5-935A-D6991D69328F}"/>
              </a:ext>
            </a:extLst>
          </p:cNvPr>
          <p:cNvSpPr/>
          <p:nvPr/>
        </p:nvSpPr>
        <p:spPr>
          <a:xfrm flipH="1">
            <a:off x="10368500" y="4919136"/>
            <a:ext cx="468866" cy="468866"/>
          </a:xfrm>
          <a:custGeom>
            <a:avLst/>
            <a:gdLst>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 name="connsiteX0" fmla="*/ 419100 w 1139100"/>
              <a:gd name="connsiteY0" fmla="*/ 4092390 h 4721612"/>
              <a:gd name="connsiteX1" fmla="*/ 0 w 1139100"/>
              <a:gd name="connsiteY1" fmla="*/ 0 h 4721612"/>
              <a:gd name="connsiteX2" fmla="*/ 509878 w 1139100"/>
              <a:gd name="connsiteY2" fmla="*/ 4001612 h 4721612"/>
              <a:gd name="connsiteX3" fmla="*/ 1048322 w 1139100"/>
              <a:gd name="connsiteY3" fmla="*/ 4001612 h 4721612"/>
              <a:gd name="connsiteX4" fmla="*/ 1139100 w 1139100"/>
              <a:gd name="connsiteY4" fmla="*/ 4092390 h 4721612"/>
              <a:gd name="connsiteX5" fmla="*/ 1139100 w 1139100"/>
              <a:gd name="connsiteY5" fmla="*/ 4630834 h 4721612"/>
              <a:gd name="connsiteX6" fmla="*/ 1048322 w 1139100"/>
              <a:gd name="connsiteY6" fmla="*/ 4721612 h 4721612"/>
              <a:gd name="connsiteX7" fmla="*/ 509878 w 1139100"/>
              <a:gd name="connsiteY7" fmla="*/ 4721612 h 4721612"/>
              <a:gd name="connsiteX8" fmla="*/ 419100 w 1139100"/>
              <a:gd name="connsiteY8" fmla="*/ 4630834 h 4721612"/>
              <a:gd name="connsiteX9" fmla="*/ 419100 w 1139100"/>
              <a:gd name="connsiteY9" fmla="*/ 4092390 h 4721612"/>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00" h="720000">
                <a:moveTo>
                  <a:pt x="0" y="90778"/>
                </a:moveTo>
                <a:cubicBezTo>
                  <a:pt x="0" y="40643"/>
                  <a:pt x="40643" y="0"/>
                  <a:pt x="90778" y="0"/>
                </a:cubicBezTo>
                <a:lnTo>
                  <a:pt x="629222" y="0"/>
                </a:lnTo>
                <a:cubicBezTo>
                  <a:pt x="679357" y="0"/>
                  <a:pt x="720000" y="40643"/>
                  <a:pt x="720000" y="90778"/>
                </a:cubicBezTo>
                <a:lnTo>
                  <a:pt x="720000" y="629222"/>
                </a:lnTo>
                <a:cubicBezTo>
                  <a:pt x="720000" y="679357"/>
                  <a:pt x="679357" y="720000"/>
                  <a:pt x="629222" y="720000"/>
                </a:cubicBezTo>
                <a:lnTo>
                  <a:pt x="90778" y="720000"/>
                </a:lnTo>
                <a:cubicBezTo>
                  <a:pt x="40643" y="720000"/>
                  <a:pt x="0" y="679357"/>
                  <a:pt x="0" y="629222"/>
                </a:cubicBezTo>
                <a:lnTo>
                  <a:pt x="0" y="90778"/>
                </a:lnTo>
                <a:close/>
              </a:path>
            </a:pathLst>
          </a:custGeom>
          <a:solidFill>
            <a:schemeClr val="accent3">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矩形: 圆角 22">
            <a:extLst>
              <a:ext uri="{FF2B5EF4-FFF2-40B4-BE49-F238E27FC236}">
                <a16:creationId xmlns="" xmlns:a16="http://schemas.microsoft.com/office/drawing/2014/main" id="{C2BB00F1-89AC-4504-BE1C-60E337B1C053}"/>
              </a:ext>
            </a:extLst>
          </p:cNvPr>
          <p:cNvSpPr/>
          <p:nvPr/>
        </p:nvSpPr>
        <p:spPr>
          <a:xfrm flipH="1">
            <a:off x="10932834" y="4919136"/>
            <a:ext cx="468866" cy="468866"/>
          </a:xfrm>
          <a:custGeom>
            <a:avLst/>
            <a:gdLst>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 name="connsiteX0" fmla="*/ 419100 w 1139100"/>
              <a:gd name="connsiteY0" fmla="*/ 4092390 h 4721612"/>
              <a:gd name="connsiteX1" fmla="*/ 0 w 1139100"/>
              <a:gd name="connsiteY1" fmla="*/ 0 h 4721612"/>
              <a:gd name="connsiteX2" fmla="*/ 509878 w 1139100"/>
              <a:gd name="connsiteY2" fmla="*/ 4001612 h 4721612"/>
              <a:gd name="connsiteX3" fmla="*/ 1048322 w 1139100"/>
              <a:gd name="connsiteY3" fmla="*/ 4001612 h 4721612"/>
              <a:gd name="connsiteX4" fmla="*/ 1139100 w 1139100"/>
              <a:gd name="connsiteY4" fmla="*/ 4092390 h 4721612"/>
              <a:gd name="connsiteX5" fmla="*/ 1139100 w 1139100"/>
              <a:gd name="connsiteY5" fmla="*/ 4630834 h 4721612"/>
              <a:gd name="connsiteX6" fmla="*/ 1048322 w 1139100"/>
              <a:gd name="connsiteY6" fmla="*/ 4721612 h 4721612"/>
              <a:gd name="connsiteX7" fmla="*/ 509878 w 1139100"/>
              <a:gd name="connsiteY7" fmla="*/ 4721612 h 4721612"/>
              <a:gd name="connsiteX8" fmla="*/ 419100 w 1139100"/>
              <a:gd name="connsiteY8" fmla="*/ 4630834 h 4721612"/>
              <a:gd name="connsiteX9" fmla="*/ 419100 w 1139100"/>
              <a:gd name="connsiteY9" fmla="*/ 4092390 h 4721612"/>
              <a:gd name="connsiteX0" fmla="*/ 0 w 720000"/>
              <a:gd name="connsiteY0" fmla="*/ 90778 h 720000"/>
              <a:gd name="connsiteX1" fmla="*/ 90778 w 720000"/>
              <a:gd name="connsiteY1" fmla="*/ 0 h 720000"/>
              <a:gd name="connsiteX2" fmla="*/ 629222 w 720000"/>
              <a:gd name="connsiteY2" fmla="*/ 0 h 720000"/>
              <a:gd name="connsiteX3" fmla="*/ 720000 w 720000"/>
              <a:gd name="connsiteY3" fmla="*/ 90778 h 720000"/>
              <a:gd name="connsiteX4" fmla="*/ 720000 w 720000"/>
              <a:gd name="connsiteY4" fmla="*/ 629222 h 720000"/>
              <a:gd name="connsiteX5" fmla="*/ 629222 w 720000"/>
              <a:gd name="connsiteY5" fmla="*/ 720000 h 720000"/>
              <a:gd name="connsiteX6" fmla="*/ 90778 w 720000"/>
              <a:gd name="connsiteY6" fmla="*/ 720000 h 720000"/>
              <a:gd name="connsiteX7" fmla="*/ 0 w 720000"/>
              <a:gd name="connsiteY7" fmla="*/ 629222 h 720000"/>
              <a:gd name="connsiteX8" fmla="*/ 0 w 720000"/>
              <a:gd name="connsiteY8" fmla="*/ 90778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00" h="720000">
                <a:moveTo>
                  <a:pt x="0" y="90778"/>
                </a:moveTo>
                <a:cubicBezTo>
                  <a:pt x="0" y="40643"/>
                  <a:pt x="40643" y="0"/>
                  <a:pt x="90778" y="0"/>
                </a:cubicBezTo>
                <a:lnTo>
                  <a:pt x="629222" y="0"/>
                </a:lnTo>
                <a:cubicBezTo>
                  <a:pt x="679357" y="0"/>
                  <a:pt x="720000" y="40643"/>
                  <a:pt x="720000" y="90778"/>
                </a:cubicBezTo>
                <a:lnTo>
                  <a:pt x="720000" y="629222"/>
                </a:lnTo>
                <a:cubicBezTo>
                  <a:pt x="720000" y="679357"/>
                  <a:pt x="679357" y="720000"/>
                  <a:pt x="629222" y="720000"/>
                </a:cubicBezTo>
                <a:lnTo>
                  <a:pt x="90778" y="720000"/>
                </a:lnTo>
                <a:cubicBezTo>
                  <a:pt x="40643" y="720000"/>
                  <a:pt x="0" y="679357"/>
                  <a:pt x="0" y="629222"/>
                </a:cubicBezTo>
                <a:lnTo>
                  <a:pt x="0" y="90778"/>
                </a:lnTo>
                <a:close/>
              </a:path>
            </a:pathLst>
          </a:custGeom>
          <a:solidFill>
            <a:schemeClr val="accent3">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62016148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3ABE3EA-2E23-44F4-8DE6-B58035685E70}"/>
              </a:ext>
            </a:extLst>
          </p:cNvPr>
          <p:cNvSpPr>
            <a:spLocks noGrp="1"/>
          </p:cNvSpPr>
          <p:nvPr>
            <p:ph type="title"/>
          </p:nvPr>
        </p:nvSpPr>
        <p:spPr/>
        <p:txBody>
          <a:bodyPr/>
          <a:lstStyle/>
          <a:p>
            <a:r>
              <a:rPr lang="zh-CN" altLang="en-US" dirty="0"/>
              <a:t>色彩规范</a:t>
            </a:r>
          </a:p>
        </p:txBody>
      </p:sp>
      <p:sp>
        <p:nvSpPr>
          <p:cNvPr id="5" name="页脚占位符 4">
            <a:extLst>
              <a:ext uri="{FF2B5EF4-FFF2-40B4-BE49-F238E27FC236}">
                <a16:creationId xmlns="" xmlns:a16="http://schemas.microsoft.com/office/drawing/2014/main" id="{1DC34837-99C0-47F1-868C-21447BACD176}"/>
              </a:ext>
            </a:extLst>
          </p:cNvPr>
          <p:cNvSpPr>
            <a:spLocks noGrp="1"/>
          </p:cNvSpPr>
          <p:nvPr>
            <p:ph type="ftr" sz="quarter" idx="2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 </a:t>
            </a:r>
            <a:r>
              <a:rPr kumimoji="0" lang="zh-CN" altLang="en-US"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厚德积学 励志敦行 </a:t>
            </a:r>
            <a:r>
              <a:rPr kumimoji="0" lang="en-US" altLang="zh-CN"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a:t>
            </a:r>
            <a:endParaRPr kumimoji="0" lang="zh-CN" altLang="en-US" sz="1200" b="0" i="0" u="none" strike="noStrike" kern="1200" cap="none" spc="300" normalizeH="0" baseline="0" noProof="0" dirty="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endParaRPr>
          </a:p>
        </p:txBody>
      </p:sp>
      <p:sp>
        <p:nvSpPr>
          <p:cNvPr id="3" name="灯片编号占位符 2">
            <a:extLst>
              <a:ext uri="{FF2B5EF4-FFF2-40B4-BE49-F238E27FC236}">
                <a16:creationId xmlns="" xmlns:a16="http://schemas.microsoft.com/office/drawing/2014/main" id="{4F9AF6D9-C70E-4133-93B5-4007DC11E0D8}"/>
              </a:ext>
            </a:extLst>
          </p:cNvPr>
          <p:cNvSpPr>
            <a:spLocks noGrp="1"/>
          </p:cNvSpPr>
          <p:nvPr>
            <p:ph type="sldNum" sz="quarter" idx="2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636391-671F-441A-88CD-087D895C35BE}" type="slidenum">
              <a:rPr kumimoji="0" lang="zh-CN" altLang="en-US" sz="1200" b="0" i="0" u="none" strike="noStrike" kern="1200" cap="none" spc="0" normalizeH="0" baseline="0" noProof="0" smtClean="0">
                <a:ln>
                  <a:noFill/>
                </a:ln>
                <a:solidFill>
                  <a:prstClr val="white">
                    <a:lumMod val="65000"/>
                  </a:prstClr>
                </a:solidFill>
                <a:effectLst/>
                <a:uLnTx/>
                <a:uFillTx/>
                <a:latin typeface="Arial" panose="020B0604020202020204" pitchFamily="34" charset="0"/>
                <a:ea typeface="微软雅黑"/>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zh-CN" altLang="en-US" sz="1200" b="0" i="0" u="none" strike="noStrike" kern="1200" cap="none" spc="0" normalizeH="0" baseline="0" noProof="0">
              <a:ln>
                <a:noFill/>
              </a:ln>
              <a:solidFill>
                <a:prstClr val="white">
                  <a:lumMod val="65000"/>
                </a:prstClr>
              </a:solidFill>
              <a:effectLst/>
              <a:uLnTx/>
              <a:uFillTx/>
              <a:latin typeface="Arial" panose="020B0604020202020204" pitchFamily="34" charset="0"/>
              <a:ea typeface="微软雅黑"/>
              <a:cs typeface="Arial" panose="020B0604020202020204" pitchFamily="34" charset="0"/>
            </a:endParaRPr>
          </a:p>
        </p:txBody>
      </p:sp>
      <p:cxnSp>
        <p:nvCxnSpPr>
          <p:cNvPr id="106" name="直接连接符 105">
            <a:extLst>
              <a:ext uri="{FF2B5EF4-FFF2-40B4-BE49-F238E27FC236}">
                <a16:creationId xmlns="" xmlns:a16="http://schemas.microsoft.com/office/drawing/2014/main" id="{599E0830-EBFF-4514-BF7C-33F1CBC6A49D}"/>
              </a:ext>
            </a:extLst>
          </p:cNvPr>
          <p:cNvCxnSpPr>
            <a:cxnSpLocks/>
          </p:cNvCxnSpPr>
          <p:nvPr/>
        </p:nvCxnSpPr>
        <p:spPr>
          <a:xfrm>
            <a:off x="1116070" y="2602142"/>
            <a:ext cx="0" cy="280714"/>
          </a:xfrm>
          <a:prstGeom prst="line">
            <a:avLst/>
          </a:prstGeom>
          <a:ln w="6350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7" name="文本框 106">
            <a:extLst>
              <a:ext uri="{FF2B5EF4-FFF2-40B4-BE49-F238E27FC236}">
                <a16:creationId xmlns="" xmlns:a16="http://schemas.microsoft.com/office/drawing/2014/main" id="{24084347-4EBF-44B4-8E9E-60A190C368D6}"/>
              </a:ext>
            </a:extLst>
          </p:cNvPr>
          <p:cNvSpPr txBox="1"/>
          <p:nvPr/>
        </p:nvSpPr>
        <p:spPr>
          <a:xfrm>
            <a:off x="1116069" y="2561526"/>
            <a:ext cx="1649888" cy="400110"/>
          </a:xfrm>
          <a:prstGeom prst="rect">
            <a:avLst/>
          </a:prstGeom>
          <a:noFill/>
        </p:spPr>
        <p:txBody>
          <a:bodyPr wrap="square"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rPr>
              <a:t>色块颜色</a:t>
            </a:r>
          </a:p>
        </p:txBody>
      </p:sp>
      <p:sp>
        <p:nvSpPr>
          <p:cNvPr id="109" name="矩形: 圆角 108">
            <a:extLst>
              <a:ext uri="{FF2B5EF4-FFF2-40B4-BE49-F238E27FC236}">
                <a16:creationId xmlns="" xmlns:a16="http://schemas.microsoft.com/office/drawing/2014/main" id="{2F7FA7E1-4ABE-4C9C-A4CE-7F5BCEE9331D}"/>
              </a:ext>
            </a:extLst>
          </p:cNvPr>
          <p:cNvSpPr/>
          <p:nvPr/>
        </p:nvSpPr>
        <p:spPr>
          <a:xfrm>
            <a:off x="1105135" y="3043639"/>
            <a:ext cx="2249602" cy="1538755"/>
          </a:xfrm>
          <a:prstGeom prst="roundRect">
            <a:avLst>
              <a:gd name="adj" fmla="val 3954"/>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cs"/>
              </a:rPr>
              <a:t>RGB(242,242,242)</a:t>
            </a: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cs"/>
            </a:endParaRPr>
          </a:p>
        </p:txBody>
      </p:sp>
      <p:sp>
        <p:nvSpPr>
          <p:cNvPr id="116" name="矩形: 圆角 115">
            <a:extLst>
              <a:ext uri="{FF2B5EF4-FFF2-40B4-BE49-F238E27FC236}">
                <a16:creationId xmlns="" xmlns:a16="http://schemas.microsoft.com/office/drawing/2014/main" id="{25F44F57-E069-4EDB-9D4F-F9FF0AD05409}"/>
              </a:ext>
            </a:extLst>
          </p:cNvPr>
          <p:cNvSpPr/>
          <p:nvPr/>
        </p:nvSpPr>
        <p:spPr>
          <a:xfrm>
            <a:off x="3481404" y="3043639"/>
            <a:ext cx="2249602" cy="1538755"/>
          </a:xfrm>
          <a:prstGeom prst="roundRect">
            <a:avLst>
              <a:gd name="adj" fmla="val 3954"/>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cs"/>
              </a:rPr>
              <a:t>RGB(255, 255, 255)</a:t>
            </a: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Arial"/>
              <a:ea typeface="微软雅黑"/>
              <a:cs typeface="+mn-cs"/>
            </a:endParaRPr>
          </a:p>
        </p:txBody>
      </p:sp>
      <p:cxnSp>
        <p:nvCxnSpPr>
          <p:cNvPr id="54" name="直接连接符 53">
            <a:extLst>
              <a:ext uri="{FF2B5EF4-FFF2-40B4-BE49-F238E27FC236}">
                <a16:creationId xmlns="" xmlns:a16="http://schemas.microsoft.com/office/drawing/2014/main" id="{BAB1D854-519B-4EE4-9DDD-133D63D67540}"/>
              </a:ext>
            </a:extLst>
          </p:cNvPr>
          <p:cNvCxnSpPr>
            <a:cxnSpLocks/>
          </p:cNvCxnSpPr>
          <p:nvPr/>
        </p:nvCxnSpPr>
        <p:spPr>
          <a:xfrm>
            <a:off x="7172619" y="2642758"/>
            <a:ext cx="0" cy="280714"/>
          </a:xfrm>
          <a:prstGeom prst="line">
            <a:avLst/>
          </a:prstGeom>
          <a:ln w="6350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 xmlns:a16="http://schemas.microsoft.com/office/drawing/2014/main" id="{C617DA77-A738-4D19-9161-C3AE694F2E4E}"/>
              </a:ext>
            </a:extLst>
          </p:cNvPr>
          <p:cNvSpPr txBox="1"/>
          <p:nvPr/>
        </p:nvSpPr>
        <p:spPr>
          <a:xfrm>
            <a:off x="7172618" y="2602142"/>
            <a:ext cx="1726088" cy="400110"/>
          </a:xfrm>
          <a:prstGeom prst="rect">
            <a:avLst/>
          </a:prstGeom>
          <a:noFill/>
        </p:spPr>
        <p:txBody>
          <a:bodyPr wrap="square"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a:ea typeface="微软雅黑"/>
                <a:cs typeface="+mn-cs"/>
              </a:rPr>
              <a:t>正文字体颜色</a:t>
            </a:r>
          </a:p>
        </p:txBody>
      </p:sp>
      <p:sp>
        <p:nvSpPr>
          <p:cNvPr id="56" name="矩形: 圆角 55">
            <a:extLst>
              <a:ext uri="{FF2B5EF4-FFF2-40B4-BE49-F238E27FC236}">
                <a16:creationId xmlns="" xmlns:a16="http://schemas.microsoft.com/office/drawing/2014/main" id="{CCBD794E-4BB6-4302-99B2-5A25F714A234}"/>
              </a:ext>
            </a:extLst>
          </p:cNvPr>
          <p:cNvSpPr/>
          <p:nvPr/>
        </p:nvSpPr>
        <p:spPr>
          <a:xfrm>
            <a:off x="7161684" y="3042868"/>
            <a:ext cx="2249602" cy="1538755"/>
          </a:xfrm>
          <a:prstGeom prst="roundRect">
            <a:avLst>
              <a:gd name="adj" fmla="val 3954"/>
            </a:avLst>
          </a:prstGeom>
          <a:solidFill>
            <a:srgbClr val="2626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a:ea typeface="微软雅黑"/>
                <a:cs typeface="+mn-cs"/>
              </a:rPr>
              <a:t>RGB(38,38,38)</a:t>
            </a: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354323007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FE6F5D7-E58D-465A-A1FD-5B4EFD6F9643}"/>
              </a:ext>
            </a:extLst>
          </p:cNvPr>
          <p:cNvSpPr>
            <a:spLocks noGrp="1"/>
          </p:cNvSpPr>
          <p:nvPr>
            <p:ph type="title"/>
          </p:nvPr>
        </p:nvSpPr>
        <p:spPr/>
        <p:txBody>
          <a:bodyPr/>
          <a:lstStyle/>
          <a:p>
            <a:r>
              <a:rPr lang="zh-CN" altLang="en-US" dirty="0"/>
              <a:t>图片素材</a:t>
            </a:r>
          </a:p>
        </p:txBody>
      </p:sp>
      <p:sp>
        <p:nvSpPr>
          <p:cNvPr id="3" name="页脚占位符 2">
            <a:extLst>
              <a:ext uri="{FF2B5EF4-FFF2-40B4-BE49-F238E27FC236}">
                <a16:creationId xmlns="" xmlns:a16="http://schemas.microsoft.com/office/drawing/2014/main" id="{D968CAE6-CECF-4749-8481-CB3300710EE5}"/>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4" name="灯片编号占位符 3">
            <a:extLst>
              <a:ext uri="{FF2B5EF4-FFF2-40B4-BE49-F238E27FC236}">
                <a16:creationId xmlns="" xmlns:a16="http://schemas.microsoft.com/office/drawing/2014/main" id="{B4BACD7B-26C5-488B-BCD9-8F175EA29BFC}"/>
              </a:ext>
            </a:extLst>
          </p:cNvPr>
          <p:cNvSpPr>
            <a:spLocks noGrp="1"/>
          </p:cNvSpPr>
          <p:nvPr>
            <p:ph type="sldNum" sz="quarter" idx="21"/>
          </p:nvPr>
        </p:nvSpPr>
        <p:spPr/>
        <p:txBody>
          <a:bodyPr/>
          <a:lstStyle/>
          <a:p>
            <a:fld id="{E0636391-671F-441A-88CD-087D895C35BE}" type="slidenum">
              <a:rPr lang="zh-CN" altLang="en-US" smtClean="0"/>
              <a:t>69</a:t>
            </a:fld>
            <a:endParaRPr lang="zh-CN" altLang="en-US"/>
          </a:p>
        </p:txBody>
      </p:sp>
      <p:pic>
        <p:nvPicPr>
          <p:cNvPr id="5" name="图片 4" descr="图片包含 鲜花, 树, 户外, 天空&#10;&#10;自动生成的说明">
            <a:extLst>
              <a:ext uri="{FF2B5EF4-FFF2-40B4-BE49-F238E27FC236}">
                <a16:creationId xmlns="" xmlns:a16="http://schemas.microsoft.com/office/drawing/2014/main" id="{86649004-793F-4F11-9FA7-2C6449FAB0D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67044" y="2411071"/>
            <a:ext cx="1809652" cy="1017929"/>
          </a:xfrm>
          <a:prstGeom prst="rect">
            <a:avLst/>
          </a:prstGeom>
        </p:spPr>
      </p:pic>
      <p:pic>
        <p:nvPicPr>
          <p:cNvPr id="7" name="图片 6" descr="图片包含 天空, 户外, 地面, 建筑物&#10;&#10;自动生成的说明">
            <a:extLst>
              <a:ext uri="{FF2B5EF4-FFF2-40B4-BE49-F238E27FC236}">
                <a16:creationId xmlns="" xmlns:a16="http://schemas.microsoft.com/office/drawing/2014/main" id="{DA07C103-53B6-481D-BB0D-8660A519C824}"/>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476696" y="2411071"/>
            <a:ext cx="1809652" cy="1017929"/>
          </a:xfrm>
          <a:prstGeom prst="rect">
            <a:avLst/>
          </a:prstGeom>
        </p:spPr>
      </p:pic>
      <p:pic>
        <p:nvPicPr>
          <p:cNvPr id="9" name="图片 8" descr="图片包含 树, 户外, 天空, 建筑物&#10;&#10;自动生成的说明">
            <a:extLst>
              <a:ext uri="{FF2B5EF4-FFF2-40B4-BE49-F238E27FC236}">
                <a16:creationId xmlns="" xmlns:a16="http://schemas.microsoft.com/office/drawing/2014/main" id="{93904A00-BE66-405A-A94B-AAE3E3EDD9C2}"/>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4286348" y="2411071"/>
            <a:ext cx="1809652" cy="1017929"/>
          </a:xfrm>
          <a:prstGeom prst="rect">
            <a:avLst/>
          </a:prstGeom>
        </p:spPr>
      </p:pic>
      <p:pic>
        <p:nvPicPr>
          <p:cNvPr id="11" name="图片 10" descr="图片包含 天空, 户外, 道路&#10;&#10;自动生成的说明">
            <a:extLst>
              <a:ext uri="{FF2B5EF4-FFF2-40B4-BE49-F238E27FC236}">
                <a16:creationId xmlns="" xmlns:a16="http://schemas.microsoft.com/office/drawing/2014/main" id="{A15BE0AD-B570-4D80-B436-4A62D88FEBAF}"/>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6096000" y="2411071"/>
            <a:ext cx="1809652" cy="1017929"/>
          </a:xfrm>
          <a:prstGeom prst="rect">
            <a:avLst/>
          </a:prstGeom>
        </p:spPr>
      </p:pic>
      <p:pic>
        <p:nvPicPr>
          <p:cNvPr id="13" name="图片 12">
            <a:extLst>
              <a:ext uri="{FF2B5EF4-FFF2-40B4-BE49-F238E27FC236}">
                <a16:creationId xmlns="" xmlns:a16="http://schemas.microsoft.com/office/drawing/2014/main" id="{32829BD2-4DD2-48DE-A95B-9694095F55FF}"/>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7905652" y="2411071"/>
            <a:ext cx="1809652" cy="1017929"/>
          </a:xfrm>
          <a:prstGeom prst="rect">
            <a:avLst/>
          </a:prstGeom>
        </p:spPr>
      </p:pic>
      <p:pic>
        <p:nvPicPr>
          <p:cNvPr id="15" name="图片 14" descr="图片包含 户外, 天空, 人员, 道路&#10;&#10;自动生成的说明">
            <a:extLst>
              <a:ext uri="{FF2B5EF4-FFF2-40B4-BE49-F238E27FC236}">
                <a16:creationId xmlns="" xmlns:a16="http://schemas.microsoft.com/office/drawing/2014/main" id="{B7ED96F8-889E-4C65-A479-417A1F67D321}"/>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9715304" y="2411071"/>
            <a:ext cx="1809652" cy="1017929"/>
          </a:xfrm>
          <a:prstGeom prst="rect">
            <a:avLst/>
          </a:prstGeom>
        </p:spPr>
      </p:pic>
      <p:pic>
        <p:nvPicPr>
          <p:cNvPr id="17" name="图片 16">
            <a:extLst>
              <a:ext uri="{FF2B5EF4-FFF2-40B4-BE49-F238E27FC236}">
                <a16:creationId xmlns="" xmlns:a16="http://schemas.microsoft.com/office/drawing/2014/main" id="{D86F2911-2D09-4125-8101-AE2702753257}"/>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667044" y="3429000"/>
            <a:ext cx="1809652" cy="1017929"/>
          </a:xfrm>
          <a:prstGeom prst="rect">
            <a:avLst/>
          </a:prstGeom>
        </p:spPr>
      </p:pic>
      <p:pic>
        <p:nvPicPr>
          <p:cNvPr id="19" name="图片 18" descr="图片包含 天空, 户外, 地面, 草&#10;&#10;自动生成的说明">
            <a:extLst>
              <a:ext uri="{FF2B5EF4-FFF2-40B4-BE49-F238E27FC236}">
                <a16:creationId xmlns="" xmlns:a16="http://schemas.microsoft.com/office/drawing/2014/main" id="{01FCD37E-3F71-41B7-938D-9827F34091A1}"/>
              </a:ext>
            </a:extLst>
          </p:cNvPr>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a:off x="2476696" y="3429000"/>
            <a:ext cx="1809652" cy="1017929"/>
          </a:xfrm>
          <a:prstGeom prst="rect">
            <a:avLst/>
          </a:prstGeom>
        </p:spPr>
      </p:pic>
      <p:pic>
        <p:nvPicPr>
          <p:cNvPr id="21" name="图片 20" descr="图片包含 天空, 户外, 建筑物, 城市&#10;&#10;自动生成的说明">
            <a:extLst>
              <a:ext uri="{FF2B5EF4-FFF2-40B4-BE49-F238E27FC236}">
                <a16:creationId xmlns="" xmlns:a16="http://schemas.microsoft.com/office/drawing/2014/main" id="{DCE6D4B8-C5F0-4585-9741-8A867AE14D34}"/>
              </a:ext>
            </a:extLst>
          </p:cNvPr>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a:xfrm>
            <a:off x="4286348" y="3429000"/>
            <a:ext cx="1809652" cy="1017929"/>
          </a:xfrm>
          <a:prstGeom prst="rect">
            <a:avLst/>
          </a:prstGeom>
        </p:spPr>
      </p:pic>
      <p:pic>
        <p:nvPicPr>
          <p:cNvPr id="23" name="图片 22" descr="图片包含 树, 建筑物&#10;&#10;自动生成的说明">
            <a:extLst>
              <a:ext uri="{FF2B5EF4-FFF2-40B4-BE49-F238E27FC236}">
                <a16:creationId xmlns="" xmlns:a16="http://schemas.microsoft.com/office/drawing/2014/main" id="{985F9C07-4E02-4850-A815-CB323C67EF58}"/>
              </a:ext>
            </a:extLst>
          </p:cNvPr>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a:xfrm>
            <a:off x="6096000" y="3429000"/>
            <a:ext cx="1809652" cy="1017929"/>
          </a:xfrm>
          <a:prstGeom prst="rect">
            <a:avLst/>
          </a:prstGeom>
        </p:spPr>
      </p:pic>
      <p:pic>
        <p:nvPicPr>
          <p:cNvPr id="25" name="图片 24" descr="图片包含 树, 户外, 人员, 建筑物&#10;&#10;自动生成的说明">
            <a:extLst>
              <a:ext uri="{FF2B5EF4-FFF2-40B4-BE49-F238E27FC236}">
                <a16:creationId xmlns="" xmlns:a16="http://schemas.microsoft.com/office/drawing/2014/main" id="{9151BD1B-438A-4265-B161-C6CDC3515527}"/>
              </a:ext>
            </a:extLst>
          </p:cNvPr>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a:xfrm>
            <a:off x="7905652" y="3429000"/>
            <a:ext cx="1809652" cy="1017929"/>
          </a:xfrm>
          <a:prstGeom prst="rect">
            <a:avLst/>
          </a:prstGeom>
        </p:spPr>
      </p:pic>
      <p:pic>
        <p:nvPicPr>
          <p:cNvPr id="27" name="图片 26" descr="图片包含 草, 天空, 户外, 道路&#10;&#10;自动生成的说明">
            <a:extLst>
              <a:ext uri="{FF2B5EF4-FFF2-40B4-BE49-F238E27FC236}">
                <a16:creationId xmlns="" xmlns:a16="http://schemas.microsoft.com/office/drawing/2014/main" id="{0180C770-67ED-412C-902B-9AC50AD05033}"/>
              </a:ext>
            </a:extLst>
          </p:cNvPr>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a:xfrm>
            <a:off x="9715304" y="3429000"/>
            <a:ext cx="1809652" cy="1017929"/>
          </a:xfrm>
          <a:prstGeom prst="rect">
            <a:avLst/>
          </a:prstGeom>
        </p:spPr>
      </p:pic>
      <p:pic>
        <p:nvPicPr>
          <p:cNvPr id="29" name="图片 28">
            <a:extLst>
              <a:ext uri="{FF2B5EF4-FFF2-40B4-BE49-F238E27FC236}">
                <a16:creationId xmlns="" xmlns:a16="http://schemas.microsoft.com/office/drawing/2014/main" id="{5998CBAA-3703-42B7-B5E6-7A5E3DA36D78}"/>
              </a:ext>
            </a:extLst>
          </p:cNvPr>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a:xfrm>
            <a:off x="667044" y="4446929"/>
            <a:ext cx="1809652" cy="1017929"/>
          </a:xfrm>
          <a:prstGeom prst="rect">
            <a:avLst/>
          </a:prstGeom>
        </p:spPr>
      </p:pic>
      <p:pic>
        <p:nvPicPr>
          <p:cNvPr id="31" name="图片 30">
            <a:extLst>
              <a:ext uri="{FF2B5EF4-FFF2-40B4-BE49-F238E27FC236}">
                <a16:creationId xmlns="" xmlns:a16="http://schemas.microsoft.com/office/drawing/2014/main" id="{C591D1E8-3D6C-41F5-93C7-568B230377A5}"/>
              </a:ext>
            </a:extLst>
          </p:cNvPr>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a:xfrm>
            <a:off x="2476696" y="4446929"/>
            <a:ext cx="1809652" cy="1017929"/>
          </a:xfrm>
          <a:prstGeom prst="rect">
            <a:avLst/>
          </a:prstGeom>
        </p:spPr>
      </p:pic>
      <p:pic>
        <p:nvPicPr>
          <p:cNvPr id="33" name="图片 32" descr="图片包含 树, 户外, 建筑物, 地面&#10;&#10;自动生成的说明">
            <a:extLst>
              <a:ext uri="{FF2B5EF4-FFF2-40B4-BE49-F238E27FC236}">
                <a16:creationId xmlns="" xmlns:a16="http://schemas.microsoft.com/office/drawing/2014/main" id="{25849A47-E77F-414C-B908-683AC56AEAFC}"/>
              </a:ext>
            </a:extLst>
          </p:cNvPr>
          <p:cNvPicPr>
            <a:picLocks noChangeAspect="1"/>
          </p:cNvPicPr>
          <p:nvPr/>
        </p:nvPicPr>
        <p:blipFill>
          <a:blip r:embed="rId17" cstate="email">
            <a:extLst>
              <a:ext uri="{28A0092B-C50C-407E-A947-70E740481C1C}">
                <a14:useLocalDpi xmlns:a14="http://schemas.microsoft.com/office/drawing/2010/main"/>
              </a:ext>
            </a:extLst>
          </a:blip>
          <a:srcRect/>
          <a:stretch>
            <a:fillRect/>
          </a:stretch>
        </p:blipFill>
        <p:spPr>
          <a:xfrm>
            <a:off x="4286348" y="4446929"/>
            <a:ext cx="1809652" cy="1017929"/>
          </a:xfrm>
          <a:prstGeom prst="rect">
            <a:avLst/>
          </a:prstGeom>
        </p:spPr>
      </p:pic>
      <p:pic>
        <p:nvPicPr>
          <p:cNvPr id="35" name="图片 34" descr="图片包含 草, 树, 户外, 植物&#10;&#10;自动生成的说明">
            <a:extLst>
              <a:ext uri="{FF2B5EF4-FFF2-40B4-BE49-F238E27FC236}">
                <a16:creationId xmlns="" xmlns:a16="http://schemas.microsoft.com/office/drawing/2014/main" id="{85BBF7D6-89E4-40A9-8514-32FC045A2779}"/>
              </a:ext>
            </a:extLst>
          </p:cNvPr>
          <p:cNvPicPr>
            <a:picLocks noChangeAspect="1"/>
          </p:cNvPicPr>
          <p:nvPr/>
        </p:nvPicPr>
        <p:blipFill rotWithShape="1">
          <a:blip r:embed="rId18" cstate="email">
            <a:extLst>
              <a:ext uri="{28A0092B-C50C-407E-A947-70E740481C1C}">
                <a14:useLocalDpi xmlns:a14="http://schemas.microsoft.com/office/drawing/2010/main"/>
              </a:ext>
            </a:extLst>
          </a:blip>
          <a:srcRect/>
          <a:stretch/>
        </p:blipFill>
        <p:spPr>
          <a:xfrm>
            <a:off x="6096000" y="4446929"/>
            <a:ext cx="1809652" cy="1017929"/>
          </a:xfrm>
          <a:prstGeom prst="rect">
            <a:avLst/>
          </a:prstGeom>
        </p:spPr>
      </p:pic>
      <p:pic>
        <p:nvPicPr>
          <p:cNvPr id="37" name="图片 36" descr="图片包含 动物, 户外&#10;&#10;自动生成的说明">
            <a:extLst>
              <a:ext uri="{FF2B5EF4-FFF2-40B4-BE49-F238E27FC236}">
                <a16:creationId xmlns="" xmlns:a16="http://schemas.microsoft.com/office/drawing/2014/main" id="{DBA495E5-A918-4170-AA69-003BB1387E16}"/>
              </a:ext>
            </a:extLst>
          </p:cNvPr>
          <p:cNvPicPr>
            <a:picLocks noChangeAspect="1"/>
          </p:cNvPicPr>
          <p:nvPr/>
        </p:nvPicPr>
        <p:blipFill rotWithShape="1">
          <a:blip r:embed="rId19" cstate="email">
            <a:extLst>
              <a:ext uri="{28A0092B-C50C-407E-A947-70E740481C1C}">
                <a14:useLocalDpi xmlns:a14="http://schemas.microsoft.com/office/drawing/2010/main"/>
              </a:ext>
            </a:extLst>
          </a:blip>
          <a:srcRect/>
          <a:stretch/>
        </p:blipFill>
        <p:spPr>
          <a:xfrm>
            <a:off x="7905652" y="4446929"/>
            <a:ext cx="1809652" cy="1017929"/>
          </a:xfrm>
          <a:prstGeom prst="rect">
            <a:avLst/>
          </a:prstGeom>
        </p:spPr>
      </p:pic>
      <p:pic>
        <p:nvPicPr>
          <p:cNvPr id="39" name="图片 38" descr="图片包含 户外, 建筑物, 鲜花, 餐桌&#10;&#10;自动生成的说明">
            <a:extLst>
              <a:ext uri="{FF2B5EF4-FFF2-40B4-BE49-F238E27FC236}">
                <a16:creationId xmlns="" xmlns:a16="http://schemas.microsoft.com/office/drawing/2014/main" id="{669C5DC4-679C-4331-9BE3-006802C01610}"/>
              </a:ext>
            </a:extLst>
          </p:cNvPr>
          <p:cNvPicPr>
            <a:picLocks noChangeAspect="1"/>
          </p:cNvPicPr>
          <p:nvPr/>
        </p:nvPicPr>
        <p:blipFill>
          <a:blip r:embed="rId20" cstate="email">
            <a:extLst>
              <a:ext uri="{28A0092B-C50C-407E-A947-70E740481C1C}">
                <a14:useLocalDpi xmlns:a14="http://schemas.microsoft.com/office/drawing/2010/main"/>
              </a:ext>
            </a:extLst>
          </a:blip>
          <a:srcRect/>
          <a:stretch>
            <a:fillRect/>
          </a:stretch>
        </p:blipFill>
        <p:spPr>
          <a:xfrm>
            <a:off x="9715304" y="4446929"/>
            <a:ext cx="1809652" cy="1017929"/>
          </a:xfrm>
          <a:prstGeom prst="rect">
            <a:avLst/>
          </a:prstGeom>
        </p:spPr>
      </p:pic>
      <p:sp>
        <p:nvSpPr>
          <p:cNvPr id="91" name="矩形 90">
            <a:extLst>
              <a:ext uri="{FF2B5EF4-FFF2-40B4-BE49-F238E27FC236}">
                <a16:creationId xmlns="" xmlns:a16="http://schemas.microsoft.com/office/drawing/2014/main" id="{92182D7B-29CB-4D9E-9013-6B88075BA7B6}"/>
              </a:ext>
            </a:extLst>
          </p:cNvPr>
          <p:cNvSpPr/>
          <p:nvPr/>
        </p:nvSpPr>
        <p:spPr>
          <a:xfrm>
            <a:off x="2332369" y="1393142"/>
            <a:ext cx="7527262" cy="701346"/>
          </a:xfrm>
          <a:prstGeom prst="rect">
            <a:avLst/>
          </a:prstGeom>
        </p:spPr>
        <p:txBody>
          <a:bodyPr wrap="square" lIns="0">
            <a:spAutoFit/>
          </a:bodyPr>
          <a:lstStyle/>
          <a:p>
            <a:pPr algn="ctr">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本模板中的图片素材版权均属于陕西师范大学微尚工作室、陕西师范大学官网所有，仅供学习与参考，请勿用于商业用途。</a:t>
            </a:r>
          </a:p>
        </p:txBody>
      </p:sp>
    </p:spTree>
    <p:extLst>
      <p:ext uri="{BB962C8B-B14F-4D97-AF65-F5344CB8AC3E}">
        <p14:creationId xmlns:p14="http://schemas.microsoft.com/office/powerpoint/2010/main" val="41235003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6ADF3621-DBED-4144-9C89-A8CCE9B7B82B}"/>
              </a:ext>
            </a:extLst>
          </p:cNvPr>
          <p:cNvSpPr txBox="1"/>
          <p:nvPr/>
        </p:nvSpPr>
        <p:spPr>
          <a:xfrm>
            <a:off x="5194054" y="5650351"/>
            <a:ext cx="6293096" cy="453457"/>
          </a:xfrm>
          <a:prstGeom prst="rect">
            <a:avLst/>
          </a:prstGeom>
          <a:noFill/>
        </p:spPr>
        <p:txBody>
          <a:bodyPr wrap="square" rtlCol="0">
            <a:spAutoFit/>
          </a:bodyPr>
          <a:lstStyle/>
          <a:p>
            <a:pPr>
              <a:lnSpc>
                <a:spcPct val="13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选择任意配色方案，一键实现模板色彩大变样</a:t>
            </a:r>
          </a:p>
        </p:txBody>
      </p:sp>
      <p:grpSp>
        <p:nvGrpSpPr>
          <p:cNvPr id="6" name="组合 5">
            <a:extLst>
              <a:ext uri="{FF2B5EF4-FFF2-40B4-BE49-F238E27FC236}">
                <a16:creationId xmlns="" xmlns:a16="http://schemas.microsoft.com/office/drawing/2014/main" id="{465368CB-E431-4FF6-9AA2-F10EA75E1DB8}"/>
              </a:ext>
            </a:extLst>
          </p:cNvPr>
          <p:cNvGrpSpPr/>
          <p:nvPr/>
        </p:nvGrpSpPr>
        <p:grpSpPr>
          <a:xfrm>
            <a:off x="4740750" y="1896665"/>
            <a:ext cx="220654" cy="235355"/>
            <a:chOff x="11288831" y="2509873"/>
            <a:chExt cx="220654" cy="235355"/>
          </a:xfrm>
        </p:grpSpPr>
        <p:sp>
          <p:nvSpPr>
            <p:cNvPr id="13" name="等腰三角形 12">
              <a:extLst>
                <a:ext uri="{FF2B5EF4-FFF2-40B4-BE49-F238E27FC236}">
                  <a16:creationId xmlns="" xmlns:a16="http://schemas.microsoft.com/office/drawing/2014/main" id="{8E28A2BA-FE4F-46C6-95B2-F85100E1FE41}"/>
                </a:ext>
              </a:extLst>
            </p:cNvPr>
            <p:cNvSpPr/>
            <p:nvPr/>
          </p:nvSpPr>
          <p:spPr>
            <a:xfrm rot="14301464">
              <a:off x="11349945" y="2448759"/>
              <a:ext cx="98425" cy="22065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 xmlns:a16="http://schemas.microsoft.com/office/drawing/2014/main" id="{A20DD0A3-C3D0-4908-AF2F-0902F4884258}"/>
                </a:ext>
              </a:extLst>
            </p:cNvPr>
            <p:cNvSpPr/>
            <p:nvPr/>
          </p:nvSpPr>
          <p:spPr>
            <a:xfrm rot="17207638">
              <a:off x="11349019" y="2637750"/>
              <a:ext cx="66307" cy="1486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a:extLst>
              <a:ext uri="{FF2B5EF4-FFF2-40B4-BE49-F238E27FC236}">
                <a16:creationId xmlns="" xmlns:a16="http://schemas.microsoft.com/office/drawing/2014/main" id="{4DE6F0A8-F9DB-42A7-AF96-99D8EBB0C470}"/>
              </a:ext>
            </a:extLst>
          </p:cNvPr>
          <p:cNvSpPr txBox="1"/>
          <p:nvPr/>
        </p:nvSpPr>
        <p:spPr>
          <a:xfrm>
            <a:off x="5194055" y="4977039"/>
            <a:ext cx="3879603" cy="814582"/>
          </a:xfrm>
          <a:prstGeom prst="rect">
            <a:avLst/>
          </a:prstGeom>
          <a:noFill/>
        </p:spPr>
        <p:txBody>
          <a:bodyPr wrap="square" rtlCol="0">
            <a:spAutoFit/>
          </a:bodyPr>
          <a:lstStyle/>
          <a:p>
            <a:pPr>
              <a:lnSpc>
                <a:spcPct val="130000"/>
              </a:lnSpc>
            </a:pPr>
            <a:r>
              <a:rPr lang="en-US" altLang="zh-CN" sz="4000" spc="300" dirty="0">
                <a:solidFill>
                  <a:schemeClr val="tx1">
                    <a:lumMod val="85000"/>
                    <a:lumOff val="15000"/>
                  </a:schemeClr>
                </a:solidFill>
                <a:latin typeface="微软雅黑" panose="020B0503020204020204" pitchFamily="34" charset="-122"/>
                <a:ea typeface="微软雅黑" panose="020B0503020204020204" pitchFamily="34" charset="-122"/>
              </a:rPr>
              <a:t>02</a:t>
            </a:r>
            <a:endParaRPr lang="zh-CN" altLang="en-US" sz="4000" spc="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 xmlns:a16="http://schemas.microsoft.com/office/drawing/2014/main" id="{39C4030B-D964-4D1A-B03E-6FE1EE553C56}"/>
              </a:ext>
            </a:extLst>
          </p:cNvPr>
          <p:cNvPicPr>
            <a:picLocks noChangeAspect="1"/>
          </p:cNvPicPr>
          <p:nvPr/>
        </p:nvPicPr>
        <p:blipFill>
          <a:blip r:embed="rId3"/>
          <a:stretch>
            <a:fillRect/>
          </a:stretch>
        </p:blipFill>
        <p:spPr>
          <a:xfrm>
            <a:off x="1223298" y="318200"/>
            <a:ext cx="3425249" cy="6221600"/>
          </a:xfrm>
          <a:prstGeom prst="rect">
            <a:avLst/>
          </a:prstGeom>
        </p:spPr>
      </p:pic>
      <p:sp>
        <p:nvSpPr>
          <p:cNvPr id="12" name="矩形 11">
            <a:extLst>
              <a:ext uri="{FF2B5EF4-FFF2-40B4-BE49-F238E27FC236}">
                <a16:creationId xmlns="" xmlns:a16="http://schemas.microsoft.com/office/drawing/2014/main" id="{79A3F170-3505-4137-8625-8542F725E81A}"/>
              </a:ext>
            </a:extLst>
          </p:cNvPr>
          <p:cNvSpPr/>
          <p:nvPr/>
        </p:nvSpPr>
        <p:spPr>
          <a:xfrm>
            <a:off x="1223298" y="2014343"/>
            <a:ext cx="3425249" cy="309757"/>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 xmlns:a16="http://schemas.microsoft.com/office/drawing/2014/main" id="{2DDF0254-85F4-41AD-9593-CB4C765A3C92}"/>
              </a:ext>
            </a:extLst>
          </p:cNvPr>
          <p:cNvGrpSpPr/>
          <p:nvPr/>
        </p:nvGrpSpPr>
        <p:grpSpPr>
          <a:xfrm>
            <a:off x="5194055" y="318200"/>
            <a:ext cx="5537664" cy="4428776"/>
            <a:chOff x="4946405" y="221962"/>
            <a:chExt cx="5537664" cy="4428776"/>
          </a:xfrm>
        </p:grpSpPr>
        <p:sp>
          <p:nvSpPr>
            <p:cNvPr id="2" name="文本框 1">
              <a:extLst>
                <a:ext uri="{FF2B5EF4-FFF2-40B4-BE49-F238E27FC236}">
                  <a16:creationId xmlns="" xmlns:a16="http://schemas.microsoft.com/office/drawing/2014/main" id="{802AD232-0992-4E84-AD7A-C29708F4418A}"/>
                </a:ext>
              </a:extLst>
            </p:cNvPr>
            <p:cNvSpPr txBox="1"/>
            <p:nvPr/>
          </p:nvSpPr>
          <p:spPr>
            <a:xfrm>
              <a:off x="4946405" y="221962"/>
              <a:ext cx="2299191" cy="584775"/>
            </a:xfrm>
            <a:prstGeom prst="rect">
              <a:avLst/>
            </a:prstGeom>
            <a:noFill/>
          </p:spPr>
          <p:txBody>
            <a:bodyPr wrap="square" rtlCol="0">
              <a:spAutoFit/>
            </a:bodyPr>
            <a:lstStyle/>
            <a:p>
              <a:pPr algn="ctr"/>
              <a:r>
                <a:rPr lang="zh-CN" altLang="en-US" sz="3200" spc="300" dirty="0">
                  <a:solidFill>
                    <a:schemeClr val="bg1"/>
                  </a:solidFill>
                  <a:latin typeface="造字工房方黑（非商用）常规体" pitchFamily="2" charset="-122"/>
                  <a:ea typeface="造字工房方黑（非商用）常规体" pitchFamily="2" charset="-122"/>
                </a:rPr>
                <a:t>一键换色</a:t>
              </a:r>
            </a:p>
          </p:txBody>
        </p:sp>
        <p:pic>
          <p:nvPicPr>
            <p:cNvPr id="7" name="图片 6">
              <a:extLst>
                <a:ext uri="{FF2B5EF4-FFF2-40B4-BE49-F238E27FC236}">
                  <a16:creationId xmlns="" xmlns:a16="http://schemas.microsoft.com/office/drawing/2014/main" id="{68CACAAF-83EB-49AB-929C-0AAE404EAFD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946405" y="358401"/>
              <a:ext cx="5537664" cy="1793681"/>
            </a:xfrm>
            <a:prstGeom prst="rect">
              <a:avLst/>
            </a:prstGeom>
          </p:spPr>
        </p:pic>
        <p:pic>
          <p:nvPicPr>
            <p:cNvPr id="8" name="图片 7">
              <a:extLst>
                <a:ext uri="{FF2B5EF4-FFF2-40B4-BE49-F238E27FC236}">
                  <a16:creationId xmlns="" xmlns:a16="http://schemas.microsoft.com/office/drawing/2014/main" id="{FD516005-9D8F-457F-87A6-63EE25669AA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946405" y="2799069"/>
              <a:ext cx="5537664" cy="1851669"/>
            </a:xfrm>
            <a:prstGeom prst="rect">
              <a:avLst/>
            </a:prstGeom>
          </p:spPr>
        </p:pic>
        <p:sp>
          <p:nvSpPr>
            <p:cNvPr id="9" name="箭头: 下 8">
              <a:extLst>
                <a:ext uri="{FF2B5EF4-FFF2-40B4-BE49-F238E27FC236}">
                  <a16:creationId xmlns="" xmlns:a16="http://schemas.microsoft.com/office/drawing/2014/main" id="{E63749BC-8575-4D53-B28C-EC1FA1BBAE3B}"/>
                </a:ext>
              </a:extLst>
            </p:cNvPr>
            <p:cNvSpPr/>
            <p:nvPr/>
          </p:nvSpPr>
          <p:spPr>
            <a:xfrm>
              <a:off x="7524825" y="2114608"/>
              <a:ext cx="369225" cy="721936"/>
            </a:xfrm>
            <a:prstGeom prst="downArrow">
              <a:avLst/>
            </a:prstGeom>
            <a:gradFill flip="none" rotWithShape="1">
              <a:gsLst>
                <a:gs pos="0">
                  <a:schemeClr val="accent2">
                    <a:alpha val="0"/>
                  </a:schemeClr>
                </a:gs>
                <a:gs pos="10000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箭头: 下 19">
              <a:extLst>
                <a:ext uri="{FF2B5EF4-FFF2-40B4-BE49-F238E27FC236}">
                  <a16:creationId xmlns="" xmlns:a16="http://schemas.microsoft.com/office/drawing/2014/main" id="{AFBF9716-4297-47CE-9AF1-CDED27691295}"/>
                </a:ext>
              </a:extLst>
            </p:cNvPr>
            <p:cNvSpPr/>
            <p:nvPr/>
          </p:nvSpPr>
          <p:spPr>
            <a:xfrm>
              <a:off x="7391686" y="2014343"/>
              <a:ext cx="266279" cy="520648"/>
            </a:xfrm>
            <a:prstGeom prst="downArrow">
              <a:avLst/>
            </a:prstGeom>
            <a:gradFill flip="none" rotWithShape="1">
              <a:gsLst>
                <a:gs pos="0">
                  <a:schemeClr val="accent2">
                    <a:alpha val="0"/>
                  </a:schemeClr>
                </a:gs>
                <a:gs pos="10000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箭头: 下 20">
              <a:extLst>
                <a:ext uri="{FF2B5EF4-FFF2-40B4-BE49-F238E27FC236}">
                  <a16:creationId xmlns="" xmlns:a16="http://schemas.microsoft.com/office/drawing/2014/main" id="{6EB3C7B5-EF1B-4B7C-88B7-900EC44E1C14}"/>
                </a:ext>
              </a:extLst>
            </p:cNvPr>
            <p:cNvSpPr/>
            <p:nvPr/>
          </p:nvSpPr>
          <p:spPr>
            <a:xfrm>
              <a:off x="7776349" y="2114608"/>
              <a:ext cx="190395" cy="372274"/>
            </a:xfrm>
            <a:prstGeom prst="downArrow">
              <a:avLst/>
            </a:prstGeom>
            <a:gradFill flip="none" rotWithShape="1">
              <a:gsLst>
                <a:gs pos="0">
                  <a:schemeClr val="accent2">
                    <a:alpha val="0"/>
                  </a:schemeClr>
                </a:gs>
                <a:gs pos="100000">
                  <a:schemeClr val="accent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099921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34AA842-A23C-4666-B12C-1F81E917991F}"/>
              </a:ext>
            </a:extLst>
          </p:cNvPr>
          <p:cNvSpPr>
            <a:spLocks noGrp="1"/>
          </p:cNvSpPr>
          <p:nvPr>
            <p:ph type="title"/>
          </p:nvPr>
        </p:nvSpPr>
        <p:spPr/>
        <p:txBody>
          <a:bodyPr/>
          <a:lstStyle/>
          <a:p>
            <a:r>
              <a:rPr lang="zh-CN" altLang="en-US" dirty="0"/>
              <a:t>图片素材</a:t>
            </a:r>
          </a:p>
        </p:txBody>
      </p:sp>
      <p:sp>
        <p:nvSpPr>
          <p:cNvPr id="30" name="页脚占位符 29">
            <a:extLst>
              <a:ext uri="{FF2B5EF4-FFF2-40B4-BE49-F238E27FC236}">
                <a16:creationId xmlns="" xmlns:a16="http://schemas.microsoft.com/office/drawing/2014/main" id="{AC73EF91-991A-4FB7-9015-F7659C2A3B1A}"/>
              </a:ext>
            </a:extLst>
          </p:cNvPr>
          <p:cNvSpPr>
            <a:spLocks noGrp="1"/>
          </p:cNvSpPr>
          <p:nvPr>
            <p:ph type="ftr" sz="quarter" idx="20"/>
          </p:nvPr>
        </p:nvSpPr>
        <p:spPr/>
        <p:txBody>
          <a:bodyPr/>
          <a:lstStyle/>
          <a:p>
            <a:r>
              <a:rPr lang="en-US" altLang="zh-CN" spc="30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a:solidFill>
                  <a:schemeClr val="tx1">
                    <a:lumMod val="50000"/>
                    <a:lumOff val="50000"/>
                  </a:schemeClr>
                </a:solidFill>
                <a:latin typeface="微软雅黑" panose="020B0503020204020204" pitchFamily="34" charset="-122"/>
                <a:cs typeface="Arial" panose="020B0604020202020204" pitchFamily="34" charset="0"/>
              </a:rPr>
              <a:t>厚德积学 励志敦行 </a:t>
            </a:r>
            <a:r>
              <a:rPr lang="en-US" altLang="zh-CN" spc="30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3" name="灯片编号占位符 2">
            <a:extLst>
              <a:ext uri="{FF2B5EF4-FFF2-40B4-BE49-F238E27FC236}">
                <a16:creationId xmlns="" xmlns:a16="http://schemas.microsoft.com/office/drawing/2014/main" id="{9F91E2A7-F551-4BAF-8AE7-E355A006E052}"/>
              </a:ext>
            </a:extLst>
          </p:cNvPr>
          <p:cNvSpPr>
            <a:spLocks noGrp="1"/>
          </p:cNvSpPr>
          <p:nvPr>
            <p:ph type="sldNum" sz="quarter" idx="21"/>
          </p:nvPr>
        </p:nvSpPr>
        <p:spPr/>
        <p:txBody>
          <a:bodyPr/>
          <a:lstStyle/>
          <a:p>
            <a:fld id="{E0636391-671F-441A-88CD-087D895C35BE}" type="slidenum">
              <a:rPr lang="zh-CN" altLang="en-US" smtClean="0"/>
              <a:t>70</a:t>
            </a:fld>
            <a:endParaRPr lang="zh-CN" altLang="en-US"/>
          </a:p>
        </p:txBody>
      </p:sp>
      <p:sp>
        <p:nvSpPr>
          <p:cNvPr id="4" name="灯片编号占位符 2">
            <a:extLst>
              <a:ext uri="{FF2B5EF4-FFF2-40B4-BE49-F238E27FC236}">
                <a16:creationId xmlns="" xmlns:a16="http://schemas.microsoft.com/office/drawing/2014/main" id="{A0D81655-B1A9-4C28-B2E0-276047B8AC13}"/>
              </a:ext>
            </a:extLst>
          </p:cNvPr>
          <p:cNvSpPr txBox="1">
            <a:spLocks/>
          </p:cNvSpPr>
          <p:nvPr/>
        </p:nvSpPr>
        <p:spPr>
          <a:xfrm>
            <a:off x="8616657" y="3459731"/>
            <a:ext cx="29083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0636391-671F-441A-88CD-087D895C35BE}" type="slidenum">
              <a:rPr lang="zh-CN" altLang="en-US" smtClean="0"/>
              <a:pPr/>
              <a:t>70</a:t>
            </a:fld>
            <a:endParaRPr lang="zh-CN" altLang="en-US"/>
          </a:p>
        </p:txBody>
      </p:sp>
      <p:pic>
        <p:nvPicPr>
          <p:cNvPr id="5" name="图片 4" descr="图片包含 建筑物, 蛋糕&#10;&#10;自动生成的说明">
            <a:extLst>
              <a:ext uri="{FF2B5EF4-FFF2-40B4-BE49-F238E27FC236}">
                <a16:creationId xmlns="" xmlns:a16="http://schemas.microsoft.com/office/drawing/2014/main" id="{742F9BDC-D2C0-430B-A14D-123D570C15D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67043" y="1536102"/>
            <a:ext cx="1809652" cy="1017929"/>
          </a:xfrm>
          <a:prstGeom prst="rect">
            <a:avLst/>
          </a:prstGeom>
        </p:spPr>
      </p:pic>
      <p:pic>
        <p:nvPicPr>
          <p:cNvPr id="6" name="图片 5" descr="图片包含 树, 天空, 户外, 雪花&#10;&#10;自动生成的说明">
            <a:extLst>
              <a:ext uri="{FF2B5EF4-FFF2-40B4-BE49-F238E27FC236}">
                <a16:creationId xmlns="" xmlns:a16="http://schemas.microsoft.com/office/drawing/2014/main" id="{F2686A44-3C87-4521-A43A-02B407F475F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476695" y="1536102"/>
            <a:ext cx="1809652" cy="1017929"/>
          </a:xfrm>
          <a:prstGeom prst="rect">
            <a:avLst/>
          </a:prstGeom>
        </p:spPr>
      </p:pic>
      <p:pic>
        <p:nvPicPr>
          <p:cNvPr id="7" name="图片 6" descr="图片包含 动物, 鸟, 水, 水鸟&#10;&#10;自动生成的说明">
            <a:extLst>
              <a:ext uri="{FF2B5EF4-FFF2-40B4-BE49-F238E27FC236}">
                <a16:creationId xmlns="" xmlns:a16="http://schemas.microsoft.com/office/drawing/2014/main" id="{9076E9B5-AF98-4D6D-AF4B-9FFA4AE9993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286347" y="1536102"/>
            <a:ext cx="1809652" cy="1017929"/>
          </a:xfrm>
          <a:prstGeom prst="rect">
            <a:avLst/>
          </a:prstGeom>
        </p:spPr>
      </p:pic>
      <p:pic>
        <p:nvPicPr>
          <p:cNvPr id="8" name="图片 7">
            <a:extLst>
              <a:ext uri="{FF2B5EF4-FFF2-40B4-BE49-F238E27FC236}">
                <a16:creationId xmlns="" xmlns:a16="http://schemas.microsoft.com/office/drawing/2014/main" id="{BA2E1825-9279-4BA4-A93C-0505777EACD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095999" y="1536102"/>
            <a:ext cx="1809652" cy="1017929"/>
          </a:xfrm>
          <a:prstGeom prst="rect">
            <a:avLst/>
          </a:prstGeom>
        </p:spPr>
      </p:pic>
      <p:pic>
        <p:nvPicPr>
          <p:cNvPr id="9" name="图片 8" descr="图片包含 树, 户外, 植物&#10;&#10;自动生成的说明">
            <a:extLst>
              <a:ext uri="{FF2B5EF4-FFF2-40B4-BE49-F238E27FC236}">
                <a16:creationId xmlns="" xmlns:a16="http://schemas.microsoft.com/office/drawing/2014/main" id="{35399DF3-5554-4E72-ACA2-3810DC388AE8}"/>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905651" y="1536102"/>
            <a:ext cx="1809652" cy="1017929"/>
          </a:xfrm>
          <a:prstGeom prst="rect">
            <a:avLst/>
          </a:prstGeom>
        </p:spPr>
      </p:pic>
      <p:pic>
        <p:nvPicPr>
          <p:cNvPr id="10" name="图片 9" descr="图片包含 植物, 草, 鲜花, 天空&#10;&#10;自动生成的说明">
            <a:extLst>
              <a:ext uri="{FF2B5EF4-FFF2-40B4-BE49-F238E27FC236}">
                <a16:creationId xmlns="" xmlns:a16="http://schemas.microsoft.com/office/drawing/2014/main" id="{4035FED9-12EC-491E-9E08-DDA74DF35B89}"/>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9715303" y="1536102"/>
            <a:ext cx="1809652" cy="1017929"/>
          </a:xfrm>
          <a:prstGeom prst="rect">
            <a:avLst/>
          </a:prstGeom>
        </p:spPr>
      </p:pic>
      <p:pic>
        <p:nvPicPr>
          <p:cNvPr id="11" name="图片 10" descr="图片包含 天空, 树, 户外&#10;&#10;自动生成的说明">
            <a:extLst>
              <a:ext uri="{FF2B5EF4-FFF2-40B4-BE49-F238E27FC236}">
                <a16:creationId xmlns="" xmlns:a16="http://schemas.microsoft.com/office/drawing/2014/main" id="{77390B53-E452-4868-9B78-76BC97C27090}"/>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667043" y="2554031"/>
            <a:ext cx="1809652" cy="1017929"/>
          </a:xfrm>
          <a:prstGeom prst="rect">
            <a:avLst/>
          </a:prstGeom>
        </p:spPr>
      </p:pic>
      <p:pic>
        <p:nvPicPr>
          <p:cNvPr id="12" name="图片 11" descr="图片包含 草, 树, 户外, 植物&#10;&#10;自动生成的说明">
            <a:extLst>
              <a:ext uri="{FF2B5EF4-FFF2-40B4-BE49-F238E27FC236}">
                <a16:creationId xmlns="" xmlns:a16="http://schemas.microsoft.com/office/drawing/2014/main" id="{15CABBE8-6F34-4598-9500-895D8AB9F59D}"/>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2476695" y="2554031"/>
            <a:ext cx="1809652" cy="1017929"/>
          </a:xfrm>
          <a:prstGeom prst="rect">
            <a:avLst/>
          </a:prstGeom>
        </p:spPr>
      </p:pic>
      <p:pic>
        <p:nvPicPr>
          <p:cNvPr id="13" name="图片 12" descr="图片包含 树, 户外, 建筑物&#10;&#10;自动生成的说明">
            <a:extLst>
              <a:ext uri="{FF2B5EF4-FFF2-40B4-BE49-F238E27FC236}">
                <a16:creationId xmlns="" xmlns:a16="http://schemas.microsoft.com/office/drawing/2014/main" id="{9102C131-228C-4ED4-85D3-E08CD8F1D22D}"/>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4286347" y="2554031"/>
            <a:ext cx="1809652" cy="1017929"/>
          </a:xfrm>
          <a:prstGeom prst="rect">
            <a:avLst/>
          </a:prstGeom>
        </p:spPr>
      </p:pic>
      <p:pic>
        <p:nvPicPr>
          <p:cNvPr id="14" name="图片 13" descr="图片包含 树, 户外, 就坐, 地面&#10;&#10;自动生成的说明">
            <a:extLst>
              <a:ext uri="{FF2B5EF4-FFF2-40B4-BE49-F238E27FC236}">
                <a16:creationId xmlns="" xmlns:a16="http://schemas.microsoft.com/office/drawing/2014/main" id="{23484BEB-47A1-4E26-B3D2-515F767818F0}"/>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6095999" y="2554031"/>
            <a:ext cx="1809652" cy="1017929"/>
          </a:xfrm>
          <a:prstGeom prst="rect">
            <a:avLst/>
          </a:prstGeom>
        </p:spPr>
      </p:pic>
      <p:pic>
        <p:nvPicPr>
          <p:cNvPr id="15" name="图片 14" descr="图片包含 树, 户外, 道路, 街道&#10;&#10;自动生成的说明">
            <a:extLst>
              <a:ext uri="{FF2B5EF4-FFF2-40B4-BE49-F238E27FC236}">
                <a16:creationId xmlns="" xmlns:a16="http://schemas.microsoft.com/office/drawing/2014/main" id="{18DA7AEB-6C41-47A3-9CFE-E87AF639BCEA}"/>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b="-1037"/>
          <a:stretch/>
        </p:blipFill>
        <p:spPr>
          <a:xfrm>
            <a:off x="7905651" y="2554031"/>
            <a:ext cx="1809652" cy="1017929"/>
          </a:xfrm>
          <a:prstGeom prst="rect">
            <a:avLst/>
          </a:prstGeom>
        </p:spPr>
      </p:pic>
      <p:pic>
        <p:nvPicPr>
          <p:cNvPr id="16" name="图片 15">
            <a:extLst>
              <a:ext uri="{FF2B5EF4-FFF2-40B4-BE49-F238E27FC236}">
                <a16:creationId xmlns="" xmlns:a16="http://schemas.microsoft.com/office/drawing/2014/main" id="{ACB1E308-2B46-46F1-9FD0-AE33392FB384}"/>
              </a:ext>
            </a:extLst>
          </p:cNvPr>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a:xfrm>
            <a:off x="9715303" y="2554031"/>
            <a:ext cx="1809652" cy="1017929"/>
          </a:xfrm>
          <a:prstGeom prst="rect">
            <a:avLst/>
          </a:prstGeom>
        </p:spPr>
      </p:pic>
      <p:pic>
        <p:nvPicPr>
          <p:cNvPr id="17" name="图片 16" descr="图片包含 树, 户外&#10;&#10;自动生成的说明">
            <a:extLst>
              <a:ext uri="{FF2B5EF4-FFF2-40B4-BE49-F238E27FC236}">
                <a16:creationId xmlns="" xmlns:a16="http://schemas.microsoft.com/office/drawing/2014/main" id="{DA14AC96-C7C8-4765-854C-7361DA7AD7DA}"/>
              </a:ext>
            </a:extLst>
          </p:cNvPr>
          <p:cNvPicPr>
            <a:picLocks noChangeAspect="1"/>
          </p:cNvPicPr>
          <p:nvPr/>
        </p:nvPicPr>
        <p:blipFill rotWithShape="1">
          <a:blip r:embed="rId15" cstate="email">
            <a:extLst>
              <a:ext uri="{28A0092B-C50C-407E-A947-70E740481C1C}">
                <a14:useLocalDpi xmlns:a14="http://schemas.microsoft.com/office/drawing/2010/main"/>
              </a:ext>
            </a:extLst>
          </a:blip>
          <a:srcRect/>
          <a:stretch/>
        </p:blipFill>
        <p:spPr>
          <a:xfrm>
            <a:off x="667043" y="3571960"/>
            <a:ext cx="1809652" cy="1017929"/>
          </a:xfrm>
          <a:prstGeom prst="rect">
            <a:avLst/>
          </a:prstGeom>
        </p:spPr>
      </p:pic>
      <p:pic>
        <p:nvPicPr>
          <p:cNvPr id="18" name="图片 17" descr="图片包含 草, 树, 户外, 公园&#10;&#10;自动生成的说明">
            <a:extLst>
              <a:ext uri="{FF2B5EF4-FFF2-40B4-BE49-F238E27FC236}">
                <a16:creationId xmlns="" xmlns:a16="http://schemas.microsoft.com/office/drawing/2014/main" id="{107F3FAB-CA2B-4459-8802-F19AB3D0427B}"/>
              </a:ext>
            </a:extLst>
          </p:cNvPr>
          <p:cNvPicPr>
            <a:picLocks noChangeAspect="1"/>
          </p:cNvPicPr>
          <p:nvPr/>
        </p:nvPicPr>
        <p:blipFill rotWithShape="1">
          <a:blip r:embed="rId16" cstate="email">
            <a:extLst>
              <a:ext uri="{28A0092B-C50C-407E-A947-70E740481C1C}">
                <a14:useLocalDpi xmlns:a14="http://schemas.microsoft.com/office/drawing/2010/main"/>
              </a:ext>
            </a:extLst>
          </a:blip>
          <a:srcRect/>
          <a:stretch/>
        </p:blipFill>
        <p:spPr>
          <a:xfrm>
            <a:off x="2476695" y="3571960"/>
            <a:ext cx="1809652" cy="1017929"/>
          </a:xfrm>
          <a:prstGeom prst="rect">
            <a:avLst/>
          </a:prstGeom>
        </p:spPr>
      </p:pic>
      <p:pic>
        <p:nvPicPr>
          <p:cNvPr id="19" name="图片 18" descr="图片包含 树, 鸟, 分支, 户外&#10;&#10;自动生成的说明">
            <a:extLst>
              <a:ext uri="{FF2B5EF4-FFF2-40B4-BE49-F238E27FC236}">
                <a16:creationId xmlns="" xmlns:a16="http://schemas.microsoft.com/office/drawing/2014/main" id="{B8E9DF72-E7FF-430A-8E58-B453212FD9B0}"/>
              </a:ext>
            </a:extLst>
          </p:cNvPr>
          <p:cNvPicPr>
            <a:picLocks noChangeAspect="1"/>
          </p:cNvPicPr>
          <p:nvPr/>
        </p:nvPicPr>
        <p:blipFill>
          <a:blip r:embed="rId17" cstate="email">
            <a:extLst>
              <a:ext uri="{28A0092B-C50C-407E-A947-70E740481C1C}">
                <a14:useLocalDpi xmlns:a14="http://schemas.microsoft.com/office/drawing/2010/main"/>
              </a:ext>
            </a:extLst>
          </a:blip>
          <a:srcRect/>
          <a:stretch>
            <a:fillRect/>
          </a:stretch>
        </p:blipFill>
        <p:spPr>
          <a:xfrm>
            <a:off x="4286347" y="3571960"/>
            <a:ext cx="1809652" cy="1017929"/>
          </a:xfrm>
          <a:prstGeom prst="rect">
            <a:avLst/>
          </a:prstGeom>
        </p:spPr>
      </p:pic>
      <p:pic>
        <p:nvPicPr>
          <p:cNvPr id="20" name="图片 19" descr="图片包含 自然, 天空, 户外, 建筑物&#10;&#10;自动生成的说明">
            <a:extLst>
              <a:ext uri="{FF2B5EF4-FFF2-40B4-BE49-F238E27FC236}">
                <a16:creationId xmlns="" xmlns:a16="http://schemas.microsoft.com/office/drawing/2014/main" id="{7CD8C43F-B1B0-4C43-A56C-9F7ABC432BC1}"/>
              </a:ext>
            </a:extLst>
          </p:cNvPr>
          <p:cNvPicPr>
            <a:picLocks noChangeAspect="1"/>
          </p:cNvPicPr>
          <p:nvPr/>
        </p:nvPicPr>
        <p:blipFill rotWithShape="1">
          <a:blip r:embed="rId18" cstate="email">
            <a:extLst>
              <a:ext uri="{28A0092B-C50C-407E-A947-70E740481C1C}">
                <a14:useLocalDpi xmlns:a14="http://schemas.microsoft.com/office/drawing/2010/main"/>
              </a:ext>
            </a:extLst>
          </a:blip>
          <a:srcRect/>
          <a:stretch/>
        </p:blipFill>
        <p:spPr>
          <a:xfrm>
            <a:off x="6095999" y="3571960"/>
            <a:ext cx="1809652" cy="1017929"/>
          </a:xfrm>
          <a:prstGeom prst="rect">
            <a:avLst/>
          </a:prstGeom>
        </p:spPr>
      </p:pic>
      <p:pic>
        <p:nvPicPr>
          <p:cNvPr id="21" name="图片 20" descr="图片包含 户外, 天空, 雪花, 地面&#10;&#10;自动生成的说明">
            <a:extLst>
              <a:ext uri="{FF2B5EF4-FFF2-40B4-BE49-F238E27FC236}">
                <a16:creationId xmlns="" xmlns:a16="http://schemas.microsoft.com/office/drawing/2014/main" id="{A21AD034-76D7-4381-A001-75581F98210C}"/>
              </a:ext>
            </a:extLst>
          </p:cNvPr>
          <p:cNvPicPr>
            <a:picLocks noChangeAspect="1"/>
          </p:cNvPicPr>
          <p:nvPr/>
        </p:nvPicPr>
        <p:blipFill>
          <a:blip r:embed="rId19" cstate="email">
            <a:extLst>
              <a:ext uri="{28A0092B-C50C-407E-A947-70E740481C1C}">
                <a14:useLocalDpi xmlns:a14="http://schemas.microsoft.com/office/drawing/2010/main"/>
              </a:ext>
            </a:extLst>
          </a:blip>
          <a:srcRect/>
          <a:stretch>
            <a:fillRect/>
          </a:stretch>
        </p:blipFill>
        <p:spPr>
          <a:xfrm>
            <a:off x="7905651" y="3571960"/>
            <a:ext cx="1809652" cy="1017929"/>
          </a:xfrm>
          <a:prstGeom prst="rect">
            <a:avLst/>
          </a:prstGeom>
        </p:spPr>
      </p:pic>
      <p:pic>
        <p:nvPicPr>
          <p:cNvPr id="22" name="图片 21" descr="图片包含 树, 水, 自然, 户外&#10;&#10;自动生成的说明">
            <a:extLst>
              <a:ext uri="{FF2B5EF4-FFF2-40B4-BE49-F238E27FC236}">
                <a16:creationId xmlns="" xmlns:a16="http://schemas.microsoft.com/office/drawing/2014/main" id="{AD65403E-8D9E-4EEB-AB01-11DFA0F87429}"/>
              </a:ext>
            </a:extLst>
          </p:cNvPr>
          <p:cNvPicPr>
            <a:picLocks noChangeAspect="1"/>
          </p:cNvPicPr>
          <p:nvPr/>
        </p:nvPicPr>
        <p:blipFill>
          <a:blip r:embed="rId20" cstate="email">
            <a:extLst>
              <a:ext uri="{28A0092B-C50C-407E-A947-70E740481C1C}">
                <a14:useLocalDpi xmlns:a14="http://schemas.microsoft.com/office/drawing/2010/main"/>
              </a:ext>
            </a:extLst>
          </a:blip>
          <a:srcRect/>
          <a:stretch>
            <a:fillRect/>
          </a:stretch>
        </p:blipFill>
        <p:spPr>
          <a:xfrm>
            <a:off x="9715303" y="3571960"/>
            <a:ext cx="1809652" cy="1017929"/>
          </a:xfrm>
          <a:prstGeom prst="rect">
            <a:avLst/>
          </a:prstGeom>
        </p:spPr>
      </p:pic>
      <p:pic>
        <p:nvPicPr>
          <p:cNvPr id="23" name="图片 22" descr="图片包含 户外, 自行车, 地面, 树&#10;&#10;自动生成的说明">
            <a:extLst>
              <a:ext uri="{FF2B5EF4-FFF2-40B4-BE49-F238E27FC236}">
                <a16:creationId xmlns="" xmlns:a16="http://schemas.microsoft.com/office/drawing/2014/main" id="{9FCA18D8-2F90-4333-92F1-55736E5D285C}"/>
              </a:ext>
            </a:extLst>
          </p:cNvPr>
          <p:cNvPicPr>
            <a:picLocks noChangeAspect="1"/>
          </p:cNvPicPr>
          <p:nvPr/>
        </p:nvPicPr>
        <p:blipFill>
          <a:blip r:embed="rId21" cstate="email">
            <a:extLst>
              <a:ext uri="{28A0092B-C50C-407E-A947-70E740481C1C}">
                <a14:useLocalDpi xmlns:a14="http://schemas.microsoft.com/office/drawing/2010/main"/>
              </a:ext>
            </a:extLst>
          </a:blip>
          <a:srcRect/>
          <a:stretch>
            <a:fillRect/>
          </a:stretch>
        </p:blipFill>
        <p:spPr>
          <a:xfrm>
            <a:off x="667043" y="4589889"/>
            <a:ext cx="1809652" cy="1017929"/>
          </a:xfrm>
          <a:prstGeom prst="rect">
            <a:avLst/>
          </a:prstGeom>
        </p:spPr>
      </p:pic>
      <p:pic>
        <p:nvPicPr>
          <p:cNvPr id="24" name="图片 23" descr="图片包含 草, 户外, 天空, 田野&#10;&#10;自动生成的说明">
            <a:extLst>
              <a:ext uri="{FF2B5EF4-FFF2-40B4-BE49-F238E27FC236}">
                <a16:creationId xmlns="" xmlns:a16="http://schemas.microsoft.com/office/drawing/2014/main" id="{73783DAB-9AC9-4F43-B598-1227C3D6F72C}"/>
              </a:ext>
            </a:extLst>
          </p:cNvPr>
          <p:cNvPicPr>
            <a:picLocks noChangeAspect="1"/>
          </p:cNvPicPr>
          <p:nvPr/>
        </p:nvPicPr>
        <p:blipFill>
          <a:blip r:embed="rId22" cstate="email">
            <a:extLst>
              <a:ext uri="{28A0092B-C50C-407E-A947-70E740481C1C}">
                <a14:useLocalDpi xmlns:a14="http://schemas.microsoft.com/office/drawing/2010/main"/>
              </a:ext>
            </a:extLst>
          </a:blip>
          <a:srcRect/>
          <a:stretch>
            <a:fillRect/>
          </a:stretch>
        </p:blipFill>
        <p:spPr>
          <a:xfrm>
            <a:off x="2476695" y="4589889"/>
            <a:ext cx="1809652" cy="1017929"/>
          </a:xfrm>
          <a:prstGeom prst="rect">
            <a:avLst/>
          </a:prstGeom>
        </p:spPr>
      </p:pic>
      <p:pic>
        <p:nvPicPr>
          <p:cNvPr id="25" name="图片 24" descr="图片包含 草, 树, 户外, 植物&#10;&#10;自动生成的说明">
            <a:extLst>
              <a:ext uri="{FF2B5EF4-FFF2-40B4-BE49-F238E27FC236}">
                <a16:creationId xmlns="" xmlns:a16="http://schemas.microsoft.com/office/drawing/2014/main" id="{A98151AE-54A7-48ED-A46A-7D6355C5E205}"/>
              </a:ext>
            </a:extLst>
          </p:cNvPr>
          <p:cNvPicPr>
            <a:picLocks noChangeAspect="1"/>
          </p:cNvPicPr>
          <p:nvPr/>
        </p:nvPicPr>
        <p:blipFill>
          <a:blip r:embed="rId23" cstate="email">
            <a:extLst>
              <a:ext uri="{28A0092B-C50C-407E-A947-70E740481C1C}">
                <a14:useLocalDpi xmlns:a14="http://schemas.microsoft.com/office/drawing/2010/main"/>
              </a:ext>
            </a:extLst>
          </a:blip>
          <a:srcRect/>
          <a:stretch>
            <a:fillRect/>
          </a:stretch>
        </p:blipFill>
        <p:spPr>
          <a:xfrm>
            <a:off x="4286347" y="4589889"/>
            <a:ext cx="1809652" cy="1017929"/>
          </a:xfrm>
          <a:prstGeom prst="rect">
            <a:avLst/>
          </a:prstGeom>
        </p:spPr>
      </p:pic>
      <p:pic>
        <p:nvPicPr>
          <p:cNvPr id="26" name="图片 25" descr="图片包含 天空, 树, 户外, 建筑物&#10;&#10;自动生成的说明">
            <a:extLst>
              <a:ext uri="{FF2B5EF4-FFF2-40B4-BE49-F238E27FC236}">
                <a16:creationId xmlns="" xmlns:a16="http://schemas.microsoft.com/office/drawing/2014/main" id="{2EEC471C-D452-4BD5-A5BD-BDB39FA6D633}"/>
              </a:ext>
            </a:extLst>
          </p:cNvPr>
          <p:cNvPicPr>
            <a:picLocks noChangeAspect="1"/>
          </p:cNvPicPr>
          <p:nvPr/>
        </p:nvPicPr>
        <p:blipFill>
          <a:blip r:embed="rId24" cstate="email">
            <a:extLst>
              <a:ext uri="{28A0092B-C50C-407E-A947-70E740481C1C}">
                <a14:useLocalDpi xmlns:a14="http://schemas.microsoft.com/office/drawing/2010/main"/>
              </a:ext>
            </a:extLst>
          </a:blip>
          <a:srcRect/>
          <a:stretch>
            <a:fillRect/>
          </a:stretch>
        </p:blipFill>
        <p:spPr>
          <a:xfrm>
            <a:off x="6095999" y="4589889"/>
            <a:ext cx="1809652" cy="1017929"/>
          </a:xfrm>
          <a:prstGeom prst="rect">
            <a:avLst/>
          </a:prstGeom>
        </p:spPr>
      </p:pic>
      <p:pic>
        <p:nvPicPr>
          <p:cNvPr id="27" name="图片 26" descr="图片包含 文字&#10;&#10;自动生成的说明">
            <a:extLst>
              <a:ext uri="{FF2B5EF4-FFF2-40B4-BE49-F238E27FC236}">
                <a16:creationId xmlns="" xmlns:a16="http://schemas.microsoft.com/office/drawing/2014/main" id="{C34C92C7-B055-47A6-B014-A7F496C015BE}"/>
              </a:ext>
            </a:extLst>
          </p:cNvPr>
          <p:cNvPicPr>
            <a:picLocks noChangeAspect="1"/>
          </p:cNvPicPr>
          <p:nvPr/>
        </p:nvPicPr>
        <p:blipFill>
          <a:blip r:embed="rId25" cstate="email">
            <a:extLst>
              <a:ext uri="{28A0092B-C50C-407E-A947-70E740481C1C}">
                <a14:useLocalDpi xmlns:a14="http://schemas.microsoft.com/office/drawing/2010/main"/>
              </a:ext>
            </a:extLst>
          </a:blip>
          <a:srcRect/>
          <a:stretch>
            <a:fillRect/>
          </a:stretch>
        </p:blipFill>
        <p:spPr>
          <a:xfrm>
            <a:off x="7905651" y="4589889"/>
            <a:ext cx="1809652" cy="1017929"/>
          </a:xfrm>
          <a:prstGeom prst="rect">
            <a:avLst/>
          </a:prstGeom>
        </p:spPr>
      </p:pic>
      <p:pic>
        <p:nvPicPr>
          <p:cNvPr id="28" name="图片 27" descr="图片包含 人员, 红色, 戴着, 室内&#10;&#10;自动生成的说明">
            <a:extLst>
              <a:ext uri="{FF2B5EF4-FFF2-40B4-BE49-F238E27FC236}">
                <a16:creationId xmlns="" xmlns:a16="http://schemas.microsoft.com/office/drawing/2014/main" id="{AA72D6CB-5A79-459F-965E-8CDD07ECD30C}"/>
              </a:ext>
            </a:extLst>
          </p:cNvPr>
          <p:cNvPicPr>
            <a:picLocks noChangeAspect="1"/>
          </p:cNvPicPr>
          <p:nvPr/>
        </p:nvPicPr>
        <p:blipFill>
          <a:blip r:embed="rId26" cstate="email">
            <a:extLst>
              <a:ext uri="{28A0092B-C50C-407E-A947-70E740481C1C}">
                <a14:useLocalDpi xmlns:a14="http://schemas.microsoft.com/office/drawing/2010/main"/>
              </a:ext>
            </a:extLst>
          </a:blip>
          <a:srcRect/>
          <a:stretch>
            <a:fillRect/>
          </a:stretch>
        </p:blipFill>
        <p:spPr>
          <a:xfrm>
            <a:off x="9715303" y="4589889"/>
            <a:ext cx="1809652" cy="1017929"/>
          </a:xfrm>
          <a:prstGeom prst="rect">
            <a:avLst/>
          </a:prstGeom>
        </p:spPr>
      </p:pic>
    </p:spTree>
    <p:extLst>
      <p:ext uri="{BB962C8B-B14F-4D97-AF65-F5344CB8AC3E}">
        <p14:creationId xmlns:p14="http://schemas.microsoft.com/office/powerpoint/2010/main" val="416114556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 xmlns:a16="http://schemas.microsoft.com/office/drawing/2014/main" id="{31BBA512-8B4F-428B-87B7-3ECE9ADC8EDE}"/>
              </a:ext>
            </a:extLst>
          </p:cNvPr>
          <p:cNvSpPr>
            <a:spLocks noGrp="1"/>
          </p:cNvSpPr>
          <p:nvPr>
            <p:ph type="title"/>
          </p:nvPr>
        </p:nvSpPr>
        <p:spPr/>
        <p:txBody>
          <a:bodyPr/>
          <a:lstStyle/>
          <a:p>
            <a:r>
              <a:rPr lang="zh-CN" altLang="en-US" dirty="0"/>
              <a:t>作者信息</a:t>
            </a:r>
          </a:p>
        </p:txBody>
      </p:sp>
      <p:sp>
        <p:nvSpPr>
          <p:cNvPr id="3" name="页脚占位符 2">
            <a:extLst>
              <a:ext uri="{FF2B5EF4-FFF2-40B4-BE49-F238E27FC236}">
                <a16:creationId xmlns="" xmlns:a16="http://schemas.microsoft.com/office/drawing/2014/main" id="{D3923007-908D-4518-9C78-B7A93DDF4701}"/>
              </a:ext>
            </a:extLst>
          </p:cNvPr>
          <p:cNvSpPr>
            <a:spLocks noGrp="1"/>
          </p:cNvSpPr>
          <p:nvPr>
            <p:ph type="ftr" sz="quarter" idx="20"/>
          </p:nvPr>
        </p:nvSpPr>
        <p:spPr>
          <a:xfrm>
            <a:off x="4038600" y="6235700"/>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 </a:t>
            </a:r>
            <a:r>
              <a:rPr kumimoji="0" lang="zh-CN" altLang="en-US"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厚德积学 励志敦行 </a:t>
            </a:r>
            <a:r>
              <a:rPr kumimoji="0" lang="en-US" altLang="zh-CN" sz="1200" b="0" i="0" u="none" strike="noStrike" kern="1200" cap="none" spc="300" normalizeH="0" baseline="0" noProof="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rPr>
              <a:t>—</a:t>
            </a:r>
            <a:endParaRPr kumimoji="0" lang="zh-CN" altLang="en-US" sz="1200" b="0" i="0" u="none" strike="noStrike" kern="1200" cap="none" spc="300" normalizeH="0" baseline="0" noProof="0" dirty="0">
              <a:ln>
                <a:noFill/>
              </a:ln>
              <a:solidFill>
                <a:prstClr val="black">
                  <a:lumMod val="50000"/>
                  <a:lumOff val="50000"/>
                </a:prstClr>
              </a:solidFill>
              <a:effectLst/>
              <a:uLnTx/>
              <a:uFillTx/>
              <a:latin typeface="微软雅黑" panose="020B0503020204020204" pitchFamily="34" charset="-122"/>
              <a:ea typeface="微软雅黑"/>
              <a:cs typeface="Arial" panose="020B0604020202020204" pitchFamily="34" charset="0"/>
            </a:endParaRPr>
          </a:p>
        </p:txBody>
      </p:sp>
      <p:sp>
        <p:nvSpPr>
          <p:cNvPr id="4" name="灯片编号占位符 3">
            <a:extLst>
              <a:ext uri="{FF2B5EF4-FFF2-40B4-BE49-F238E27FC236}">
                <a16:creationId xmlns="" xmlns:a16="http://schemas.microsoft.com/office/drawing/2014/main" id="{F71356DC-AF24-4D86-B1F6-A08F75F76E01}"/>
              </a:ext>
            </a:extLst>
          </p:cNvPr>
          <p:cNvSpPr>
            <a:spLocks noGrp="1"/>
          </p:cNvSpPr>
          <p:nvPr>
            <p:ph type="sldNum" sz="quarter" idx="21"/>
          </p:nvPr>
        </p:nvSpPr>
        <p:spPr>
          <a:xfrm>
            <a:off x="8610600" y="6261590"/>
            <a:ext cx="29083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636391-671F-441A-88CD-087D895C35BE}" type="slidenum">
              <a:rPr kumimoji="0" lang="zh-CN" altLang="en-US" sz="1200" b="0" i="0" u="none" strike="noStrike" kern="1200" cap="none" spc="0" normalizeH="0" baseline="0" noProof="0" smtClean="0">
                <a:ln>
                  <a:noFill/>
                </a:ln>
                <a:solidFill>
                  <a:prstClr val="white">
                    <a:lumMod val="65000"/>
                  </a:prstClr>
                </a:solidFill>
                <a:effectLst/>
                <a:uLnTx/>
                <a:uFillTx/>
                <a:latin typeface="Arial" panose="020B0604020202020204" pitchFamily="34" charset="0"/>
                <a:ea typeface="微软雅黑"/>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zh-CN" altLang="en-US" sz="1200" b="0" i="0" u="none" strike="noStrike" kern="1200" cap="none" spc="0" normalizeH="0" baseline="0" noProof="0">
              <a:ln>
                <a:noFill/>
              </a:ln>
              <a:solidFill>
                <a:prstClr val="white">
                  <a:lumMod val="65000"/>
                </a:prstClr>
              </a:solidFill>
              <a:effectLst/>
              <a:uLnTx/>
              <a:uFillTx/>
              <a:latin typeface="Arial" panose="020B0604020202020204" pitchFamily="34" charset="0"/>
              <a:ea typeface="微软雅黑"/>
              <a:cs typeface="Arial" panose="020B0604020202020204" pitchFamily="34" charset="0"/>
            </a:endParaRPr>
          </a:p>
        </p:txBody>
      </p:sp>
      <p:pic>
        <p:nvPicPr>
          <p:cNvPr id="9" name="图片 8" descr="图片包含 文字&#10;&#10;自动生成的说明">
            <a:extLst>
              <a:ext uri="{FF2B5EF4-FFF2-40B4-BE49-F238E27FC236}">
                <a16:creationId xmlns="" xmlns:a16="http://schemas.microsoft.com/office/drawing/2014/main" id="{F605DC81-1101-4993-932D-41A8094243D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69194" y="2590523"/>
            <a:ext cx="2505074" cy="2514673"/>
          </a:xfrm>
          <a:prstGeom prst="rect">
            <a:avLst/>
          </a:prstGeom>
          <a:ln w="127000">
            <a:solidFill>
              <a:schemeClr val="bg1"/>
            </a:solidFill>
          </a:ln>
          <a:effectLst>
            <a:outerShdw blurRad="127000" sx="101000" sy="101000" algn="ctr" rotWithShape="0">
              <a:schemeClr val="accent1">
                <a:alpha val="25000"/>
              </a:schemeClr>
            </a:outerShdw>
          </a:effectLst>
        </p:spPr>
      </p:pic>
      <p:sp>
        <p:nvSpPr>
          <p:cNvPr id="15" name="矩形 14">
            <a:extLst>
              <a:ext uri="{FF2B5EF4-FFF2-40B4-BE49-F238E27FC236}">
                <a16:creationId xmlns="" xmlns:a16="http://schemas.microsoft.com/office/drawing/2014/main" id="{2C61C53A-47D4-4559-B761-7B4084F5A1EE}"/>
              </a:ext>
            </a:extLst>
          </p:cNvPr>
          <p:cNvSpPr/>
          <p:nvPr/>
        </p:nvSpPr>
        <p:spPr>
          <a:xfrm>
            <a:off x="1506945" y="1986945"/>
            <a:ext cx="1829572" cy="381258"/>
          </a:xfrm>
          <a:prstGeom prst="rect">
            <a:avLst/>
          </a:prstGeom>
        </p:spPr>
        <p:txBody>
          <a:bodyPr wrap="square" l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个人微信号：蛋蛋</a:t>
            </a:r>
          </a:p>
        </p:txBody>
      </p:sp>
      <p:pic>
        <p:nvPicPr>
          <p:cNvPr id="14" name="图片 13" descr="图片包含 纵横字谜, 文字, 室内&#10;&#10;自动生成的说明">
            <a:extLst>
              <a:ext uri="{FF2B5EF4-FFF2-40B4-BE49-F238E27FC236}">
                <a16:creationId xmlns="" xmlns:a16="http://schemas.microsoft.com/office/drawing/2014/main" id="{C39ACA57-982F-4EFD-AD42-D4E12346297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43462" y="2597722"/>
            <a:ext cx="2505074" cy="2505074"/>
          </a:xfrm>
          <a:prstGeom prst="rect">
            <a:avLst/>
          </a:prstGeom>
          <a:ln w="127000">
            <a:solidFill>
              <a:schemeClr val="bg1"/>
            </a:solidFill>
          </a:ln>
          <a:effectLst>
            <a:outerShdw blurRad="127000" sx="101000" sy="101000" algn="ctr" rotWithShape="0">
              <a:schemeClr val="accent1">
                <a:alpha val="25000"/>
              </a:schemeClr>
            </a:outerShdw>
          </a:effectLst>
        </p:spPr>
      </p:pic>
      <p:sp>
        <p:nvSpPr>
          <p:cNvPr id="16" name="矩形 15">
            <a:extLst>
              <a:ext uri="{FF2B5EF4-FFF2-40B4-BE49-F238E27FC236}">
                <a16:creationId xmlns="" xmlns:a16="http://schemas.microsoft.com/office/drawing/2014/main" id="{82F26C40-7873-45AF-95E7-2E07B4C0DEC9}"/>
              </a:ext>
            </a:extLst>
          </p:cNvPr>
          <p:cNvSpPr/>
          <p:nvPr/>
        </p:nvSpPr>
        <p:spPr>
          <a:xfrm>
            <a:off x="4970469" y="1989345"/>
            <a:ext cx="2251060" cy="381258"/>
          </a:xfrm>
          <a:prstGeom prst="rect">
            <a:avLst/>
          </a:prstGeom>
        </p:spPr>
        <p:txBody>
          <a:bodyPr wrap="square" l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微信公众号：蛋壳</a:t>
            </a:r>
            <a:r>
              <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PPT</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pic>
        <p:nvPicPr>
          <p:cNvPr id="17" name="图片 16">
            <a:extLst>
              <a:ext uri="{FF2B5EF4-FFF2-40B4-BE49-F238E27FC236}">
                <a16:creationId xmlns="" xmlns:a16="http://schemas.microsoft.com/office/drawing/2014/main" id="{5FA34BA6-AF67-4546-A020-BC0EAF57DAC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517731" y="2597722"/>
            <a:ext cx="2505074" cy="2505074"/>
          </a:xfrm>
          <a:prstGeom prst="rect">
            <a:avLst/>
          </a:prstGeom>
          <a:ln w="127000">
            <a:solidFill>
              <a:schemeClr val="bg1"/>
            </a:solidFill>
          </a:ln>
          <a:effectLst>
            <a:outerShdw blurRad="127000" sx="101000" sy="101000" algn="ctr" rotWithShape="0">
              <a:schemeClr val="accent1">
                <a:alpha val="25000"/>
              </a:schemeClr>
            </a:outerShdw>
          </a:effectLst>
        </p:spPr>
      </p:pic>
      <p:sp>
        <p:nvSpPr>
          <p:cNvPr id="18" name="矩形 17">
            <a:extLst>
              <a:ext uri="{FF2B5EF4-FFF2-40B4-BE49-F238E27FC236}">
                <a16:creationId xmlns="" xmlns:a16="http://schemas.microsoft.com/office/drawing/2014/main" id="{BA251AA5-3590-4A88-B454-8823BEB7BE12}"/>
              </a:ext>
            </a:extLst>
          </p:cNvPr>
          <p:cNvSpPr/>
          <p:nvPr/>
        </p:nvSpPr>
        <p:spPr>
          <a:xfrm>
            <a:off x="8644738" y="1989345"/>
            <a:ext cx="2251060" cy="381258"/>
          </a:xfrm>
          <a:prstGeom prst="rect">
            <a:avLst/>
          </a:prstGeom>
        </p:spPr>
        <p:txBody>
          <a:bodyPr wrap="square" l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新浪微博：</a:t>
            </a:r>
            <a:r>
              <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@A3D227</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7472807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4"/>
          </p:nvPr>
        </p:nvSpPr>
        <p:spPr/>
      </p:sp>
      <p:sp>
        <p:nvSpPr>
          <p:cNvPr id="3" name="图片占位符 2"/>
          <p:cNvSpPr>
            <a:spLocks noGrp="1"/>
          </p:cNvSpPr>
          <p:nvPr>
            <p:ph type="pic" sz="quarter" idx="15"/>
          </p:nvPr>
        </p:nvSpPr>
        <p:spPr/>
      </p:sp>
      <p:sp>
        <p:nvSpPr>
          <p:cNvPr id="4" name="图片占位符 3"/>
          <p:cNvSpPr>
            <a:spLocks noGrp="1"/>
          </p:cNvSpPr>
          <p:nvPr>
            <p:ph type="pic" sz="quarter" idx="16"/>
          </p:nvPr>
        </p:nvSpPr>
        <p:spPr/>
      </p:sp>
      <p:sp>
        <p:nvSpPr>
          <p:cNvPr id="5" name="图片占位符 4"/>
          <p:cNvSpPr>
            <a:spLocks noGrp="1"/>
          </p:cNvSpPr>
          <p:nvPr>
            <p:ph type="pic" sz="quarter" idx="17"/>
          </p:nvPr>
        </p:nvSpPr>
        <p:spPr/>
      </p:sp>
      <p:sp>
        <p:nvSpPr>
          <p:cNvPr id="6" name="图片占位符 5"/>
          <p:cNvSpPr>
            <a:spLocks noGrp="1"/>
          </p:cNvSpPr>
          <p:nvPr>
            <p:ph type="pic" sz="quarter" idx="18"/>
          </p:nvPr>
        </p:nvSpPr>
        <p:spPr/>
      </p:sp>
      <p:sp>
        <p:nvSpPr>
          <p:cNvPr id="7" name="图片占位符 6"/>
          <p:cNvSpPr>
            <a:spLocks noGrp="1"/>
          </p:cNvSpPr>
          <p:nvPr>
            <p:ph type="pic" sz="quarter" idx="13"/>
          </p:nvPr>
        </p:nvSpPr>
        <p:spPr/>
      </p:sp>
      <p:sp>
        <p:nvSpPr>
          <p:cNvPr id="8" name="标题 7"/>
          <p:cNvSpPr>
            <a:spLocks noGrp="1"/>
          </p:cNvSpPr>
          <p:nvPr>
            <p:ph type="title"/>
          </p:nvPr>
        </p:nvSpPr>
        <p:spPr/>
        <p:txBody>
          <a:bodyPr/>
          <a:lstStyle/>
          <a:p>
            <a:r>
              <a:rPr lang="zh-CN" altLang="en-US" dirty="0"/>
              <a:t>授</a:t>
            </a:r>
            <a:r>
              <a:rPr lang="zh-CN" altLang="en-US" dirty="0" smtClean="0"/>
              <a:t>权转载作品，仅供学习交流之用，禁止商用。</a:t>
            </a:r>
            <a:endParaRPr lang="zh-CN" altLang="en-US" dirty="0"/>
          </a:p>
        </p:txBody>
      </p:sp>
      <p:sp>
        <p:nvSpPr>
          <p:cNvPr id="9" name="页脚占位符 8"/>
          <p:cNvSpPr>
            <a:spLocks noGrp="1"/>
          </p:cNvSpPr>
          <p:nvPr>
            <p:ph type="ftr" sz="quarter" idx="20"/>
          </p:nvPr>
        </p:nvSpPr>
        <p:spPr/>
        <p:txBody>
          <a:bodyPr/>
          <a:lstStyle/>
          <a:p>
            <a:r>
              <a:rPr lang="en-US" altLang="zh-CN" spc="300" smtClean="0">
                <a:solidFill>
                  <a:schemeClr val="tx1">
                    <a:lumMod val="50000"/>
                    <a:lumOff val="50000"/>
                  </a:schemeClr>
                </a:solidFill>
                <a:latin typeface="微软雅黑" panose="020B0503020204020204" pitchFamily="34" charset="-122"/>
                <a:cs typeface="Arial" panose="020B0604020202020204" pitchFamily="34" charset="0"/>
              </a:rPr>
              <a:t>— </a:t>
            </a:r>
            <a:r>
              <a:rPr lang="zh-CN" altLang="en-US" spc="300" smtClean="0">
                <a:solidFill>
                  <a:schemeClr val="tx1">
                    <a:lumMod val="50000"/>
                    <a:lumOff val="50000"/>
                  </a:schemeClr>
                </a:solidFill>
                <a:latin typeface="微软雅黑" panose="020B0503020204020204" pitchFamily="34" charset="-122"/>
                <a:cs typeface="Arial" panose="020B0604020202020204" pitchFamily="34" charset="0"/>
              </a:rPr>
              <a:t>厚德 积学 励志 敦行 </a:t>
            </a:r>
            <a:r>
              <a:rPr lang="en-US" altLang="zh-CN" spc="300" smtClean="0">
                <a:solidFill>
                  <a:schemeClr val="tx1">
                    <a:lumMod val="50000"/>
                    <a:lumOff val="50000"/>
                  </a:schemeClr>
                </a:solidFill>
                <a:latin typeface="微软雅黑" panose="020B0503020204020204" pitchFamily="34" charset="-122"/>
                <a:cs typeface="Arial" panose="020B0604020202020204" pitchFamily="34" charset="0"/>
              </a:rPr>
              <a:t>—</a:t>
            </a:r>
            <a:endParaRPr lang="zh-CN" altLang="en-US" spc="300" dirty="0">
              <a:solidFill>
                <a:schemeClr val="tx1">
                  <a:lumMod val="50000"/>
                  <a:lumOff val="50000"/>
                </a:schemeClr>
              </a:solidFill>
              <a:latin typeface="微软雅黑" panose="020B0503020204020204" pitchFamily="34" charset="-122"/>
              <a:cs typeface="Arial" panose="020B0604020202020204" pitchFamily="34" charset="0"/>
            </a:endParaRPr>
          </a:p>
        </p:txBody>
      </p:sp>
      <p:sp>
        <p:nvSpPr>
          <p:cNvPr id="10" name="灯片编号占位符 9"/>
          <p:cNvSpPr>
            <a:spLocks noGrp="1"/>
          </p:cNvSpPr>
          <p:nvPr>
            <p:ph type="sldNum" sz="quarter" idx="21"/>
          </p:nvPr>
        </p:nvSpPr>
        <p:spPr/>
        <p:txBody>
          <a:bodyPr/>
          <a:lstStyle/>
          <a:p>
            <a:fld id="{E0636391-671F-441A-88CD-087D895C35BE}" type="slidenum">
              <a:rPr lang="zh-CN" altLang="en-US" smtClean="0"/>
              <a:pPr/>
              <a:t>72</a:t>
            </a:fld>
            <a:endParaRPr lang="zh-CN" altLang="en-US" dirty="0"/>
          </a:p>
        </p:txBody>
      </p:sp>
    </p:spTree>
    <p:extLst>
      <p:ext uri="{BB962C8B-B14F-4D97-AF65-F5344CB8AC3E}">
        <p14:creationId xmlns:p14="http://schemas.microsoft.com/office/powerpoint/2010/main" val="4009962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6ADF3621-DBED-4144-9C89-A8CCE9B7B82B}"/>
              </a:ext>
            </a:extLst>
          </p:cNvPr>
          <p:cNvSpPr txBox="1"/>
          <p:nvPr/>
        </p:nvSpPr>
        <p:spPr>
          <a:xfrm>
            <a:off x="5453567" y="5012414"/>
            <a:ext cx="5766883" cy="853567"/>
          </a:xfrm>
          <a:prstGeom prst="rect">
            <a:avLst/>
          </a:prstGeom>
          <a:noFill/>
        </p:spPr>
        <p:txBody>
          <a:bodyPr wrap="square" rtlCol="0">
            <a:spAutoFit/>
          </a:bodyPr>
          <a:lstStyle/>
          <a:p>
            <a:pPr>
              <a:lnSpc>
                <a:spcPct val="13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当然也可以自定义配色，在色板中取色，或直接输入你想要的颜色的</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rPr>
              <a:t>RGB</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数值</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 xmlns:a16="http://schemas.microsoft.com/office/drawing/2014/main" id="{4DE6F0A8-F9DB-42A7-AF96-99D8EBB0C470}"/>
              </a:ext>
            </a:extLst>
          </p:cNvPr>
          <p:cNvSpPr txBox="1"/>
          <p:nvPr/>
        </p:nvSpPr>
        <p:spPr>
          <a:xfrm>
            <a:off x="5453569" y="4339102"/>
            <a:ext cx="3198827" cy="814582"/>
          </a:xfrm>
          <a:prstGeom prst="rect">
            <a:avLst/>
          </a:prstGeom>
          <a:noFill/>
        </p:spPr>
        <p:txBody>
          <a:bodyPr wrap="square" rtlCol="0">
            <a:spAutoFit/>
          </a:bodyPr>
          <a:lstStyle/>
          <a:p>
            <a:pPr>
              <a:lnSpc>
                <a:spcPct val="130000"/>
              </a:lnSpc>
            </a:pPr>
            <a:r>
              <a:rPr lang="en-US" altLang="zh-CN" sz="4000" spc="300" dirty="0">
                <a:solidFill>
                  <a:schemeClr val="tx1">
                    <a:lumMod val="85000"/>
                    <a:lumOff val="15000"/>
                  </a:schemeClr>
                </a:solidFill>
                <a:latin typeface="微软雅黑" panose="020B0503020204020204" pitchFamily="34" charset="-122"/>
                <a:ea typeface="微软雅黑" panose="020B0503020204020204" pitchFamily="34" charset="-122"/>
              </a:rPr>
              <a:t>03</a:t>
            </a:r>
            <a:endParaRPr lang="zh-CN" altLang="en-US" sz="4000" spc="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 xmlns:a16="http://schemas.microsoft.com/office/drawing/2014/main" id="{39C4030B-D964-4D1A-B03E-6FE1EE553C56}"/>
              </a:ext>
            </a:extLst>
          </p:cNvPr>
          <p:cNvPicPr>
            <a:picLocks noChangeAspect="1"/>
          </p:cNvPicPr>
          <p:nvPr/>
        </p:nvPicPr>
        <p:blipFill>
          <a:blip r:embed="rId3"/>
          <a:stretch>
            <a:fillRect/>
          </a:stretch>
        </p:blipFill>
        <p:spPr>
          <a:xfrm>
            <a:off x="1223298" y="318200"/>
            <a:ext cx="3425249" cy="6221600"/>
          </a:xfrm>
          <a:prstGeom prst="rect">
            <a:avLst/>
          </a:prstGeom>
        </p:spPr>
      </p:pic>
      <p:grpSp>
        <p:nvGrpSpPr>
          <p:cNvPr id="6" name="组合 5">
            <a:extLst>
              <a:ext uri="{FF2B5EF4-FFF2-40B4-BE49-F238E27FC236}">
                <a16:creationId xmlns="" xmlns:a16="http://schemas.microsoft.com/office/drawing/2014/main" id="{465368CB-E431-4FF6-9AA2-F10EA75E1DB8}"/>
              </a:ext>
            </a:extLst>
          </p:cNvPr>
          <p:cNvGrpSpPr/>
          <p:nvPr/>
        </p:nvGrpSpPr>
        <p:grpSpPr>
          <a:xfrm>
            <a:off x="4740750" y="5726136"/>
            <a:ext cx="220654" cy="235355"/>
            <a:chOff x="11288831" y="2509873"/>
            <a:chExt cx="220654" cy="235355"/>
          </a:xfrm>
        </p:grpSpPr>
        <p:sp>
          <p:nvSpPr>
            <p:cNvPr id="13" name="等腰三角形 12">
              <a:extLst>
                <a:ext uri="{FF2B5EF4-FFF2-40B4-BE49-F238E27FC236}">
                  <a16:creationId xmlns="" xmlns:a16="http://schemas.microsoft.com/office/drawing/2014/main" id="{8E28A2BA-FE4F-46C6-95B2-F85100E1FE41}"/>
                </a:ext>
              </a:extLst>
            </p:cNvPr>
            <p:cNvSpPr/>
            <p:nvPr/>
          </p:nvSpPr>
          <p:spPr>
            <a:xfrm rot="14301464">
              <a:off x="11349945" y="2448759"/>
              <a:ext cx="98425" cy="22065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 xmlns:a16="http://schemas.microsoft.com/office/drawing/2014/main" id="{A20DD0A3-C3D0-4908-AF2F-0902F4884258}"/>
                </a:ext>
              </a:extLst>
            </p:cNvPr>
            <p:cNvSpPr/>
            <p:nvPr/>
          </p:nvSpPr>
          <p:spPr>
            <a:xfrm rot="17207638">
              <a:off x="11349019" y="2637750"/>
              <a:ext cx="66307" cy="1486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a:extLst>
              <a:ext uri="{FF2B5EF4-FFF2-40B4-BE49-F238E27FC236}">
                <a16:creationId xmlns="" xmlns:a16="http://schemas.microsoft.com/office/drawing/2014/main" id="{79A3F170-3505-4137-8625-8542F725E81A}"/>
              </a:ext>
            </a:extLst>
          </p:cNvPr>
          <p:cNvSpPr/>
          <p:nvPr/>
        </p:nvSpPr>
        <p:spPr>
          <a:xfrm>
            <a:off x="1223298" y="5843814"/>
            <a:ext cx="3425249" cy="309757"/>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9685979E-6C78-4A16-B936-5D142390C5A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51078" y="318200"/>
            <a:ext cx="3425250" cy="3842428"/>
          </a:xfrm>
          <a:prstGeom prst="rect">
            <a:avLst/>
          </a:prstGeom>
        </p:spPr>
      </p:pic>
      <p:pic>
        <p:nvPicPr>
          <p:cNvPr id="48" name="图片 47">
            <a:extLst>
              <a:ext uri="{FF2B5EF4-FFF2-40B4-BE49-F238E27FC236}">
                <a16:creationId xmlns="" xmlns:a16="http://schemas.microsoft.com/office/drawing/2014/main" id="{4EE11DA6-A10A-49F5-9C02-4349FBE425C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478859" y="318201"/>
            <a:ext cx="3040041" cy="3893880"/>
          </a:xfrm>
          <a:prstGeom prst="rect">
            <a:avLst/>
          </a:prstGeom>
        </p:spPr>
      </p:pic>
    </p:spTree>
    <p:extLst>
      <p:ext uri="{BB962C8B-B14F-4D97-AF65-F5344CB8AC3E}">
        <p14:creationId xmlns:p14="http://schemas.microsoft.com/office/powerpoint/2010/main" val="3052655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 xmlns:a16="http://schemas.microsoft.com/office/drawing/2014/main" id="{CE724E0B-3400-443F-A517-BDF7167EFB0B}"/>
              </a:ext>
            </a:extLst>
          </p:cNvPr>
          <p:cNvGrpSpPr/>
          <p:nvPr/>
        </p:nvGrpSpPr>
        <p:grpSpPr>
          <a:xfrm>
            <a:off x="3408588" y="318200"/>
            <a:ext cx="5374822" cy="2484072"/>
            <a:chOff x="3408588" y="944928"/>
            <a:chExt cx="5374822" cy="2484072"/>
          </a:xfrm>
        </p:grpSpPr>
        <p:sp>
          <p:nvSpPr>
            <p:cNvPr id="11" name="文本框 10">
              <a:extLst>
                <a:ext uri="{FF2B5EF4-FFF2-40B4-BE49-F238E27FC236}">
                  <a16:creationId xmlns="" xmlns:a16="http://schemas.microsoft.com/office/drawing/2014/main" id="{2119ED4B-2D36-4987-A50D-2BBC834BC41B}"/>
                </a:ext>
              </a:extLst>
            </p:cNvPr>
            <p:cNvSpPr txBox="1"/>
            <p:nvPr/>
          </p:nvSpPr>
          <p:spPr>
            <a:xfrm>
              <a:off x="3408588" y="2570658"/>
              <a:ext cx="5374822" cy="769441"/>
            </a:xfrm>
            <a:prstGeom prst="rect">
              <a:avLst/>
            </a:prstGeom>
            <a:noFill/>
          </p:spPr>
          <p:txBody>
            <a:bodyPr wrap="square" rtlCol="0">
              <a:spAutoFit/>
            </a:bodyPr>
            <a:lstStyle/>
            <a:p>
              <a:pPr algn="dist"/>
              <a:r>
                <a:rPr lang="zh-CN" altLang="en-US" sz="2000" spc="300" dirty="0">
                  <a:solidFill>
                    <a:schemeClr val="tx1">
                      <a:lumMod val="85000"/>
                      <a:lumOff val="15000"/>
                    </a:schemeClr>
                  </a:solidFill>
                  <a:latin typeface="微软雅黑" panose="020B0503020204020204" pitchFamily="34" charset="-122"/>
                  <a:ea typeface="微软雅黑" panose="020B0503020204020204" pitchFamily="34" charset="-122"/>
                </a:rPr>
                <a:t>一键换色的</a:t>
              </a:r>
              <a:r>
                <a:rPr lang="zh-CN" altLang="en-US" sz="2000" spc="300" dirty="0">
                  <a:solidFill>
                    <a:schemeClr val="accent2"/>
                  </a:solidFill>
                  <a:latin typeface="微软雅黑" panose="020B0503020204020204" pitchFamily="34" charset="-122"/>
                  <a:ea typeface="微软雅黑" panose="020B0503020204020204" pitchFamily="34" charset="-122"/>
                </a:rPr>
                <a:t>前提</a:t>
              </a:r>
              <a:r>
                <a:rPr lang="zh-CN" altLang="en-US" sz="2000" spc="300" dirty="0">
                  <a:solidFill>
                    <a:schemeClr val="tx1">
                      <a:lumMod val="85000"/>
                      <a:lumOff val="15000"/>
                    </a:schemeClr>
                  </a:solidFill>
                  <a:latin typeface="微软雅黑" panose="020B0503020204020204" pitchFamily="34" charset="-122"/>
                  <a:ea typeface="微软雅黑" panose="020B0503020204020204" pitchFamily="34" charset="-122"/>
                </a:rPr>
                <a:t>是</a:t>
              </a:r>
              <a:endParaRPr lang="en-US" altLang="zh-CN" sz="2000" spc="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dist"/>
              <a:r>
                <a:rPr lang="zh-CN" altLang="en-US" sz="2400" b="1" spc="300" dirty="0">
                  <a:solidFill>
                    <a:schemeClr val="tx1">
                      <a:lumMod val="85000"/>
                      <a:lumOff val="15000"/>
                    </a:schemeClr>
                  </a:solidFill>
                  <a:latin typeface="微软雅黑" panose="020B0503020204020204" pitchFamily="34" charset="-122"/>
                  <a:ea typeface="微软雅黑" panose="020B0503020204020204" pitchFamily="34" charset="-122"/>
                </a:rPr>
                <a:t>使用此模板过程中必须使用主题色！</a:t>
              </a:r>
              <a:endParaRPr lang="en-US" altLang="zh-CN" sz="2400" b="1" spc="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8FBB40F2-01FE-4FEC-95EB-942FEC42DAB5}"/>
                </a:ext>
              </a:extLst>
            </p:cNvPr>
            <p:cNvSpPr txBox="1"/>
            <p:nvPr/>
          </p:nvSpPr>
          <p:spPr>
            <a:xfrm>
              <a:off x="3844762" y="944928"/>
              <a:ext cx="4502476" cy="1536831"/>
            </a:xfrm>
            <a:prstGeom prst="rect">
              <a:avLst/>
            </a:prstGeom>
            <a:noFill/>
          </p:spPr>
          <p:txBody>
            <a:bodyPr wrap="square" rtlCol="0">
              <a:spAutoFit/>
            </a:bodyPr>
            <a:lstStyle/>
            <a:p>
              <a:pPr algn="ctr">
                <a:lnSpc>
                  <a:spcPct val="130000"/>
                </a:lnSpc>
              </a:pPr>
              <a:r>
                <a:rPr lang="zh-CN" altLang="en-US" sz="8000" b="1" spc="300" dirty="0">
                  <a:solidFill>
                    <a:schemeClr val="tx1">
                      <a:lumMod val="85000"/>
                      <a:lumOff val="15000"/>
                    </a:schemeClr>
                  </a:solidFill>
                  <a:latin typeface="微软雅黑" panose="020B0503020204020204" pitchFamily="34" charset="-122"/>
                  <a:ea typeface="微软雅黑" panose="020B0503020204020204" pitchFamily="34" charset="-122"/>
                </a:rPr>
                <a:t>特别注意</a:t>
              </a:r>
              <a:endParaRPr lang="en-US" altLang="zh-CN" sz="8000" b="1" spc="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5" name="直接连接符 14">
              <a:extLst>
                <a:ext uri="{FF2B5EF4-FFF2-40B4-BE49-F238E27FC236}">
                  <a16:creationId xmlns="" xmlns:a16="http://schemas.microsoft.com/office/drawing/2014/main" id="{32154959-B2CA-4335-AC1A-496DCFCBBD2B}"/>
                </a:ext>
              </a:extLst>
            </p:cNvPr>
            <p:cNvCxnSpPr/>
            <p:nvPr/>
          </p:nvCxnSpPr>
          <p:spPr>
            <a:xfrm>
              <a:off x="3532413" y="2481759"/>
              <a:ext cx="5127172" cy="0"/>
            </a:xfrm>
            <a:prstGeom prst="line">
              <a:avLst/>
            </a:prstGeom>
            <a:ln w="15875">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893A56DF-1277-4488-9F19-0FBD2431D15C}"/>
                </a:ext>
              </a:extLst>
            </p:cNvPr>
            <p:cNvCxnSpPr>
              <a:cxnSpLocks/>
            </p:cNvCxnSpPr>
            <p:nvPr/>
          </p:nvCxnSpPr>
          <p:spPr>
            <a:xfrm>
              <a:off x="3532414" y="3429000"/>
              <a:ext cx="5127172" cy="0"/>
            </a:xfrm>
            <a:prstGeom prst="line">
              <a:avLst/>
            </a:prstGeom>
            <a:ln w="15875">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pic>
        <p:nvPicPr>
          <p:cNvPr id="21" name="图片 20">
            <a:extLst>
              <a:ext uri="{FF2B5EF4-FFF2-40B4-BE49-F238E27FC236}">
                <a16:creationId xmlns="" xmlns:a16="http://schemas.microsoft.com/office/drawing/2014/main" id="{EFF6E976-85E1-407B-9A37-4E1E1AC4A4D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970" b="15205"/>
          <a:stretch/>
        </p:blipFill>
        <p:spPr>
          <a:xfrm>
            <a:off x="4895849" y="3015572"/>
            <a:ext cx="2763289" cy="3258228"/>
          </a:xfrm>
          <a:prstGeom prst="rect">
            <a:avLst/>
          </a:prstGeom>
        </p:spPr>
      </p:pic>
      <p:sp>
        <p:nvSpPr>
          <p:cNvPr id="23" name="矩形 22">
            <a:extLst>
              <a:ext uri="{FF2B5EF4-FFF2-40B4-BE49-F238E27FC236}">
                <a16:creationId xmlns="" xmlns:a16="http://schemas.microsoft.com/office/drawing/2014/main" id="{607054E1-0418-4B71-AD18-4ECE36434640}"/>
              </a:ext>
            </a:extLst>
          </p:cNvPr>
          <p:cNvSpPr/>
          <p:nvPr/>
        </p:nvSpPr>
        <p:spPr>
          <a:xfrm>
            <a:off x="4513699" y="2891173"/>
            <a:ext cx="3527588" cy="1972921"/>
          </a:xfrm>
          <a:prstGeom prst="rect">
            <a:avLst/>
          </a:prstGeom>
          <a:solidFill>
            <a:schemeClr val="accent2">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 xmlns:a16="http://schemas.microsoft.com/office/drawing/2014/main" id="{27794170-4AF2-4CF6-9DBD-CB9558D91373}"/>
              </a:ext>
            </a:extLst>
          </p:cNvPr>
          <p:cNvSpPr/>
          <p:nvPr/>
        </p:nvSpPr>
        <p:spPr>
          <a:xfrm>
            <a:off x="4513699" y="4864095"/>
            <a:ext cx="3527588" cy="698506"/>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 xmlns:a16="http://schemas.microsoft.com/office/drawing/2014/main" id="{E81B614E-F288-4E12-A2C7-E3AD489A5A50}"/>
              </a:ext>
            </a:extLst>
          </p:cNvPr>
          <p:cNvSpPr/>
          <p:nvPr/>
        </p:nvSpPr>
        <p:spPr>
          <a:xfrm>
            <a:off x="8077200" y="3607055"/>
            <a:ext cx="990600" cy="488696"/>
          </a:xfrm>
          <a:custGeom>
            <a:avLst/>
            <a:gdLst>
              <a:gd name="connsiteX0" fmla="*/ 0 w 1428750"/>
              <a:gd name="connsiteY0" fmla="*/ 877091 h 877091"/>
              <a:gd name="connsiteX1" fmla="*/ 895350 w 1428750"/>
              <a:gd name="connsiteY1" fmla="*/ 305591 h 877091"/>
              <a:gd name="connsiteX2" fmla="*/ 723900 w 1428750"/>
              <a:gd name="connsiteY2" fmla="*/ 791 h 877091"/>
              <a:gd name="connsiteX3" fmla="*/ 609600 w 1428750"/>
              <a:gd name="connsiteY3" fmla="*/ 229391 h 877091"/>
              <a:gd name="connsiteX4" fmla="*/ 876300 w 1428750"/>
              <a:gd name="connsiteY4" fmla="*/ 591341 h 877091"/>
              <a:gd name="connsiteX5" fmla="*/ 1428750 w 1428750"/>
              <a:gd name="connsiteY5" fmla="*/ 457991 h 877091"/>
              <a:gd name="connsiteX0" fmla="*/ 0 w 1428750"/>
              <a:gd name="connsiteY0" fmla="*/ 877091 h 877091"/>
              <a:gd name="connsiteX1" fmla="*/ 895350 w 1428750"/>
              <a:gd name="connsiteY1" fmla="*/ 305591 h 877091"/>
              <a:gd name="connsiteX2" fmla="*/ 723900 w 1428750"/>
              <a:gd name="connsiteY2" fmla="*/ 791 h 877091"/>
              <a:gd name="connsiteX3" fmla="*/ 609600 w 1428750"/>
              <a:gd name="connsiteY3" fmla="*/ 229391 h 877091"/>
              <a:gd name="connsiteX4" fmla="*/ 876300 w 1428750"/>
              <a:gd name="connsiteY4" fmla="*/ 591341 h 877091"/>
              <a:gd name="connsiteX5" fmla="*/ 1428750 w 1428750"/>
              <a:gd name="connsiteY5" fmla="*/ 457991 h 877091"/>
              <a:gd name="connsiteX0" fmla="*/ 0 w 1428750"/>
              <a:gd name="connsiteY0" fmla="*/ 705641 h 705641"/>
              <a:gd name="connsiteX1" fmla="*/ 895350 w 1428750"/>
              <a:gd name="connsiteY1" fmla="*/ 305591 h 705641"/>
              <a:gd name="connsiteX2" fmla="*/ 723900 w 1428750"/>
              <a:gd name="connsiteY2" fmla="*/ 791 h 705641"/>
              <a:gd name="connsiteX3" fmla="*/ 609600 w 1428750"/>
              <a:gd name="connsiteY3" fmla="*/ 229391 h 705641"/>
              <a:gd name="connsiteX4" fmla="*/ 876300 w 1428750"/>
              <a:gd name="connsiteY4" fmla="*/ 591341 h 705641"/>
              <a:gd name="connsiteX5" fmla="*/ 1428750 w 1428750"/>
              <a:gd name="connsiteY5" fmla="*/ 457991 h 705641"/>
              <a:gd name="connsiteX0" fmla="*/ 0 w 1428750"/>
              <a:gd name="connsiteY0" fmla="*/ 705641 h 705641"/>
              <a:gd name="connsiteX1" fmla="*/ 895350 w 1428750"/>
              <a:gd name="connsiteY1" fmla="*/ 305591 h 705641"/>
              <a:gd name="connsiteX2" fmla="*/ 723900 w 1428750"/>
              <a:gd name="connsiteY2" fmla="*/ 791 h 705641"/>
              <a:gd name="connsiteX3" fmla="*/ 609600 w 1428750"/>
              <a:gd name="connsiteY3" fmla="*/ 229391 h 705641"/>
              <a:gd name="connsiteX4" fmla="*/ 876300 w 1428750"/>
              <a:gd name="connsiteY4" fmla="*/ 591341 h 705641"/>
              <a:gd name="connsiteX5" fmla="*/ 1428750 w 1428750"/>
              <a:gd name="connsiteY5" fmla="*/ 457991 h 705641"/>
              <a:gd name="connsiteX0" fmla="*/ 0 w 1428750"/>
              <a:gd name="connsiteY0" fmla="*/ 704850 h 704850"/>
              <a:gd name="connsiteX1" fmla="*/ 895350 w 1428750"/>
              <a:gd name="connsiteY1" fmla="*/ 304800 h 704850"/>
              <a:gd name="connsiteX2" fmla="*/ 723900 w 1428750"/>
              <a:gd name="connsiteY2" fmla="*/ 0 h 704850"/>
              <a:gd name="connsiteX3" fmla="*/ 571500 w 1428750"/>
              <a:gd name="connsiteY3" fmla="*/ 304800 h 704850"/>
              <a:gd name="connsiteX4" fmla="*/ 876300 w 1428750"/>
              <a:gd name="connsiteY4" fmla="*/ 590550 h 704850"/>
              <a:gd name="connsiteX5" fmla="*/ 1428750 w 1428750"/>
              <a:gd name="connsiteY5" fmla="*/ 457200 h 704850"/>
              <a:gd name="connsiteX0" fmla="*/ 0 w 1428750"/>
              <a:gd name="connsiteY0" fmla="*/ 704850 h 704850"/>
              <a:gd name="connsiteX1" fmla="*/ 895350 w 1428750"/>
              <a:gd name="connsiteY1" fmla="*/ 304800 h 704850"/>
              <a:gd name="connsiteX2" fmla="*/ 723900 w 1428750"/>
              <a:gd name="connsiteY2" fmla="*/ 0 h 704850"/>
              <a:gd name="connsiteX3" fmla="*/ 571500 w 1428750"/>
              <a:gd name="connsiteY3" fmla="*/ 304800 h 704850"/>
              <a:gd name="connsiteX4" fmla="*/ 876300 w 1428750"/>
              <a:gd name="connsiteY4" fmla="*/ 590550 h 704850"/>
              <a:gd name="connsiteX5" fmla="*/ 1428750 w 1428750"/>
              <a:gd name="connsiteY5" fmla="*/ 457200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8750" h="704850">
                <a:moveTo>
                  <a:pt x="0" y="704850"/>
                </a:moveTo>
                <a:cubicBezTo>
                  <a:pt x="558800" y="682625"/>
                  <a:pt x="774700" y="422275"/>
                  <a:pt x="895350" y="304800"/>
                </a:cubicBezTo>
                <a:cubicBezTo>
                  <a:pt x="1016000" y="187325"/>
                  <a:pt x="873125" y="0"/>
                  <a:pt x="723900" y="0"/>
                </a:cubicBezTo>
                <a:cubicBezTo>
                  <a:pt x="574675" y="0"/>
                  <a:pt x="546100" y="206375"/>
                  <a:pt x="571500" y="304800"/>
                </a:cubicBezTo>
                <a:cubicBezTo>
                  <a:pt x="596900" y="403225"/>
                  <a:pt x="733425" y="565150"/>
                  <a:pt x="876300" y="590550"/>
                </a:cubicBezTo>
                <a:cubicBezTo>
                  <a:pt x="1019175" y="615950"/>
                  <a:pt x="1220787" y="542925"/>
                  <a:pt x="1428750" y="457200"/>
                </a:cubicBezTo>
              </a:path>
            </a:pathLst>
          </a:custGeom>
          <a:noFill/>
          <a:ln w="15875">
            <a:solidFill>
              <a:schemeClr val="accent2"/>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 xmlns:a16="http://schemas.microsoft.com/office/drawing/2014/main" id="{3A9895B6-48F6-4A66-81BC-115E3B1A4CCA}"/>
              </a:ext>
            </a:extLst>
          </p:cNvPr>
          <p:cNvSpPr/>
          <p:nvPr/>
        </p:nvSpPr>
        <p:spPr>
          <a:xfrm flipH="1">
            <a:off x="3449085" y="4864094"/>
            <a:ext cx="990600" cy="488696"/>
          </a:xfrm>
          <a:custGeom>
            <a:avLst/>
            <a:gdLst>
              <a:gd name="connsiteX0" fmla="*/ 0 w 1428750"/>
              <a:gd name="connsiteY0" fmla="*/ 877091 h 877091"/>
              <a:gd name="connsiteX1" fmla="*/ 895350 w 1428750"/>
              <a:gd name="connsiteY1" fmla="*/ 305591 h 877091"/>
              <a:gd name="connsiteX2" fmla="*/ 723900 w 1428750"/>
              <a:gd name="connsiteY2" fmla="*/ 791 h 877091"/>
              <a:gd name="connsiteX3" fmla="*/ 609600 w 1428750"/>
              <a:gd name="connsiteY3" fmla="*/ 229391 h 877091"/>
              <a:gd name="connsiteX4" fmla="*/ 876300 w 1428750"/>
              <a:gd name="connsiteY4" fmla="*/ 591341 h 877091"/>
              <a:gd name="connsiteX5" fmla="*/ 1428750 w 1428750"/>
              <a:gd name="connsiteY5" fmla="*/ 457991 h 877091"/>
              <a:gd name="connsiteX0" fmla="*/ 0 w 1428750"/>
              <a:gd name="connsiteY0" fmla="*/ 877091 h 877091"/>
              <a:gd name="connsiteX1" fmla="*/ 895350 w 1428750"/>
              <a:gd name="connsiteY1" fmla="*/ 305591 h 877091"/>
              <a:gd name="connsiteX2" fmla="*/ 723900 w 1428750"/>
              <a:gd name="connsiteY2" fmla="*/ 791 h 877091"/>
              <a:gd name="connsiteX3" fmla="*/ 609600 w 1428750"/>
              <a:gd name="connsiteY3" fmla="*/ 229391 h 877091"/>
              <a:gd name="connsiteX4" fmla="*/ 876300 w 1428750"/>
              <a:gd name="connsiteY4" fmla="*/ 591341 h 877091"/>
              <a:gd name="connsiteX5" fmla="*/ 1428750 w 1428750"/>
              <a:gd name="connsiteY5" fmla="*/ 457991 h 877091"/>
              <a:gd name="connsiteX0" fmla="*/ 0 w 1428750"/>
              <a:gd name="connsiteY0" fmla="*/ 705641 h 705641"/>
              <a:gd name="connsiteX1" fmla="*/ 895350 w 1428750"/>
              <a:gd name="connsiteY1" fmla="*/ 305591 h 705641"/>
              <a:gd name="connsiteX2" fmla="*/ 723900 w 1428750"/>
              <a:gd name="connsiteY2" fmla="*/ 791 h 705641"/>
              <a:gd name="connsiteX3" fmla="*/ 609600 w 1428750"/>
              <a:gd name="connsiteY3" fmla="*/ 229391 h 705641"/>
              <a:gd name="connsiteX4" fmla="*/ 876300 w 1428750"/>
              <a:gd name="connsiteY4" fmla="*/ 591341 h 705641"/>
              <a:gd name="connsiteX5" fmla="*/ 1428750 w 1428750"/>
              <a:gd name="connsiteY5" fmla="*/ 457991 h 705641"/>
              <a:gd name="connsiteX0" fmla="*/ 0 w 1428750"/>
              <a:gd name="connsiteY0" fmla="*/ 705641 h 705641"/>
              <a:gd name="connsiteX1" fmla="*/ 895350 w 1428750"/>
              <a:gd name="connsiteY1" fmla="*/ 305591 h 705641"/>
              <a:gd name="connsiteX2" fmla="*/ 723900 w 1428750"/>
              <a:gd name="connsiteY2" fmla="*/ 791 h 705641"/>
              <a:gd name="connsiteX3" fmla="*/ 609600 w 1428750"/>
              <a:gd name="connsiteY3" fmla="*/ 229391 h 705641"/>
              <a:gd name="connsiteX4" fmla="*/ 876300 w 1428750"/>
              <a:gd name="connsiteY4" fmla="*/ 591341 h 705641"/>
              <a:gd name="connsiteX5" fmla="*/ 1428750 w 1428750"/>
              <a:gd name="connsiteY5" fmla="*/ 457991 h 705641"/>
              <a:gd name="connsiteX0" fmla="*/ 0 w 1428750"/>
              <a:gd name="connsiteY0" fmla="*/ 704850 h 704850"/>
              <a:gd name="connsiteX1" fmla="*/ 895350 w 1428750"/>
              <a:gd name="connsiteY1" fmla="*/ 304800 h 704850"/>
              <a:gd name="connsiteX2" fmla="*/ 723900 w 1428750"/>
              <a:gd name="connsiteY2" fmla="*/ 0 h 704850"/>
              <a:gd name="connsiteX3" fmla="*/ 571500 w 1428750"/>
              <a:gd name="connsiteY3" fmla="*/ 304800 h 704850"/>
              <a:gd name="connsiteX4" fmla="*/ 876300 w 1428750"/>
              <a:gd name="connsiteY4" fmla="*/ 590550 h 704850"/>
              <a:gd name="connsiteX5" fmla="*/ 1428750 w 1428750"/>
              <a:gd name="connsiteY5" fmla="*/ 457200 h 704850"/>
              <a:gd name="connsiteX0" fmla="*/ 0 w 1428750"/>
              <a:gd name="connsiteY0" fmla="*/ 704850 h 704850"/>
              <a:gd name="connsiteX1" fmla="*/ 895350 w 1428750"/>
              <a:gd name="connsiteY1" fmla="*/ 304800 h 704850"/>
              <a:gd name="connsiteX2" fmla="*/ 723900 w 1428750"/>
              <a:gd name="connsiteY2" fmla="*/ 0 h 704850"/>
              <a:gd name="connsiteX3" fmla="*/ 571500 w 1428750"/>
              <a:gd name="connsiteY3" fmla="*/ 304800 h 704850"/>
              <a:gd name="connsiteX4" fmla="*/ 876300 w 1428750"/>
              <a:gd name="connsiteY4" fmla="*/ 590550 h 704850"/>
              <a:gd name="connsiteX5" fmla="*/ 1428750 w 1428750"/>
              <a:gd name="connsiteY5" fmla="*/ 457200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8750" h="704850">
                <a:moveTo>
                  <a:pt x="0" y="704850"/>
                </a:moveTo>
                <a:cubicBezTo>
                  <a:pt x="558800" y="682625"/>
                  <a:pt x="774700" y="422275"/>
                  <a:pt x="895350" y="304800"/>
                </a:cubicBezTo>
                <a:cubicBezTo>
                  <a:pt x="1016000" y="187325"/>
                  <a:pt x="873125" y="0"/>
                  <a:pt x="723900" y="0"/>
                </a:cubicBezTo>
                <a:cubicBezTo>
                  <a:pt x="574675" y="0"/>
                  <a:pt x="546100" y="206375"/>
                  <a:pt x="571500" y="304800"/>
                </a:cubicBezTo>
                <a:cubicBezTo>
                  <a:pt x="596900" y="403225"/>
                  <a:pt x="733425" y="565150"/>
                  <a:pt x="876300" y="590550"/>
                </a:cubicBezTo>
                <a:cubicBezTo>
                  <a:pt x="1019175" y="615950"/>
                  <a:pt x="1220787" y="542925"/>
                  <a:pt x="1428750" y="457200"/>
                </a:cubicBezTo>
              </a:path>
            </a:pathLst>
          </a:custGeom>
          <a:noFill/>
          <a:ln w="15875">
            <a:solidFill>
              <a:schemeClr val="bg2">
                <a:lumMod val="1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 xmlns:a16="http://schemas.microsoft.com/office/drawing/2014/main" id="{068163A6-4B4F-49E6-9385-0443E3CDAA61}"/>
              </a:ext>
            </a:extLst>
          </p:cNvPr>
          <p:cNvSpPr txBox="1"/>
          <p:nvPr/>
        </p:nvSpPr>
        <p:spPr>
          <a:xfrm>
            <a:off x="9067800" y="3649302"/>
            <a:ext cx="1428750" cy="461665"/>
          </a:xfrm>
          <a:prstGeom prst="rect">
            <a:avLst/>
          </a:prstGeom>
          <a:noFill/>
        </p:spPr>
        <p:txBody>
          <a:bodyPr wrap="square" rtlCol="0">
            <a:spAutoFit/>
          </a:bodyPr>
          <a:lstStyle/>
          <a:p>
            <a:r>
              <a:rPr lang="zh-CN" altLang="en-US" sz="2400" dirty="0">
                <a:solidFill>
                  <a:schemeClr val="accent2"/>
                </a:solidFill>
                <a:latin typeface="微软雅黑" panose="020B0503020204020204" pitchFamily="34" charset="-122"/>
                <a:ea typeface="微软雅黑" panose="020B0503020204020204" pitchFamily="34" charset="-122"/>
              </a:rPr>
              <a:t>可选区域</a:t>
            </a:r>
          </a:p>
        </p:txBody>
      </p:sp>
      <p:sp>
        <p:nvSpPr>
          <p:cNvPr id="30" name="文本框 29">
            <a:extLst>
              <a:ext uri="{FF2B5EF4-FFF2-40B4-BE49-F238E27FC236}">
                <a16:creationId xmlns="" xmlns:a16="http://schemas.microsoft.com/office/drawing/2014/main" id="{F573692A-555B-4548-ACA4-4624FCE316C7}"/>
              </a:ext>
            </a:extLst>
          </p:cNvPr>
          <p:cNvSpPr txBox="1"/>
          <p:nvPr/>
        </p:nvSpPr>
        <p:spPr>
          <a:xfrm>
            <a:off x="1562100" y="4891125"/>
            <a:ext cx="1886985" cy="461665"/>
          </a:xfrm>
          <a:prstGeom prst="rect">
            <a:avLst/>
          </a:prstGeom>
          <a:noFill/>
        </p:spPr>
        <p:txBody>
          <a:bodyPr wrap="square" rtlCol="0">
            <a:spAutoFit/>
          </a:bodyPr>
          <a:lstStyle/>
          <a:p>
            <a:r>
              <a:rPr lang="zh-CN" altLang="en-US" sz="2400" dirty="0">
                <a:solidFill>
                  <a:schemeClr val="bg2">
                    <a:lumMod val="10000"/>
                  </a:schemeClr>
                </a:solidFill>
                <a:latin typeface="微软雅黑" panose="020B0503020204020204" pitchFamily="34" charset="-122"/>
                <a:ea typeface="微软雅黑" panose="020B0503020204020204" pitchFamily="34" charset="-122"/>
              </a:rPr>
              <a:t>千万不要选！</a:t>
            </a:r>
          </a:p>
        </p:txBody>
      </p:sp>
    </p:spTree>
    <p:extLst>
      <p:ext uri="{BB962C8B-B14F-4D97-AF65-F5344CB8AC3E}">
        <p14:creationId xmlns:p14="http://schemas.microsoft.com/office/powerpoint/2010/main" val="33943388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PA" val="v5.2.3"/>
</p:tagLst>
</file>

<file path=ppt/tags/tag11.xml><?xml version="1.0" encoding="utf-8"?>
<p:tagLst xmlns:a="http://schemas.openxmlformats.org/drawingml/2006/main" xmlns:r="http://schemas.openxmlformats.org/officeDocument/2006/relationships" xmlns:p="http://schemas.openxmlformats.org/presentationml/2006/main">
  <p:tag name="PA" val="v5.2.3"/>
</p:tagLst>
</file>

<file path=ppt/tags/tag12.xml><?xml version="1.0" encoding="utf-8"?>
<p:tagLst xmlns:a="http://schemas.openxmlformats.org/drawingml/2006/main" xmlns:r="http://schemas.openxmlformats.org/officeDocument/2006/relationships" xmlns:p="http://schemas.openxmlformats.org/presentationml/2006/main">
  <p:tag name="PA" val="v5.2.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5.2.3"/>
</p:tagLst>
</file>

<file path=ppt/tags/tag4.xml><?xml version="1.0" encoding="utf-8"?>
<p:tagLst xmlns:a="http://schemas.openxmlformats.org/drawingml/2006/main" xmlns:r="http://schemas.openxmlformats.org/officeDocument/2006/relationships" xmlns:p="http://schemas.openxmlformats.org/presentationml/2006/main">
  <p:tag name="PA" val="v5.2.3"/>
</p:tagLst>
</file>

<file path=ppt/tags/tag5.xml><?xml version="1.0" encoding="utf-8"?>
<p:tagLst xmlns:a="http://schemas.openxmlformats.org/drawingml/2006/main" xmlns:r="http://schemas.openxmlformats.org/officeDocument/2006/relationships" xmlns:p="http://schemas.openxmlformats.org/presentationml/2006/main">
  <p:tag name="PA" val="v5.2.3"/>
</p:tagLst>
</file>

<file path=ppt/tags/tag6.xml><?xml version="1.0" encoding="utf-8"?>
<p:tagLst xmlns:a="http://schemas.openxmlformats.org/drawingml/2006/main" xmlns:r="http://schemas.openxmlformats.org/officeDocument/2006/relationships" xmlns:p="http://schemas.openxmlformats.org/presentationml/2006/main">
  <p:tag name="PA" val="v5.2.3"/>
</p:tagLst>
</file>

<file path=ppt/tags/tag7.xml><?xml version="1.0" encoding="utf-8"?>
<p:tagLst xmlns:a="http://schemas.openxmlformats.org/drawingml/2006/main" xmlns:r="http://schemas.openxmlformats.org/officeDocument/2006/relationships" xmlns:p="http://schemas.openxmlformats.org/presentationml/2006/main">
  <p:tag name="PA" val="v5.2.3"/>
</p:tagLst>
</file>

<file path=ppt/tags/tag8.xml><?xml version="1.0" encoding="utf-8"?>
<p:tagLst xmlns:a="http://schemas.openxmlformats.org/drawingml/2006/main" xmlns:r="http://schemas.openxmlformats.org/officeDocument/2006/relationships" xmlns:p="http://schemas.openxmlformats.org/presentationml/2006/main">
  <p:tag name="PA" val="v5.2.3"/>
</p:tagLst>
</file>

<file path=ppt/tags/tag9.xml><?xml version="1.0" encoding="utf-8"?>
<p:tagLst xmlns:a="http://schemas.openxmlformats.org/drawingml/2006/main" xmlns:r="http://schemas.openxmlformats.org/officeDocument/2006/relationships" xmlns:p="http://schemas.openxmlformats.org/presentationml/2006/main">
  <p:tag name="PA" val="v5.2.3"/>
</p:tagLst>
</file>

<file path=ppt/theme/theme1.xml><?xml version="1.0" encoding="utf-8"?>
<a:theme xmlns:a="http://schemas.openxmlformats.org/drawingml/2006/main" name="1_我给母校送模板_陕西师范大学​​">
  <a:themeElements>
    <a:clrScheme name="我给母校送模板_陕西师范大学">
      <a:dk1>
        <a:sysClr val="windowText" lastClr="000000"/>
      </a:dk1>
      <a:lt1>
        <a:sysClr val="window" lastClr="FFFFFF"/>
      </a:lt1>
      <a:dk2>
        <a:srgbClr val="44546A"/>
      </a:dk2>
      <a:lt2>
        <a:srgbClr val="E7E6E6"/>
      </a:lt2>
      <a:accent1>
        <a:srgbClr val="AE1C1C"/>
      </a:accent1>
      <a:accent2>
        <a:srgbClr val="FF4040"/>
      </a:accent2>
      <a:accent3>
        <a:srgbClr val="FF8080"/>
      </a:accent3>
      <a:accent4>
        <a:srgbClr val="535766"/>
      </a:accent4>
      <a:accent5>
        <a:srgbClr val="868C9D"/>
      </a:accent5>
      <a:accent6>
        <a:srgbClr val="6F7373"/>
      </a:accent6>
      <a:hlink>
        <a:srgbClr val="FFFFFF"/>
      </a:hlink>
      <a:folHlink>
        <a:srgbClr val="A2A4A4"/>
      </a:folHlink>
    </a:clrScheme>
    <a:fontScheme name="我给母校送模板_陕西师范大学">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我给母校送模板_陕西师范大学​​">
  <a:themeElements>
    <a:clrScheme name="我给母校送模板_陕西师范大学">
      <a:dk1>
        <a:sysClr val="windowText" lastClr="000000"/>
      </a:dk1>
      <a:lt1>
        <a:sysClr val="window" lastClr="FFFFFF"/>
      </a:lt1>
      <a:dk2>
        <a:srgbClr val="44546A"/>
      </a:dk2>
      <a:lt2>
        <a:srgbClr val="E7E6E6"/>
      </a:lt2>
      <a:accent1>
        <a:srgbClr val="AE1C1C"/>
      </a:accent1>
      <a:accent2>
        <a:srgbClr val="FF4040"/>
      </a:accent2>
      <a:accent3>
        <a:srgbClr val="FF8080"/>
      </a:accent3>
      <a:accent4>
        <a:srgbClr val="535766"/>
      </a:accent4>
      <a:accent5>
        <a:srgbClr val="868C9D"/>
      </a:accent5>
      <a:accent6>
        <a:srgbClr val="6F7373"/>
      </a:accent6>
      <a:hlink>
        <a:srgbClr val="0563C1"/>
      </a:hlink>
      <a:folHlink>
        <a:srgbClr val="A2A4A4"/>
      </a:folHlink>
    </a:clrScheme>
    <a:fontScheme name="我给母校送模板">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3282</TotalTime>
  <Words>6219</Words>
  <Application>Microsoft Office PowerPoint</Application>
  <PresentationFormat>宽屏</PresentationFormat>
  <Paragraphs>703</Paragraphs>
  <Slides>72</Slides>
  <Notes>68</Notes>
  <HiddenSlides>0</HiddenSlides>
  <MMClips>0</MMClips>
  <ScaleCrop>false</ScaleCrop>
  <HeadingPairs>
    <vt:vector size="6" baseType="variant">
      <vt:variant>
        <vt:lpstr>已用的字体</vt:lpstr>
      </vt:variant>
      <vt:variant>
        <vt:i4>14</vt:i4>
      </vt:variant>
      <vt:variant>
        <vt:lpstr>主题</vt:lpstr>
      </vt:variant>
      <vt:variant>
        <vt:i4>4</vt:i4>
      </vt:variant>
      <vt:variant>
        <vt:lpstr>幻灯片标题</vt:lpstr>
      </vt:variant>
      <vt:variant>
        <vt:i4>72</vt:i4>
      </vt:variant>
    </vt:vector>
  </HeadingPairs>
  <TitlesOfParts>
    <vt:vector size="90" baseType="lpstr">
      <vt:lpstr>Century Gothic</vt:lpstr>
      <vt:lpstr>等线</vt:lpstr>
      <vt:lpstr>黑体</vt:lpstr>
      <vt:lpstr>华文中宋</vt:lpstr>
      <vt:lpstr>宋体</vt:lpstr>
      <vt:lpstr>微软雅黑</vt:lpstr>
      <vt:lpstr>造字工房方黑（非商用）常规体</vt:lpstr>
      <vt:lpstr>Arial</vt:lpstr>
      <vt:lpstr>Arial</vt:lpstr>
      <vt:lpstr>Arial Black</vt:lpstr>
      <vt:lpstr>Calibri</vt:lpstr>
      <vt:lpstr>Segoe UI</vt:lpstr>
      <vt:lpstr>Segoe UI Light</vt:lpstr>
      <vt:lpstr>Times New Roman</vt:lpstr>
      <vt:lpstr>1_我给母校送模板_陕西师范大学​​</vt:lpstr>
      <vt:lpstr>2_我给母校送模板_陕西师范大学​​</vt:lpstr>
      <vt:lpstr>1_OfficePLUS</vt:lpstr>
      <vt:lpstr>2_OfficePLUS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汇报答辩通用PPT模板</vt:lpstr>
      <vt:lpstr>PowerPoint 演示文稿</vt:lpstr>
      <vt:lpstr>PowerPoint 演示文稿</vt:lpstr>
      <vt:lpstr>请输入您的标题</vt:lpstr>
      <vt:lpstr>请输入您的标题</vt:lpstr>
      <vt:lpstr>请输入您的标题</vt:lpstr>
      <vt:lpstr>请输入您的标题</vt:lpstr>
      <vt:lpstr>请输入您的标题</vt:lpstr>
      <vt:lpstr>感谢各位老师悉心指导</vt:lpstr>
      <vt:lpstr>一段文字页</vt:lpstr>
      <vt:lpstr>一段文字页</vt:lpstr>
      <vt:lpstr>一段文字页</vt:lpstr>
      <vt:lpstr>一段文字页-答辩环节</vt:lpstr>
      <vt:lpstr>一段图文页</vt:lpstr>
      <vt:lpstr>一段图文页</vt:lpstr>
      <vt:lpstr>两段文字页-并列</vt:lpstr>
      <vt:lpstr>两段文字-对比</vt:lpstr>
      <vt:lpstr>两段图文页</vt:lpstr>
      <vt:lpstr>两段图文页</vt:lpstr>
      <vt:lpstr>三段文字页-并列</vt:lpstr>
      <vt:lpstr>三段文字页-递进</vt:lpstr>
      <vt:lpstr>三段文字页-相关</vt:lpstr>
      <vt:lpstr>三段图文页</vt:lpstr>
      <vt:lpstr>三段图文页</vt:lpstr>
      <vt:lpstr>三段图文页-数据展示</vt:lpstr>
      <vt:lpstr>多段文字页-专属稿纸</vt:lpstr>
      <vt:lpstr>多段文字页-横向时间轴</vt:lpstr>
      <vt:lpstr>多段文字页-曲线时间轴</vt:lpstr>
      <vt:lpstr>多段文字页-对比</vt:lpstr>
      <vt:lpstr>多段图文页-纵向时间轴</vt:lpstr>
      <vt:lpstr>多段图文页-多图展示</vt:lpstr>
      <vt:lpstr>多段图文页-多图展示</vt:lpstr>
      <vt:lpstr>多段文字页-荣誉</vt:lpstr>
      <vt:lpstr>多段文字页-荣誉</vt:lpstr>
      <vt:lpstr>人物介绍页-名人名言</vt:lpstr>
      <vt:lpstr>人物介绍页-单人</vt:lpstr>
      <vt:lpstr>人物介绍页-双人</vt:lpstr>
      <vt:lpstr>人物介绍页-团队</vt:lpstr>
      <vt:lpstr>人物介绍页-团队</vt:lpstr>
      <vt:lpstr>人物介绍页-团队</vt:lpstr>
      <vt:lpstr>人物介绍页-团队</vt:lpstr>
      <vt:lpstr>音频播放页</vt:lpstr>
      <vt:lpstr>视频播放页</vt:lpstr>
      <vt:lpstr>表格-三线表</vt:lpstr>
      <vt:lpstr>折线图</vt:lpstr>
      <vt:lpstr>柱状图</vt:lpstr>
      <vt:lpstr>条形图</vt:lpstr>
      <vt:lpstr>饼图</vt:lpstr>
      <vt:lpstr>饼图</vt:lpstr>
      <vt:lpstr>授权转载作品  仅供学习交流 禁止商用</vt:lpstr>
      <vt:lpstr>字体规范</vt:lpstr>
      <vt:lpstr>色彩规范</vt:lpstr>
      <vt:lpstr>色彩规范</vt:lpstr>
      <vt:lpstr>图片素材</vt:lpstr>
      <vt:lpstr>图片素材</vt:lpstr>
      <vt:lpstr>作者信息</vt:lpstr>
      <vt:lpstr>授权转载作品，仅供学习交流之用，禁止商用。</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#我为母校送模板#</dc:title>
  <dc:creator>蛋 蛋</dc:creator>
  <cp:keywords>51PPT模板网</cp:keywords>
  <cp:lastModifiedBy>阳光 男孩</cp:lastModifiedBy>
  <cp:revision>364</cp:revision>
  <dcterms:created xsi:type="dcterms:W3CDTF">2019-01-19T05:23:43Z</dcterms:created>
  <dcterms:modified xsi:type="dcterms:W3CDTF">2019-05-13T14:35:44Z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2019-04-13T06:10:59.6068953Z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d22b2c19-aa06-40c3-996d-3c48891b4423</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