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1.xml" ContentType="application/vnd.openxmlformats-officedocument.drawingml.chart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83" r:id="rId3"/>
    <p:sldId id="286" r:id="rId4"/>
    <p:sldId id="264" r:id="rId5"/>
    <p:sldId id="266" r:id="rId6"/>
    <p:sldId id="267" r:id="rId7"/>
    <p:sldId id="269" r:id="rId8"/>
    <p:sldId id="287" r:id="rId9"/>
    <p:sldId id="262" r:id="rId10"/>
    <p:sldId id="270" r:id="rId11"/>
    <p:sldId id="290" r:id="rId12"/>
    <p:sldId id="260" r:id="rId13"/>
    <p:sldId id="293" r:id="rId14"/>
    <p:sldId id="295" r:id="rId15"/>
    <p:sldId id="261" r:id="rId16"/>
    <p:sldId id="273" r:id="rId17"/>
    <p:sldId id="274" r:id="rId18"/>
    <p:sldId id="275" r:id="rId19"/>
    <p:sldId id="296" r:id="rId20"/>
    <p:sldId id="276" r:id="rId21"/>
    <p:sldId id="291" r:id="rId22"/>
    <p:sldId id="294" r:id="rId23"/>
    <p:sldId id="278" r:id="rId24"/>
    <p:sldId id="297" r:id="rId25"/>
    <p:sldId id="298" r:id="rId26"/>
    <p:sldId id="299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68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6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26" y="4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3"/>
              </a:solidFill>
              <a:ln w="3810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B67-4DF7-87B6-70821CEC1358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B67-4DF7-87B6-70821CEC1358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辅助数据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</c:v>
                </c:pt>
                <c:pt idx="1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AB67-4DF7-87B6-70821CEC135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 w="3810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AB67-4DF7-87B6-70821CEC1358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AB67-4DF7-87B6-70821CEC1358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辅助数据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</c:v>
                </c:pt>
                <c:pt idx="1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AB67-4DF7-87B6-70821CEC135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3810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AB67-4DF7-87B6-70821CEC1358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AB67-4DF7-87B6-70821CEC1358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辅助数据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3</c:v>
                </c:pt>
                <c:pt idx="1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AB67-4DF7-87B6-70821CEC13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1"/>
        <c:holeSize val="39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Arial" panose="020B0604020202020204"/>
          <a:ea typeface="微软雅黑" panose="020B0503020204020204" pitchFamily="34" charset="-122"/>
          <a:sym typeface="Arial" panose="020B0604020202020204"/>
        </a:defRPr>
      </a:pPr>
      <a:endParaRPr lang="zh-CN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801D2B-0F5D-44F2-A4A3-61BC95224C75}" type="datetimeFigureOut">
              <a:rPr lang="zh-CN" altLang="en-US" smtClean="0"/>
              <a:t>2019/5/14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0679A9-DCC5-40C8-AF47-138F0FF44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6570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0086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2EB20A-403F-44E9-9F40-29DD8395CE08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0837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7638" y="514350"/>
            <a:ext cx="4570412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30068121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4138974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0288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8027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10368621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27A5AF-27D9-47DC-8AB2-8E6B8E983B8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043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52140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02928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13289915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2724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25796797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18410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38342810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1920291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65829-4C48-4427-8C22-1EE18F5EB61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0479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25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5916B6D-E93A-4CA8-91CC-5C84B92A54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5C10583C-8E0F-49B5-8E35-8EBA06732A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9D0BFF8A-1FE5-48A4-9CE6-97F84E558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1ECD3-3CE2-4CA9-8A50-DBD34EAE226A}" type="datetimeFigureOut">
              <a:rPr lang="zh-CN" altLang="en-US" smtClean="0"/>
              <a:t>2019/5/14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10783E0D-41E3-4DB1-83DE-624A5D5D73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FE4F93E2-44D8-4D35-94E5-4A8204834D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35E2A-776A-4478-8714-67A6E3B930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904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AD58970-E0EA-4790-B1D7-B7B2BA449A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385DB8CD-B056-4BA4-96EA-9630FFA3A5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F7FD746-A127-4A79-AC5D-3D38187F69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1ECD3-3CE2-4CA9-8A50-DBD34EAE226A}" type="datetimeFigureOut">
              <a:rPr lang="zh-CN" altLang="en-US" smtClean="0"/>
              <a:t>2019/5/14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11CEF779-B40F-4D99-80E2-59B914AF69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4BAC28B-A9FC-4AAA-8816-347EF313B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35E2A-776A-4478-8714-67A6E3B930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6893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03CF71E6-DBBB-4794-84D1-02E2734B98F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033B9A55-66C0-42F4-8E85-B75E695B77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4A7AA00-134E-4CC1-8A62-E7B2D9D773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1ECD3-3CE2-4CA9-8A50-DBD34EAE226A}" type="datetimeFigureOut">
              <a:rPr lang="zh-CN" altLang="en-US" smtClean="0"/>
              <a:t>2019/5/14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C99AEEDF-4DA3-43D7-83C3-4ADD3BE15B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DDDFC81-DDAB-4DC5-9B9B-5845D7AEDF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35E2A-776A-4478-8714-67A6E3B930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9251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41421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3DDEEED-9ACE-4DEA-BA0D-A5C3A13F2C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332743C-5C23-46F1-950F-5F498549DF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1CB9E0B-7770-4393-BC39-4CB0E98E82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1ECD3-3CE2-4CA9-8A50-DBD34EAE226A}" type="datetimeFigureOut">
              <a:rPr lang="zh-CN" altLang="en-US" smtClean="0"/>
              <a:t>2019/5/14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DD2CDF94-5DF2-42C1-BD6C-7477143CAB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0D343F48-A518-48F3-932D-89A5672909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35E2A-776A-4478-8714-67A6E3B930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943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48B9B95-615B-413F-8BD5-B97EDFC740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22E900E8-8369-4280-BF8E-0A86FEA376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94B03CD-4BC1-471C-9B6B-A16287D177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1ECD3-3CE2-4CA9-8A50-DBD34EAE226A}" type="datetimeFigureOut">
              <a:rPr lang="zh-CN" altLang="en-US" smtClean="0"/>
              <a:t>2019/5/14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C575F87E-DB1D-41FC-962C-1F2D301208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D10DFDBC-FDCC-47C6-9833-0597FFF65F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35E2A-776A-4478-8714-67A6E3B930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74825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F202C44-A0A4-4211-A23B-BD721A7196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9F68B344-4D85-4328-960C-2CA6DC41FF4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F3C01AC2-4876-463D-B9C7-3A9C6D5497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CC89616F-7431-40EF-A358-EB2D51FB6D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1ECD3-3CE2-4CA9-8A50-DBD34EAE226A}" type="datetimeFigureOut">
              <a:rPr lang="zh-CN" altLang="en-US" smtClean="0"/>
              <a:t>2019/5/14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D701F5AB-E7DD-4529-BB0D-09C2B0AC61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79427287-E777-4B6A-B45C-FEDD46D07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35E2A-776A-4478-8714-67A6E3B930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0262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84B5C8F-44A1-4BA7-B330-38B204BF67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04A50FE1-DA85-4D16-AB2C-6A778AA0C2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313B2389-F261-4C9D-8A30-A6F00C247A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B90C9DC6-C221-4D2B-8478-94BC46A4C9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E2418319-E29F-4849-BDDF-5EB1D18E227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8534CD72-61FB-41DB-A423-E58764FD3A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1ECD3-3CE2-4CA9-8A50-DBD34EAE226A}" type="datetimeFigureOut">
              <a:rPr lang="zh-CN" altLang="en-US" smtClean="0"/>
              <a:t>2019/5/14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877D935C-A15A-41A7-8AF7-2F5D07410A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8487571D-7CF8-4E68-AD3F-5BF199314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35E2A-776A-4478-8714-67A6E3B930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0379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75D4D43-02C4-438B-8FDF-DD4F6AD99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CD1AEB28-75D5-431B-8417-DA8540D551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1ECD3-3CE2-4CA9-8A50-DBD34EAE226A}" type="datetimeFigureOut">
              <a:rPr lang="zh-CN" altLang="en-US" smtClean="0"/>
              <a:t>2019/5/14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1E259916-F0ED-4AE2-AFBC-168AEC1EE1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C9FC3321-9B0C-4133-8259-EAB43A93A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35E2A-776A-4478-8714-67A6E3B930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3698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8F652F77-328F-4EEB-9B00-45C5F7F110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1ECD3-3CE2-4CA9-8A50-DBD34EAE226A}" type="datetimeFigureOut">
              <a:rPr lang="zh-CN" altLang="en-US" smtClean="0"/>
              <a:t>2019/5/14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31650C6-5978-495D-B7DE-1A9F28C394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3AE28FDC-BD77-4189-AA1A-0EFB28FA0E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35E2A-776A-4478-8714-67A6E3B930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013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30FFA17-43EE-4195-BD44-EC8B876FF4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02DEF4A8-86A1-4D42-B73A-C97265A34B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F22BBFC0-E11B-4285-8747-F1DC4121BB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BF1202EC-B202-46E1-9CC9-68D63D271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1ECD3-3CE2-4CA9-8A50-DBD34EAE226A}" type="datetimeFigureOut">
              <a:rPr lang="zh-CN" altLang="en-US" smtClean="0"/>
              <a:t>2019/5/14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42046E19-472A-4DA4-8524-9EE49C9245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690C65FC-5E79-434F-B65A-B025B5E52A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35E2A-776A-4478-8714-67A6E3B930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629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1859ED7-67E0-438B-A2C7-7DEA82A1B5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5D43AC48-3429-438D-978D-87007549E1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A8F5FC99-725B-4050-865E-60FB81FCBF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651E4CAC-BF6D-43A3-957F-BDBF122567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1ECD3-3CE2-4CA9-8A50-DBD34EAE226A}" type="datetimeFigureOut">
              <a:rPr lang="zh-CN" altLang="en-US" smtClean="0"/>
              <a:t>2019/5/14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AB80646D-E288-4378-98CC-876506DDD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73557C73-42CC-4ACE-9E36-1A98A77BED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35E2A-776A-4478-8714-67A6E3B930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231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1344DE31-9CFC-401B-8F26-64966C74B7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4EC15A4F-9735-4541-8813-72972E184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32673B8-6FD0-4F16-9540-4DEAE94457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11ECD3-3CE2-4CA9-8A50-DBD34EAE226A}" type="datetimeFigureOut">
              <a:rPr lang="zh-CN" altLang="en-US" smtClean="0"/>
              <a:t>2019/5/14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5D4BC79F-8B80-44ED-8469-A00C8C100C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3187CC41-2348-458B-98DC-09313C4020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F35E2A-776A-4478-8714-67A6E3B930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6550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9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8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0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D706515-9667-4DC4-B783-F5037256D0A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3" b="7833"/>
          <a:stretch/>
        </p:blipFill>
        <p:spPr>
          <a:xfrm>
            <a:off x="-7620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28B85251-A941-4E7C-B5D7-BDE868265CD1}"/>
              </a:ext>
            </a:extLst>
          </p:cNvPr>
          <p:cNvSpPr/>
          <p:nvPr/>
        </p:nvSpPr>
        <p:spPr>
          <a:xfrm>
            <a:off x="798286" y="1773820"/>
            <a:ext cx="10587808" cy="3310359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40241E72-6C21-4251-A02B-C34072C7B5AD}"/>
              </a:ext>
            </a:extLst>
          </p:cNvPr>
          <p:cNvSpPr/>
          <p:nvPr/>
        </p:nvSpPr>
        <p:spPr>
          <a:xfrm>
            <a:off x="563331" y="1565854"/>
            <a:ext cx="11065338" cy="3726293"/>
          </a:xfrm>
          <a:prstGeom prst="rect">
            <a:avLst/>
          </a:prstGeom>
          <a:solidFill>
            <a:schemeClr val="bg1"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1878779E-120D-40A3-8101-1C057CECCC0A}"/>
              </a:ext>
            </a:extLst>
          </p:cNvPr>
          <p:cNvSpPr/>
          <p:nvPr/>
        </p:nvSpPr>
        <p:spPr>
          <a:xfrm>
            <a:off x="1757312" y="2464283"/>
            <a:ext cx="867737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000" b="1" spc="300" dirty="0">
                <a:solidFill>
                  <a:srgbClr val="1068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医疗医学</a:t>
            </a:r>
            <a:r>
              <a:rPr lang="en-US" altLang="zh-CN" sz="80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80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模板</a:t>
            </a:r>
            <a:endParaRPr lang="zh-CN" altLang="en-US" sz="8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426B1620-AEA6-466F-8516-36350F090C9B}"/>
              </a:ext>
            </a:extLst>
          </p:cNvPr>
          <p:cNvSpPr/>
          <p:nvPr/>
        </p:nvSpPr>
        <p:spPr>
          <a:xfrm>
            <a:off x="1762548" y="3688418"/>
            <a:ext cx="8666904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By faith I mean a vision of good one cherishes and the enthusiasm that pushes one to seek its fulfillment regardless of obstacles. By faith I By faith I mean a vision of good one cherishes and the enthusiasm that pushes one to seek its fulfillment regardless of obstacles. By faith I</a:t>
            </a:r>
          </a:p>
          <a:p>
            <a:pPr algn="ct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TextBox 60">
            <a:extLst>
              <a:ext uri="{FF2B5EF4-FFF2-40B4-BE49-F238E27FC236}">
                <a16:creationId xmlns="" xmlns:a16="http://schemas.microsoft.com/office/drawing/2014/main" id="{EE4DBBA2-B43E-4C15-A382-071CC94CF8EA}"/>
              </a:ext>
            </a:extLst>
          </p:cNvPr>
          <p:cNvSpPr txBox="1"/>
          <p:nvPr/>
        </p:nvSpPr>
        <p:spPr>
          <a:xfrm>
            <a:off x="3473325" y="2002618"/>
            <a:ext cx="52453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17"/>
            <a:r>
              <a:rPr lang="en-US" sz="2400" b="1" spc="1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WRITE A TITLE IN THIS SECTION</a:t>
            </a:r>
            <a:endParaRPr lang="en-US" sz="2800" b="1" spc="15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D2764E7A-CBC0-4A23-A543-6864E904B952}"/>
              </a:ext>
            </a:extLst>
          </p:cNvPr>
          <p:cNvSpPr txBox="1"/>
          <p:nvPr/>
        </p:nvSpPr>
        <p:spPr>
          <a:xfrm>
            <a:off x="5053330" y="4336078"/>
            <a:ext cx="2085340" cy="338554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设计师：</a:t>
            </a:r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老司机</a:t>
            </a:r>
          </a:p>
        </p:txBody>
      </p:sp>
    </p:spTree>
    <p:extLst>
      <p:ext uri="{BB962C8B-B14F-4D97-AF65-F5344CB8AC3E}">
        <p14:creationId xmlns:p14="http://schemas.microsoft.com/office/powerpoint/2010/main" val="19433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8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3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8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Oval 59"/>
          <p:cNvSpPr/>
          <p:nvPr/>
        </p:nvSpPr>
        <p:spPr>
          <a:xfrm>
            <a:off x="5294660" y="4486527"/>
            <a:ext cx="1052556" cy="1052556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327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Oval 57"/>
          <p:cNvSpPr/>
          <p:nvPr/>
        </p:nvSpPr>
        <p:spPr>
          <a:xfrm>
            <a:off x="6607418" y="4011269"/>
            <a:ext cx="1052556" cy="1052556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327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Oval 58"/>
          <p:cNvSpPr/>
          <p:nvPr/>
        </p:nvSpPr>
        <p:spPr>
          <a:xfrm>
            <a:off x="4274609" y="3610186"/>
            <a:ext cx="1052556" cy="1052556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327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6898259" y="2791134"/>
            <a:ext cx="1052556" cy="1052556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327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5844155" y="1917333"/>
            <a:ext cx="1052556" cy="1052556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327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Oval 44"/>
          <p:cNvSpPr/>
          <p:nvPr/>
        </p:nvSpPr>
        <p:spPr>
          <a:xfrm>
            <a:off x="4590375" y="2289623"/>
            <a:ext cx="1052556" cy="1052556"/>
          </a:xfrm>
          <a:prstGeom prst="ellipse">
            <a:avLst/>
          </a:prstGeom>
          <a:solidFill>
            <a:schemeClr val="accent1"/>
          </a:solidFill>
          <a:ln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327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Hexagon 43"/>
          <p:cNvSpPr/>
          <p:nvPr/>
        </p:nvSpPr>
        <p:spPr>
          <a:xfrm>
            <a:off x="5016043" y="3002072"/>
            <a:ext cx="750300" cy="646811"/>
          </a:xfrm>
          <a:prstGeom prst="hexagon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1707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46" name="Hexagon 45"/>
          <p:cNvSpPr/>
          <p:nvPr/>
        </p:nvSpPr>
        <p:spPr>
          <a:xfrm>
            <a:off x="6432769" y="3002072"/>
            <a:ext cx="750300" cy="646811"/>
          </a:xfrm>
          <a:prstGeom prst="hexagon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1707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7" name="Hexagon 46"/>
          <p:cNvSpPr/>
          <p:nvPr/>
        </p:nvSpPr>
        <p:spPr>
          <a:xfrm>
            <a:off x="5730532" y="2628801"/>
            <a:ext cx="750300" cy="646811"/>
          </a:xfrm>
          <a:prstGeom prst="hexagon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1707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48" name="Hexagon 47"/>
          <p:cNvSpPr/>
          <p:nvPr/>
        </p:nvSpPr>
        <p:spPr>
          <a:xfrm>
            <a:off x="5016043" y="3785540"/>
            <a:ext cx="750300" cy="646811"/>
          </a:xfrm>
          <a:prstGeom prst="hexagon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1707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06</a:t>
            </a:r>
          </a:p>
        </p:txBody>
      </p:sp>
      <p:sp>
        <p:nvSpPr>
          <p:cNvPr id="50" name="Hexagon 49"/>
          <p:cNvSpPr/>
          <p:nvPr/>
        </p:nvSpPr>
        <p:spPr>
          <a:xfrm>
            <a:off x="6406195" y="3762062"/>
            <a:ext cx="750300" cy="646811"/>
          </a:xfrm>
          <a:prstGeom prst="hexagon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1707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52" name="Hexagon 51"/>
          <p:cNvSpPr/>
          <p:nvPr/>
        </p:nvSpPr>
        <p:spPr>
          <a:xfrm>
            <a:off x="5730532" y="4187510"/>
            <a:ext cx="750300" cy="646811"/>
          </a:xfrm>
          <a:prstGeom prst="hexagon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1707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</a:p>
        </p:txBody>
      </p:sp>
      <p:sp>
        <p:nvSpPr>
          <p:cNvPr id="63" name="Freeform 62"/>
          <p:cNvSpPr>
            <a:spLocks noEditPoints="1"/>
          </p:cNvSpPr>
          <p:nvPr/>
        </p:nvSpPr>
        <p:spPr bwMode="auto">
          <a:xfrm>
            <a:off x="4954321" y="2542416"/>
            <a:ext cx="305006" cy="445595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16" y="74"/>
              </a:cxn>
              <a:cxn ang="0">
                <a:pos x="35" y="102"/>
              </a:cxn>
              <a:cxn ang="0">
                <a:pos x="54" y="74"/>
              </a:cxn>
              <a:cxn ang="0">
                <a:pos x="70" y="35"/>
              </a:cxn>
              <a:cxn ang="0">
                <a:pos x="35" y="0"/>
              </a:cxn>
              <a:cxn ang="0">
                <a:pos x="43" y="87"/>
              </a:cxn>
              <a:cxn ang="0">
                <a:pos x="27" y="89"/>
              </a:cxn>
              <a:cxn ang="0">
                <a:pos x="26" y="83"/>
              </a:cxn>
              <a:cxn ang="0">
                <a:pos x="26" y="83"/>
              </a:cxn>
              <a:cxn ang="0">
                <a:pos x="45" y="80"/>
              </a:cxn>
              <a:cxn ang="0">
                <a:pos x="44" y="83"/>
              </a:cxn>
              <a:cxn ang="0">
                <a:pos x="43" y="87"/>
              </a:cxn>
              <a:cxn ang="0">
                <a:pos x="25" y="79"/>
              </a:cxn>
              <a:cxn ang="0">
                <a:pos x="23" y="73"/>
              </a:cxn>
              <a:cxn ang="0">
                <a:pos x="47" y="73"/>
              </a:cxn>
              <a:cxn ang="0">
                <a:pos x="46" y="77"/>
              </a:cxn>
              <a:cxn ang="0">
                <a:pos x="25" y="79"/>
              </a:cxn>
              <a:cxn ang="0">
                <a:pos x="35" y="96"/>
              </a:cxn>
              <a:cxn ang="0">
                <a:pos x="29" y="92"/>
              </a:cxn>
              <a:cxn ang="0">
                <a:pos x="42" y="90"/>
              </a:cxn>
              <a:cxn ang="0">
                <a:pos x="35" y="96"/>
              </a:cxn>
              <a:cxn ang="0">
                <a:pos x="50" y="67"/>
              </a:cxn>
              <a:cxn ang="0">
                <a:pos x="20" y="67"/>
              </a:cxn>
              <a:cxn ang="0">
                <a:pos x="15" y="57"/>
              </a:cxn>
              <a:cxn ang="0">
                <a:pos x="6" y="35"/>
              </a:cxn>
              <a:cxn ang="0">
                <a:pos x="35" y="6"/>
              </a:cxn>
              <a:cxn ang="0">
                <a:pos x="64" y="35"/>
              </a:cxn>
              <a:cxn ang="0">
                <a:pos x="55" y="57"/>
              </a:cxn>
              <a:cxn ang="0">
                <a:pos x="50" y="67"/>
              </a:cxn>
              <a:cxn ang="0">
                <a:pos x="50" y="67"/>
              </a:cxn>
              <a:cxn ang="0">
                <a:pos x="50" y="67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4365" tIns="47184" rIns="94365" bIns="4718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32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Freeform 69"/>
          <p:cNvSpPr>
            <a:spLocks/>
          </p:cNvSpPr>
          <p:nvPr/>
        </p:nvSpPr>
        <p:spPr bwMode="auto">
          <a:xfrm>
            <a:off x="6285595" y="2213307"/>
            <a:ext cx="186493" cy="350307"/>
          </a:xfrm>
          <a:custGeom>
            <a:avLst/>
            <a:gdLst/>
            <a:ahLst/>
            <a:cxnLst>
              <a:cxn ang="0">
                <a:pos x="21" y="57"/>
              </a:cxn>
              <a:cxn ang="0">
                <a:pos x="21" y="63"/>
              </a:cxn>
              <a:cxn ang="0">
                <a:pos x="20" y="64"/>
              </a:cxn>
              <a:cxn ang="0">
                <a:pos x="15" y="64"/>
              </a:cxn>
              <a:cxn ang="0">
                <a:pos x="14" y="63"/>
              </a:cxn>
              <a:cxn ang="0">
                <a:pos x="14" y="57"/>
              </a:cxn>
              <a:cxn ang="0">
                <a:pos x="1" y="50"/>
              </a:cxn>
              <a:cxn ang="0">
                <a:pos x="1" y="49"/>
              </a:cxn>
              <a:cxn ang="0">
                <a:pos x="4" y="44"/>
              </a:cxn>
              <a:cxn ang="0">
                <a:pos x="5" y="43"/>
              </a:cxn>
              <a:cxn ang="0">
                <a:pos x="6" y="44"/>
              </a:cxn>
              <a:cxn ang="0">
                <a:pos x="17" y="49"/>
              </a:cxn>
              <a:cxn ang="0">
                <a:pos x="25" y="43"/>
              </a:cxn>
              <a:cxn ang="0">
                <a:pos x="16" y="36"/>
              </a:cxn>
              <a:cxn ang="0">
                <a:pos x="1" y="21"/>
              </a:cxn>
              <a:cxn ang="0">
                <a:pos x="14" y="8"/>
              </a:cxn>
              <a:cxn ang="0">
                <a:pos x="14" y="1"/>
              </a:cxn>
              <a:cxn ang="0">
                <a:pos x="15" y="0"/>
              </a:cxn>
              <a:cxn ang="0">
                <a:pos x="20" y="0"/>
              </a:cxn>
              <a:cxn ang="0">
                <a:pos x="21" y="1"/>
              </a:cxn>
              <a:cxn ang="0">
                <a:pos x="21" y="7"/>
              </a:cxn>
              <a:cxn ang="0">
                <a:pos x="32" y="12"/>
              </a:cxn>
              <a:cxn ang="0">
                <a:pos x="32" y="14"/>
              </a:cxn>
              <a:cxn ang="0">
                <a:pos x="29" y="19"/>
              </a:cxn>
              <a:cxn ang="0">
                <a:pos x="29" y="19"/>
              </a:cxn>
              <a:cxn ang="0">
                <a:pos x="28" y="19"/>
              </a:cxn>
              <a:cxn ang="0">
                <a:pos x="18" y="15"/>
              </a:cxn>
              <a:cxn ang="0">
                <a:pos x="10" y="21"/>
              </a:cxn>
              <a:cxn ang="0">
                <a:pos x="20" y="28"/>
              </a:cxn>
              <a:cxn ang="0">
                <a:pos x="34" y="42"/>
              </a:cxn>
              <a:cxn ang="0">
                <a:pos x="21" y="57"/>
              </a:cxn>
            </a:cxnLst>
            <a:rect l="0" t="0" r="r" b="b"/>
            <a:pathLst>
              <a:path w="34" h="64">
                <a:moveTo>
                  <a:pt x="21" y="57"/>
                </a:moveTo>
                <a:cubicBezTo>
                  <a:pt x="21" y="63"/>
                  <a:pt x="21" y="63"/>
                  <a:pt x="21" y="63"/>
                </a:cubicBezTo>
                <a:cubicBezTo>
                  <a:pt x="21" y="63"/>
                  <a:pt x="20" y="64"/>
                  <a:pt x="20" y="64"/>
                </a:cubicBezTo>
                <a:cubicBezTo>
                  <a:pt x="15" y="64"/>
                  <a:pt x="15" y="64"/>
                  <a:pt x="15" y="64"/>
                </a:cubicBezTo>
                <a:cubicBezTo>
                  <a:pt x="14" y="64"/>
                  <a:pt x="14" y="63"/>
                  <a:pt x="14" y="63"/>
                </a:cubicBezTo>
                <a:cubicBezTo>
                  <a:pt x="14" y="57"/>
                  <a:pt x="14" y="57"/>
                  <a:pt x="14" y="57"/>
                </a:cubicBezTo>
                <a:cubicBezTo>
                  <a:pt x="5" y="55"/>
                  <a:pt x="1" y="50"/>
                  <a:pt x="1" y="50"/>
                </a:cubicBezTo>
                <a:cubicBezTo>
                  <a:pt x="0" y="50"/>
                  <a:pt x="0" y="49"/>
                  <a:pt x="1" y="49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44"/>
                  <a:pt x="5" y="43"/>
                  <a:pt x="5" y="43"/>
                </a:cubicBezTo>
                <a:cubicBezTo>
                  <a:pt x="5" y="43"/>
                  <a:pt x="6" y="44"/>
                  <a:pt x="6" y="44"/>
                </a:cubicBezTo>
                <a:cubicBezTo>
                  <a:pt x="6" y="44"/>
                  <a:pt x="11" y="49"/>
                  <a:pt x="17" y="49"/>
                </a:cubicBezTo>
                <a:cubicBezTo>
                  <a:pt x="21" y="49"/>
                  <a:pt x="25" y="47"/>
                  <a:pt x="25" y="43"/>
                </a:cubicBezTo>
                <a:cubicBezTo>
                  <a:pt x="25" y="39"/>
                  <a:pt x="20" y="38"/>
                  <a:pt x="16" y="36"/>
                </a:cubicBezTo>
                <a:cubicBezTo>
                  <a:pt x="9" y="33"/>
                  <a:pt x="1" y="30"/>
                  <a:pt x="1" y="21"/>
                </a:cubicBezTo>
                <a:cubicBezTo>
                  <a:pt x="1" y="14"/>
                  <a:pt x="6" y="9"/>
                  <a:pt x="14" y="8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0"/>
                  <a:pt x="14" y="0"/>
                  <a:pt x="15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1" y="0"/>
                  <a:pt x="21" y="1"/>
                </a:cubicBezTo>
                <a:cubicBezTo>
                  <a:pt x="21" y="7"/>
                  <a:pt x="21" y="7"/>
                  <a:pt x="21" y="7"/>
                </a:cubicBezTo>
                <a:cubicBezTo>
                  <a:pt x="28" y="8"/>
                  <a:pt x="32" y="12"/>
                  <a:pt x="32" y="12"/>
                </a:cubicBezTo>
                <a:cubicBezTo>
                  <a:pt x="33" y="13"/>
                  <a:pt x="33" y="13"/>
                  <a:pt x="32" y="14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3" y="15"/>
                  <a:pt x="18" y="15"/>
                </a:cubicBezTo>
                <a:cubicBezTo>
                  <a:pt x="13" y="15"/>
                  <a:pt x="10" y="18"/>
                  <a:pt x="10" y="21"/>
                </a:cubicBezTo>
                <a:cubicBezTo>
                  <a:pt x="10" y="25"/>
                  <a:pt x="15" y="26"/>
                  <a:pt x="20" y="28"/>
                </a:cubicBezTo>
                <a:cubicBezTo>
                  <a:pt x="26" y="31"/>
                  <a:pt x="34" y="34"/>
                  <a:pt x="34" y="42"/>
                </a:cubicBezTo>
                <a:cubicBezTo>
                  <a:pt x="34" y="50"/>
                  <a:pt x="28" y="55"/>
                  <a:pt x="21" y="5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4365" tIns="47184" rIns="94365" bIns="4718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32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Freeform 23"/>
          <p:cNvSpPr>
            <a:spLocks noEditPoints="1"/>
          </p:cNvSpPr>
          <p:nvPr/>
        </p:nvSpPr>
        <p:spPr bwMode="auto">
          <a:xfrm>
            <a:off x="7287745" y="3168776"/>
            <a:ext cx="293589" cy="277610"/>
          </a:xfrm>
          <a:custGeom>
            <a:avLst/>
            <a:gdLst/>
            <a:ahLst/>
            <a:cxnLst>
              <a:cxn ang="0">
                <a:pos x="68" y="14"/>
              </a:cxn>
              <a:cxn ang="0">
                <a:pos x="68" y="18"/>
              </a:cxn>
              <a:cxn ang="0">
                <a:pos x="64" y="18"/>
              </a:cxn>
              <a:cxn ang="0">
                <a:pos x="61" y="21"/>
              </a:cxn>
              <a:cxn ang="0">
                <a:pos x="7" y="21"/>
              </a:cxn>
              <a:cxn ang="0">
                <a:pos x="4" y="18"/>
              </a:cxn>
              <a:cxn ang="0">
                <a:pos x="0" y="18"/>
              </a:cxn>
              <a:cxn ang="0">
                <a:pos x="0" y="14"/>
              </a:cxn>
              <a:cxn ang="0">
                <a:pos x="34" y="0"/>
              </a:cxn>
              <a:cxn ang="0">
                <a:pos x="68" y="14"/>
              </a:cxn>
              <a:cxn ang="0">
                <a:pos x="68" y="60"/>
              </a:cxn>
              <a:cxn ang="0">
                <a:pos x="68" y="64"/>
              </a:cxn>
              <a:cxn ang="0">
                <a:pos x="0" y="64"/>
              </a:cxn>
              <a:cxn ang="0">
                <a:pos x="0" y="60"/>
              </a:cxn>
              <a:cxn ang="0">
                <a:pos x="2" y="57"/>
              </a:cxn>
              <a:cxn ang="0">
                <a:pos x="66" y="57"/>
              </a:cxn>
              <a:cxn ang="0">
                <a:pos x="68" y="60"/>
              </a:cxn>
              <a:cxn ang="0">
                <a:pos x="18" y="23"/>
              </a:cxn>
              <a:cxn ang="0">
                <a:pos x="18" y="50"/>
              </a:cxn>
              <a:cxn ang="0">
                <a:pos x="23" y="50"/>
              </a:cxn>
              <a:cxn ang="0">
                <a:pos x="23" y="23"/>
              </a:cxn>
              <a:cxn ang="0">
                <a:pos x="32" y="23"/>
              </a:cxn>
              <a:cxn ang="0">
                <a:pos x="32" y="50"/>
              </a:cxn>
              <a:cxn ang="0">
                <a:pos x="36" y="50"/>
              </a:cxn>
              <a:cxn ang="0">
                <a:pos x="36" y="23"/>
              </a:cxn>
              <a:cxn ang="0">
                <a:pos x="45" y="23"/>
              </a:cxn>
              <a:cxn ang="0">
                <a:pos x="45" y="50"/>
              </a:cxn>
              <a:cxn ang="0">
                <a:pos x="50" y="50"/>
              </a:cxn>
              <a:cxn ang="0">
                <a:pos x="50" y="23"/>
              </a:cxn>
              <a:cxn ang="0">
                <a:pos x="59" y="23"/>
              </a:cxn>
              <a:cxn ang="0">
                <a:pos x="59" y="50"/>
              </a:cxn>
              <a:cxn ang="0">
                <a:pos x="61" y="50"/>
              </a:cxn>
              <a:cxn ang="0">
                <a:pos x="64" y="53"/>
              </a:cxn>
              <a:cxn ang="0">
                <a:pos x="64" y="55"/>
              </a:cxn>
              <a:cxn ang="0">
                <a:pos x="4" y="55"/>
              </a:cxn>
              <a:cxn ang="0">
                <a:pos x="4" y="53"/>
              </a:cxn>
              <a:cxn ang="0">
                <a:pos x="7" y="50"/>
              </a:cxn>
              <a:cxn ang="0">
                <a:pos x="9" y="50"/>
              </a:cxn>
              <a:cxn ang="0">
                <a:pos x="9" y="23"/>
              </a:cxn>
              <a:cxn ang="0">
                <a:pos x="18" y="23"/>
              </a:cxn>
            </a:cxnLst>
            <a:rect l="0" t="0" r="r" b="b"/>
            <a:pathLst>
              <a:path w="68" h="64">
                <a:moveTo>
                  <a:pt x="68" y="14"/>
                </a:moveTo>
                <a:cubicBezTo>
                  <a:pt x="68" y="18"/>
                  <a:pt x="68" y="18"/>
                  <a:pt x="68" y="18"/>
                </a:cubicBezTo>
                <a:cubicBezTo>
                  <a:pt x="64" y="18"/>
                  <a:pt x="64" y="18"/>
                  <a:pt x="64" y="18"/>
                </a:cubicBezTo>
                <a:cubicBezTo>
                  <a:pt x="64" y="20"/>
                  <a:pt x="63" y="21"/>
                  <a:pt x="61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5" y="21"/>
                  <a:pt x="4" y="20"/>
                  <a:pt x="4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4"/>
                  <a:pt x="0" y="14"/>
                  <a:pt x="0" y="14"/>
                </a:cubicBezTo>
                <a:cubicBezTo>
                  <a:pt x="34" y="0"/>
                  <a:pt x="34" y="0"/>
                  <a:pt x="34" y="0"/>
                </a:cubicBezTo>
                <a:lnTo>
                  <a:pt x="68" y="14"/>
                </a:lnTo>
                <a:close/>
                <a:moveTo>
                  <a:pt x="68" y="60"/>
                </a:moveTo>
                <a:cubicBezTo>
                  <a:pt x="68" y="64"/>
                  <a:pt x="68" y="64"/>
                  <a:pt x="68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8"/>
                  <a:pt x="1" y="57"/>
                  <a:pt x="2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7" y="57"/>
                  <a:pt x="68" y="58"/>
                  <a:pt x="68" y="60"/>
                </a:cubicBezTo>
                <a:close/>
                <a:moveTo>
                  <a:pt x="18" y="23"/>
                </a:moveTo>
                <a:cubicBezTo>
                  <a:pt x="18" y="50"/>
                  <a:pt x="18" y="50"/>
                  <a:pt x="18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23"/>
                  <a:pt x="23" y="23"/>
                  <a:pt x="23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50"/>
                  <a:pt x="32" y="50"/>
                  <a:pt x="32" y="50"/>
                </a:cubicBezTo>
                <a:cubicBezTo>
                  <a:pt x="36" y="50"/>
                  <a:pt x="36" y="50"/>
                  <a:pt x="36" y="50"/>
                </a:cubicBezTo>
                <a:cubicBezTo>
                  <a:pt x="36" y="23"/>
                  <a:pt x="36" y="23"/>
                  <a:pt x="36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50"/>
                  <a:pt x="45" y="50"/>
                  <a:pt x="45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23"/>
                  <a:pt x="50" y="23"/>
                  <a:pt x="50" y="23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50"/>
                  <a:pt x="59" y="50"/>
                  <a:pt x="59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3" y="50"/>
                  <a:pt x="64" y="51"/>
                  <a:pt x="64" y="53"/>
                </a:cubicBezTo>
                <a:cubicBezTo>
                  <a:pt x="64" y="55"/>
                  <a:pt x="64" y="55"/>
                  <a:pt x="6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1"/>
                  <a:pt x="5" y="50"/>
                  <a:pt x="7" y="50"/>
                </a:cubicBezTo>
                <a:cubicBezTo>
                  <a:pt x="9" y="50"/>
                  <a:pt x="9" y="50"/>
                  <a:pt x="9" y="50"/>
                </a:cubicBezTo>
                <a:cubicBezTo>
                  <a:pt x="9" y="23"/>
                  <a:pt x="9" y="23"/>
                  <a:pt x="9" y="23"/>
                </a:cubicBezTo>
                <a:lnTo>
                  <a:pt x="18" y="2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4365" tIns="47184" rIns="94365" bIns="4718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32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Freeform 57"/>
          <p:cNvSpPr>
            <a:spLocks noEditPoints="1"/>
          </p:cNvSpPr>
          <p:nvPr/>
        </p:nvSpPr>
        <p:spPr bwMode="auto">
          <a:xfrm>
            <a:off x="6996197" y="4474944"/>
            <a:ext cx="274999" cy="243794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7" y="57"/>
              </a:cxn>
              <a:cxn ang="0">
                <a:pos x="6" y="58"/>
              </a:cxn>
              <a:cxn ang="0">
                <a:pos x="4" y="58"/>
              </a:cxn>
              <a:cxn ang="0">
                <a:pos x="2" y="57"/>
              </a:cxn>
              <a:cxn ang="0">
                <a:pos x="2" y="9"/>
              </a:cxn>
              <a:cxn ang="0">
                <a:pos x="0" y="4"/>
              </a:cxn>
              <a:cxn ang="0">
                <a:pos x="5" y="0"/>
              </a:cxn>
              <a:cxn ang="0">
                <a:pos x="10" y="4"/>
              </a:cxn>
              <a:cxn ang="0">
                <a:pos x="7" y="9"/>
              </a:cxn>
              <a:cxn ang="0">
                <a:pos x="65" y="36"/>
              </a:cxn>
              <a:cxn ang="0">
                <a:pos x="63" y="38"/>
              </a:cxn>
              <a:cxn ang="0">
                <a:pos x="49" y="43"/>
              </a:cxn>
              <a:cxn ang="0">
                <a:pos x="31" y="37"/>
              </a:cxn>
              <a:cxn ang="0">
                <a:pos x="13" y="43"/>
              </a:cxn>
              <a:cxn ang="0">
                <a:pos x="12" y="43"/>
              </a:cxn>
              <a:cxn ang="0">
                <a:pos x="10" y="41"/>
              </a:cxn>
              <a:cxn ang="0">
                <a:pos x="10" y="13"/>
              </a:cxn>
              <a:cxn ang="0">
                <a:pos x="11" y="11"/>
              </a:cxn>
              <a:cxn ang="0">
                <a:pos x="14" y="9"/>
              </a:cxn>
              <a:cxn ang="0">
                <a:pos x="30" y="4"/>
              </a:cxn>
              <a:cxn ang="0">
                <a:pos x="46" y="9"/>
              </a:cxn>
              <a:cxn ang="0">
                <a:pos x="49" y="10"/>
              </a:cxn>
              <a:cxn ang="0">
                <a:pos x="63" y="4"/>
              </a:cxn>
              <a:cxn ang="0">
                <a:pos x="65" y="7"/>
              </a:cxn>
              <a:cxn ang="0">
                <a:pos x="65" y="36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4365" tIns="47184" rIns="94365" bIns="4718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32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Freeform 83"/>
          <p:cNvSpPr>
            <a:spLocks noEditPoints="1"/>
          </p:cNvSpPr>
          <p:nvPr/>
        </p:nvSpPr>
        <p:spPr bwMode="auto">
          <a:xfrm>
            <a:off x="5675340" y="4891485"/>
            <a:ext cx="271538" cy="407304"/>
          </a:xfrm>
          <a:custGeom>
            <a:avLst/>
            <a:gdLst/>
            <a:ahLst/>
            <a:cxnLst>
              <a:cxn ang="0">
                <a:pos x="38" y="26"/>
              </a:cxn>
              <a:cxn ang="0">
                <a:pos x="24" y="55"/>
              </a:cxn>
              <a:cxn ang="0">
                <a:pos x="20" y="58"/>
              </a:cxn>
              <a:cxn ang="0">
                <a:pos x="16" y="55"/>
              </a:cxn>
              <a:cxn ang="0">
                <a:pos x="2" y="26"/>
              </a:cxn>
              <a:cxn ang="0">
                <a:pos x="0" y="19"/>
              </a:cxn>
              <a:cxn ang="0">
                <a:pos x="20" y="0"/>
              </a:cxn>
              <a:cxn ang="0">
                <a:pos x="39" y="19"/>
              </a:cxn>
              <a:cxn ang="0">
                <a:pos x="38" y="26"/>
              </a:cxn>
              <a:cxn ang="0">
                <a:pos x="20" y="9"/>
              </a:cxn>
              <a:cxn ang="0">
                <a:pos x="10" y="19"/>
              </a:cxn>
              <a:cxn ang="0">
                <a:pos x="20" y="29"/>
              </a:cxn>
              <a:cxn ang="0">
                <a:pos x="30" y="19"/>
              </a:cxn>
              <a:cxn ang="0">
                <a:pos x="20" y="9"/>
              </a:cxn>
            </a:cxnLst>
            <a:rect l="0" t="0" r="r" b="b"/>
            <a:pathLst>
              <a:path w="39" h="58">
                <a:moveTo>
                  <a:pt x="38" y="26"/>
                </a:moveTo>
                <a:cubicBezTo>
                  <a:pt x="24" y="55"/>
                  <a:pt x="24" y="55"/>
                  <a:pt x="24" y="55"/>
                </a:cubicBezTo>
                <a:cubicBezTo>
                  <a:pt x="23" y="57"/>
                  <a:pt x="22" y="58"/>
                  <a:pt x="20" y="58"/>
                </a:cubicBezTo>
                <a:cubicBezTo>
                  <a:pt x="18" y="58"/>
                  <a:pt x="16" y="57"/>
                  <a:pt x="16" y="55"/>
                </a:cubicBezTo>
                <a:cubicBezTo>
                  <a:pt x="2" y="26"/>
                  <a:pt x="2" y="26"/>
                  <a:pt x="2" y="26"/>
                </a:cubicBezTo>
                <a:cubicBezTo>
                  <a:pt x="1" y="24"/>
                  <a:pt x="0" y="21"/>
                  <a:pt x="0" y="19"/>
                </a:cubicBezTo>
                <a:cubicBezTo>
                  <a:pt x="0" y="8"/>
                  <a:pt x="9" y="0"/>
                  <a:pt x="20" y="0"/>
                </a:cubicBezTo>
                <a:cubicBezTo>
                  <a:pt x="31" y="0"/>
                  <a:pt x="39" y="8"/>
                  <a:pt x="39" y="19"/>
                </a:cubicBezTo>
                <a:cubicBezTo>
                  <a:pt x="39" y="21"/>
                  <a:pt x="39" y="24"/>
                  <a:pt x="38" y="26"/>
                </a:cubicBezTo>
                <a:close/>
                <a:moveTo>
                  <a:pt x="20" y="9"/>
                </a:moveTo>
                <a:cubicBezTo>
                  <a:pt x="15" y="9"/>
                  <a:pt x="10" y="14"/>
                  <a:pt x="10" y="19"/>
                </a:cubicBezTo>
                <a:cubicBezTo>
                  <a:pt x="10" y="24"/>
                  <a:pt x="15" y="29"/>
                  <a:pt x="20" y="29"/>
                </a:cubicBezTo>
                <a:cubicBezTo>
                  <a:pt x="25" y="29"/>
                  <a:pt x="30" y="24"/>
                  <a:pt x="30" y="19"/>
                </a:cubicBezTo>
                <a:cubicBezTo>
                  <a:pt x="30" y="14"/>
                  <a:pt x="25" y="9"/>
                  <a:pt x="20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4365" tIns="47184" rIns="94365" bIns="4718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32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Freeform 40"/>
          <p:cNvSpPr>
            <a:spLocks noEditPoints="1"/>
          </p:cNvSpPr>
          <p:nvPr/>
        </p:nvSpPr>
        <p:spPr bwMode="auto">
          <a:xfrm>
            <a:off x="4569861" y="3943493"/>
            <a:ext cx="384460" cy="387288"/>
          </a:xfrm>
          <a:custGeom>
            <a:avLst/>
            <a:gdLst/>
            <a:ahLst/>
            <a:cxnLst>
              <a:cxn ang="0">
                <a:pos x="63" y="43"/>
              </a:cxn>
              <a:cxn ang="0">
                <a:pos x="60" y="48"/>
              </a:cxn>
              <a:cxn ang="0">
                <a:pos x="34" y="62"/>
              </a:cxn>
              <a:cxn ang="0">
                <a:pos x="31" y="63"/>
              </a:cxn>
              <a:cxn ang="0">
                <a:pos x="29" y="62"/>
              </a:cxn>
              <a:cxn ang="0">
                <a:pos x="2" y="48"/>
              </a:cxn>
              <a:cxn ang="0">
                <a:pos x="0" y="43"/>
              </a:cxn>
              <a:cxn ang="0">
                <a:pos x="0" y="14"/>
              </a:cxn>
              <a:cxn ang="0">
                <a:pos x="3" y="10"/>
              </a:cxn>
              <a:cxn ang="0">
                <a:pos x="30" y="0"/>
              </a:cxn>
              <a:cxn ang="0">
                <a:pos x="31" y="0"/>
              </a:cxn>
              <a:cxn ang="0">
                <a:pos x="33" y="0"/>
              </a:cxn>
              <a:cxn ang="0">
                <a:pos x="60" y="10"/>
              </a:cxn>
              <a:cxn ang="0">
                <a:pos x="63" y="14"/>
              </a:cxn>
              <a:cxn ang="0">
                <a:pos x="63" y="43"/>
              </a:cxn>
              <a:cxn ang="0">
                <a:pos x="58" y="14"/>
              </a:cxn>
              <a:cxn ang="0">
                <a:pos x="31" y="4"/>
              </a:cxn>
              <a:cxn ang="0">
                <a:pos x="5" y="14"/>
              </a:cxn>
              <a:cxn ang="0">
                <a:pos x="31" y="24"/>
              </a:cxn>
              <a:cxn ang="0">
                <a:pos x="58" y="14"/>
              </a:cxn>
              <a:cxn ang="0">
                <a:pos x="58" y="43"/>
              </a:cxn>
              <a:cxn ang="0">
                <a:pos x="58" y="19"/>
              </a:cxn>
              <a:cxn ang="0">
                <a:pos x="34" y="28"/>
              </a:cxn>
              <a:cxn ang="0">
                <a:pos x="34" y="57"/>
              </a:cxn>
              <a:cxn ang="0">
                <a:pos x="58" y="43"/>
              </a:cxn>
            </a:cxnLst>
            <a:rect l="0" t="0" r="r" b="b"/>
            <a:pathLst>
              <a:path w="63" h="63">
                <a:moveTo>
                  <a:pt x="63" y="43"/>
                </a:moveTo>
                <a:cubicBezTo>
                  <a:pt x="63" y="45"/>
                  <a:pt x="62" y="47"/>
                  <a:pt x="60" y="48"/>
                </a:cubicBezTo>
                <a:cubicBezTo>
                  <a:pt x="34" y="62"/>
                  <a:pt x="34" y="62"/>
                  <a:pt x="34" y="62"/>
                </a:cubicBezTo>
                <a:cubicBezTo>
                  <a:pt x="33" y="63"/>
                  <a:pt x="32" y="63"/>
                  <a:pt x="31" y="63"/>
                </a:cubicBezTo>
                <a:cubicBezTo>
                  <a:pt x="31" y="63"/>
                  <a:pt x="30" y="63"/>
                  <a:pt x="29" y="62"/>
                </a:cubicBezTo>
                <a:cubicBezTo>
                  <a:pt x="2" y="48"/>
                  <a:pt x="2" y="48"/>
                  <a:pt x="2" y="48"/>
                </a:cubicBezTo>
                <a:cubicBezTo>
                  <a:pt x="1" y="47"/>
                  <a:pt x="0" y="45"/>
                  <a:pt x="0" y="4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2"/>
                  <a:pt x="1" y="10"/>
                  <a:pt x="3" y="1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31" y="0"/>
                  <a:pt x="31" y="0"/>
                </a:cubicBezTo>
                <a:cubicBezTo>
                  <a:pt x="32" y="0"/>
                  <a:pt x="32" y="0"/>
                  <a:pt x="33" y="0"/>
                </a:cubicBezTo>
                <a:cubicBezTo>
                  <a:pt x="60" y="10"/>
                  <a:pt x="60" y="10"/>
                  <a:pt x="60" y="10"/>
                </a:cubicBezTo>
                <a:cubicBezTo>
                  <a:pt x="62" y="10"/>
                  <a:pt x="63" y="12"/>
                  <a:pt x="63" y="14"/>
                </a:cubicBezTo>
                <a:lnTo>
                  <a:pt x="63" y="43"/>
                </a:lnTo>
                <a:close/>
                <a:moveTo>
                  <a:pt x="58" y="14"/>
                </a:moveTo>
                <a:cubicBezTo>
                  <a:pt x="31" y="4"/>
                  <a:pt x="31" y="4"/>
                  <a:pt x="31" y="4"/>
                </a:cubicBezTo>
                <a:cubicBezTo>
                  <a:pt x="5" y="14"/>
                  <a:pt x="5" y="14"/>
                  <a:pt x="5" y="14"/>
                </a:cubicBezTo>
                <a:cubicBezTo>
                  <a:pt x="31" y="24"/>
                  <a:pt x="31" y="24"/>
                  <a:pt x="31" y="24"/>
                </a:cubicBezTo>
                <a:lnTo>
                  <a:pt x="58" y="14"/>
                </a:lnTo>
                <a:close/>
                <a:moveTo>
                  <a:pt x="58" y="43"/>
                </a:moveTo>
                <a:cubicBezTo>
                  <a:pt x="58" y="19"/>
                  <a:pt x="58" y="19"/>
                  <a:pt x="58" y="19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57"/>
                  <a:pt x="34" y="57"/>
                  <a:pt x="34" y="57"/>
                </a:cubicBezTo>
                <a:lnTo>
                  <a:pt x="58" y="4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4365" tIns="47184" rIns="94365" bIns="4718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32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 Box 4">
            <a:extLst>
              <a:ext uri="{FF2B5EF4-FFF2-40B4-BE49-F238E27FC236}">
                <a16:creationId xmlns="" xmlns:a16="http://schemas.microsoft.com/office/drawing/2014/main" id="{94088E3C-DAC4-4266-B3FA-1B32CE9EFC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3673" y="385278"/>
            <a:ext cx="4602542" cy="420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2132" b="1" dirty="0">
                <a:solidFill>
                  <a:schemeClr val="tx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41" name="Text Box 5">
            <a:extLst>
              <a:ext uri="{FF2B5EF4-FFF2-40B4-BE49-F238E27FC236}">
                <a16:creationId xmlns="" xmlns:a16="http://schemas.microsoft.com/office/drawing/2014/main" id="{3336128C-1A40-4A8C-894F-F3A8C59985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3797" y="772487"/>
            <a:ext cx="2762295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067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good space for a short subtitle</a:t>
            </a:r>
          </a:p>
        </p:txBody>
      </p:sp>
      <p:sp>
        <p:nvSpPr>
          <p:cNvPr id="42" name="TextBox 27">
            <a:extLst>
              <a:ext uri="{FF2B5EF4-FFF2-40B4-BE49-F238E27FC236}">
                <a16:creationId xmlns="" xmlns:a16="http://schemas.microsoft.com/office/drawing/2014/main" id="{9151C138-BBF4-4452-8E53-C30738D37347}"/>
              </a:ext>
            </a:extLst>
          </p:cNvPr>
          <p:cNvSpPr txBox="1"/>
          <p:nvPr/>
        </p:nvSpPr>
        <p:spPr>
          <a:xfrm>
            <a:off x="2052223" y="1850095"/>
            <a:ext cx="1270326" cy="369332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插入标题</a:t>
            </a:r>
          </a:p>
        </p:txBody>
      </p:sp>
      <p:sp>
        <p:nvSpPr>
          <p:cNvPr id="43" name="TextBox 28">
            <a:extLst>
              <a:ext uri="{FF2B5EF4-FFF2-40B4-BE49-F238E27FC236}">
                <a16:creationId xmlns="" xmlns:a16="http://schemas.microsoft.com/office/drawing/2014/main" id="{6620B42C-124C-4AEA-9C4B-543C64B98E66}"/>
              </a:ext>
            </a:extLst>
          </p:cNvPr>
          <p:cNvSpPr txBox="1"/>
          <p:nvPr/>
        </p:nvSpPr>
        <p:spPr>
          <a:xfrm>
            <a:off x="2052223" y="2145526"/>
            <a:ext cx="1975242" cy="584491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9" name="TextBox 27">
            <a:extLst>
              <a:ext uri="{FF2B5EF4-FFF2-40B4-BE49-F238E27FC236}">
                <a16:creationId xmlns="" xmlns:a16="http://schemas.microsoft.com/office/drawing/2014/main" id="{45CE7130-8157-4670-A8D5-FAF610B137D7}"/>
              </a:ext>
            </a:extLst>
          </p:cNvPr>
          <p:cNvSpPr txBox="1"/>
          <p:nvPr/>
        </p:nvSpPr>
        <p:spPr>
          <a:xfrm>
            <a:off x="8164537" y="1864966"/>
            <a:ext cx="1253780" cy="369332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插入标题</a:t>
            </a:r>
          </a:p>
        </p:txBody>
      </p:sp>
      <p:sp>
        <p:nvSpPr>
          <p:cNvPr id="51" name="TextBox 28">
            <a:extLst>
              <a:ext uri="{FF2B5EF4-FFF2-40B4-BE49-F238E27FC236}">
                <a16:creationId xmlns="" xmlns:a16="http://schemas.microsoft.com/office/drawing/2014/main" id="{2DE39F51-5A79-4FEE-8B47-076F6E4A925D}"/>
              </a:ext>
            </a:extLst>
          </p:cNvPr>
          <p:cNvSpPr txBox="1"/>
          <p:nvPr/>
        </p:nvSpPr>
        <p:spPr>
          <a:xfrm>
            <a:off x="8164537" y="2160397"/>
            <a:ext cx="1975242" cy="584491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3" name="TextBox 27">
            <a:extLst>
              <a:ext uri="{FF2B5EF4-FFF2-40B4-BE49-F238E27FC236}">
                <a16:creationId xmlns="" xmlns:a16="http://schemas.microsoft.com/office/drawing/2014/main" id="{AA7BDA6A-4B23-49BF-987D-5E57E0E5CA93}"/>
              </a:ext>
            </a:extLst>
          </p:cNvPr>
          <p:cNvSpPr txBox="1"/>
          <p:nvPr/>
        </p:nvSpPr>
        <p:spPr>
          <a:xfrm>
            <a:off x="1708109" y="3114959"/>
            <a:ext cx="1395806" cy="369332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插入标题</a:t>
            </a:r>
          </a:p>
        </p:txBody>
      </p:sp>
      <p:sp>
        <p:nvSpPr>
          <p:cNvPr id="56" name="TextBox 28">
            <a:extLst>
              <a:ext uri="{FF2B5EF4-FFF2-40B4-BE49-F238E27FC236}">
                <a16:creationId xmlns="" xmlns:a16="http://schemas.microsoft.com/office/drawing/2014/main" id="{F525D1E4-DA15-4AF0-8E1D-C14C97BDD5D4}"/>
              </a:ext>
            </a:extLst>
          </p:cNvPr>
          <p:cNvSpPr txBox="1"/>
          <p:nvPr/>
        </p:nvSpPr>
        <p:spPr>
          <a:xfrm>
            <a:off x="1708109" y="3410390"/>
            <a:ext cx="1975242" cy="584491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7" name="TextBox 27">
            <a:extLst>
              <a:ext uri="{FF2B5EF4-FFF2-40B4-BE49-F238E27FC236}">
                <a16:creationId xmlns="" xmlns:a16="http://schemas.microsoft.com/office/drawing/2014/main" id="{044DFB6C-5A02-43BD-B5F2-071A3EF445D0}"/>
              </a:ext>
            </a:extLst>
          </p:cNvPr>
          <p:cNvSpPr txBox="1"/>
          <p:nvPr/>
        </p:nvSpPr>
        <p:spPr>
          <a:xfrm>
            <a:off x="8642955" y="3137733"/>
            <a:ext cx="1496824" cy="369332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插入标题</a:t>
            </a:r>
          </a:p>
        </p:txBody>
      </p:sp>
      <p:sp>
        <p:nvSpPr>
          <p:cNvPr id="61" name="TextBox 28">
            <a:extLst>
              <a:ext uri="{FF2B5EF4-FFF2-40B4-BE49-F238E27FC236}">
                <a16:creationId xmlns="" xmlns:a16="http://schemas.microsoft.com/office/drawing/2014/main" id="{D5998BF6-B350-4BEF-B757-D01FDE6DD4E4}"/>
              </a:ext>
            </a:extLst>
          </p:cNvPr>
          <p:cNvSpPr txBox="1"/>
          <p:nvPr/>
        </p:nvSpPr>
        <p:spPr>
          <a:xfrm>
            <a:off x="8642955" y="3433164"/>
            <a:ext cx="1975242" cy="584491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2" name="TextBox 27">
            <a:extLst>
              <a:ext uri="{FF2B5EF4-FFF2-40B4-BE49-F238E27FC236}">
                <a16:creationId xmlns="" xmlns:a16="http://schemas.microsoft.com/office/drawing/2014/main" id="{C333A0D6-9B72-4D53-84CC-B8CDBC3A053A}"/>
              </a:ext>
            </a:extLst>
          </p:cNvPr>
          <p:cNvSpPr txBox="1"/>
          <p:nvPr/>
        </p:nvSpPr>
        <p:spPr>
          <a:xfrm>
            <a:off x="2055504" y="4364603"/>
            <a:ext cx="1610423" cy="369332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插入标题</a:t>
            </a:r>
          </a:p>
        </p:txBody>
      </p:sp>
      <p:sp>
        <p:nvSpPr>
          <p:cNvPr id="65" name="TextBox 28">
            <a:extLst>
              <a:ext uri="{FF2B5EF4-FFF2-40B4-BE49-F238E27FC236}">
                <a16:creationId xmlns="" xmlns:a16="http://schemas.microsoft.com/office/drawing/2014/main" id="{C5AC17E4-A5FE-407C-B97B-E5DAF8D5A083}"/>
              </a:ext>
            </a:extLst>
          </p:cNvPr>
          <p:cNvSpPr txBox="1"/>
          <p:nvPr/>
        </p:nvSpPr>
        <p:spPr>
          <a:xfrm>
            <a:off x="2055505" y="4660034"/>
            <a:ext cx="1975242" cy="584491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70" name="TextBox 27">
            <a:extLst>
              <a:ext uri="{FF2B5EF4-FFF2-40B4-BE49-F238E27FC236}">
                <a16:creationId xmlns="" xmlns:a16="http://schemas.microsoft.com/office/drawing/2014/main" id="{9AED44E4-8AF4-4F5A-8568-DCA9E92AA458}"/>
              </a:ext>
            </a:extLst>
          </p:cNvPr>
          <p:cNvSpPr txBox="1"/>
          <p:nvPr/>
        </p:nvSpPr>
        <p:spPr>
          <a:xfrm>
            <a:off x="8268655" y="4378725"/>
            <a:ext cx="1406568" cy="369332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插入标题</a:t>
            </a:r>
          </a:p>
        </p:txBody>
      </p:sp>
      <p:sp>
        <p:nvSpPr>
          <p:cNvPr id="73" name="TextBox 28">
            <a:extLst>
              <a:ext uri="{FF2B5EF4-FFF2-40B4-BE49-F238E27FC236}">
                <a16:creationId xmlns="" xmlns:a16="http://schemas.microsoft.com/office/drawing/2014/main" id="{7D2C1FBE-CB38-4796-9BF4-6D46C9F2DAF8}"/>
              </a:ext>
            </a:extLst>
          </p:cNvPr>
          <p:cNvSpPr txBox="1"/>
          <p:nvPr/>
        </p:nvSpPr>
        <p:spPr>
          <a:xfrm>
            <a:off x="8268655" y="4674156"/>
            <a:ext cx="1975242" cy="584491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7380604"/>
      </p:ext>
    </p:extLst>
  </p:cSld>
  <p:clrMapOvr>
    <a:masterClrMapping/>
  </p:clrMapOvr>
  <p:transition spd="slow" advTm="0">
    <p:comb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1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7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3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9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5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1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7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83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9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95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101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107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4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15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8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19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1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6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7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1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0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3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4" fill="hold">
                                <p:stCondLst>
                                  <p:cond delay="10500"/>
                                </p:stCondLst>
                                <p:childTnLst>
                                  <p:par>
                                    <p:cTn id="1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7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0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1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1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4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7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8" fill="hold">
                                <p:stCondLst>
                                  <p:cond delay="11500"/>
                                </p:stCondLst>
                                <p:childTnLst>
                                  <p:par>
                                    <p:cTn id="14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1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4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5" fill="hold">
                                <p:stCondLst>
                                  <p:cond delay="12000"/>
                                </p:stCondLst>
                                <p:childTnLst>
                                  <p:par>
                                    <p:cTn id="15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8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0" grpId="0" animBg="1"/>
          <p:bldP spid="58" grpId="0" animBg="1"/>
          <p:bldP spid="59" grpId="0" animBg="1"/>
          <p:bldP spid="55" grpId="0" animBg="1"/>
          <p:bldP spid="54" grpId="0" animBg="1"/>
          <p:bldP spid="45" grpId="0" animBg="1"/>
          <p:bldP spid="44" grpId="0" animBg="1"/>
          <p:bldP spid="46" grpId="0" animBg="1"/>
          <p:bldP spid="47" grpId="0" animBg="1"/>
          <p:bldP spid="48" grpId="0" animBg="1"/>
          <p:bldP spid="50" grpId="0" animBg="1"/>
          <p:bldP spid="52" grpId="0" animBg="1"/>
          <p:bldP spid="63" grpId="0" animBg="1"/>
          <p:bldP spid="64" grpId="0" animBg="1"/>
          <p:bldP spid="66" grpId="0" animBg="1"/>
          <p:bldP spid="67" grpId="0" animBg="1"/>
          <p:bldP spid="68" grpId="0" animBg="1"/>
          <p:bldP spid="69" grpId="0" animBg="1"/>
          <p:bldP spid="40" grpId="0"/>
          <p:bldP spid="41" grpId="0"/>
          <p:bldP spid="42" grpId="0"/>
          <p:bldP spid="43" grpId="0"/>
          <p:bldP spid="49" grpId="0"/>
          <p:bldP spid="51" grpId="0"/>
          <p:bldP spid="53" grpId="0"/>
          <p:bldP spid="56" grpId="0"/>
          <p:bldP spid="57" grpId="0"/>
          <p:bldP spid="61" grpId="0"/>
          <p:bldP spid="62" grpId="0"/>
          <p:bldP spid="65" grpId="0"/>
          <p:bldP spid="70" grpId="0"/>
          <p:bldP spid="7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1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7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3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9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5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1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7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83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9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95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101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107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5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1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6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7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1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0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3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4" fill="hold">
                                <p:stCondLst>
                                  <p:cond delay="10500"/>
                                </p:stCondLst>
                                <p:childTnLst>
                                  <p:par>
                                    <p:cTn id="1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7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0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1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1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4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7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8" fill="hold">
                                <p:stCondLst>
                                  <p:cond delay="11500"/>
                                </p:stCondLst>
                                <p:childTnLst>
                                  <p:par>
                                    <p:cTn id="14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1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4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5" fill="hold">
                                <p:stCondLst>
                                  <p:cond delay="12000"/>
                                </p:stCondLst>
                                <p:childTnLst>
                                  <p:par>
                                    <p:cTn id="15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8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0" grpId="0" animBg="1"/>
          <p:bldP spid="58" grpId="0" animBg="1"/>
          <p:bldP spid="59" grpId="0" animBg="1"/>
          <p:bldP spid="55" grpId="0" animBg="1"/>
          <p:bldP spid="54" grpId="0" animBg="1"/>
          <p:bldP spid="45" grpId="0" animBg="1"/>
          <p:bldP spid="44" grpId="0" animBg="1"/>
          <p:bldP spid="46" grpId="0" animBg="1"/>
          <p:bldP spid="47" grpId="0" animBg="1"/>
          <p:bldP spid="48" grpId="0" animBg="1"/>
          <p:bldP spid="50" grpId="0" animBg="1"/>
          <p:bldP spid="52" grpId="0" animBg="1"/>
          <p:bldP spid="63" grpId="0" animBg="1"/>
          <p:bldP spid="64" grpId="0" animBg="1"/>
          <p:bldP spid="66" grpId="0" animBg="1"/>
          <p:bldP spid="67" grpId="0" animBg="1"/>
          <p:bldP spid="68" grpId="0" animBg="1"/>
          <p:bldP spid="69" grpId="0" animBg="1"/>
          <p:bldP spid="40" grpId="0"/>
          <p:bldP spid="41" grpId="0"/>
          <p:bldP spid="42" grpId="0"/>
          <p:bldP spid="43" grpId="0"/>
          <p:bldP spid="49" grpId="0"/>
          <p:bldP spid="51" grpId="0"/>
          <p:bldP spid="53" grpId="0"/>
          <p:bldP spid="56" grpId="0"/>
          <p:bldP spid="57" grpId="0"/>
          <p:bldP spid="61" grpId="0"/>
          <p:bldP spid="62" grpId="0"/>
          <p:bldP spid="65" grpId="0"/>
          <p:bldP spid="70" grpId="0"/>
          <p:bldP spid="73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任意多边形 32"/>
          <p:cNvSpPr/>
          <p:nvPr/>
        </p:nvSpPr>
        <p:spPr>
          <a:xfrm>
            <a:off x="-11435" y="2080431"/>
            <a:ext cx="12240267" cy="4803536"/>
          </a:xfrm>
          <a:custGeom>
            <a:avLst/>
            <a:gdLst>
              <a:gd name="connsiteX0" fmla="*/ 0 w 9020175"/>
              <a:gd name="connsiteY0" fmla="*/ 3895725 h 3895725"/>
              <a:gd name="connsiteX1" fmla="*/ 4581525 w 9020175"/>
              <a:gd name="connsiteY1" fmla="*/ 942975 h 3895725"/>
              <a:gd name="connsiteX2" fmla="*/ 9020175 w 9020175"/>
              <a:gd name="connsiteY2" fmla="*/ 0 h 3895725"/>
              <a:gd name="connsiteX0-1" fmla="*/ 0 w 9020175"/>
              <a:gd name="connsiteY0-2" fmla="*/ 3895725 h 3895725"/>
              <a:gd name="connsiteX1-3" fmla="*/ 4581525 w 9020175"/>
              <a:gd name="connsiteY1-4" fmla="*/ 942975 h 3895725"/>
              <a:gd name="connsiteX2-5" fmla="*/ 9020175 w 9020175"/>
              <a:gd name="connsiteY2-6" fmla="*/ 0 h 3895725"/>
              <a:gd name="connsiteX0-7" fmla="*/ 0 w 9020175"/>
              <a:gd name="connsiteY0-8" fmla="*/ 3895725 h 3895725"/>
              <a:gd name="connsiteX1-9" fmla="*/ 4533900 w 9020175"/>
              <a:gd name="connsiteY1-10" fmla="*/ 771525 h 3895725"/>
              <a:gd name="connsiteX2-11" fmla="*/ 9020175 w 9020175"/>
              <a:gd name="connsiteY2-12" fmla="*/ 0 h 3895725"/>
              <a:gd name="connsiteX0-13" fmla="*/ 0 w 9020175"/>
              <a:gd name="connsiteY0-14" fmla="*/ 3896127 h 3896127"/>
              <a:gd name="connsiteX1-15" fmla="*/ 4533900 w 9020175"/>
              <a:gd name="connsiteY1-16" fmla="*/ 771927 h 3896127"/>
              <a:gd name="connsiteX2-17" fmla="*/ 9020175 w 9020175"/>
              <a:gd name="connsiteY2-18" fmla="*/ 402 h 3896127"/>
              <a:gd name="connsiteX0-19" fmla="*/ 0 w 9020175"/>
              <a:gd name="connsiteY0-20" fmla="*/ 3896127 h 3896127"/>
              <a:gd name="connsiteX1-21" fmla="*/ 4533900 w 9020175"/>
              <a:gd name="connsiteY1-22" fmla="*/ 771927 h 3896127"/>
              <a:gd name="connsiteX2-23" fmla="*/ 9020175 w 9020175"/>
              <a:gd name="connsiteY2-24" fmla="*/ 402 h 3896127"/>
              <a:gd name="connsiteX0-25" fmla="*/ 0 w 9163050"/>
              <a:gd name="connsiteY0-26" fmla="*/ 4067388 h 4067388"/>
              <a:gd name="connsiteX1-27" fmla="*/ 4676775 w 9163050"/>
              <a:gd name="connsiteY1-28" fmla="*/ 771738 h 4067388"/>
              <a:gd name="connsiteX2-29" fmla="*/ 9163050 w 9163050"/>
              <a:gd name="connsiteY2-30" fmla="*/ 213 h 4067388"/>
              <a:gd name="connsiteX0-31" fmla="*/ 0 w 9210675"/>
              <a:gd name="connsiteY0-32" fmla="*/ 4124556 h 4124556"/>
              <a:gd name="connsiteX1-33" fmla="*/ 4724400 w 9210675"/>
              <a:gd name="connsiteY1-34" fmla="*/ 771756 h 4124556"/>
              <a:gd name="connsiteX2-35" fmla="*/ 9210675 w 9210675"/>
              <a:gd name="connsiteY2-36" fmla="*/ 231 h 4124556"/>
              <a:gd name="connsiteX0-37" fmla="*/ 0 w 9182100"/>
              <a:gd name="connsiteY0-38" fmla="*/ 3921278 h 3921278"/>
              <a:gd name="connsiteX1-39" fmla="*/ 4724400 w 9182100"/>
              <a:gd name="connsiteY1-40" fmla="*/ 568478 h 3921278"/>
              <a:gd name="connsiteX2-41" fmla="*/ 9182100 w 9182100"/>
              <a:gd name="connsiteY2-42" fmla="*/ 6503 h 3921278"/>
              <a:gd name="connsiteX0-43" fmla="*/ 0 w 9182100"/>
              <a:gd name="connsiteY0-44" fmla="*/ 3969956 h 3969956"/>
              <a:gd name="connsiteX1-45" fmla="*/ 4724400 w 9182100"/>
              <a:gd name="connsiteY1-46" fmla="*/ 617156 h 3969956"/>
              <a:gd name="connsiteX2-47" fmla="*/ 9182100 w 9182100"/>
              <a:gd name="connsiteY2-48" fmla="*/ 55181 h 3969956"/>
              <a:gd name="connsiteX0-49" fmla="*/ 0 w 9182100"/>
              <a:gd name="connsiteY0-50" fmla="*/ 3978254 h 3978254"/>
              <a:gd name="connsiteX1-51" fmla="*/ 4724400 w 9182100"/>
              <a:gd name="connsiteY1-52" fmla="*/ 625454 h 3978254"/>
              <a:gd name="connsiteX2-53" fmla="*/ 9182100 w 9182100"/>
              <a:gd name="connsiteY2-54" fmla="*/ 63479 h 3978254"/>
              <a:gd name="connsiteX0-55" fmla="*/ 0 w 9182100"/>
              <a:gd name="connsiteY0-56" fmla="*/ 3994887 h 3994887"/>
              <a:gd name="connsiteX1-57" fmla="*/ 4724400 w 9182100"/>
              <a:gd name="connsiteY1-58" fmla="*/ 642087 h 3994887"/>
              <a:gd name="connsiteX2-59" fmla="*/ 9182100 w 9182100"/>
              <a:gd name="connsiteY2-60" fmla="*/ 80112 h 39948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9182100" h="3994887">
                <a:moveTo>
                  <a:pt x="0" y="3994887"/>
                </a:moveTo>
                <a:cubicBezTo>
                  <a:pt x="1215231" y="2805055"/>
                  <a:pt x="2908300" y="1380274"/>
                  <a:pt x="4724400" y="642087"/>
                </a:cubicBezTo>
                <a:cubicBezTo>
                  <a:pt x="6540500" y="-96100"/>
                  <a:pt x="8324056" y="-58795"/>
                  <a:pt x="9182100" y="80112"/>
                </a:cubicBezTo>
              </a:path>
            </a:pathLst>
          </a:cu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897" tIns="60948" rIns="121897" bIns="60948" rtlCol="0" anchor="ctr"/>
          <a:lstStyle/>
          <a:p>
            <a:pPr algn="ctr"/>
            <a:endParaRPr lang="zh-CN" altLang="en-US" sz="240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2039202" y="4950469"/>
            <a:ext cx="287940" cy="28797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76200" prstMaterial="matte"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7" tIns="60948" rIns="121897" bIns="60948" rtlCol="0" anchor="ctr"/>
          <a:lstStyle/>
          <a:p>
            <a:pPr algn="ctr"/>
            <a:endParaRPr lang="zh-CN" altLang="en-US" sz="240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4022393" y="3722797"/>
            <a:ext cx="287940" cy="28797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76200" prstMaterial="matte"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7" tIns="60948" rIns="121897" bIns="60948" rtlCol="0" anchor="ctr"/>
          <a:lstStyle/>
          <a:p>
            <a:pPr algn="ctr"/>
            <a:endParaRPr lang="zh-CN" altLang="en-US" sz="240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6589627" y="2574980"/>
            <a:ext cx="287940" cy="287979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76200" prstMaterial="matte"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7" tIns="60948" rIns="121897" bIns="60948" rtlCol="0" anchor="ctr"/>
          <a:lstStyle/>
          <a:p>
            <a:pPr algn="ctr"/>
            <a:endParaRPr lang="zh-CN" altLang="en-US" sz="240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8687785" y="2065455"/>
            <a:ext cx="287940" cy="287979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76200" prstMaterial="matte"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7" tIns="60948" rIns="121897" bIns="60948" rtlCol="0" anchor="ctr"/>
          <a:lstStyle/>
          <a:p>
            <a:pPr algn="ctr"/>
            <a:endParaRPr lang="zh-CN" altLang="en-US" sz="240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3" name="组合 38"/>
          <p:cNvGrpSpPr/>
          <p:nvPr/>
        </p:nvGrpSpPr>
        <p:grpSpPr>
          <a:xfrm>
            <a:off x="886112" y="3141643"/>
            <a:ext cx="1532609" cy="1498492"/>
            <a:chOff x="1331640" y="1918189"/>
            <a:chExt cx="1149695" cy="1123950"/>
          </a:xfrm>
          <a:solidFill>
            <a:schemeClr val="accent1"/>
          </a:solidFill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0" name="椭圆形标注 39"/>
            <p:cNvSpPr/>
            <p:nvPr/>
          </p:nvSpPr>
          <p:spPr>
            <a:xfrm>
              <a:off x="1331640" y="1918189"/>
              <a:ext cx="1149695" cy="1123950"/>
            </a:xfrm>
            <a:prstGeom prst="wedgeEllipseCallout">
              <a:avLst>
                <a:gd name="adj1" fmla="val 23905"/>
                <a:gd name="adj2" fmla="val 58966"/>
              </a:avLst>
            </a:prstGeom>
            <a:grpFill/>
            <a:ln>
              <a:noFill/>
            </a:ln>
            <a:effectLst/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1521185" y="2254200"/>
              <a:ext cx="710919" cy="377102"/>
            </a:xfrm>
            <a:prstGeom prst="rect">
              <a:avLst/>
            </a:prstGeom>
            <a:no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txBody>
            <a:bodyPr wrap="none" rtlCol="0">
              <a:spAutoFit/>
            </a:bodyPr>
            <a:lstStyle/>
            <a:p>
              <a:r>
                <a:rPr lang="en-US" altLang="zh-CN" sz="2667" dirty="0">
                  <a:solidFill>
                    <a:schemeClr val="bg1">
                      <a:lumMod val="95000"/>
                    </a:schemeClr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2015</a:t>
              </a:r>
              <a:endParaRPr lang="zh-CN" altLang="en-US" sz="2667" dirty="0">
                <a:solidFill>
                  <a:schemeClr val="bg1">
                    <a:lumMod val="9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4" name="组合 41"/>
          <p:cNvGrpSpPr/>
          <p:nvPr/>
        </p:nvGrpSpPr>
        <p:grpSpPr>
          <a:xfrm>
            <a:off x="4350870" y="3866787"/>
            <a:ext cx="1532609" cy="1498492"/>
            <a:chOff x="3694928" y="2635572"/>
            <a:chExt cx="1149695" cy="1123950"/>
          </a:xfrm>
          <a:solidFill>
            <a:schemeClr val="accent2"/>
          </a:solidFill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3" name="椭圆形标注 42"/>
            <p:cNvSpPr/>
            <p:nvPr/>
          </p:nvSpPr>
          <p:spPr>
            <a:xfrm>
              <a:off x="3694928" y="2635572"/>
              <a:ext cx="1149695" cy="1123950"/>
            </a:xfrm>
            <a:prstGeom prst="wedgeEllipseCallout">
              <a:avLst>
                <a:gd name="adj1" fmla="val -50658"/>
                <a:gd name="adj2" fmla="val -40187"/>
              </a:avLst>
            </a:prstGeom>
            <a:grpFill/>
            <a:ln>
              <a:noFill/>
            </a:ln>
            <a:effectLst/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3892107" y="2997492"/>
              <a:ext cx="710919" cy="377102"/>
            </a:xfrm>
            <a:prstGeom prst="rect">
              <a:avLst/>
            </a:prstGeom>
            <a:no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txBody>
            <a:bodyPr wrap="none" rtlCol="0">
              <a:spAutoFit/>
            </a:bodyPr>
            <a:lstStyle/>
            <a:p>
              <a:r>
                <a:rPr lang="en-US" altLang="zh-CN" sz="2667" dirty="0">
                  <a:solidFill>
                    <a:schemeClr val="bg1">
                      <a:lumMod val="95000"/>
                    </a:schemeClr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2016</a:t>
              </a:r>
              <a:endParaRPr lang="zh-CN" altLang="en-US" sz="2667" dirty="0">
                <a:solidFill>
                  <a:schemeClr val="bg1">
                    <a:lumMod val="9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5" name="组合 44"/>
          <p:cNvGrpSpPr/>
          <p:nvPr/>
        </p:nvGrpSpPr>
        <p:grpSpPr>
          <a:xfrm>
            <a:off x="5057020" y="1209030"/>
            <a:ext cx="1532609" cy="1498492"/>
            <a:chOff x="4166431" y="757076"/>
            <a:chExt cx="1149695" cy="1123950"/>
          </a:xfrm>
          <a:solidFill>
            <a:schemeClr val="accent3"/>
          </a:solidFill>
          <a:effectLst/>
          <a:scene3d>
            <a:camera prst="orthographicFront">
              <a:rot lat="0" lon="0" rev="0"/>
            </a:camera>
            <a:lightRig rig="glow" dir="t"/>
          </a:scene3d>
        </p:grpSpPr>
        <p:sp>
          <p:nvSpPr>
            <p:cNvPr id="46" name="椭圆形标注 45"/>
            <p:cNvSpPr/>
            <p:nvPr/>
          </p:nvSpPr>
          <p:spPr>
            <a:xfrm>
              <a:off x="4166431" y="757076"/>
              <a:ext cx="1149695" cy="1123950"/>
            </a:xfrm>
            <a:prstGeom prst="wedgeEllipseCallout">
              <a:avLst>
                <a:gd name="adj1" fmla="val 47102"/>
                <a:gd name="adj2" fmla="val 40322"/>
              </a:avLst>
            </a:prstGeom>
            <a:grpFill/>
            <a:ln>
              <a:noFill/>
            </a:ln>
            <a:effectLst/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4363610" y="1092282"/>
              <a:ext cx="710919" cy="377102"/>
            </a:xfrm>
            <a:prstGeom prst="rect">
              <a:avLst/>
            </a:prstGeom>
            <a:no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txBody>
            <a:bodyPr wrap="none" rtlCol="0">
              <a:spAutoFit/>
            </a:bodyPr>
            <a:lstStyle/>
            <a:p>
              <a:r>
                <a:rPr lang="en-US" altLang="zh-CN" sz="2667" dirty="0">
                  <a:solidFill>
                    <a:schemeClr val="bg1">
                      <a:lumMod val="95000"/>
                    </a:schemeClr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2017</a:t>
              </a:r>
              <a:endParaRPr lang="zh-CN" altLang="en-US" sz="2667" dirty="0">
                <a:solidFill>
                  <a:schemeClr val="bg1">
                    <a:lumMod val="9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6" name="组合 47"/>
          <p:cNvGrpSpPr/>
          <p:nvPr/>
        </p:nvGrpSpPr>
        <p:grpSpPr>
          <a:xfrm>
            <a:off x="8975726" y="2315338"/>
            <a:ext cx="1532609" cy="1498492"/>
            <a:chOff x="7164288" y="1682700"/>
            <a:chExt cx="1149695" cy="1123950"/>
          </a:xfrm>
          <a:solidFill>
            <a:schemeClr val="accent4"/>
          </a:solidFill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9" name="椭圆形标注 48"/>
            <p:cNvSpPr/>
            <p:nvPr/>
          </p:nvSpPr>
          <p:spPr>
            <a:xfrm>
              <a:off x="7164288" y="1682700"/>
              <a:ext cx="1149695" cy="1123950"/>
            </a:xfrm>
            <a:prstGeom prst="wedgeEllipseCallout">
              <a:avLst>
                <a:gd name="adj1" fmla="val -45687"/>
                <a:gd name="adj2" fmla="val -43577"/>
              </a:avLst>
            </a:prstGeom>
            <a:grpFill/>
            <a:ln>
              <a:noFill/>
            </a:ln>
            <a:effectLst/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7361467" y="2044620"/>
              <a:ext cx="710919" cy="377102"/>
            </a:xfrm>
            <a:prstGeom prst="rect">
              <a:avLst/>
            </a:prstGeom>
            <a:no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txBody>
            <a:bodyPr wrap="none" rtlCol="0">
              <a:spAutoFit/>
            </a:bodyPr>
            <a:lstStyle/>
            <a:p>
              <a:r>
                <a:rPr lang="en-US" altLang="zh-CN" sz="2667" dirty="0">
                  <a:solidFill>
                    <a:schemeClr val="bg1">
                      <a:lumMod val="95000"/>
                    </a:schemeClr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2019</a:t>
              </a:r>
              <a:endParaRPr lang="zh-CN" altLang="en-US" sz="2667" dirty="0">
                <a:solidFill>
                  <a:schemeClr val="bg1">
                    <a:lumMod val="9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sp>
        <p:nvSpPr>
          <p:cNvPr id="51" name="TextBox 50"/>
          <p:cNvSpPr txBox="1"/>
          <p:nvPr/>
        </p:nvSpPr>
        <p:spPr>
          <a:xfrm>
            <a:off x="2928306" y="2765767"/>
            <a:ext cx="1862015" cy="876754"/>
          </a:xfrm>
          <a:prstGeom prst="rect">
            <a:avLst/>
          </a:prstGeom>
          <a:noFill/>
        </p:spPr>
        <p:txBody>
          <a:bodyPr wrap="square" lIns="121897" tIns="60948" rIns="121897" bIns="60948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642237" y="5453053"/>
            <a:ext cx="1862015" cy="1103804"/>
          </a:xfrm>
          <a:prstGeom prst="rect">
            <a:avLst/>
          </a:prstGeom>
          <a:noFill/>
        </p:spPr>
        <p:txBody>
          <a:bodyPr wrap="square" lIns="121897" tIns="60948" rIns="121897" bIns="60948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1333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077621" y="3106232"/>
            <a:ext cx="1862015" cy="876754"/>
          </a:xfrm>
          <a:prstGeom prst="rect">
            <a:avLst/>
          </a:prstGeom>
          <a:noFill/>
        </p:spPr>
        <p:txBody>
          <a:bodyPr wrap="square" lIns="121897" tIns="60948" rIns="121897" bIns="60948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8879737" y="1292564"/>
            <a:ext cx="1862015" cy="876754"/>
          </a:xfrm>
          <a:prstGeom prst="rect">
            <a:avLst/>
          </a:prstGeom>
          <a:noFill/>
        </p:spPr>
        <p:txBody>
          <a:bodyPr wrap="square" lIns="121897" tIns="60948" rIns="121897" bIns="60948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 Box 4">
            <a:extLst>
              <a:ext uri="{FF2B5EF4-FFF2-40B4-BE49-F238E27FC236}">
                <a16:creationId xmlns="" xmlns:a16="http://schemas.microsoft.com/office/drawing/2014/main" id="{08E1E830-F3C5-47EB-83B1-36CFE920B7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3673" y="385278"/>
            <a:ext cx="4602542" cy="420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2132" b="1" dirty="0">
                <a:solidFill>
                  <a:schemeClr val="tx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27" name="Text Box 5">
            <a:extLst>
              <a:ext uri="{FF2B5EF4-FFF2-40B4-BE49-F238E27FC236}">
                <a16:creationId xmlns="" xmlns:a16="http://schemas.microsoft.com/office/drawing/2014/main" id="{D944C4DB-2FCB-4BF0-9CEE-AE2F6FF963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3797" y="772487"/>
            <a:ext cx="2762295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067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907171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prism isInverted="1"/>
      </p:transition>
    </mc:Choice>
    <mc:Fallback xmlns="">
      <p:transition spd="slow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4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66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6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0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7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bldLvl="0" animBg="1"/>
          <p:bldP spid="34" grpId="0" bldLvl="0" animBg="1"/>
          <p:bldP spid="35" grpId="0" bldLvl="0" animBg="1"/>
          <p:bldP spid="36" grpId="0" bldLvl="0" animBg="1"/>
          <p:bldP spid="37" grpId="0" bldLvl="0" animBg="1"/>
          <p:bldP spid="51" grpId="0"/>
          <p:bldP spid="52" grpId="0"/>
          <p:bldP spid="53" grpId="0"/>
          <p:bldP spid="54" grpId="0"/>
          <p:bldP spid="26" grpId="0"/>
          <p:bldP spid="2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4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bldLvl="0" animBg="1"/>
          <p:bldP spid="34" grpId="0" bldLvl="0" animBg="1"/>
          <p:bldP spid="35" grpId="0" bldLvl="0" animBg="1"/>
          <p:bldP spid="36" grpId="0" bldLvl="0" animBg="1"/>
          <p:bldP spid="37" grpId="0" bldLvl="0" animBg="1"/>
          <p:bldP spid="51" grpId="0"/>
          <p:bldP spid="52" grpId="0"/>
          <p:bldP spid="53" grpId="0"/>
          <p:bldP spid="54" grpId="0"/>
          <p:bldP spid="26" grpId="0"/>
          <p:bldP spid="27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5374257" y="188"/>
            <a:ext cx="0" cy="6857624"/>
          </a:xfrm>
          <a:prstGeom prst="line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6" name="组合 29"/>
          <p:cNvGrpSpPr>
            <a:grpSpLocks/>
          </p:cNvGrpSpPr>
          <p:nvPr/>
        </p:nvGrpSpPr>
        <p:grpSpPr bwMode="auto">
          <a:xfrm>
            <a:off x="5020793" y="1995241"/>
            <a:ext cx="734444" cy="736559"/>
            <a:chOff x="2307521" y="2283162"/>
            <a:chExt cx="551398" cy="551398"/>
          </a:xfrm>
        </p:grpSpPr>
        <p:sp>
          <p:nvSpPr>
            <p:cNvPr id="31" name="矩形 30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五角星 40"/>
            <p:cNvSpPr/>
            <p:nvPr/>
          </p:nvSpPr>
          <p:spPr>
            <a:xfrm>
              <a:off x="2456891" y="2427350"/>
              <a:ext cx="252658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" name="组合 46"/>
          <p:cNvGrpSpPr>
            <a:grpSpLocks/>
          </p:cNvGrpSpPr>
          <p:nvPr/>
        </p:nvGrpSpPr>
        <p:grpSpPr bwMode="auto">
          <a:xfrm>
            <a:off x="5020793" y="4856817"/>
            <a:ext cx="734444" cy="736559"/>
            <a:chOff x="2307521" y="2283162"/>
            <a:chExt cx="551398" cy="551398"/>
          </a:xfrm>
        </p:grpSpPr>
        <p:sp>
          <p:nvSpPr>
            <p:cNvPr id="48" name="矩形 47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五角星 48"/>
            <p:cNvSpPr/>
            <p:nvPr/>
          </p:nvSpPr>
          <p:spPr>
            <a:xfrm>
              <a:off x="2456891" y="2427350"/>
              <a:ext cx="252658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27665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253" y="1673525"/>
            <a:ext cx="6127067" cy="4381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27">
            <a:extLst>
              <a:ext uri="{FF2B5EF4-FFF2-40B4-BE49-F238E27FC236}">
                <a16:creationId xmlns="" xmlns:a16="http://schemas.microsoft.com/office/drawing/2014/main" id="{3ABCA942-FEB5-4FAB-803B-5C669C1295B7}"/>
              </a:ext>
            </a:extLst>
          </p:cNvPr>
          <p:cNvSpPr txBox="1"/>
          <p:nvPr/>
        </p:nvSpPr>
        <p:spPr>
          <a:xfrm>
            <a:off x="1110320" y="2053347"/>
            <a:ext cx="1856424" cy="325858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插入标题</a:t>
            </a:r>
          </a:p>
        </p:txBody>
      </p:sp>
      <p:sp>
        <p:nvSpPr>
          <p:cNvPr id="18" name="TextBox 28">
            <a:extLst>
              <a:ext uri="{FF2B5EF4-FFF2-40B4-BE49-F238E27FC236}">
                <a16:creationId xmlns="" xmlns:a16="http://schemas.microsoft.com/office/drawing/2014/main" id="{B054D2EE-04A2-4B40-876A-CA5519C1283C}"/>
              </a:ext>
            </a:extLst>
          </p:cNvPr>
          <p:cNvSpPr txBox="1"/>
          <p:nvPr/>
        </p:nvSpPr>
        <p:spPr>
          <a:xfrm>
            <a:off x="1110320" y="2348778"/>
            <a:ext cx="3790298" cy="325958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ED4FDB80-6F85-4B3D-A4A5-FBEC23C9E639}"/>
              </a:ext>
            </a:extLst>
          </p:cNvPr>
          <p:cNvSpPr txBox="1"/>
          <p:nvPr/>
        </p:nvSpPr>
        <p:spPr>
          <a:xfrm>
            <a:off x="1136037" y="4812194"/>
            <a:ext cx="1856424" cy="325858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插入标题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="" xmlns:a16="http://schemas.microsoft.com/office/drawing/2014/main" id="{F86690BE-2B32-45F5-839A-CDB8BFF5E81D}"/>
              </a:ext>
            </a:extLst>
          </p:cNvPr>
          <p:cNvSpPr txBox="1"/>
          <p:nvPr/>
        </p:nvSpPr>
        <p:spPr>
          <a:xfrm>
            <a:off x="1136037" y="5107625"/>
            <a:ext cx="3790298" cy="325958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7F2897CF-63AF-4E9F-960D-7916927ACBE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5" t="10155" r="8349" b="10155"/>
          <a:stretch/>
        </p:blipFill>
        <p:spPr>
          <a:xfrm>
            <a:off x="6949904" y="1926951"/>
            <a:ext cx="5242096" cy="3418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87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4000">
        <p14:flip dir="r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8" grpId="0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/>
          <p:nvPr/>
        </p:nvSpPr>
        <p:spPr bwMode="auto">
          <a:xfrm>
            <a:off x="3505046" y="2808848"/>
            <a:ext cx="1681080" cy="1690070"/>
          </a:xfrm>
          <a:custGeom>
            <a:avLst/>
            <a:gdLst>
              <a:gd name="T0" fmla="*/ 84 w 168"/>
              <a:gd name="T1" fmla="*/ 0 h 169"/>
              <a:gd name="T2" fmla="*/ 143 w 168"/>
              <a:gd name="T3" fmla="*/ 24 h 169"/>
              <a:gd name="T4" fmla="*/ 132 w 168"/>
              <a:gd name="T5" fmla="*/ 37 h 169"/>
              <a:gd name="T6" fmla="*/ 84 w 168"/>
              <a:gd name="T7" fmla="*/ 17 h 169"/>
              <a:gd name="T8" fmla="*/ 17 w 168"/>
              <a:gd name="T9" fmla="*/ 84 h 169"/>
              <a:gd name="T10" fmla="*/ 84 w 168"/>
              <a:gd name="T11" fmla="*/ 152 h 169"/>
              <a:gd name="T12" fmla="*/ 152 w 168"/>
              <a:gd name="T13" fmla="*/ 84 h 169"/>
              <a:gd name="T14" fmla="*/ 143 w 168"/>
              <a:gd name="T15" fmla="*/ 51 h 169"/>
              <a:gd name="T16" fmla="*/ 154 w 168"/>
              <a:gd name="T17" fmla="*/ 37 h 169"/>
              <a:gd name="T18" fmla="*/ 168 w 168"/>
              <a:gd name="T19" fmla="*/ 84 h 169"/>
              <a:gd name="T20" fmla="*/ 84 w 168"/>
              <a:gd name="T21" fmla="*/ 169 h 169"/>
              <a:gd name="T22" fmla="*/ 0 w 168"/>
              <a:gd name="T23" fmla="*/ 84 h 169"/>
              <a:gd name="T24" fmla="*/ 84 w 168"/>
              <a:gd name="T25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8" h="169">
                <a:moveTo>
                  <a:pt x="84" y="0"/>
                </a:moveTo>
                <a:cubicBezTo>
                  <a:pt x="107" y="0"/>
                  <a:pt x="128" y="9"/>
                  <a:pt x="143" y="24"/>
                </a:cubicBezTo>
                <a:cubicBezTo>
                  <a:pt x="139" y="28"/>
                  <a:pt x="135" y="32"/>
                  <a:pt x="132" y="37"/>
                </a:cubicBezTo>
                <a:cubicBezTo>
                  <a:pt x="120" y="24"/>
                  <a:pt x="103" y="17"/>
                  <a:pt x="84" y="17"/>
                </a:cubicBezTo>
                <a:cubicBezTo>
                  <a:pt x="47" y="17"/>
                  <a:pt x="17" y="47"/>
                  <a:pt x="17" y="84"/>
                </a:cubicBezTo>
                <a:cubicBezTo>
                  <a:pt x="17" y="122"/>
                  <a:pt x="47" y="152"/>
                  <a:pt x="84" y="152"/>
                </a:cubicBezTo>
                <a:cubicBezTo>
                  <a:pt x="121" y="152"/>
                  <a:pt x="152" y="122"/>
                  <a:pt x="152" y="84"/>
                </a:cubicBezTo>
                <a:cubicBezTo>
                  <a:pt x="152" y="72"/>
                  <a:pt x="148" y="61"/>
                  <a:pt x="143" y="51"/>
                </a:cubicBezTo>
                <a:cubicBezTo>
                  <a:pt x="146" y="46"/>
                  <a:pt x="149" y="41"/>
                  <a:pt x="154" y="37"/>
                </a:cubicBezTo>
                <a:cubicBezTo>
                  <a:pt x="163" y="50"/>
                  <a:pt x="168" y="67"/>
                  <a:pt x="168" y="84"/>
                </a:cubicBezTo>
                <a:cubicBezTo>
                  <a:pt x="168" y="131"/>
                  <a:pt x="131" y="169"/>
                  <a:pt x="84" y="169"/>
                </a:cubicBezTo>
                <a:cubicBezTo>
                  <a:pt x="38" y="169"/>
                  <a:pt x="0" y="131"/>
                  <a:pt x="0" y="84"/>
                </a:cubicBezTo>
                <a:cubicBezTo>
                  <a:pt x="0" y="38"/>
                  <a:pt x="38" y="0"/>
                  <a:pt x="84" y="0"/>
                </a:cubicBezTo>
                <a:close/>
              </a:path>
            </a:pathLst>
          </a:custGeom>
          <a:solidFill>
            <a:schemeClr val="accent2"/>
          </a:solidFill>
          <a:ln w="5" cap="flat">
            <a:noFill/>
            <a:prstDash val="solid"/>
            <a:miter lim="800000"/>
          </a:ln>
        </p:spPr>
        <p:txBody>
          <a:bodyPr vert="horz" wrap="square" lIns="91412" tIns="45706" rIns="91412" bIns="45706" numCol="1" anchor="t" anchorCtr="0" compatLnSpc="1"/>
          <a:lstStyle/>
          <a:p>
            <a:endParaRPr lang="zh-CN" altLang="en-US" sz="2399"/>
          </a:p>
        </p:txBody>
      </p:sp>
      <p:sp>
        <p:nvSpPr>
          <p:cNvPr id="5" name="Freeform 7"/>
          <p:cNvSpPr>
            <a:spLocks noEditPoints="1"/>
          </p:cNvSpPr>
          <p:nvPr/>
        </p:nvSpPr>
        <p:spPr bwMode="auto">
          <a:xfrm>
            <a:off x="4673756" y="2808848"/>
            <a:ext cx="1689549" cy="1690070"/>
          </a:xfrm>
          <a:custGeom>
            <a:avLst/>
            <a:gdLst>
              <a:gd name="T0" fmla="*/ 84 w 169"/>
              <a:gd name="T1" fmla="*/ 0 h 169"/>
              <a:gd name="T2" fmla="*/ 169 w 169"/>
              <a:gd name="T3" fmla="*/ 84 h 169"/>
              <a:gd name="T4" fmla="*/ 154 w 169"/>
              <a:gd name="T5" fmla="*/ 132 h 169"/>
              <a:gd name="T6" fmla="*/ 143 w 169"/>
              <a:gd name="T7" fmla="*/ 118 h 169"/>
              <a:gd name="T8" fmla="*/ 152 w 169"/>
              <a:gd name="T9" fmla="*/ 84 h 169"/>
              <a:gd name="T10" fmla="*/ 84 w 169"/>
              <a:gd name="T11" fmla="*/ 17 h 169"/>
              <a:gd name="T12" fmla="*/ 17 w 169"/>
              <a:gd name="T13" fmla="*/ 84 h 169"/>
              <a:gd name="T14" fmla="*/ 26 w 169"/>
              <a:gd name="T15" fmla="*/ 118 h 169"/>
              <a:gd name="T16" fmla="*/ 15 w 169"/>
              <a:gd name="T17" fmla="*/ 132 h 169"/>
              <a:gd name="T18" fmla="*/ 0 w 169"/>
              <a:gd name="T19" fmla="*/ 84 h 169"/>
              <a:gd name="T20" fmla="*/ 84 w 169"/>
              <a:gd name="T21" fmla="*/ 0 h 169"/>
              <a:gd name="T22" fmla="*/ 143 w 169"/>
              <a:gd name="T23" fmla="*/ 145 h 169"/>
              <a:gd name="T24" fmla="*/ 84 w 169"/>
              <a:gd name="T25" fmla="*/ 169 h 169"/>
              <a:gd name="T26" fmla="*/ 26 w 169"/>
              <a:gd name="T27" fmla="*/ 145 h 169"/>
              <a:gd name="T28" fmla="*/ 37 w 169"/>
              <a:gd name="T29" fmla="*/ 132 h 169"/>
              <a:gd name="T30" fmla="*/ 84 w 169"/>
              <a:gd name="T31" fmla="*/ 152 h 169"/>
              <a:gd name="T32" fmla="*/ 132 w 169"/>
              <a:gd name="T33" fmla="*/ 132 h 169"/>
              <a:gd name="T34" fmla="*/ 143 w 169"/>
              <a:gd name="T35" fmla="*/ 145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9" h="169">
                <a:moveTo>
                  <a:pt x="84" y="0"/>
                </a:moveTo>
                <a:cubicBezTo>
                  <a:pt x="131" y="0"/>
                  <a:pt x="169" y="38"/>
                  <a:pt x="169" y="84"/>
                </a:cubicBezTo>
                <a:cubicBezTo>
                  <a:pt x="169" y="102"/>
                  <a:pt x="163" y="119"/>
                  <a:pt x="154" y="132"/>
                </a:cubicBezTo>
                <a:cubicBezTo>
                  <a:pt x="150" y="128"/>
                  <a:pt x="146" y="123"/>
                  <a:pt x="143" y="118"/>
                </a:cubicBezTo>
                <a:cubicBezTo>
                  <a:pt x="149" y="108"/>
                  <a:pt x="152" y="97"/>
                  <a:pt x="152" y="84"/>
                </a:cubicBezTo>
                <a:cubicBezTo>
                  <a:pt x="152" y="47"/>
                  <a:pt x="122" y="17"/>
                  <a:pt x="84" y="17"/>
                </a:cubicBezTo>
                <a:cubicBezTo>
                  <a:pt x="47" y="17"/>
                  <a:pt x="17" y="47"/>
                  <a:pt x="17" y="84"/>
                </a:cubicBezTo>
                <a:cubicBezTo>
                  <a:pt x="17" y="97"/>
                  <a:pt x="20" y="108"/>
                  <a:pt x="26" y="118"/>
                </a:cubicBezTo>
                <a:cubicBezTo>
                  <a:pt x="23" y="123"/>
                  <a:pt x="19" y="128"/>
                  <a:pt x="15" y="132"/>
                </a:cubicBezTo>
                <a:cubicBezTo>
                  <a:pt x="5" y="119"/>
                  <a:pt x="0" y="102"/>
                  <a:pt x="0" y="84"/>
                </a:cubicBezTo>
                <a:cubicBezTo>
                  <a:pt x="0" y="38"/>
                  <a:pt x="38" y="0"/>
                  <a:pt x="84" y="0"/>
                </a:cubicBezTo>
                <a:close/>
                <a:moveTo>
                  <a:pt x="143" y="145"/>
                </a:moveTo>
                <a:cubicBezTo>
                  <a:pt x="128" y="160"/>
                  <a:pt x="107" y="169"/>
                  <a:pt x="84" y="169"/>
                </a:cubicBezTo>
                <a:cubicBezTo>
                  <a:pt x="62" y="169"/>
                  <a:pt x="41" y="160"/>
                  <a:pt x="26" y="145"/>
                </a:cubicBezTo>
                <a:cubicBezTo>
                  <a:pt x="30" y="141"/>
                  <a:pt x="33" y="137"/>
                  <a:pt x="37" y="132"/>
                </a:cubicBezTo>
                <a:cubicBezTo>
                  <a:pt x="49" y="144"/>
                  <a:pt x="66" y="152"/>
                  <a:pt x="84" y="152"/>
                </a:cubicBezTo>
                <a:cubicBezTo>
                  <a:pt x="103" y="152"/>
                  <a:pt x="120" y="144"/>
                  <a:pt x="132" y="132"/>
                </a:cubicBezTo>
                <a:cubicBezTo>
                  <a:pt x="135" y="137"/>
                  <a:pt x="139" y="141"/>
                  <a:pt x="143" y="145"/>
                </a:cubicBezTo>
                <a:close/>
              </a:path>
            </a:pathLst>
          </a:custGeom>
          <a:solidFill>
            <a:schemeClr val="accent1"/>
          </a:solidFill>
          <a:ln w="5" cap="flat">
            <a:noFill/>
            <a:prstDash val="solid"/>
            <a:miter lim="800000"/>
          </a:ln>
        </p:spPr>
        <p:txBody>
          <a:bodyPr vert="horz" wrap="square" lIns="91412" tIns="45706" rIns="91412" bIns="45706" numCol="1" anchor="t" anchorCtr="0" compatLnSpc="1"/>
          <a:lstStyle/>
          <a:p>
            <a:endParaRPr lang="zh-CN" altLang="en-US" sz="2399"/>
          </a:p>
        </p:txBody>
      </p:sp>
      <p:sp>
        <p:nvSpPr>
          <p:cNvPr id="6" name="Freeform 8"/>
          <p:cNvSpPr>
            <a:spLocks noEditPoints="1"/>
          </p:cNvSpPr>
          <p:nvPr/>
        </p:nvSpPr>
        <p:spPr bwMode="auto">
          <a:xfrm>
            <a:off x="5842464" y="2808848"/>
            <a:ext cx="1689549" cy="1690070"/>
          </a:xfrm>
          <a:custGeom>
            <a:avLst/>
            <a:gdLst>
              <a:gd name="T0" fmla="*/ 85 w 169"/>
              <a:gd name="T1" fmla="*/ 0 h 169"/>
              <a:gd name="T2" fmla="*/ 143 w 169"/>
              <a:gd name="T3" fmla="*/ 24 h 169"/>
              <a:gd name="T4" fmla="*/ 132 w 169"/>
              <a:gd name="T5" fmla="*/ 37 h 169"/>
              <a:gd name="T6" fmla="*/ 85 w 169"/>
              <a:gd name="T7" fmla="*/ 17 h 169"/>
              <a:gd name="T8" fmla="*/ 37 w 169"/>
              <a:gd name="T9" fmla="*/ 37 h 169"/>
              <a:gd name="T10" fmla="*/ 26 w 169"/>
              <a:gd name="T11" fmla="*/ 24 h 169"/>
              <a:gd name="T12" fmla="*/ 85 w 169"/>
              <a:gd name="T13" fmla="*/ 0 h 169"/>
              <a:gd name="T14" fmla="*/ 154 w 169"/>
              <a:gd name="T15" fmla="*/ 37 h 169"/>
              <a:gd name="T16" fmla="*/ 169 w 169"/>
              <a:gd name="T17" fmla="*/ 84 h 169"/>
              <a:gd name="T18" fmla="*/ 85 w 169"/>
              <a:gd name="T19" fmla="*/ 169 h 169"/>
              <a:gd name="T20" fmla="*/ 0 w 169"/>
              <a:gd name="T21" fmla="*/ 84 h 169"/>
              <a:gd name="T22" fmla="*/ 15 w 169"/>
              <a:gd name="T23" fmla="*/ 37 h 169"/>
              <a:gd name="T24" fmla="*/ 26 w 169"/>
              <a:gd name="T25" fmla="*/ 51 h 169"/>
              <a:gd name="T26" fmla="*/ 17 w 169"/>
              <a:gd name="T27" fmla="*/ 84 h 169"/>
              <a:gd name="T28" fmla="*/ 85 w 169"/>
              <a:gd name="T29" fmla="*/ 152 h 169"/>
              <a:gd name="T30" fmla="*/ 152 w 169"/>
              <a:gd name="T31" fmla="*/ 84 h 169"/>
              <a:gd name="T32" fmla="*/ 143 w 169"/>
              <a:gd name="T33" fmla="*/ 51 h 169"/>
              <a:gd name="T34" fmla="*/ 154 w 169"/>
              <a:gd name="T35" fmla="*/ 37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9" h="169">
                <a:moveTo>
                  <a:pt x="85" y="0"/>
                </a:moveTo>
                <a:cubicBezTo>
                  <a:pt x="107" y="0"/>
                  <a:pt x="128" y="9"/>
                  <a:pt x="143" y="24"/>
                </a:cubicBezTo>
                <a:cubicBezTo>
                  <a:pt x="139" y="28"/>
                  <a:pt x="135" y="32"/>
                  <a:pt x="132" y="37"/>
                </a:cubicBezTo>
                <a:cubicBezTo>
                  <a:pt x="120" y="24"/>
                  <a:pt x="103" y="17"/>
                  <a:pt x="85" y="17"/>
                </a:cubicBezTo>
                <a:cubicBezTo>
                  <a:pt x="66" y="17"/>
                  <a:pt x="49" y="24"/>
                  <a:pt x="37" y="37"/>
                </a:cubicBezTo>
                <a:cubicBezTo>
                  <a:pt x="34" y="32"/>
                  <a:pt x="30" y="28"/>
                  <a:pt x="26" y="24"/>
                </a:cubicBezTo>
                <a:cubicBezTo>
                  <a:pt x="41" y="9"/>
                  <a:pt x="62" y="0"/>
                  <a:pt x="85" y="0"/>
                </a:cubicBezTo>
                <a:close/>
                <a:moveTo>
                  <a:pt x="154" y="37"/>
                </a:moveTo>
                <a:cubicBezTo>
                  <a:pt x="164" y="50"/>
                  <a:pt x="169" y="67"/>
                  <a:pt x="169" y="84"/>
                </a:cubicBezTo>
                <a:cubicBezTo>
                  <a:pt x="169" y="131"/>
                  <a:pt x="131" y="169"/>
                  <a:pt x="85" y="169"/>
                </a:cubicBezTo>
                <a:cubicBezTo>
                  <a:pt x="38" y="169"/>
                  <a:pt x="0" y="131"/>
                  <a:pt x="0" y="84"/>
                </a:cubicBezTo>
                <a:cubicBezTo>
                  <a:pt x="0" y="67"/>
                  <a:pt x="6" y="50"/>
                  <a:pt x="15" y="37"/>
                </a:cubicBezTo>
                <a:cubicBezTo>
                  <a:pt x="19" y="41"/>
                  <a:pt x="23" y="46"/>
                  <a:pt x="26" y="51"/>
                </a:cubicBezTo>
                <a:cubicBezTo>
                  <a:pt x="20" y="61"/>
                  <a:pt x="17" y="72"/>
                  <a:pt x="17" y="84"/>
                </a:cubicBezTo>
                <a:cubicBezTo>
                  <a:pt x="17" y="122"/>
                  <a:pt x="47" y="152"/>
                  <a:pt x="85" y="152"/>
                </a:cubicBezTo>
                <a:cubicBezTo>
                  <a:pt x="122" y="152"/>
                  <a:pt x="152" y="122"/>
                  <a:pt x="152" y="84"/>
                </a:cubicBezTo>
                <a:cubicBezTo>
                  <a:pt x="152" y="72"/>
                  <a:pt x="149" y="61"/>
                  <a:pt x="143" y="51"/>
                </a:cubicBezTo>
                <a:cubicBezTo>
                  <a:pt x="146" y="46"/>
                  <a:pt x="150" y="41"/>
                  <a:pt x="154" y="37"/>
                </a:cubicBezTo>
                <a:close/>
              </a:path>
            </a:pathLst>
          </a:custGeom>
          <a:solidFill>
            <a:schemeClr val="accent3"/>
          </a:solidFill>
          <a:ln w="5" cap="flat">
            <a:noFill/>
            <a:prstDash val="solid"/>
            <a:miter lim="800000"/>
          </a:ln>
        </p:spPr>
        <p:txBody>
          <a:bodyPr vert="horz" wrap="square" lIns="91412" tIns="45706" rIns="91412" bIns="45706" numCol="1" anchor="t" anchorCtr="0" compatLnSpc="1"/>
          <a:lstStyle/>
          <a:p>
            <a:endParaRPr lang="zh-CN" altLang="en-US" sz="2399"/>
          </a:p>
        </p:txBody>
      </p:sp>
      <p:sp>
        <p:nvSpPr>
          <p:cNvPr id="7" name="Freeform 9"/>
          <p:cNvSpPr/>
          <p:nvPr/>
        </p:nvSpPr>
        <p:spPr bwMode="auto">
          <a:xfrm>
            <a:off x="7015406" y="2808848"/>
            <a:ext cx="1689549" cy="1690070"/>
          </a:xfrm>
          <a:custGeom>
            <a:avLst/>
            <a:gdLst>
              <a:gd name="T0" fmla="*/ 85 w 169"/>
              <a:gd name="T1" fmla="*/ 0 h 169"/>
              <a:gd name="T2" fmla="*/ 169 w 169"/>
              <a:gd name="T3" fmla="*/ 84 h 169"/>
              <a:gd name="T4" fmla="*/ 85 w 169"/>
              <a:gd name="T5" fmla="*/ 169 h 169"/>
              <a:gd name="T6" fmla="*/ 26 w 169"/>
              <a:gd name="T7" fmla="*/ 145 h 169"/>
              <a:gd name="T8" fmla="*/ 37 w 169"/>
              <a:gd name="T9" fmla="*/ 132 h 169"/>
              <a:gd name="T10" fmla="*/ 85 w 169"/>
              <a:gd name="T11" fmla="*/ 152 h 169"/>
              <a:gd name="T12" fmla="*/ 152 w 169"/>
              <a:gd name="T13" fmla="*/ 84 h 169"/>
              <a:gd name="T14" fmla="*/ 85 w 169"/>
              <a:gd name="T15" fmla="*/ 17 h 169"/>
              <a:gd name="T16" fmla="*/ 17 w 169"/>
              <a:gd name="T17" fmla="*/ 84 h 169"/>
              <a:gd name="T18" fmla="*/ 26 w 169"/>
              <a:gd name="T19" fmla="*/ 118 h 169"/>
              <a:gd name="T20" fmla="*/ 15 w 169"/>
              <a:gd name="T21" fmla="*/ 132 h 169"/>
              <a:gd name="T22" fmla="*/ 0 w 169"/>
              <a:gd name="T23" fmla="*/ 84 h 169"/>
              <a:gd name="T24" fmla="*/ 85 w 169"/>
              <a:gd name="T25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9" h="169">
                <a:moveTo>
                  <a:pt x="85" y="0"/>
                </a:moveTo>
                <a:cubicBezTo>
                  <a:pt x="131" y="0"/>
                  <a:pt x="169" y="38"/>
                  <a:pt x="169" y="84"/>
                </a:cubicBezTo>
                <a:cubicBezTo>
                  <a:pt x="169" y="131"/>
                  <a:pt x="131" y="169"/>
                  <a:pt x="85" y="169"/>
                </a:cubicBezTo>
                <a:cubicBezTo>
                  <a:pt x="62" y="169"/>
                  <a:pt x="41" y="160"/>
                  <a:pt x="26" y="145"/>
                </a:cubicBezTo>
                <a:cubicBezTo>
                  <a:pt x="30" y="141"/>
                  <a:pt x="34" y="137"/>
                  <a:pt x="37" y="132"/>
                </a:cubicBezTo>
                <a:cubicBezTo>
                  <a:pt x="49" y="144"/>
                  <a:pt x="66" y="152"/>
                  <a:pt x="85" y="152"/>
                </a:cubicBezTo>
                <a:cubicBezTo>
                  <a:pt x="122" y="152"/>
                  <a:pt x="152" y="122"/>
                  <a:pt x="152" y="84"/>
                </a:cubicBezTo>
                <a:cubicBezTo>
                  <a:pt x="152" y="47"/>
                  <a:pt x="122" y="17"/>
                  <a:pt x="85" y="17"/>
                </a:cubicBezTo>
                <a:cubicBezTo>
                  <a:pt x="48" y="17"/>
                  <a:pt x="17" y="47"/>
                  <a:pt x="17" y="84"/>
                </a:cubicBezTo>
                <a:cubicBezTo>
                  <a:pt x="17" y="97"/>
                  <a:pt x="21" y="108"/>
                  <a:pt x="26" y="118"/>
                </a:cubicBezTo>
                <a:cubicBezTo>
                  <a:pt x="23" y="123"/>
                  <a:pt x="19" y="128"/>
                  <a:pt x="15" y="132"/>
                </a:cubicBezTo>
                <a:cubicBezTo>
                  <a:pt x="6" y="119"/>
                  <a:pt x="0" y="102"/>
                  <a:pt x="0" y="84"/>
                </a:cubicBezTo>
                <a:cubicBezTo>
                  <a:pt x="0" y="38"/>
                  <a:pt x="38" y="0"/>
                  <a:pt x="85" y="0"/>
                </a:cubicBezTo>
                <a:close/>
              </a:path>
            </a:pathLst>
          </a:custGeom>
          <a:solidFill>
            <a:schemeClr val="accent4"/>
          </a:solidFill>
          <a:ln w="5" cap="flat">
            <a:noFill/>
            <a:prstDash val="solid"/>
            <a:miter lim="800000"/>
          </a:ln>
        </p:spPr>
        <p:txBody>
          <a:bodyPr vert="horz" wrap="square" lIns="91412" tIns="45706" rIns="91412" bIns="45706" numCol="1" anchor="t" anchorCtr="0" compatLnSpc="1"/>
          <a:lstStyle/>
          <a:p>
            <a:endParaRPr lang="zh-CN" altLang="en-US" sz="2399"/>
          </a:p>
        </p:txBody>
      </p:sp>
      <p:sp>
        <p:nvSpPr>
          <p:cNvPr id="8" name="Freeform 10"/>
          <p:cNvSpPr/>
          <p:nvPr/>
        </p:nvSpPr>
        <p:spPr bwMode="auto">
          <a:xfrm>
            <a:off x="3492342" y="2245491"/>
            <a:ext cx="851127" cy="372748"/>
          </a:xfrm>
          <a:custGeom>
            <a:avLst/>
            <a:gdLst>
              <a:gd name="T0" fmla="*/ 201 w 201"/>
              <a:gd name="T1" fmla="*/ 88 h 88"/>
              <a:gd name="T2" fmla="*/ 201 w 201"/>
              <a:gd name="T3" fmla="*/ 0 h 88"/>
              <a:gd name="T4" fmla="*/ 0 w 201"/>
              <a:gd name="T5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1" h="88">
                <a:moveTo>
                  <a:pt x="201" y="88"/>
                </a:moveTo>
                <a:lnTo>
                  <a:pt x="201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chemeClr val="bg1">
                <a:lumMod val="50000"/>
              </a:schemeClr>
            </a:solidFill>
            <a:prstDash val="solid"/>
            <a:miter lim="800000"/>
            <a:headEnd type="diamond" w="med" len="med"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12" tIns="45706" rIns="91412" bIns="45706" numCol="1" anchor="t" anchorCtr="0" compatLnSpc="1"/>
          <a:lstStyle/>
          <a:p>
            <a:endParaRPr lang="zh-CN" altLang="en-US" sz="2399"/>
          </a:p>
        </p:txBody>
      </p:sp>
      <p:sp>
        <p:nvSpPr>
          <p:cNvPr id="9" name="Freeform 11"/>
          <p:cNvSpPr/>
          <p:nvPr/>
        </p:nvSpPr>
        <p:spPr bwMode="auto">
          <a:xfrm>
            <a:off x="2874112" y="2037939"/>
            <a:ext cx="448852" cy="398162"/>
          </a:xfrm>
          <a:custGeom>
            <a:avLst/>
            <a:gdLst>
              <a:gd name="T0" fmla="*/ 7 w 45"/>
              <a:gd name="T1" fmla="*/ 0 h 40"/>
              <a:gd name="T2" fmla="*/ 39 w 45"/>
              <a:gd name="T3" fmla="*/ 0 h 40"/>
              <a:gd name="T4" fmla="*/ 45 w 45"/>
              <a:gd name="T5" fmla="*/ 7 h 40"/>
              <a:gd name="T6" fmla="*/ 45 w 45"/>
              <a:gd name="T7" fmla="*/ 33 h 40"/>
              <a:gd name="T8" fmla="*/ 39 w 45"/>
              <a:gd name="T9" fmla="*/ 40 h 40"/>
              <a:gd name="T10" fmla="*/ 7 w 45"/>
              <a:gd name="T11" fmla="*/ 40 h 40"/>
              <a:gd name="T12" fmla="*/ 0 w 45"/>
              <a:gd name="T13" fmla="*/ 33 h 40"/>
              <a:gd name="T14" fmla="*/ 0 w 45"/>
              <a:gd name="T15" fmla="*/ 7 h 40"/>
              <a:gd name="T16" fmla="*/ 7 w 45"/>
              <a:gd name="T17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" h="40">
                <a:moveTo>
                  <a:pt x="7" y="0"/>
                </a:moveTo>
                <a:cubicBezTo>
                  <a:pt x="39" y="0"/>
                  <a:pt x="39" y="0"/>
                  <a:pt x="39" y="0"/>
                </a:cubicBezTo>
                <a:cubicBezTo>
                  <a:pt x="42" y="0"/>
                  <a:pt x="45" y="3"/>
                  <a:pt x="45" y="7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7"/>
                  <a:pt x="42" y="40"/>
                  <a:pt x="39" y="40"/>
                </a:cubicBezTo>
                <a:cubicBezTo>
                  <a:pt x="7" y="40"/>
                  <a:pt x="7" y="40"/>
                  <a:pt x="7" y="40"/>
                </a:cubicBezTo>
                <a:cubicBezTo>
                  <a:pt x="3" y="40"/>
                  <a:pt x="0" y="37"/>
                  <a:pt x="0" y="33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lose/>
              </a:path>
            </a:pathLst>
          </a:custGeom>
          <a:solidFill>
            <a:schemeClr val="accent2"/>
          </a:solidFill>
          <a:ln w="5" cap="flat">
            <a:noFill/>
            <a:prstDash val="solid"/>
            <a:miter lim="800000"/>
          </a:ln>
        </p:spPr>
        <p:txBody>
          <a:bodyPr vert="horz" wrap="square" lIns="91412" tIns="45706" rIns="91412" bIns="45706" numCol="1" anchor="ctr" anchorCtr="0" compatLnSpc="1"/>
          <a:lstStyle/>
          <a:p>
            <a:pPr algn="ctr"/>
            <a:r>
              <a:rPr lang="en-US" altLang="zh-CN" sz="2399" dirty="0">
                <a:solidFill>
                  <a:schemeClr val="bg1"/>
                </a:solidFill>
                <a:latin typeface="Bebas" pitchFamily="2" charset="0"/>
              </a:rPr>
              <a:t>01</a:t>
            </a:r>
            <a:endParaRPr lang="zh-CN" altLang="en-US" sz="2399" dirty="0">
              <a:solidFill>
                <a:schemeClr val="bg1"/>
              </a:solidFill>
              <a:latin typeface="Bebas" pitchFamily="2" charset="0"/>
            </a:endParaRPr>
          </a:p>
        </p:txBody>
      </p:sp>
      <p:sp>
        <p:nvSpPr>
          <p:cNvPr id="10" name="Freeform 12"/>
          <p:cNvSpPr/>
          <p:nvPr/>
        </p:nvSpPr>
        <p:spPr bwMode="auto">
          <a:xfrm>
            <a:off x="7845360" y="2245491"/>
            <a:ext cx="846891" cy="372748"/>
          </a:xfrm>
          <a:custGeom>
            <a:avLst/>
            <a:gdLst>
              <a:gd name="T0" fmla="*/ 0 w 200"/>
              <a:gd name="T1" fmla="*/ 88 h 88"/>
              <a:gd name="T2" fmla="*/ 0 w 200"/>
              <a:gd name="T3" fmla="*/ 0 h 88"/>
              <a:gd name="T4" fmla="*/ 200 w 200"/>
              <a:gd name="T5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0" h="88">
                <a:moveTo>
                  <a:pt x="0" y="88"/>
                </a:moveTo>
                <a:lnTo>
                  <a:pt x="0" y="0"/>
                </a:lnTo>
                <a:lnTo>
                  <a:pt x="200" y="0"/>
                </a:lnTo>
              </a:path>
            </a:pathLst>
          </a:custGeom>
          <a:noFill/>
          <a:ln w="12700" cap="flat">
            <a:solidFill>
              <a:schemeClr val="bg1">
                <a:lumMod val="50000"/>
              </a:schemeClr>
            </a:solidFill>
            <a:prstDash val="solid"/>
            <a:miter lim="800000"/>
            <a:headEnd type="diamond" w="med" len="med"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12" tIns="45706" rIns="91412" bIns="45706" numCol="1" anchor="t" anchorCtr="0" compatLnSpc="1"/>
          <a:lstStyle/>
          <a:p>
            <a:endParaRPr lang="zh-CN" altLang="en-US" sz="2399"/>
          </a:p>
        </p:txBody>
      </p:sp>
      <p:sp>
        <p:nvSpPr>
          <p:cNvPr id="11" name="Freeform 13"/>
          <p:cNvSpPr/>
          <p:nvPr/>
        </p:nvSpPr>
        <p:spPr bwMode="auto">
          <a:xfrm>
            <a:off x="8853162" y="2037939"/>
            <a:ext cx="461556" cy="398162"/>
          </a:xfrm>
          <a:custGeom>
            <a:avLst/>
            <a:gdLst>
              <a:gd name="T0" fmla="*/ 39 w 46"/>
              <a:gd name="T1" fmla="*/ 0 h 40"/>
              <a:gd name="T2" fmla="*/ 7 w 46"/>
              <a:gd name="T3" fmla="*/ 0 h 40"/>
              <a:gd name="T4" fmla="*/ 0 w 46"/>
              <a:gd name="T5" fmla="*/ 7 h 40"/>
              <a:gd name="T6" fmla="*/ 0 w 46"/>
              <a:gd name="T7" fmla="*/ 33 h 40"/>
              <a:gd name="T8" fmla="*/ 7 w 46"/>
              <a:gd name="T9" fmla="*/ 40 h 40"/>
              <a:gd name="T10" fmla="*/ 39 w 46"/>
              <a:gd name="T11" fmla="*/ 40 h 40"/>
              <a:gd name="T12" fmla="*/ 46 w 46"/>
              <a:gd name="T13" fmla="*/ 33 h 40"/>
              <a:gd name="T14" fmla="*/ 46 w 46"/>
              <a:gd name="T15" fmla="*/ 7 h 40"/>
              <a:gd name="T16" fmla="*/ 39 w 46"/>
              <a:gd name="T17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" h="40">
                <a:moveTo>
                  <a:pt x="39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7"/>
                  <a:pt x="3" y="40"/>
                  <a:pt x="7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43" y="40"/>
                  <a:pt x="46" y="37"/>
                  <a:pt x="46" y="33"/>
                </a:cubicBezTo>
                <a:cubicBezTo>
                  <a:pt x="46" y="7"/>
                  <a:pt x="46" y="7"/>
                  <a:pt x="46" y="7"/>
                </a:cubicBezTo>
                <a:cubicBezTo>
                  <a:pt x="46" y="3"/>
                  <a:pt x="43" y="0"/>
                  <a:pt x="39" y="0"/>
                </a:cubicBezTo>
                <a:close/>
              </a:path>
            </a:pathLst>
          </a:custGeom>
          <a:solidFill>
            <a:schemeClr val="accent4"/>
          </a:solidFill>
          <a:ln w="5" cap="flat">
            <a:noFill/>
            <a:prstDash val="solid"/>
            <a:miter lim="800000"/>
          </a:ln>
        </p:spPr>
        <p:txBody>
          <a:bodyPr vert="horz" wrap="square" lIns="91412" tIns="45706" rIns="91412" bIns="45706" numCol="1" anchor="ctr" anchorCtr="0" compatLnSpc="1"/>
          <a:lstStyle/>
          <a:p>
            <a:pPr algn="ctr"/>
            <a:r>
              <a:rPr lang="en-US" altLang="zh-CN" sz="2399" dirty="0">
                <a:solidFill>
                  <a:schemeClr val="bg1"/>
                </a:solidFill>
                <a:latin typeface="Bebas" pitchFamily="2" charset="0"/>
              </a:rPr>
              <a:t>04</a:t>
            </a:r>
            <a:endParaRPr lang="zh-CN" altLang="en-US" sz="2399" dirty="0">
              <a:solidFill>
                <a:schemeClr val="bg1"/>
              </a:solidFill>
              <a:latin typeface="Bebas" pitchFamily="2" charset="0"/>
            </a:endParaRPr>
          </a:p>
        </p:txBody>
      </p:sp>
      <p:sp>
        <p:nvSpPr>
          <p:cNvPr id="12" name="Freeform 14"/>
          <p:cNvSpPr/>
          <p:nvPr/>
        </p:nvSpPr>
        <p:spPr bwMode="auto">
          <a:xfrm>
            <a:off x="4682224" y="4625990"/>
            <a:ext cx="851127" cy="381220"/>
          </a:xfrm>
          <a:custGeom>
            <a:avLst/>
            <a:gdLst>
              <a:gd name="T0" fmla="*/ 201 w 201"/>
              <a:gd name="T1" fmla="*/ 0 h 90"/>
              <a:gd name="T2" fmla="*/ 201 w 201"/>
              <a:gd name="T3" fmla="*/ 90 h 90"/>
              <a:gd name="T4" fmla="*/ 0 w 201"/>
              <a:gd name="T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1" h="90">
                <a:moveTo>
                  <a:pt x="201" y="0"/>
                </a:moveTo>
                <a:lnTo>
                  <a:pt x="201" y="90"/>
                </a:lnTo>
                <a:lnTo>
                  <a:pt x="0" y="90"/>
                </a:lnTo>
              </a:path>
            </a:pathLst>
          </a:custGeom>
          <a:noFill/>
          <a:ln w="12700" cap="flat">
            <a:solidFill>
              <a:schemeClr val="bg1">
                <a:lumMod val="50000"/>
              </a:schemeClr>
            </a:solidFill>
            <a:prstDash val="solid"/>
            <a:miter lim="800000"/>
            <a:headEnd type="diamond" w="med" len="med"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12" tIns="45706" rIns="91412" bIns="45706" numCol="1" anchor="t" anchorCtr="0" compatLnSpc="1"/>
          <a:lstStyle/>
          <a:p>
            <a:endParaRPr lang="zh-CN" altLang="en-US" sz="2399"/>
          </a:p>
        </p:txBody>
      </p:sp>
      <p:sp>
        <p:nvSpPr>
          <p:cNvPr id="13" name="Freeform 15"/>
          <p:cNvSpPr/>
          <p:nvPr/>
        </p:nvSpPr>
        <p:spPr bwMode="auto">
          <a:xfrm>
            <a:off x="4055525" y="4816599"/>
            <a:ext cx="457322" cy="389690"/>
          </a:xfrm>
          <a:custGeom>
            <a:avLst/>
            <a:gdLst>
              <a:gd name="T0" fmla="*/ 7 w 46"/>
              <a:gd name="T1" fmla="*/ 39 h 39"/>
              <a:gd name="T2" fmla="*/ 39 w 46"/>
              <a:gd name="T3" fmla="*/ 39 h 39"/>
              <a:gd name="T4" fmla="*/ 46 w 46"/>
              <a:gd name="T5" fmla="*/ 32 h 39"/>
              <a:gd name="T6" fmla="*/ 46 w 46"/>
              <a:gd name="T7" fmla="*/ 7 h 39"/>
              <a:gd name="T8" fmla="*/ 39 w 46"/>
              <a:gd name="T9" fmla="*/ 0 h 39"/>
              <a:gd name="T10" fmla="*/ 7 w 46"/>
              <a:gd name="T11" fmla="*/ 0 h 39"/>
              <a:gd name="T12" fmla="*/ 0 w 46"/>
              <a:gd name="T13" fmla="*/ 7 h 39"/>
              <a:gd name="T14" fmla="*/ 0 w 46"/>
              <a:gd name="T15" fmla="*/ 32 h 39"/>
              <a:gd name="T16" fmla="*/ 7 w 46"/>
              <a:gd name="T1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" h="39">
                <a:moveTo>
                  <a:pt x="7" y="39"/>
                </a:moveTo>
                <a:cubicBezTo>
                  <a:pt x="39" y="39"/>
                  <a:pt x="39" y="39"/>
                  <a:pt x="39" y="39"/>
                </a:cubicBezTo>
                <a:cubicBezTo>
                  <a:pt x="43" y="39"/>
                  <a:pt x="46" y="36"/>
                  <a:pt x="46" y="32"/>
                </a:cubicBezTo>
                <a:cubicBezTo>
                  <a:pt x="46" y="7"/>
                  <a:pt x="46" y="7"/>
                  <a:pt x="46" y="7"/>
                </a:cubicBezTo>
                <a:cubicBezTo>
                  <a:pt x="46" y="3"/>
                  <a:pt x="43" y="0"/>
                  <a:pt x="39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6"/>
                  <a:pt x="3" y="39"/>
                  <a:pt x="7" y="39"/>
                </a:cubicBezTo>
                <a:close/>
              </a:path>
            </a:pathLst>
          </a:custGeom>
          <a:solidFill>
            <a:schemeClr val="accent1"/>
          </a:solidFill>
          <a:ln w="5" cap="flat">
            <a:noFill/>
            <a:prstDash val="solid"/>
            <a:miter lim="800000"/>
          </a:ln>
        </p:spPr>
        <p:txBody>
          <a:bodyPr vert="horz" wrap="square" lIns="91412" tIns="45706" rIns="91412" bIns="45706" numCol="1" anchor="ctr" anchorCtr="0" compatLnSpc="1"/>
          <a:lstStyle/>
          <a:p>
            <a:pPr algn="ctr"/>
            <a:r>
              <a:rPr lang="en-US" altLang="zh-CN" sz="2399" dirty="0">
                <a:solidFill>
                  <a:schemeClr val="bg1"/>
                </a:solidFill>
                <a:latin typeface="Bebas" pitchFamily="2" charset="0"/>
              </a:rPr>
              <a:t>03</a:t>
            </a:r>
            <a:endParaRPr lang="zh-CN" altLang="en-US" sz="2399" dirty="0">
              <a:solidFill>
                <a:schemeClr val="bg1"/>
              </a:solidFill>
              <a:latin typeface="Bebas" pitchFamily="2" charset="0"/>
            </a:endParaRPr>
          </a:p>
        </p:txBody>
      </p:sp>
      <p:sp>
        <p:nvSpPr>
          <p:cNvPr id="14" name="Freeform 16"/>
          <p:cNvSpPr/>
          <p:nvPr/>
        </p:nvSpPr>
        <p:spPr bwMode="auto">
          <a:xfrm>
            <a:off x="6663950" y="4625990"/>
            <a:ext cx="851127" cy="381220"/>
          </a:xfrm>
          <a:custGeom>
            <a:avLst/>
            <a:gdLst>
              <a:gd name="T0" fmla="*/ 0 w 201"/>
              <a:gd name="T1" fmla="*/ 0 h 90"/>
              <a:gd name="T2" fmla="*/ 0 w 201"/>
              <a:gd name="T3" fmla="*/ 90 h 90"/>
              <a:gd name="T4" fmla="*/ 201 w 201"/>
              <a:gd name="T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1" h="90">
                <a:moveTo>
                  <a:pt x="0" y="0"/>
                </a:moveTo>
                <a:lnTo>
                  <a:pt x="0" y="90"/>
                </a:lnTo>
                <a:lnTo>
                  <a:pt x="201" y="90"/>
                </a:lnTo>
              </a:path>
            </a:pathLst>
          </a:custGeom>
          <a:noFill/>
          <a:ln w="12700" cap="flat">
            <a:solidFill>
              <a:schemeClr val="bg1">
                <a:lumMod val="50000"/>
              </a:schemeClr>
            </a:solidFill>
            <a:prstDash val="solid"/>
            <a:miter lim="800000"/>
            <a:headEnd type="diamond" w="med" len="med"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12" tIns="45706" rIns="91412" bIns="45706" numCol="1" anchor="t" anchorCtr="0" compatLnSpc="1"/>
          <a:lstStyle/>
          <a:p>
            <a:endParaRPr lang="zh-CN" altLang="en-US" sz="2399"/>
          </a:p>
        </p:txBody>
      </p:sp>
      <p:sp>
        <p:nvSpPr>
          <p:cNvPr id="15" name="Freeform 17"/>
          <p:cNvSpPr/>
          <p:nvPr/>
        </p:nvSpPr>
        <p:spPr bwMode="auto">
          <a:xfrm>
            <a:off x="7684453" y="4816599"/>
            <a:ext cx="461556" cy="389690"/>
          </a:xfrm>
          <a:custGeom>
            <a:avLst/>
            <a:gdLst>
              <a:gd name="T0" fmla="*/ 39 w 46"/>
              <a:gd name="T1" fmla="*/ 39 h 39"/>
              <a:gd name="T2" fmla="*/ 7 w 46"/>
              <a:gd name="T3" fmla="*/ 39 h 39"/>
              <a:gd name="T4" fmla="*/ 0 w 46"/>
              <a:gd name="T5" fmla="*/ 32 h 39"/>
              <a:gd name="T6" fmla="*/ 0 w 46"/>
              <a:gd name="T7" fmla="*/ 7 h 39"/>
              <a:gd name="T8" fmla="*/ 7 w 46"/>
              <a:gd name="T9" fmla="*/ 0 h 39"/>
              <a:gd name="T10" fmla="*/ 39 w 46"/>
              <a:gd name="T11" fmla="*/ 0 h 39"/>
              <a:gd name="T12" fmla="*/ 46 w 46"/>
              <a:gd name="T13" fmla="*/ 7 h 39"/>
              <a:gd name="T14" fmla="*/ 46 w 46"/>
              <a:gd name="T15" fmla="*/ 32 h 39"/>
              <a:gd name="T16" fmla="*/ 39 w 46"/>
              <a:gd name="T1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" h="39">
                <a:moveTo>
                  <a:pt x="39" y="39"/>
                </a:moveTo>
                <a:cubicBezTo>
                  <a:pt x="7" y="39"/>
                  <a:pt x="7" y="39"/>
                  <a:pt x="7" y="39"/>
                </a:cubicBezTo>
                <a:cubicBezTo>
                  <a:pt x="3" y="39"/>
                  <a:pt x="0" y="36"/>
                  <a:pt x="0" y="32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3" y="0"/>
                  <a:pt x="46" y="3"/>
                  <a:pt x="46" y="7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6"/>
                  <a:pt x="43" y="39"/>
                  <a:pt x="39" y="39"/>
                </a:cubicBezTo>
                <a:close/>
              </a:path>
            </a:pathLst>
          </a:custGeom>
          <a:solidFill>
            <a:schemeClr val="accent3"/>
          </a:solidFill>
          <a:ln w="5" cap="flat">
            <a:noFill/>
            <a:prstDash val="solid"/>
            <a:miter lim="800000"/>
          </a:ln>
        </p:spPr>
        <p:txBody>
          <a:bodyPr vert="horz" wrap="square" lIns="91412" tIns="45706" rIns="91412" bIns="45706" numCol="1" anchor="ctr" anchorCtr="0" compatLnSpc="1"/>
          <a:lstStyle/>
          <a:p>
            <a:pPr algn="ctr"/>
            <a:r>
              <a:rPr lang="en-US" altLang="zh-CN" sz="2399" dirty="0">
                <a:solidFill>
                  <a:schemeClr val="bg1"/>
                </a:solidFill>
                <a:latin typeface="Bebas" pitchFamily="2" charset="0"/>
              </a:rPr>
              <a:t>02</a:t>
            </a:r>
            <a:endParaRPr lang="zh-CN" altLang="en-US" sz="2399" dirty="0">
              <a:solidFill>
                <a:schemeClr val="bg1"/>
              </a:solidFill>
              <a:latin typeface="Bebas" pitchFamily="2" charset="0"/>
            </a:endParaRPr>
          </a:p>
        </p:txBody>
      </p:sp>
      <p:sp>
        <p:nvSpPr>
          <p:cNvPr id="18" name="Freeform 20"/>
          <p:cNvSpPr>
            <a:spLocks noEditPoints="1"/>
          </p:cNvSpPr>
          <p:nvPr/>
        </p:nvSpPr>
        <p:spPr bwMode="auto">
          <a:xfrm>
            <a:off x="6536257" y="3429383"/>
            <a:ext cx="301963" cy="449001"/>
          </a:xfrm>
          <a:custGeom>
            <a:avLst/>
            <a:gdLst>
              <a:gd name="T0" fmla="*/ 63 w 94"/>
              <a:gd name="T1" fmla="*/ 23 h 140"/>
              <a:gd name="T2" fmla="*/ 58 w 94"/>
              <a:gd name="T3" fmla="*/ 12 h 140"/>
              <a:gd name="T4" fmla="*/ 47 w 94"/>
              <a:gd name="T5" fmla="*/ 0 h 140"/>
              <a:gd name="T6" fmla="*/ 36 w 94"/>
              <a:gd name="T7" fmla="*/ 12 h 140"/>
              <a:gd name="T8" fmla="*/ 32 w 94"/>
              <a:gd name="T9" fmla="*/ 23 h 140"/>
              <a:gd name="T10" fmla="*/ 0 w 94"/>
              <a:gd name="T11" fmla="*/ 30 h 140"/>
              <a:gd name="T12" fmla="*/ 8 w 94"/>
              <a:gd name="T13" fmla="*/ 140 h 140"/>
              <a:gd name="T14" fmla="*/ 94 w 94"/>
              <a:gd name="T15" fmla="*/ 132 h 140"/>
              <a:gd name="T16" fmla="*/ 86 w 94"/>
              <a:gd name="T17" fmla="*/ 23 h 140"/>
              <a:gd name="T18" fmla="*/ 56 w 94"/>
              <a:gd name="T19" fmla="*/ 11 h 140"/>
              <a:gd name="T20" fmla="*/ 38 w 94"/>
              <a:gd name="T21" fmla="*/ 11 h 140"/>
              <a:gd name="T22" fmla="*/ 83 w 94"/>
              <a:gd name="T23" fmla="*/ 124 h 140"/>
              <a:gd name="T24" fmla="*/ 11 w 94"/>
              <a:gd name="T25" fmla="*/ 29 h 140"/>
              <a:gd name="T26" fmla="*/ 22 w 94"/>
              <a:gd name="T27" fmla="*/ 35 h 140"/>
              <a:gd name="T28" fmla="*/ 70 w 94"/>
              <a:gd name="T29" fmla="*/ 29 h 140"/>
              <a:gd name="T30" fmla="*/ 83 w 94"/>
              <a:gd name="T31" fmla="*/ 124 h 140"/>
              <a:gd name="T32" fmla="*/ 54 w 94"/>
              <a:gd name="T33" fmla="*/ 11 h 140"/>
              <a:gd name="T34" fmla="*/ 40 w 94"/>
              <a:gd name="T35" fmla="*/ 11 h 140"/>
              <a:gd name="T36" fmla="*/ 47 w 94"/>
              <a:gd name="T37" fmla="*/ 6 h 140"/>
              <a:gd name="T38" fmla="*/ 47 w 94"/>
              <a:gd name="T39" fmla="*/ 16 h 140"/>
              <a:gd name="T40" fmla="*/ 47 w 94"/>
              <a:gd name="T41" fmla="*/ 6 h 140"/>
              <a:gd name="T42" fmla="*/ 37 w 94"/>
              <a:gd name="T43" fmla="*/ 88 h 140"/>
              <a:gd name="T44" fmla="*/ 25 w 94"/>
              <a:gd name="T45" fmla="*/ 102 h 140"/>
              <a:gd name="T46" fmla="*/ 18 w 94"/>
              <a:gd name="T47" fmla="*/ 94 h 140"/>
              <a:gd name="T48" fmla="*/ 25 w 94"/>
              <a:gd name="T49" fmla="*/ 95 h 140"/>
              <a:gd name="T50" fmla="*/ 35 w 94"/>
              <a:gd name="T51" fmla="*/ 67 h 140"/>
              <a:gd name="T52" fmla="*/ 26 w 94"/>
              <a:gd name="T53" fmla="*/ 81 h 140"/>
              <a:gd name="T54" fmla="*/ 24 w 94"/>
              <a:gd name="T55" fmla="*/ 81 h 140"/>
              <a:gd name="T56" fmla="*/ 20 w 94"/>
              <a:gd name="T57" fmla="*/ 72 h 140"/>
              <a:gd name="T58" fmla="*/ 35 w 94"/>
              <a:gd name="T59" fmla="*/ 67 h 140"/>
              <a:gd name="T60" fmla="*/ 37 w 94"/>
              <a:gd name="T61" fmla="*/ 50 h 140"/>
              <a:gd name="T62" fmla="*/ 25 w 94"/>
              <a:gd name="T63" fmla="*/ 63 h 140"/>
              <a:gd name="T64" fmla="*/ 18 w 94"/>
              <a:gd name="T65" fmla="*/ 55 h 140"/>
              <a:gd name="T66" fmla="*/ 25 w 94"/>
              <a:gd name="T67" fmla="*/ 57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4" h="140">
                <a:moveTo>
                  <a:pt x="86" y="23"/>
                </a:moveTo>
                <a:cubicBezTo>
                  <a:pt x="63" y="23"/>
                  <a:pt x="63" y="23"/>
                  <a:pt x="63" y="23"/>
                </a:cubicBezTo>
                <a:cubicBezTo>
                  <a:pt x="58" y="19"/>
                  <a:pt x="58" y="12"/>
                  <a:pt x="58" y="12"/>
                </a:cubicBezTo>
                <a:cubicBezTo>
                  <a:pt x="58" y="12"/>
                  <a:pt x="58" y="12"/>
                  <a:pt x="58" y="12"/>
                </a:cubicBezTo>
                <a:cubicBezTo>
                  <a:pt x="58" y="12"/>
                  <a:pt x="58" y="11"/>
                  <a:pt x="58" y="11"/>
                </a:cubicBezTo>
                <a:cubicBezTo>
                  <a:pt x="58" y="5"/>
                  <a:pt x="53" y="0"/>
                  <a:pt x="47" y="0"/>
                </a:cubicBezTo>
                <a:cubicBezTo>
                  <a:pt x="41" y="0"/>
                  <a:pt x="36" y="5"/>
                  <a:pt x="36" y="11"/>
                </a:cubicBezTo>
                <a:cubicBezTo>
                  <a:pt x="36" y="11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7" y="19"/>
                  <a:pt x="32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4" y="23"/>
                  <a:pt x="0" y="26"/>
                  <a:pt x="0" y="30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37"/>
                  <a:pt x="4" y="140"/>
                  <a:pt x="8" y="140"/>
                </a:cubicBezTo>
                <a:cubicBezTo>
                  <a:pt x="86" y="140"/>
                  <a:pt x="86" y="140"/>
                  <a:pt x="86" y="140"/>
                </a:cubicBezTo>
                <a:cubicBezTo>
                  <a:pt x="91" y="140"/>
                  <a:pt x="94" y="137"/>
                  <a:pt x="94" y="132"/>
                </a:cubicBezTo>
                <a:cubicBezTo>
                  <a:pt x="94" y="30"/>
                  <a:pt x="94" y="30"/>
                  <a:pt x="94" y="30"/>
                </a:cubicBezTo>
                <a:cubicBezTo>
                  <a:pt x="94" y="26"/>
                  <a:pt x="91" y="23"/>
                  <a:pt x="86" y="23"/>
                </a:cubicBezTo>
                <a:close/>
                <a:moveTo>
                  <a:pt x="47" y="2"/>
                </a:moveTo>
                <a:cubicBezTo>
                  <a:pt x="52" y="2"/>
                  <a:pt x="56" y="6"/>
                  <a:pt x="56" y="11"/>
                </a:cubicBezTo>
                <a:cubicBezTo>
                  <a:pt x="56" y="16"/>
                  <a:pt x="52" y="20"/>
                  <a:pt x="47" y="20"/>
                </a:cubicBezTo>
                <a:cubicBezTo>
                  <a:pt x="42" y="20"/>
                  <a:pt x="38" y="16"/>
                  <a:pt x="38" y="11"/>
                </a:cubicBezTo>
                <a:cubicBezTo>
                  <a:pt x="38" y="6"/>
                  <a:pt x="42" y="2"/>
                  <a:pt x="47" y="2"/>
                </a:cubicBezTo>
                <a:close/>
                <a:moveTo>
                  <a:pt x="83" y="124"/>
                </a:moveTo>
                <a:cubicBezTo>
                  <a:pt x="11" y="124"/>
                  <a:pt x="11" y="124"/>
                  <a:pt x="11" y="124"/>
                </a:cubicBezTo>
                <a:cubicBezTo>
                  <a:pt x="11" y="29"/>
                  <a:pt x="11" y="29"/>
                  <a:pt x="11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2" y="35"/>
                  <a:pt x="22" y="35"/>
                  <a:pt x="22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70" y="29"/>
                  <a:pt x="70" y="29"/>
                  <a:pt x="70" y="29"/>
                </a:cubicBezTo>
                <a:cubicBezTo>
                  <a:pt x="83" y="29"/>
                  <a:pt x="83" y="29"/>
                  <a:pt x="83" y="29"/>
                </a:cubicBezTo>
                <a:lnTo>
                  <a:pt x="83" y="124"/>
                </a:lnTo>
                <a:close/>
                <a:moveTo>
                  <a:pt x="47" y="18"/>
                </a:moveTo>
                <a:cubicBezTo>
                  <a:pt x="51" y="18"/>
                  <a:pt x="54" y="15"/>
                  <a:pt x="54" y="11"/>
                </a:cubicBezTo>
                <a:cubicBezTo>
                  <a:pt x="54" y="7"/>
                  <a:pt x="51" y="4"/>
                  <a:pt x="47" y="4"/>
                </a:cubicBezTo>
                <a:cubicBezTo>
                  <a:pt x="43" y="4"/>
                  <a:pt x="40" y="7"/>
                  <a:pt x="40" y="11"/>
                </a:cubicBezTo>
                <a:cubicBezTo>
                  <a:pt x="40" y="15"/>
                  <a:pt x="43" y="18"/>
                  <a:pt x="47" y="18"/>
                </a:cubicBezTo>
                <a:close/>
                <a:moveTo>
                  <a:pt x="47" y="6"/>
                </a:moveTo>
                <a:cubicBezTo>
                  <a:pt x="50" y="6"/>
                  <a:pt x="52" y="8"/>
                  <a:pt x="52" y="11"/>
                </a:cubicBezTo>
                <a:cubicBezTo>
                  <a:pt x="52" y="14"/>
                  <a:pt x="50" y="16"/>
                  <a:pt x="47" y="16"/>
                </a:cubicBezTo>
                <a:cubicBezTo>
                  <a:pt x="44" y="16"/>
                  <a:pt x="42" y="14"/>
                  <a:pt x="42" y="11"/>
                </a:cubicBezTo>
                <a:cubicBezTo>
                  <a:pt x="42" y="8"/>
                  <a:pt x="44" y="6"/>
                  <a:pt x="47" y="6"/>
                </a:cubicBezTo>
                <a:close/>
                <a:moveTo>
                  <a:pt x="35" y="86"/>
                </a:moveTo>
                <a:cubicBezTo>
                  <a:pt x="37" y="88"/>
                  <a:pt x="37" y="88"/>
                  <a:pt x="37" y="88"/>
                </a:cubicBezTo>
                <a:cubicBezTo>
                  <a:pt x="26" y="101"/>
                  <a:pt x="26" y="101"/>
                  <a:pt x="26" y="101"/>
                </a:cubicBezTo>
                <a:cubicBezTo>
                  <a:pt x="25" y="102"/>
                  <a:pt x="25" y="102"/>
                  <a:pt x="25" y="102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18" y="94"/>
                  <a:pt x="18" y="94"/>
                  <a:pt x="18" y="94"/>
                </a:cubicBezTo>
                <a:cubicBezTo>
                  <a:pt x="20" y="91"/>
                  <a:pt x="20" y="91"/>
                  <a:pt x="20" y="91"/>
                </a:cubicBezTo>
                <a:cubicBezTo>
                  <a:pt x="25" y="95"/>
                  <a:pt x="25" y="95"/>
                  <a:pt x="25" y="95"/>
                </a:cubicBezTo>
                <a:lnTo>
                  <a:pt x="35" y="86"/>
                </a:lnTo>
                <a:close/>
                <a:moveTo>
                  <a:pt x="35" y="67"/>
                </a:moveTo>
                <a:cubicBezTo>
                  <a:pt x="37" y="69"/>
                  <a:pt x="37" y="69"/>
                  <a:pt x="37" y="69"/>
                </a:cubicBezTo>
                <a:cubicBezTo>
                  <a:pt x="26" y="81"/>
                  <a:pt x="26" y="81"/>
                  <a:pt x="26" y="81"/>
                </a:cubicBezTo>
                <a:cubicBezTo>
                  <a:pt x="25" y="83"/>
                  <a:pt x="25" y="83"/>
                  <a:pt x="25" y="83"/>
                </a:cubicBezTo>
                <a:cubicBezTo>
                  <a:pt x="24" y="81"/>
                  <a:pt x="24" y="81"/>
                  <a:pt x="24" y="81"/>
                </a:cubicBezTo>
                <a:cubicBezTo>
                  <a:pt x="18" y="74"/>
                  <a:pt x="18" y="74"/>
                  <a:pt x="18" y="74"/>
                </a:cubicBezTo>
                <a:cubicBezTo>
                  <a:pt x="20" y="72"/>
                  <a:pt x="20" y="72"/>
                  <a:pt x="20" y="72"/>
                </a:cubicBezTo>
                <a:cubicBezTo>
                  <a:pt x="25" y="76"/>
                  <a:pt x="25" y="76"/>
                  <a:pt x="25" y="76"/>
                </a:cubicBezTo>
                <a:lnTo>
                  <a:pt x="35" y="67"/>
                </a:lnTo>
                <a:close/>
                <a:moveTo>
                  <a:pt x="35" y="48"/>
                </a:moveTo>
                <a:cubicBezTo>
                  <a:pt x="37" y="50"/>
                  <a:pt x="37" y="50"/>
                  <a:pt x="37" y="50"/>
                </a:cubicBezTo>
                <a:cubicBezTo>
                  <a:pt x="26" y="62"/>
                  <a:pt x="26" y="62"/>
                  <a:pt x="26" y="62"/>
                </a:cubicBezTo>
                <a:cubicBezTo>
                  <a:pt x="25" y="63"/>
                  <a:pt x="25" y="63"/>
                  <a:pt x="25" y="63"/>
                </a:cubicBezTo>
                <a:cubicBezTo>
                  <a:pt x="24" y="62"/>
                  <a:pt x="24" y="62"/>
                  <a:pt x="24" y="62"/>
                </a:cubicBezTo>
                <a:cubicBezTo>
                  <a:pt x="18" y="55"/>
                  <a:pt x="18" y="55"/>
                  <a:pt x="18" y="55"/>
                </a:cubicBezTo>
                <a:cubicBezTo>
                  <a:pt x="20" y="53"/>
                  <a:pt x="20" y="53"/>
                  <a:pt x="20" y="53"/>
                </a:cubicBezTo>
                <a:cubicBezTo>
                  <a:pt x="25" y="57"/>
                  <a:pt x="25" y="57"/>
                  <a:pt x="25" y="57"/>
                </a:cubicBezTo>
                <a:lnTo>
                  <a:pt x="35" y="4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12" tIns="45706" rIns="91412" bIns="45706" numCol="1" anchor="t" anchorCtr="0" compatLnSpc="1"/>
          <a:lstStyle/>
          <a:p>
            <a:endParaRPr lang="zh-CN" altLang="en-US" sz="2399"/>
          </a:p>
        </p:txBody>
      </p:sp>
      <p:sp>
        <p:nvSpPr>
          <p:cNvPr id="19" name="Freeform 22"/>
          <p:cNvSpPr>
            <a:spLocks noEditPoints="1"/>
          </p:cNvSpPr>
          <p:nvPr/>
        </p:nvSpPr>
        <p:spPr bwMode="auto">
          <a:xfrm>
            <a:off x="7635070" y="3459318"/>
            <a:ext cx="450224" cy="389135"/>
          </a:xfrm>
          <a:custGeom>
            <a:avLst/>
            <a:gdLst>
              <a:gd name="T0" fmla="*/ 34 w 140"/>
              <a:gd name="T1" fmla="*/ 0 h 121"/>
              <a:gd name="T2" fmla="*/ 30 w 140"/>
              <a:gd name="T3" fmla="*/ 49 h 121"/>
              <a:gd name="T4" fmla="*/ 50 w 140"/>
              <a:gd name="T5" fmla="*/ 19 h 121"/>
              <a:gd name="T6" fmla="*/ 54 w 140"/>
              <a:gd name="T7" fmla="*/ 32 h 121"/>
              <a:gd name="T8" fmla="*/ 55 w 140"/>
              <a:gd name="T9" fmla="*/ 21 h 121"/>
              <a:gd name="T10" fmla="*/ 17 w 140"/>
              <a:gd name="T11" fmla="*/ 28 h 121"/>
              <a:gd name="T12" fmla="*/ 7 w 140"/>
              <a:gd name="T13" fmla="*/ 32 h 121"/>
              <a:gd name="T14" fmla="*/ 14 w 140"/>
              <a:gd name="T15" fmla="*/ 22 h 121"/>
              <a:gd name="T16" fmla="*/ 14 w 140"/>
              <a:gd name="T17" fmla="*/ 18 h 121"/>
              <a:gd name="T18" fmla="*/ 13 w 140"/>
              <a:gd name="T19" fmla="*/ 21 h 121"/>
              <a:gd name="T20" fmla="*/ 10 w 140"/>
              <a:gd name="T21" fmla="*/ 16 h 121"/>
              <a:gd name="T22" fmla="*/ 19 w 140"/>
              <a:gd name="T23" fmla="*/ 20 h 121"/>
              <a:gd name="T24" fmla="*/ 15 w 140"/>
              <a:gd name="T25" fmla="*/ 28 h 121"/>
              <a:gd name="T26" fmla="*/ 31 w 140"/>
              <a:gd name="T27" fmla="*/ 28 h 121"/>
              <a:gd name="T28" fmla="*/ 27 w 140"/>
              <a:gd name="T29" fmla="*/ 28 h 121"/>
              <a:gd name="T30" fmla="*/ 26 w 140"/>
              <a:gd name="T31" fmla="*/ 15 h 121"/>
              <a:gd name="T32" fmla="*/ 33 w 140"/>
              <a:gd name="T33" fmla="*/ 25 h 121"/>
              <a:gd name="T34" fmla="*/ 46 w 140"/>
              <a:gd name="T35" fmla="*/ 13 h 121"/>
              <a:gd name="T36" fmla="*/ 34 w 140"/>
              <a:gd name="T37" fmla="*/ 36 h 121"/>
              <a:gd name="T38" fmla="*/ 27 w 140"/>
              <a:gd name="T39" fmla="*/ 21 h 121"/>
              <a:gd name="T40" fmla="*/ 24 w 140"/>
              <a:gd name="T41" fmla="*/ 25 h 121"/>
              <a:gd name="T42" fmla="*/ 65 w 140"/>
              <a:gd name="T43" fmla="*/ 71 h 121"/>
              <a:gd name="T44" fmla="*/ 43 w 140"/>
              <a:gd name="T45" fmla="*/ 81 h 121"/>
              <a:gd name="T46" fmla="*/ 65 w 140"/>
              <a:gd name="T47" fmla="*/ 71 h 121"/>
              <a:gd name="T48" fmla="*/ 106 w 140"/>
              <a:gd name="T49" fmla="*/ 13 h 121"/>
              <a:gd name="T50" fmla="*/ 98 w 140"/>
              <a:gd name="T51" fmla="*/ 35 h 121"/>
              <a:gd name="T52" fmla="*/ 66 w 140"/>
              <a:gd name="T53" fmla="*/ 72 h 121"/>
              <a:gd name="T54" fmla="*/ 88 w 140"/>
              <a:gd name="T55" fmla="*/ 60 h 121"/>
              <a:gd name="T56" fmla="*/ 88 w 140"/>
              <a:gd name="T57" fmla="*/ 60 h 121"/>
              <a:gd name="T58" fmla="*/ 117 w 140"/>
              <a:gd name="T59" fmla="*/ 17 h 121"/>
              <a:gd name="T60" fmla="*/ 80 w 140"/>
              <a:gd name="T61" fmla="*/ 92 h 121"/>
              <a:gd name="T62" fmla="*/ 81 w 140"/>
              <a:gd name="T63" fmla="*/ 118 h 121"/>
              <a:gd name="T64" fmla="*/ 57 w 140"/>
              <a:gd name="T65" fmla="*/ 112 h 121"/>
              <a:gd name="T66" fmla="*/ 57 w 140"/>
              <a:gd name="T67" fmla="*/ 101 h 121"/>
              <a:gd name="T68" fmla="*/ 61 w 140"/>
              <a:gd name="T69" fmla="*/ 109 h 121"/>
              <a:gd name="T70" fmla="*/ 83 w 140"/>
              <a:gd name="T71" fmla="*/ 115 h 121"/>
              <a:gd name="T72" fmla="*/ 87 w 140"/>
              <a:gd name="T73" fmla="*/ 120 h 121"/>
              <a:gd name="T74" fmla="*/ 99 w 140"/>
              <a:gd name="T75" fmla="*/ 103 h 121"/>
              <a:gd name="T76" fmla="*/ 104 w 140"/>
              <a:gd name="T77" fmla="*/ 119 h 121"/>
              <a:gd name="T78" fmla="*/ 108 w 140"/>
              <a:gd name="T79" fmla="*/ 103 h 121"/>
              <a:gd name="T80" fmla="*/ 126 w 140"/>
              <a:gd name="T81" fmla="*/ 107 h 121"/>
              <a:gd name="T82" fmla="*/ 113 w 140"/>
              <a:gd name="T83" fmla="*/ 115 h 121"/>
              <a:gd name="T84" fmla="*/ 126 w 140"/>
              <a:gd name="T85" fmla="*/ 107 h 121"/>
              <a:gd name="T86" fmla="*/ 127 w 140"/>
              <a:gd name="T87" fmla="*/ 120 h 121"/>
              <a:gd name="T88" fmla="*/ 139 w 140"/>
              <a:gd name="T89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0" h="121">
                <a:moveTo>
                  <a:pt x="45" y="49"/>
                </a:moveTo>
                <a:cubicBezTo>
                  <a:pt x="59" y="45"/>
                  <a:pt x="68" y="36"/>
                  <a:pt x="68" y="25"/>
                </a:cubicBezTo>
                <a:cubicBezTo>
                  <a:pt x="68" y="11"/>
                  <a:pt x="53" y="0"/>
                  <a:pt x="34" y="0"/>
                </a:cubicBezTo>
                <a:cubicBezTo>
                  <a:pt x="15" y="0"/>
                  <a:pt x="0" y="11"/>
                  <a:pt x="0" y="25"/>
                </a:cubicBezTo>
                <a:cubicBezTo>
                  <a:pt x="0" y="37"/>
                  <a:pt x="13" y="48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9" y="59"/>
                  <a:pt x="48" y="61"/>
                </a:cubicBezTo>
                <a:cubicBezTo>
                  <a:pt x="48" y="61"/>
                  <a:pt x="44" y="55"/>
                  <a:pt x="45" y="49"/>
                </a:cubicBezTo>
                <a:close/>
                <a:moveTo>
                  <a:pt x="50" y="19"/>
                </a:moveTo>
                <a:cubicBezTo>
                  <a:pt x="50" y="15"/>
                  <a:pt x="50" y="15"/>
                  <a:pt x="50" y="15"/>
                </a:cubicBezTo>
                <a:cubicBezTo>
                  <a:pt x="62" y="15"/>
                  <a:pt x="62" y="15"/>
                  <a:pt x="62" y="15"/>
                </a:cubicBezTo>
                <a:cubicBezTo>
                  <a:pt x="54" y="32"/>
                  <a:pt x="54" y="32"/>
                  <a:pt x="54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54" y="23"/>
                  <a:pt x="54" y="23"/>
                  <a:pt x="54" y="23"/>
                </a:cubicBezTo>
                <a:cubicBezTo>
                  <a:pt x="54" y="22"/>
                  <a:pt x="54" y="21"/>
                  <a:pt x="55" y="21"/>
                </a:cubicBezTo>
                <a:cubicBezTo>
                  <a:pt x="55" y="20"/>
                  <a:pt x="55" y="19"/>
                  <a:pt x="56" y="19"/>
                </a:cubicBezTo>
                <a:lnTo>
                  <a:pt x="50" y="19"/>
                </a:lnTo>
                <a:close/>
                <a:moveTo>
                  <a:pt x="17" y="28"/>
                </a:moveTo>
                <a:cubicBezTo>
                  <a:pt x="18" y="28"/>
                  <a:pt x="18" y="28"/>
                  <a:pt x="19" y="28"/>
                </a:cubicBezTo>
                <a:cubicBezTo>
                  <a:pt x="19" y="32"/>
                  <a:pt x="19" y="32"/>
                  <a:pt x="19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12" y="26"/>
                  <a:pt x="12" y="26"/>
                  <a:pt x="12" y="26"/>
                </a:cubicBezTo>
                <a:cubicBezTo>
                  <a:pt x="13" y="25"/>
                  <a:pt x="13" y="24"/>
                  <a:pt x="13" y="24"/>
                </a:cubicBezTo>
                <a:cubicBezTo>
                  <a:pt x="14" y="23"/>
                  <a:pt x="14" y="23"/>
                  <a:pt x="14" y="22"/>
                </a:cubicBezTo>
                <a:cubicBezTo>
                  <a:pt x="15" y="21"/>
                  <a:pt x="15" y="21"/>
                  <a:pt x="15" y="20"/>
                </a:cubicBezTo>
                <a:cubicBezTo>
                  <a:pt x="15" y="19"/>
                  <a:pt x="15" y="19"/>
                  <a:pt x="15" y="19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18"/>
                  <a:pt x="13" y="19"/>
                  <a:pt x="13" y="20"/>
                </a:cubicBezTo>
                <a:cubicBezTo>
                  <a:pt x="13" y="20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19"/>
                  <a:pt x="9" y="17"/>
                  <a:pt x="10" y="16"/>
                </a:cubicBezTo>
                <a:cubicBezTo>
                  <a:pt x="11" y="15"/>
                  <a:pt x="12" y="15"/>
                  <a:pt x="14" y="15"/>
                </a:cubicBezTo>
                <a:cubicBezTo>
                  <a:pt x="15" y="15"/>
                  <a:pt x="17" y="15"/>
                  <a:pt x="18" y="16"/>
                </a:cubicBezTo>
                <a:cubicBezTo>
                  <a:pt x="19" y="17"/>
                  <a:pt x="19" y="19"/>
                  <a:pt x="19" y="20"/>
                </a:cubicBezTo>
                <a:cubicBezTo>
                  <a:pt x="19" y="22"/>
                  <a:pt x="19" y="23"/>
                  <a:pt x="18" y="24"/>
                </a:cubicBezTo>
                <a:cubicBezTo>
                  <a:pt x="18" y="25"/>
                  <a:pt x="17" y="25"/>
                  <a:pt x="17" y="26"/>
                </a:cubicBezTo>
                <a:cubicBezTo>
                  <a:pt x="16" y="27"/>
                  <a:pt x="16" y="27"/>
                  <a:pt x="15" y="28"/>
                </a:cubicBezTo>
                <a:cubicBezTo>
                  <a:pt x="16" y="28"/>
                  <a:pt x="16" y="28"/>
                  <a:pt x="17" y="28"/>
                </a:cubicBezTo>
                <a:close/>
                <a:moveTo>
                  <a:pt x="33" y="28"/>
                </a:moveTo>
                <a:cubicBezTo>
                  <a:pt x="31" y="28"/>
                  <a:pt x="31" y="28"/>
                  <a:pt x="31" y="28"/>
                </a:cubicBezTo>
                <a:cubicBezTo>
                  <a:pt x="31" y="32"/>
                  <a:pt x="31" y="32"/>
                  <a:pt x="31" y="32"/>
                </a:cubicBezTo>
                <a:cubicBezTo>
                  <a:pt x="27" y="32"/>
                  <a:pt x="27" y="32"/>
                  <a:pt x="27" y="32"/>
                </a:cubicBezTo>
                <a:cubicBezTo>
                  <a:pt x="27" y="28"/>
                  <a:pt x="27" y="28"/>
                  <a:pt x="27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5"/>
                  <a:pt x="21" y="25"/>
                  <a:pt x="21" y="25"/>
                </a:cubicBezTo>
                <a:cubicBezTo>
                  <a:pt x="26" y="15"/>
                  <a:pt x="26" y="15"/>
                  <a:pt x="26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25"/>
                  <a:pt x="31" y="25"/>
                  <a:pt x="31" y="25"/>
                </a:cubicBezTo>
                <a:cubicBezTo>
                  <a:pt x="33" y="25"/>
                  <a:pt x="33" y="25"/>
                  <a:pt x="33" y="25"/>
                </a:cubicBezTo>
                <a:lnTo>
                  <a:pt x="33" y="28"/>
                </a:lnTo>
                <a:close/>
                <a:moveTo>
                  <a:pt x="34" y="36"/>
                </a:moveTo>
                <a:cubicBezTo>
                  <a:pt x="46" y="13"/>
                  <a:pt x="46" y="13"/>
                  <a:pt x="46" y="13"/>
                </a:cubicBezTo>
                <a:cubicBezTo>
                  <a:pt x="48" y="14"/>
                  <a:pt x="48" y="14"/>
                  <a:pt x="48" y="14"/>
                </a:cubicBezTo>
                <a:cubicBezTo>
                  <a:pt x="36" y="37"/>
                  <a:pt x="36" y="37"/>
                  <a:pt x="36" y="37"/>
                </a:cubicBezTo>
                <a:lnTo>
                  <a:pt x="34" y="36"/>
                </a:lnTo>
                <a:close/>
                <a:moveTo>
                  <a:pt x="26" y="21"/>
                </a:move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0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5"/>
                  <a:pt x="27" y="25"/>
                  <a:pt x="27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5" y="24"/>
                  <a:pt x="25" y="24"/>
                  <a:pt x="25" y="23"/>
                </a:cubicBezTo>
                <a:cubicBezTo>
                  <a:pt x="26" y="22"/>
                  <a:pt x="26" y="22"/>
                  <a:pt x="26" y="21"/>
                </a:cubicBezTo>
                <a:close/>
                <a:moveTo>
                  <a:pt x="65" y="71"/>
                </a:moveTo>
                <a:cubicBezTo>
                  <a:pt x="47" y="91"/>
                  <a:pt x="47" y="91"/>
                  <a:pt x="47" y="91"/>
                </a:cubicBezTo>
                <a:cubicBezTo>
                  <a:pt x="43" y="88"/>
                  <a:pt x="43" y="88"/>
                  <a:pt x="43" y="88"/>
                </a:cubicBezTo>
                <a:cubicBezTo>
                  <a:pt x="41" y="86"/>
                  <a:pt x="41" y="83"/>
                  <a:pt x="43" y="81"/>
                </a:cubicBezTo>
                <a:cubicBezTo>
                  <a:pt x="55" y="68"/>
                  <a:pt x="55" y="68"/>
                  <a:pt x="55" y="68"/>
                </a:cubicBezTo>
                <a:cubicBezTo>
                  <a:pt x="56" y="66"/>
                  <a:pt x="59" y="66"/>
                  <a:pt x="61" y="68"/>
                </a:cubicBezTo>
                <a:lnTo>
                  <a:pt x="65" y="71"/>
                </a:lnTo>
                <a:close/>
                <a:moveTo>
                  <a:pt x="94" y="32"/>
                </a:moveTo>
                <a:cubicBezTo>
                  <a:pt x="92" y="30"/>
                  <a:pt x="92" y="28"/>
                  <a:pt x="94" y="26"/>
                </a:cubicBezTo>
                <a:cubicBezTo>
                  <a:pt x="106" y="13"/>
                  <a:pt x="106" y="13"/>
                  <a:pt x="106" y="13"/>
                </a:cubicBezTo>
                <a:cubicBezTo>
                  <a:pt x="107" y="11"/>
                  <a:pt x="110" y="11"/>
                  <a:pt x="112" y="13"/>
                </a:cubicBezTo>
                <a:cubicBezTo>
                  <a:pt x="116" y="16"/>
                  <a:pt x="116" y="16"/>
                  <a:pt x="116" y="16"/>
                </a:cubicBezTo>
                <a:cubicBezTo>
                  <a:pt x="98" y="35"/>
                  <a:pt x="98" y="35"/>
                  <a:pt x="98" y="35"/>
                </a:cubicBezTo>
                <a:lnTo>
                  <a:pt x="94" y="32"/>
                </a:lnTo>
                <a:close/>
                <a:moveTo>
                  <a:pt x="48" y="92"/>
                </a:moveTo>
                <a:cubicBezTo>
                  <a:pt x="66" y="72"/>
                  <a:pt x="66" y="72"/>
                  <a:pt x="66" y="72"/>
                </a:cubicBezTo>
                <a:cubicBezTo>
                  <a:pt x="66" y="72"/>
                  <a:pt x="72" y="77"/>
                  <a:pt x="87" y="61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89" y="59"/>
                  <a:pt x="89" y="59"/>
                  <a:pt x="89" y="59"/>
                </a:cubicBezTo>
                <a:cubicBezTo>
                  <a:pt x="104" y="42"/>
                  <a:pt x="99" y="36"/>
                  <a:pt x="99" y="36"/>
                </a:cubicBezTo>
                <a:cubicBezTo>
                  <a:pt x="117" y="17"/>
                  <a:pt x="117" y="17"/>
                  <a:pt x="117" y="17"/>
                </a:cubicBezTo>
                <a:cubicBezTo>
                  <a:pt x="131" y="27"/>
                  <a:pt x="124" y="42"/>
                  <a:pt x="119" y="49"/>
                </a:cubicBezTo>
                <a:cubicBezTo>
                  <a:pt x="116" y="54"/>
                  <a:pt x="109" y="62"/>
                  <a:pt x="101" y="72"/>
                </a:cubicBezTo>
                <a:cubicBezTo>
                  <a:pt x="93" y="81"/>
                  <a:pt x="85" y="88"/>
                  <a:pt x="80" y="92"/>
                </a:cubicBezTo>
                <a:cubicBezTo>
                  <a:pt x="73" y="97"/>
                  <a:pt x="59" y="105"/>
                  <a:pt x="48" y="92"/>
                </a:cubicBezTo>
                <a:close/>
                <a:moveTo>
                  <a:pt x="83" y="115"/>
                </a:moveTo>
                <a:cubicBezTo>
                  <a:pt x="83" y="117"/>
                  <a:pt x="82" y="118"/>
                  <a:pt x="81" y="118"/>
                </a:cubicBezTo>
                <a:cubicBezTo>
                  <a:pt x="78" y="119"/>
                  <a:pt x="75" y="119"/>
                  <a:pt x="72" y="119"/>
                </a:cubicBezTo>
                <a:cubicBezTo>
                  <a:pt x="72" y="119"/>
                  <a:pt x="72" y="119"/>
                  <a:pt x="72" y="119"/>
                </a:cubicBezTo>
                <a:cubicBezTo>
                  <a:pt x="64" y="119"/>
                  <a:pt x="59" y="116"/>
                  <a:pt x="57" y="112"/>
                </a:cubicBezTo>
                <a:cubicBezTo>
                  <a:pt x="55" y="108"/>
                  <a:pt x="54" y="104"/>
                  <a:pt x="54" y="103"/>
                </a:cubicBezTo>
                <a:cubicBezTo>
                  <a:pt x="54" y="103"/>
                  <a:pt x="54" y="103"/>
                  <a:pt x="54" y="103"/>
                </a:cubicBezTo>
                <a:cubicBezTo>
                  <a:pt x="54" y="102"/>
                  <a:pt x="56" y="101"/>
                  <a:pt x="57" y="101"/>
                </a:cubicBezTo>
                <a:cubicBezTo>
                  <a:pt x="58" y="101"/>
                  <a:pt x="59" y="102"/>
                  <a:pt x="59" y="103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4"/>
                  <a:pt x="59" y="107"/>
                  <a:pt x="61" y="109"/>
                </a:cubicBezTo>
                <a:cubicBezTo>
                  <a:pt x="63" y="112"/>
                  <a:pt x="65" y="114"/>
                  <a:pt x="72" y="115"/>
                </a:cubicBezTo>
                <a:cubicBezTo>
                  <a:pt x="74" y="115"/>
                  <a:pt x="77" y="114"/>
                  <a:pt x="80" y="114"/>
                </a:cubicBezTo>
                <a:cubicBezTo>
                  <a:pt x="81" y="113"/>
                  <a:pt x="82" y="114"/>
                  <a:pt x="83" y="115"/>
                </a:cubicBezTo>
                <a:close/>
                <a:moveTo>
                  <a:pt x="100" y="107"/>
                </a:moveTo>
                <a:cubicBezTo>
                  <a:pt x="91" y="119"/>
                  <a:pt x="91" y="119"/>
                  <a:pt x="91" y="119"/>
                </a:cubicBezTo>
                <a:cubicBezTo>
                  <a:pt x="90" y="120"/>
                  <a:pt x="88" y="121"/>
                  <a:pt x="87" y="120"/>
                </a:cubicBezTo>
                <a:cubicBezTo>
                  <a:pt x="85" y="119"/>
                  <a:pt x="85" y="117"/>
                  <a:pt x="86" y="115"/>
                </a:cubicBezTo>
                <a:cubicBezTo>
                  <a:pt x="95" y="103"/>
                  <a:pt x="95" y="103"/>
                  <a:pt x="95" y="103"/>
                </a:cubicBezTo>
                <a:cubicBezTo>
                  <a:pt x="96" y="102"/>
                  <a:pt x="98" y="102"/>
                  <a:pt x="99" y="103"/>
                </a:cubicBezTo>
                <a:cubicBezTo>
                  <a:pt x="100" y="104"/>
                  <a:pt x="101" y="106"/>
                  <a:pt x="100" y="107"/>
                </a:cubicBezTo>
                <a:close/>
                <a:moveTo>
                  <a:pt x="113" y="107"/>
                </a:moveTo>
                <a:cubicBezTo>
                  <a:pt x="104" y="119"/>
                  <a:pt x="104" y="119"/>
                  <a:pt x="104" y="119"/>
                </a:cubicBezTo>
                <a:cubicBezTo>
                  <a:pt x="103" y="120"/>
                  <a:pt x="101" y="121"/>
                  <a:pt x="100" y="120"/>
                </a:cubicBezTo>
                <a:cubicBezTo>
                  <a:pt x="99" y="119"/>
                  <a:pt x="98" y="117"/>
                  <a:pt x="99" y="115"/>
                </a:cubicBezTo>
                <a:cubicBezTo>
                  <a:pt x="108" y="103"/>
                  <a:pt x="108" y="103"/>
                  <a:pt x="108" y="103"/>
                </a:cubicBezTo>
                <a:cubicBezTo>
                  <a:pt x="109" y="102"/>
                  <a:pt x="111" y="102"/>
                  <a:pt x="112" y="103"/>
                </a:cubicBezTo>
                <a:cubicBezTo>
                  <a:pt x="114" y="104"/>
                  <a:pt x="114" y="106"/>
                  <a:pt x="113" y="107"/>
                </a:cubicBezTo>
                <a:close/>
                <a:moveTo>
                  <a:pt x="126" y="107"/>
                </a:moveTo>
                <a:cubicBezTo>
                  <a:pt x="118" y="119"/>
                  <a:pt x="118" y="119"/>
                  <a:pt x="118" y="119"/>
                </a:cubicBezTo>
                <a:cubicBezTo>
                  <a:pt x="117" y="120"/>
                  <a:pt x="115" y="121"/>
                  <a:pt x="113" y="120"/>
                </a:cubicBezTo>
                <a:cubicBezTo>
                  <a:pt x="112" y="119"/>
                  <a:pt x="112" y="117"/>
                  <a:pt x="113" y="115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122" y="102"/>
                  <a:pt x="124" y="102"/>
                  <a:pt x="125" y="103"/>
                </a:cubicBezTo>
                <a:cubicBezTo>
                  <a:pt x="127" y="104"/>
                  <a:pt x="127" y="106"/>
                  <a:pt x="126" y="107"/>
                </a:cubicBezTo>
                <a:close/>
                <a:moveTo>
                  <a:pt x="139" y="107"/>
                </a:moveTo>
                <a:cubicBezTo>
                  <a:pt x="131" y="119"/>
                  <a:pt x="131" y="119"/>
                  <a:pt x="131" y="119"/>
                </a:cubicBezTo>
                <a:cubicBezTo>
                  <a:pt x="130" y="120"/>
                  <a:pt x="128" y="121"/>
                  <a:pt x="127" y="120"/>
                </a:cubicBezTo>
                <a:cubicBezTo>
                  <a:pt x="125" y="119"/>
                  <a:pt x="125" y="117"/>
                  <a:pt x="126" y="115"/>
                </a:cubicBezTo>
                <a:cubicBezTo>
                  <a:pt x="134" y="103"/>
                  <a:pt x="134" y="103"/>
                  <a:pt x="134" y="103"/>
                </a:cubicBezTo>
                <a:cubicBezTo>
                  <a:pt x="135" y="102"/>
                  <a:pt x="137" y="102"/>
                  <a:pt x="139" y="103"/>
                </a:cubicBezTo>
                <a:cubicBezTo>
                  <a:pt x="140" y="104"/>
                  <a:pt x="140" y="106"/>
                  <a:pt x="139" y="10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12" tIns="45706" rIns="91412" bIns="45706" numCol="1" anchor="t" anchorCtr="0" compatLnSpc="1"/>
          <a:lstStyle/>
          <a:p>
            <a:endParaRPr lang="zh-CN" altLang="en-US" sz="2399"/>
          </a:p>
        </p:txBody>
      </p:sp>
      <p:sp>
        <p:nvSpPr>
          <p:cNvPr id="20" name="Freeform 26"/>
          <p:cNvSpPr>
            <a:spLocks noEditPoints="1"/>
          </p:cNvSpPr>
          <p:nvPr/>
        </p:nvSpPr>
        <p:spPr bwMode="auto">
          <a:xfrm>
            <a:off x="4156519" y="3427341"/>
            <a:ext cx="378134" cy="453084"/>
          </a:xfrm>
          <a:custGeom>
            <a:avLst/>
            <a:gdLst>
              <a:gd name="T0" fmla="*/ 11 w 118"/>
              <a:gd name="T1" fmla="*/ 90 h 141"/>
              <a:gd name="T2" fmla="*/ 13 w 118"/>
              <a:gd name="T3" fmla="*/ 121 h 141"/>
              <a:gd name="T4" fmla="*/ 13 w 118"/>
              <a:gd name="T5" fmla="*/ 61 h 141"/>
              <a:gd name="T6" fmla="*/ 16 w 118"/>
              <a:gd name="T7" fmla="*/ 130 h 141"/>
              <a:gd name="T8" fmla="*/ 13 w 118"/>
              <a:gd name="T9" fmla="*/ 110 h 141"/>
              <a:gd name="T10" fmla="*/ 101 w 118"/>
              <a:gd name="T11" fmla="*/ 112 h 141"/>
              <a:gd name="T12" fmla="*/ 101 w 118"/>
              <a:gd name="T13" fmla="*/ 55 h 141"/>
              <a:gd name="T14" fmla="*/ 107 w 118"/>
              <a:gd name="T15" fmla="*/ 127 h 141"/>
              <a:gd name="T16" fmla="*/ 0 w 118"/>
              <a:gd name="T17" fmla="*/ 127 h 141"/>
              <a:gd name="T18" fmla="*/ 73 w 118"/>
              <a:gd name="T19" fmla="*/ 3 h 141"/>
              <a:gd name="T20" fmla="*/ 114 w 118"/>
              <a:gd name="T21" fmla="*/ 62 h 141"/>
              <a:gd name="T22" fmla="*/ 69 w 118"/>
              <a:gd name="T23" fmla="*/ 48 h 141"/>
              <a:gd name="T24" fmla="*/ 47 w 118"/>
              <a:gd name="T25" fmla="*/ 48 h 141"/>
              <a:gd name="T26" fmla="*/ 53 w 118"/>
              <a:gd name="T27" fmla="*/ 40 h 141"/>
              <a:gd name="T28" fmla="*/ 60 w 118"/>
              <a:gd name="T29" fmla="*/ 47 h 141"/>
              <a:gd name="T30" fmla="*/ 78 w 118"/>
              <a:gd name="T31" fmla="*/ 28 h 141"/>
              <a:gd name="T32" fmla="*/ 75 w 118"/>
              <a:gd name="T33" fmla="*/ 25 h 141"/>
              <a:gd name="T34" fmla="*/ 74 w 118"/>
              <a:gd name="T35" fmla="*/ 25 h 141"/>
              <a:gd name="T36" fmla="*/ 71 w 118"/>
              <a:gd name="T37" fmla="*/ 25 h 141"/>
              <a:gd name="T38" fmla="*/ 69 w 118"/>
              <a:gd name="T39" fmla="*/ 27 h 141"/>
              <a:gd name="T40" fmla="*/ 68 w 118"/>
              <a:gd name="T41" fmla="*/ 30 h 141"/>
              <a:gd name="T42" fmla="*/ 68 w 118"/>
              <a:gd name="T43" fmla="*/ 32 h 141"/>
              <a:gd name="T44" fmla="*/ 69 w 118"/>
              <a:gd name="T45" fmla="*/ 34 h 141"/>
              <a:gd name="T46" fmla="*/ 71 w 118"/>
              <a:gd name="T47" fmla="*/ 35 h 141"/>
              <a:gd name="T48" fmla="*/ 72 w 118"/>
              <a:gd name="T49" fmla="*/ 35 h 141"/>
              <a:gd name="T50" fmla="*/ 74 w 118"/>
              <a:gd name="T51" fmla="*/ 35 h 141"/>
              <a:gd name="T52" fmla="*/ 75 w 118"/>
              <a:gd name="T53" fmla="*/ 35 h 141"/>
              <a:gd name="T54" fmla="*/ 77 w 118"/>
              <a:gd name="T55" fmla="*/ 34 h 141"/>
              <a:gd name="T56" fmla="*/ 78 w 118"/>
              <a:gd name="T57" fmla="*/ 32 h 141"/>
              <a:gd name="T58" fmla="*/ 93 w 118"/>
              <a:gd name="T59" fmla="*/ 45 h 141"/>
              <a:gd name="T60" fmla="*/ 64 w 118"/>
              <a:gd name="T61" fmla="*/ 6 h 141"/>
              <a:gd name="T62" fmla="*/ 63 w 118"/>
              <a:gd name="T63" fmla="*/ 12 h 141"/>
              <a:gd name="T64" fmla="*/ 72 w 118"/>
              <a:gd name="T65" fmla="*/ 11 h 141"/>
              <a:gd name="T66" fmla="*/ 92 w 118"/>
              <a:gd name="T67" fmla="*/ 41 h 141"/>
              <a:gd name="T68" fmla="*/ 93 w 118"/>
              <a:gd name="T69" fmla="*/ 45 h 141"/>
              <a:gd name="T70" fmla="*/ 111 w 118"/>
              <a:gd name="T71" fmla="*/ 105 h 141"/>
              <a:gd name="T72" fmla="*/ 97 w 118"/>
              <a:gd name="T73" fmla="*/ 128 h 141"/>
              <a:gd name="T74" fmla="*/ 78 w 118"/>
              <a:gd name="T75" fmla="*/ 130 h 141"/>
              <a:gd name="T76" fmla="*/ 11 w 118"/>
              <a:gd name="T77" fmla="*/ 79 h 141"/>
              <a:gd name="T78" fmla="*/ 100 w 118"/>
              <a:gd name="T79" fmla="*/ 126 h 141"/>
              <a:gd name="T80" fmla="*/ 64 w 118"/>
              <a:gd name="T81" fmla="*/ 59 h 141"/>
              <a:gd name="T82" fmla="*/ 78 w 118"/>
              <a:gd name="T83" fmla="*/ 59 h 141"/>
              <a:gd name="T84" fmla="*/ 61 w 118"/>
              <a:gd name="T85" fmla="*/ 130 h 141"/>
              <a:gd name="T86" fmla="*/ 75 w 118"/>
              <a:gd name="T87" fmla="*/ 61 h 141"/>
              <a:gd name="T88" fmla="*/ 101 w 118"/>
              <a:gd name="T89" fmla="*/ 76 h 141"/>
              <a:gd name="T90" fmla="*/ 103 w 118"/>
              <a:gd name="T91" fmla="*/ 65 h 141"/>
              <a:gd name="T92" fmla="*/ 23 w 118"/>
              <a:gd name="T93" fmla="*/ 61 h 141"/>
              <a:gd name="T94" fmla="*/ 23 w 118"/>
              <a:gd name="T95" fmla="*/ 61 h 141"/>
              <a:gd name="T96" fmla="*/ 27 w 118"/>
              <a:gd name="T97" fmla="*/ 128 h 141"/>
              <a:gd name="T98" fmla="*/ 30 w 118"/>
              <a:gd name="T99" fmla="*/ 128 h 141"/>
              <a:gd name="T100" fmla="*/ 36 w 118"/>
              <a:gd name="T101" fmla="*/ 61 h 141"/>
              <a:gd name="T102" fmla="*/ 54 w 118"/>
              <a:gd name="T103" fmla="*/ 61 h 141"/>
              <a:gd name="T104" fmla="*/ 47 w 118"/>
              <a:gd name="T105" fmla="*/ 128 h 141"/>
              <a:gd name="T106" fmla="*/ 84 w 118"/>
              <a:gd name="T107" fmla="*/ 88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8" h="141">
                <a:moveTo>
                  <a:pt x="11" y="93"/>
                </a:moveTo>
                <a:cubicBezTo>
                  <a:pt x="13" y="93"/>
                  <a:pt x="13" y="93"/>
                  <a:pt x="13" y="93"/>
                </a:cubicBezTo>
                <a:cubicBezTo>
                  <a:pt x="13" y="100"/>
                  <a:pt x="13" y="100"/>
                  <a:pt x="13" y="100"/>
                </a:cubicBezTo>
                <a:cubicBezTo>
                  <a:pt x="11" y="100"/>
                  <a:pt x="11" y="100"/>
                  <a:pt x="11" y="100"/>
                </a:cubicBezTo>
                <a:lnTo>
                  <a:pt x="11" y="93"/>
                </a:lnTo>
                <a:close/>
                <a:moveTo>
                  <a:pt x="11" y="90"/>
                </a:moveTo>
                <a:cubicBezTo>
                  <a:pt x="13" y="90"/>
                  <a:pt x="13" y="90"/>
                  <a:pt x="13" y="90"/>
                </a:cubicBezTo>
                <a:cubicBezTo>
                  <a:pt x="13" y="82"/>
                  <a:pt x="13" y="82"/>
                  <a:pt x="13" y="82"/>
                </a:cubicBezTo>
                <a:cubicBezTo>
                  <a:pt x="11" y="82"/>
                  <a:pt x="11" y="82"/>
                  <a:pt x="11" y="82"/>
                </a:cubicBezTo>
                <a:lnTo>
                  <a:pt x="11" y="90"/>
                </a:lnTo>
                <a:close/>
                <a:moveTo>
                  <a:pt x="11" y="121"/>
                </a:moveTo>
                <a:cubicBezTo>
                  <a:pt x="13" y="121"/>
                  <a:pt x="13" y="121"/>
                  <a:pt x="13" y="121"/>
                </a:cubicBezTo>
                <a:cubicBezTo>
                  <a:pt x="13" y="113"/>
                  <a:pt x="13" y="113"/>
                  <a:pt x="13" y="113"/>
                </a:cubicBezTo>
                <a:cubicBezTo>
                  <a:pt x="11" y="113"/>
                  <a:pt x="11" y="113"/>
                  <a:pt x="11" y="113"/>
                </a:cubicBezTo>
                <a:lnTo>
                  <a:pt x="11" y="121"/>
                </a:lnTo>
                <a:close/>
                <a:moveTo>
                  <a:pt x="13" y="65"/>
                </a:moveTo>
                <a:cubicBezTo>
                  <a:pt x="13" y="64"/>
                  <a:pt x="14" y="63"/>
                  <a:pt x="14" y="63"/>
                </a:cubicBezTo>
                <a:cubicBezTo>
                  <a:pt x="13" y="61"/>
                  <a:pt x="13" y="61"/>
                  <a:pt x="13" y="61"/>
                </a:cubicBezTo>
                <a:cubicBezTo>
                  <a:pt x="12" y="62"/>
                  <a:pt x="11" y="64"/>
                  <a:pt x="11" y="65"/>
                </a:cubicBezTo>
                <a:cubicBezTo>
                  <a:pt x="11" y="69"/>
                  <a:pt x="11" y="69"/>
                  <a:pt x="11" y="69"/>
                </a:cubicBezTo>
                <a:cubicBezTo>
                  <a:pt x="13" y="69"/>
                  <a:pt x="13" y="69"/>
                  <a:pt x="13" y="69"/>
                </a:cubicBezTo>
                <a:lnTo>
                  <a:pt x="13" y="65"/>
                </a:lnTo>
                <a:close/>
                <a:moveTo>
                  <a:pt x="11" y="124"/>
                </a:moveTo>
                <a:cubicBezTo>
                  <a:pt x="11" y="127"/>
                  <a:pt x="14" y="129"/>
                  <a:pt x="16" y="130"/>
                </a:cubicBezTo>
                <a:cubicBezTo>
                  <a:pt x="17" y="128"/>
                  <a:pt x="17" y="128"/>
                  <a:pt x="17" y="128"/>
                </a:cubicBezTo>
                <a:cubicBezTo>
                  <a:pt x="15" y="127"/>
                  <a:pt x="13" y="126"/>
                  <a:pt x="13" y="124"/>
                </a:cubicBezTo>
                <a:cubicBezTo>
                  <a:pt x="13" y="124"/>
                  <a:pt x="13" y="124"/>
                  <a:pt x="13" y="124"/>
                </a:cubicBezTo>
                <a:cubicBezTo>
                  <a:pt x="11" y="124"/>
                  <a:pt x="11" y="124"/>
                  <a:pt x="11" y="124"/>
                </a:cubicBezTo>
                <a:close/>
                <a:moveTo>
                  <a:pt x="11" y="110"/>
                </a:moveTo>
                <a:cubicBezTo>
                  <a:pt x="13" y="110"/>
                  <a:pt x="13" y="110"/>
                  <a:pt x="13" y="110"/>
                </a:cubicBezTo>
                <a:cubicBezTo>
                  <a:pt x="13" y="103"/>
                  <a:pt x="13" y="103"/>
                  <a:pt x="13" y="103"/>
                </a:cubicBezTo>
                <a:cubicBezTo>
                  <a:pt x="11" y="103"/>
                  <a:pt x="11" y="103"/>
                  <a:pt x="11" y="103"/>
                </a:cubicBezTo>
                <a:lnTo>
                  <a:pt x="11" y="110"/>
                </a:lnTo>
                <a:close/>
                <a:moveTo>
                  <a:pt x="103" y="116"/>
                </a:moveTo>
                <a:cubicBezTo>
                  <a:pt x="101" y="116"/>
                  <a:pt x="101" y="116"/>
                  <a:pt x="101" y="116"/>
                </a:cubicBezTo>
                <a:cubicBezTo>
                  <a:pt x="101" y="112"/>
                  <a:pt x="101" y="112"/>
                  <a:pt x="101" y="112"/>
                </a:cubicBezTo>
                <a:cubicBezTo>
                  <a:pt x="83" y="112"/>
                  <a:pt x="83" y="112"/>
                  <a:pt x="83" y="112"/>
                </a:cubicBezTo>
                <a:cubicBezTo>
                  <a:pt x="73" y="112"/>
                  <a:pt x="65" y="104"/>
                  <a:pt x="65" y="94"/>
                </a:cubicBezTo>
                <a:cubicBezTo>
                  <a:pt x="65" y="84"/>
                  <a:pt x="73" y="76"/>
                  <a:pt x="83" y="76"/>
                </a:cubicBezTo>
                <a:cubicBezTo>
                  <a:pt x="107" y="76"/>
                  <a:pt x="107" y="76"/>
                  <a:pt x="107" y="76"/>
                </a:cubicBezTo>
                <a:cubicBezTo>
                  <a:pt x="107" y="62"/>
                  <a:pt x="107" y="62"/>
                  <a:pt x="107" y="62"/>
                </a:cubicBezTo>
                <a:cubicBezTo>
                  <a:pt x="107" y="58"/>
                  <a:pt x="104" y="55"/>
                  <a:pt x="101" y="55"/>
                </a:cubicBezTo>
                <a:cubicBezTo>
                  <a:pt x="14" y="55"/>
                  <a:pt x="14" y="55"/>
                  <a:pt x="14" y="55"/>
                </a:cubicBezTo>
                <a:cubicBezTo>
                  <a:pt x="10" y="55"/>
                  <a:pt x="7" y="58"/>
                  <a:pt x="7" y="62"/>
                </a:cubicBezTo>
                <a:cubicBezTo>
                  <a:pt x="7" y="127"/>
                  <a:pt x="7" y="127"/>
                  <a:pt x="7" y="127"/>
                </a:cubicBezTo>
                <a:cubicBezTo>
                  <a:pt x="7" y="131"/>
                  <a:pt x="10" y="134"/>
                  <a:pt x="14" y="134"/>
                </a:cubicBezTo>
                <a:cubicBezTo>
                  <a:pt x="101" y="134"/>
                  <a:pt x="101" y="134"/>
                  <a:pt x="101" y="134"/>
                </a:cubicBezTo>
                <a:cubicBezTo>
                  <a:pt x="104" y="134"/>
                  <a:pt x="107" y="131"/>
                  <a:pt x="107" y="127"/>
                </a:cubicBezTo>
                <a:cubicBezTo>
                  <a:pt x="107" y="113"/>
                  <a:pt x="107" y="113"/>
                  <a:pt x="107" y="113"/>
                </a:cubicBezTo>
                <a:cubicBezTo>
                  <a:pt x="114" y="113"/>
                  <a:pt x="114" y="113"/>
                  <a:pt x="114" y="113"/>
                </a:cubicBezTo>
                <a:cubicBezTo>
                  <a:pt x="114" y="127"/>
                  <a:pt x="114" y="127"/>
                  <a:pt x="114" y="127"/>
                </a:cubicBezTo>
                <a:cubicBezTo>
                  <a:pt x="114" y="135"/>
                  <a:pt x="108" y="141"/>
                  <a:pt x="101" y="141"/>
                </a:cubicBezTo>
                <a:cubicBezTo>
                  <a:pt x="14" y="141"/>
                  <a:pt x="14" y="141"/>
                  <a:pt x="14" y="141"/>
                </a:cubicBezTo>
                <a:cubicBezTo>
                  <a:pt x="6" y="141"/>
                  <a:pt x="0" y="135"/>
                  <a:pt x="0" y="127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54"/>
                  <a:pt x="6" y="48"/>
                  <a:pt x="14" y="48"/>
                </a:cubicBezTo>
                <a:cubicBezTo>
                  <a:pt x="19" y="48"/>
                  <a:pt x="19" y="48"/>
                  <a:pt x="19" y="48"/>
                </a:cubicBezTo>
                <a:cubicBezTo>
                  <a:pt x="22" y="45"/>
                  <a:pt x="22" y="45"/>
                  <a:pt x="22" y="45"/>
                </a:cubicBezTo>
                <a:cubicBezTo>
                  <a:pt x="64" y="3"/>
                  <a:pt x="64" y="3"/>
                  <a:pt x="64" y="3"/>
                </a:cubicBezTo>
                <a:cubicBezTo>
                  <a:pt x="66" y="0"/>
                  <a:pt x="70" y="0"/>
                  <a:pt x="73" y="3"/>
                </a:cubicBezTo>
                <a:cubicBezTo>
                  <a:pt x="101" y="32"/>
                  <a:pt x="101" y="32"/>
                  <a:pt x="101" y="32"/>
                </a:cubicBezTo>
                <a:cubicBezTo>
                  <a:pt x="104" y="34"/>
                  <a:pt x="104" y="38"/>
                  <a:pt x="101" y="41"/>
                </a:cubicBezTo>
                <a:cubicBezTo>
                  <a:pt x="96" y="46"/>
                  <a:pt x="96" y="46"/>
                  <a:pt x="96" y="46"/>
                </a:cubicBezTo>
                <a:cubicBezTo>
                  <a:pt x="94" y="48"/>
                  <a:pt x="94" y="48"/>
                  <a:pt x="94" y="48"/>
                </a:cubicBezTo>
                <a:cubicBezTo>
                  <a:pt x="101" y="48"/>
                  <a:pt x="101" y="48"/>
                  <a:pt x="101" y="48"/>
                </a:cubicBezTo>
                <a:cubicBezTo>
                  <a:pt x="108" y="48"/>
                  <a:pt x="114" y="54"/>
                  <a:pt x="114" y="62"/>
                </a:cubicBezTo>
                <a:cubicBezTo>
                  <a:pt x="114" y="76"/>
                  <a:pt x="114" y="76"/>
                  <a:pt x="114" y="76"/>
                </a:cubicBezTo>
                <a:cubicBezTo>
                  <a:pt x="118" y="76"/>
                  <a:pt x="118" y="76"/>
                  <a:pt x="118" y="76"/>
                </a:cubicBezTo>
                <a:cubicBezTo>
                  <a:pt x="118" y="112"/>
                  <a:pt x="118" y="112"/>
                  <a:pt x="118" y="112"/>
                </a:cubicBezTo>
                <a:cubicBezTo>
                  <a:pt x="103" y="112"/>
                  <a:pt x="103" y="112"/>
                  <a:pt x="103" y="112"/>
                </a:cubicBezTo>
                <a:lnTo>
                  <a:pt x="103" y="116"/>
                </a:lnTo>
                <a:close/>
                <a:moveTo>
                  <a:pt x="69" y="48"/>
                </a:moveTo>
                <a:cubicBezTo>
                  <a:pt x="69" y="47"/>
                  <a:pt x="69" y="46"/>
                  <a:pt x="69" y="45"/>
                </a:cubicBezTo>
                <a:cubicBezTo>
                  <a:pt x="69" y="42"/>
                  <a:pt x="68" y="40"/>
                  <a:pt x="66" y="38"/>
                </a:cubicBezTo>
                <a:cubicBezTo>
                  <a:pt x="60" y="32"/>
                  <a:pt x="50" y="33"/>
                  <a:pt x="44" y="39"/>
                </a:cubicBezTo>
                <a:cubicBezTo>
                  <a:pt x="42" y="41"/>
                  <a:pt x="41" y="43"/>
                  <a:pt x="40" y="45"/>
                </a:cubicBezTo>
                <a:cubicBezTo>
                  <a:pt x="40" y="46"/>
                  <a:pt x="39" y="47"/>
                  <a:pt x="39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7"/>
                  <a:pt x="47" y="46"/>
                  <a:pt x="48" y="45"/>
                </a:cubicBezTo>
                <a:cubicBezTo>
                  <a:pt x="48" y="45"/>
                  <a:pt x="48" y="44"/>
                  <a:pt x="48" y="44"/>
                </a:cubicBezTo>
                <a:cubicBezTo>
                  <a:pt x="46" y="42"/>
                  <a:pt x="46" y="42"/>
                  <a:pt x="46" y="42"/>
                </a:cubicBezTo>
                <a:cubicBezTo>
                  <a:pt x="48" y="41"/>
                  <a:pt x="48" y="41"/>
                  <a:pt x="48" y="41"/>
                </a:cubicBezTo>
                <a:cubicBezTo>
                  <a:pt x="50" y="42"/>
                  <a:pt x="50" y="42"/>
                  <a:pt x="50" y="42"/>
                </a:cubicBezTo>
                <a:cubicBezTo>
                  <a:pt x="51" y="41"/>
                  <a:pt x="52" y="41"/>
                  <a:pt x="53" y="40"/>
                </a:cubicBezTo>
                <a:cubicBezTo>
                  <a:pt x="54" y="43"/>
                  <a:pt x="54" y="43"/>
                  <a:pt x="54" y="43"/>
                </a:cubicBezTo>
                <a:cubicBezTo>
                  <a:pt x="54" y="43"/>
                  <a:pt x="52" y="43"/>
                  <a:pt x="51" y="45"/>
                </a:cubicBezTo>
                <a:cubicBezTo>
                  <a:pt x="51" y="45"/>
                  <a:pt x="51" y="45"/>
                  <a:pt x="51" y="45"/>
                </a:cubicBezTo>
                <a:cubicBezTo>
                  <a:pt x="50" y="46"/>
                  <a:pt x="50" y="47"/>
                  <a:pt x="50" y="47"/>
                </a:cubicBezTo>
                <a:cubicBezTo>
                  <a:pt x="51" y="48"/>
                  <a:pt x="52" y="48"/>
                  <a:pt x="54" y="47"/>
                </a:cubicBezTo>
                <a:cubicBezTo>
                  <a:pt x="57" y="45"/>
                  <a:pt x="59" y="45"/>
                  <a:pt x="60" y="47"/>
                </a:cubicBezTo>
                <a:cubicBezTo>
                  <a:pt x="61" y="47"/>
                  <a:pt x="61" y="48"/>
                  <a:pt x="61" y="48"/>
                </a:cubicBezTo>
                <a:lnTo>
                  <a:pt x="69" y="48"/>
                </a:lnTo>
                <a:close/>
                <a:moveTo>
                  <a:pt x="79" y="30"/>
                </a:moveTo>
                <a:cubicBezTo>
                  <a:pt x="79" y="30"/>
                  <a:pt x="79" y="29"/>
                  <a:pt x="79" y="28"/>
                </a:cubicBezTo>
                <a:cubicBezTo>
                  <a:pt x="78" y="28"/>
                  <a:pt x="78" y="28"/>
                  <a:pt x="78" y="28"/>
                </a:cubicBezTo>
                <a:cubicBezTo>
                  <a:pt x="78" y="28"/>
                  <a:pt x="78" y="28"/>
                  <a:pt x="78" y="28"/>
                </a:cubicBezTo>
                <a:cubicBezTo>
                  <a:pt x="78" y="28"/>
                  <a:pt x="78" y="28"/>
                  <a:pt x="78" y="28"/>
                </a:cubicBezTo>
                <a:cubicBezTo>
                  <a:pt x="78" y="27"/>
                  <a:pt x="78" y="27"/>
                  <a:pt x="78" y="27"/>
                </a:cubicBezTo>
                <a:cubicBezTo>
                  <a:pt x="78" y="27"/>
                  <a:pt x="78" y="27"/>
                  <a:pt x="78" y="27"/>
                </a:cubicBezTo>
                <a:cubicBezTo>
                  <a:pt x="78" y="27"/>
                  <a:pt x="78" y="27"/>
                  <a:pt x="78" y="27"/>
                </a:cubicBezTo>
                <a:cubicBezTo>
                  <a:pt x="77" y="27"/>
                  <a:pt x="77" y="26"/>
                  <a:pt x="77" y="26"/>
                </a:cubicBezTo>
                <a:cubicBezTo>
                  <a:pt x="77" y="26"/>
                  <a:pt x="76" y="25"/>
                  <a:pt x="75" y="25"/>
                </a:cubicBezTo>
                <a:cubicBezTo>
                  <a:pt x="75" y="25"/>
                  <a:pt x="75" y="25"/>
                  <a:pt x="75" y="25"/>
                </a:cubicBezTo>
                <a:cubicBezTo>
                  <a:pt x="75" y="25"/>
                  <a:pt x="75" y="25"/>
                  <a:pt x="75" y="25"/>
                </a:cubicBezTo>
                <a:cubicBezTo>
                  <a:pt x="75" y="25"/>
                  <a:pt x="75" y="25"/>
                  <a:pt x="74" y="25"/>
                </a:cubicBezTo>
                <a:cubicBezTo>
                  <a:pt x="74" y="25"/>
                  <a:pt x="74" y="25"/>
                  <a:pt x="74" y="25"/>
                </a:cubicBezTo>
                <a:cubicBezTo>
                  <a:pt x="74" y="25"/>
                  <a:pt x="74" y="25"/>
                  <a:pt x="74" y="25"/>
                </a:cubicBezTo>
                <a:cubicBezTo>
                  <a:pt x="74" y="25"/>
                  <a:pt x="74" y="25"/>
                  <a:pt x="74" y="25"/>
                </a:cubicBezTo>
                <a:cubicBezTo>
                  <a:pt x="73" y="24"/>
                  <a:pt x="73" y="24"/>
                  <a:pt x="73" y="25"/>
                </a:cubicBezTo>
                <a:cubicBezTo>
                  <a:pt x="73" y="25"/>
                  <a:pt x="73" y="25"/>
                  <a:pt x="73" y="25"/>
                </a:cubicBezTo>
                <a:cubicBezTo>
                  <a:pt x="73" y="25"/>
                  <a:pt x="72" y="25"/>
                  <a:pt x="72" y="25"/>
                </a:cubicBezTo>
                <a:cubicBezTo>
                  <a:pt x="72" y="25"/>
                  <a:pt x="72" y="25"/>
                  <a:pt x="72" y="25"/>
                </a:cubicBezTo>
                <a:cubicBezTo>
                  <a:pt x="72" y="25"/>
                  <a:pt x="72" y="25"/>
                  <a:pt x="71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0" y="25"/>
                  <a:pt x="70" y="25"/>
                  <a:pt x="70" y="26"/>
                </a:cubicBezTo>
                <a:cubicBezTo>
                  <a:pt x="70" y="26"/>
                  <a:pt x="70" y="26"/>
                  <a:pt x="70" y="26"/>
                </a:cubicBezTo>
                <a:cubicBezTo>
                  <a:pt x="70" y="26"/>
                  <a:pt x="69" y="26"/>
                  <a:pt x="69" y="26"/>
                </a:cubicBezTo>
                <a:cubicBezTo>
                  <a:pt x="69" y="26"/>
                  <a:pt x="69" y="27"/>
                  <a:pt x="69" y="27"/>
                </a:cubicBezTo>
                <a:cubicBezTo>
                  <a:pt x="69" y="27"/>
                  <a:pt x="69" y="27"/>
                  <a:pt x="69" y="27"/>
                </a:cubicBezTo>
                <a:cubicBezTo>
                  <a:pt x="68" y="27"/>
                  <a:pt x="68" y="27"/>
                  <a:pt x="68" y="28"/>
                </a:cubicBezTo>
                <a:cubicBezTo>
                  <a:pt x="68" y="28"/>
                  <a:pt x="68" y="28"/>
                  <a:pt x="68" y="28"/>
                </a:cubicBezTo>
                <a:cubicBezTo>
                  <a:pt x="68" y="28"/>
                  <a:pt x="68" y="28"/>
                  <a:pt x="68" y="2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29"/>
                  <a:pt x="68" y="29"/>
                  <a:pt x="68" y="30"/>
                </a:cubicBezTo>
                <a:cubicBezTo>
                  <a:pt x="68" y="30"/>
                  <a:pt x="68" y="30"/>
                  <a:pt x="68" y="30"/>
                </a:cubicBezTo>
                <a:cubicBezTo>
                  <a:pt x="68" y="30"/>
                  <a:pt x="68" y="30"/>
                  <a:pt x="68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68" y="31"/>
                  <a:pt x="68" y="31"/>
                  <a:pt x="68" y="32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2"/>
                  <a:pt x="68" y="33"/>
                  <a:pt x="68" y="33"/>
                </a:cubicBezTo>
                <a:cubicBezTo>
                  <a:pt x="68" y="33"/>
                  <a:pt x="69" y="33"/>
                  <a:pt x="69" y="33"/>
                </a:cubicBezTo>
                <a:cubicBezTo>
                  <a:pt x="69" y="33"/>
                  <a:pt x="69" y="33"/>
                  <a:pt x="69" y="33"/>
                </a:cubicBezTo>
                <a:cubicBezTo>
                  <a:pt x="69" y="33"/>
                  <a:pt x="69" y="33"/>
                  <a:pt x="69" y="33"/>
                </a:cubicBezTo>
                <a:cubicBezTo>
                  <a:pt x="69" y="34"/>
                  <a:pt x="69" y="34"/>
                  <a:pt x="69" y="34"/>
                </a:cubicBezTo>
                <a:cubicBezTo>
                  <a:pt x="69" y="34"/>
                  <a:pt x="69" y="34"/>
                  <a:pt x="69" y="34"/>
                </a:cubicBezTo>
                <a:cubicBezTo>
                  <a:pt x="69" y="34"/>
                  <a:pt x="70" y="34"/>
                  <a:pt x="70" y="34"/>
                </a:cubicBezTo>
                <a:cubicBezTo>
                  <a:pt x="70" y="34"/>
                  <a:pt x="70" y="34"/>
                  <a:pt x="70" y="34"/>
                </a:cubicBezTo>
                <a:cubicBezTo>
                  <a:pt x="70" y="34"/>
                  <a:pt x="70" y="35"/>
                  <a:pt x="70" y="35"/>
                </a:cubicBezTo>
                <a:cubicBezTo>
                  <a:pt x="70" y="35"/>
                  <a:pt x="70" y="35"/>
                  <a:pt x="70" y="35"/>
                </a:cubicBezTo>
                <a:cubicBezTo>
                  <a:pt x="70" y="35"/>
                  <a:pt x="71" y="35"/>
                  <a:pt x="71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1" y="35"/>
                  <a:pt x="71" y="35"/>
                  <a:pt x="72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72" y="35"/>
                  <a:pt x="73" y="35"/>
                  <a:pt x="73" y="35"/>
                </a:cubicBezTo>
                <a:cubicBezTo>
                  <a:pt x="73" y="35"/>
                  <a:pt x="73" y="35"/>
                  <a:pt x="73" y="35"/>
                </a:cubicBezTo>
                <a:cubicBezTo>
                  <a:pt x="73" y="35"/>
                  <a:pt x="73" y="36"/>
                  <a:pt x="73" y="36"/>
                </a:cubicBezTo>
                <a:cubicBezTo>
                  <a:pt x="73" y="36"/>
                  <a:pt x="73" y="36"/>
                  <a:pt x="73" y="35"/>
                </a:cubicBezTo>
                <a:cubicBezTo>
                  <a:pt x="73" y="36"/>
                  <a:pt x="73" y="36"/>
                  <a:pt x="73" y="35"/>
                </a:cubicBezTo>
                <a:cubicBezTo>
                  <a:pt x="73" y="35"/>
                  <a:pt x="74" y="35"/>
                  <a:pt x="74" y="35"/>
                </a:cubicBezTo>
                <a:cubicBezTo>
                  <a:pt x="74" y="35"/>
                  <a:pt x="74" y="35"/>
                  <a:pt x="74" y="35"/>
                </a:cubicBezTo>
                <a:cubicBezTo>
                  <a:pt x="74" y="35"/>
                  <a:pt x="74" y="35"/>
                  <a:pt x="74" y="35"/>
                </a:cubicBezTo>
                <a:cubicBezTo>
                  <a:pt x="74" y="35"/>
                  <a:pt x="74" y="35"/>
                  <a:pt x="74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6" y="35"/>
                  <a:pt x="76" y="35"/>
                  <a:pt x="76" y="35"/>
                </a:cubicBezTo>
                <a:cubicBezTo>
                  <a:pt x="76" y="35"/>
                  <a:pt x="76" y="35"/>
                  <a:pt x="76" y="35"/>
                </a:cubicBezTo>
                <a:cubicBezTo>
                  <a:pt x="76" y="35"/>
                  <a:pt x="76" y="35"/>
                  <a:pt x="76" y="35"/>
                </a:cubicBezTo>
                <a:cubicBezTo>
                  <a:pt x="76" y="35"/>
                  <a:pt x="76" y="35"/>
                  <a:pt x="76" y="34"/>
                </a:cubicBezTo>
                <a:cubicBezTo>
                  <a:pt x="76" y="34"/>
                  <a:pt x="77" y="34"/>
                  <a:pt x="7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34"/>
                  <a:pt x="78" y="33"/>
                  <a:pt x="78" y="33"/>
                </a:cubicBezTo>
                <a:cubicBezTo>
                  <a:pt x="78" y="33"/>
                  <a:pt x="78" y="33"/>
                  <a:pt x="78" y="33"/>
                </a:cubicBezTo>
                <a:cubicBezTo>
                  <a:pt x="78" y="33"/>
                  <a:pt x="78" y="33"/>
                  <a:pt x="78" y="32"/>
                </a:cubicBezTo>
                <a:cubicBezTo>
                  <a:pt x="78" y="32"/>
                  <a:pt x="78" y="32"/>
                  <a:pt x="78" y="32"/>
                </a:cubicBezTo>
                <a:cubicBezTo>
                  <a:pt x="78" y="32"/>
                  <a:pt x="78" y="32"/>
                  <a:pt x="79" y="31"/>
                </a:cubicBezTo>
                <a:cubicBezTo>
                  <a:pt x="79" y="31"/>
                  <a:pt x="79" y="31"/>
                  <a:pt x="79" y="31"/>
                </a:cubicBezTo>
                <a:cubicBezTo>
                  <a:pt x="79" y="31"/>
                  <a:pt x="79" y="31"/>
                  <a:pt x="79" y="30"/>
                </a:cubicBezTo>
                <a:cubicBezTo>
                  <a:pt x="79" y="30"/>
                  <a:pt x="79" y="30"/>
                  <a:pt x="79" y="30"/>
                </a:cubicBezTo>
                <a:close/>
                <a:moveTo>
                  <a:pt x="93" y="45"/>
                </a:moveTo>
                <a:cubicBezTo>
                  <a:pt x="99" y="39"/>
                  <a:pt x="99" y="39"/>
                  <a:pt x="99" y="39"/>
                </a:cubicBezTo>
                <a:cubicBezTo>
                  <a:pt x="99" y="39"/>
                  <a:pt x="99" y="39"/>
                  <a:pt x="99" y="39"/>
                </a:cubicBezTo>
                <a:cubicBezTo>
                  <a:pt x="100" y="38"/>
                  <a:pt x="100" y="35"/>
                  <a:pt x="99" y="34"/>
                </a:cubicBezTo>
                <a:cubicBezTo>
                  <a:pt x="71" y="6"/>
                  <a:pt x="71" y="6"/>
                  <a:pt x="71" y="6"/>
                </a:cubicBezTo>
                <a:cubicBezTo>
                  <a:pt x="69" y="4"/>
                  <a:pt x="67" y="4"/>
                  <a:pt x="65" y="6"/>
                </a:cubicBezTo>
                <a:cubicBezTo>
                  <a:pt x="64" y="6"/>
                  <a:pt x="64" y="6"/>
                  <a:pt x="64" y="6"/>
                </a:cubicBezTo>
                <a:cubicBezTo>
                  <a:pt x="26" y="45"/>
                  <a:pt x="26" y="45"/>
                  <a:pt x="26" y="45"/>
                </a:cubicBezTo>
                <a:cubicBezTo>
                  <a:pt x="23" y="48"/>
                  <a:pt x="23" y="48"/>
                  <a:pt x="23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30" y="45"/>
                  <a:pt x="30" y="45"/>
                  <a:pt x="30" y="45"/>
                </a:cubicBezTo>
                <a:cubicBezTo>
                  <a:pt x="63" y="12"/>
                  <a:pt x="63" y="12"/>
                  <a:pt x="63" y="12"/>
                </a:cubicBezTo>
                <a:cubicBezTo>
                  <a:pt x="63" y="12"/>
                  <a:pt x="63" y="12"/>
                  <a:pt x="63" y="12"/>
                </a:cubicBezTo>
                <a:cubicBezTo>
                  <a:pt x="63" y="12"/>
                  <a:pt x="64" y="12"/>
                  <a:pt x="64" y="12"/>
                </a:cubicBezTo>
                <a:cubicBezTo>
                  <a:pt x="64" y="12"/>
                  <a:pt x="64" y="13"/>
                  <a:pt x="64" y="13"/>
                </a:cubicBezTo>
                <a:cubicBezTo>
                  <a:pt x="66" y="14"/>
                  <a:pt x="69" y="14"/>
                  <a:pt x="71" y="12"/>
                </a:cubicBezTo>
                <a:cubicBezTo>
                  <a:pt x="71" y="12"/>
                  <a:pt x="71" y="12"/>
                  <a:pt x="71" y="12"/>
                </a:cubicBezTo>
                <a:cubicBezTo>
                  <a:pt x="71" y="11"/>
                  <a:pt x="72" y="11"/>
                  <a:pt x="72" y="11"/>
                </a:cubicBezTo>
                <a:cubicBezTo>
                  <a:pt x="72" y="11"/>
                  <a:pt x="72" y="11"/>
                  <a:pt x="72" y="11"/>
                </a:cubicBezTo>
                <a:cubicBezTo>
                  <a:pt x="93" y="32"/>
                  <a:pt x="93" y="32"/>
                  <a:pt x="93" y="32"/>
                </a:cubicBezTo>
                <a:cubicBezTo>
                  <a:pt x="93" y="32"/>
                  <a:pt x="93" y="32"/>
                  <a:pt x="93" y="32"/>
                </a:cubicBezTo>
                <a:cubicBezTo>
                  <a:pt x="93" y="33"/>
                  <a:pt x="93" y="33"/>
                  <a:pt x="93" y="33"/>
                </a:cubicBezTo>
                <a:cubicBezTo>
                  <a:pt x="92" y="33"/>
                  <a:pt x="92" y="33"/>
                  <a:pt x="92" y="34"/>
                </a:cubicBezTo>
                <a:cubicBezTo>
                  <a:pt x="90" y="35"/>
                  <a:pt x="90" y="38"/>
                  <a:pt x="91" y="40"/>
                </a:cubicBezTo>
                <a:cubicBezTo>
                  <a:pt x="92" y="40"/>
                  <a:pt x="92" y="40"/>
                  <a:pt x="92" y="41"/>
                </a:cubicBezTo>
                <a:cubicBezTo>
                  <a:pt x="92" y="41"/>
                  <a:pt x="93" y="41"/>
                  <a:pt x="93" y="41"/>
                </a:cubicBezTo>
                <a:cubicBezTo>
                  <a:pt x="93" y="41"/>
                  <a:pt x="93" y="41"/>
                  <a:pt x="92" y="41"/>
                </a:cubicBezTo>
                <a:cubicBezTo>
                  <a:pt x="89" y="45"/>
                  <a:pt x="89" y="45"/>
                  <a:pt x="89" y="45"/>
                </a:cubicBezTo>
                <a:cubicBezTo>
                  <a:pt x="86" y="48"/>
                  <a:pt x="86" y="48"/>
                  <a:pt x="86" y="48"/>
                </a:cubicBezTo>
                <a:cubicBezTo>
                  <a:pt x="90" y="48"/>
                  <a:pt x="90" y="48"/>
                  <a:pt x="90" y="48"/>
                </a:cubicBezTo>
                <a:lnTo>
                  <a:pt x="93" y="45"/>
                </a:lnTo>
                <a:close/>
                <a:moveTo>
                  <a:pt x="111" y="105"/>
                </a:moveTo>
                <a:cubicBezTo>
                  <a:pt x="111" y="84"/>
                  <a:pt x="111" y="84"/>
                  <a:pt x="111" y="84"/>
                </a:cubicBezTo>
                <a:cubicBezTo>
                  <a:pt x="83" y="84"/>
                  <a:pt x="83" y="84"/>
                  <a:pt x="83" y="84"/>
                </a:cubicBezTo>
                <a:cubicBezTo>
                  <a:pt x="77" y="84"/>
                  <a:pt x="72" y="88"/>
                  <a:pt x="72" y="94"/>
                </a:cubicBezTo>
                <a:cubicBezTo>
                  <a:pt x="72" y="100"/>
                  <a:pt x="77" y="105"/>
                  <a:pt x="83" y="105"/>
                </a:cubicBezTo>
                <a:lnTo>
                  <a:pt x="111" y="105"/>
                </a:lnTo>
                <a:close/>
                <a:moveTo>
                  <a:pt x="92" y="128"/>
                </a:moveTo>
                <a:cubicBezTo>
                  <a:pt x="92" y="130"/>
                  <a:pt x="92" y="130"/>
                  <a:pt x="92" y="130"/>
                </a:cubicBezTo>
                <a:cubicBezTo>
                  <a:pt x="97" y="130"/>
                  <a:pt x="97" y="130"/>
                  <a:pt x="97" y="130"/>
                </a:cubicBezTo>
                <a:cubicBezTo>
                  <a:pt x="98" y="130"/>
                  <a:pt x="99" y="130"/>
                  <a:pt x="99" y="129"/>
                </a:cubicBezTo>
                <a:cubicBezTo>
                  <a:pt x="99" y="128"/>
                  <a:pt x="99" y="128"/>
                  <a:pt x="99" y="128"/>
                </a:cubicBezTo>
                <a:cubicBezTo>
                  <a:pt x="98" y="128"/>
                  <a:pt x="97" y="128"/>
                  <a:pt x="97" y="128"/>
                </a:cubicBezTo>
                <a:lnTo>
                  <a:pt x="92" y="128"/>
                </a:lnTo>
                <a:close/>
                <a:moveTo>
                  <a:pt x="78" y="130"/>
                </a:moveTo>
                <a:cubicBezTo>
                  <a:pt x="78" y="128"/>
                  <a:pt x="78" y="128"/>
                  <a:pt x="78" y="128"/>
                </a:cubicBezTo>
                <a:cubicBezTo>
                  <a:pt x="71" y="128"/>
                  <a:pt x="71" y="128"/>
                  <a:pt x="71" y="128"/>
                </a:cubicBezTo>
                <a:cubicBezTo>
                  <a:pt x="71" y="130"/>
                  <a:pt x="71" y="130"/>
                  <a:pt x="71" y="130"/>
                </a:cubicBezTo>
                <a:lnTo>
                  <a:pt x="78" y="130"/>
                </a:lnTo>
                <a:close/>
                <a:moveTo>
                  <a:pt x="82" y="130"/>
                </a:moveTo>
                <a:cubicBezTo>
                  <a:pt x="89" y="130"/>
                  <a:pt x="89" y="130"/>
                  <a:pt x="89" y="130"/>
                </a:cubicBezTo>
                <a:cubicBezTo>
                  <a:pt x="89" y="128"/>
                  <a:pt x="89" y="128"/>
                  <a:pt x="89" y="128"/>
                </a:cubicBezTo>
                <a:cubicBezTo>
                  <a:pt x="82" y="128"/>
                  <a:pt x="82" y="128"/>
                  <a:pt x="82" y="128"/>
                </a:cubicBezTo>
                <a:lnTo>
                  <a:pt x="82" y="130"/>
                </a:lnTo>
                <a:close/>
                <a:moveTo>
                  <a:pt x="11" y="79"/>
                </a:moveTo>
                <a:cubicBezTo>
                  <a:pt x="13" y="79"/>
                  <a:pt x="13" y="79"/>
                  <a:pt x="13" y="79"/>
                </a:cubicBezTo>
                <a:cubicBezTo>
                  <a:pt x="13" y="72"/>
                  <a:pt x="13" y="72"/>
                  <a:pt x="13" y="72"/>
                </a:cubicBezTo>
                <a:cubicBezTo>
                  <a:pt x="11" y="72"/>
                  <a:pt x="11" y="72"/>
                  <a:pt x="11" y="72"/>
                </a:cubicBezTo>
                <a:lnTo>
                  <a:pt x="11" y="79"/>
                </a:lnTo>
                <a:close/>
                <a:moveTo>
                  <a:pt x="101" y="124"/>
                </a:moveTo>
                <a:cubicBezTo>
                  <a:pt x="101" y="125"/>
                  <a:pt x="101" y="125"/>
                  <a:pt x="100" y="126"/>
                </a:cubicBezTo>
                <a:cubicBezTo>
                  <a:pt x="102" y="127"/>
                  <a:pt x="102" y="127"/>
                  <a:pt x="102" y="127"/>
                </a:cubicBezTo>
                <a:cubicBezTo>
                  <a:pt x="103" y="126"/>
                  <a:pt x="103" y="125"/>
                  <a:pt x="103" y="124"/>
                </a:cubicBezTo>
                <a:cubicBezTo>
                  <a:pt x="103" y="119"/>
                  <a:pt x="103" y="119"/>
                  <a:pt x="103" y="119"/>
                </a:cubicBezTo>
                <a:cubicBezTo>
                  <a:pt x="101" y="119"/>
                  <a:pt x="101" y="119"/>
                  <a:pt x="101" y="119"/>
                </a:cubicBezTo>
                <a:lnTo>
                  <a:pt x="101" y="124"/>
                </a:lnTo>
                <a:close/>
                <a:moveTo>
                  <a:pt x="64" y="59"/>
                </a:moveTo>
                <a:cubicBezTo>
                  <a:pt x="57" y="59"/>
                  <a:pt x="57" y="59"/>
                  <a:pt x="57" y="59"/>
                </a:cubicBezTo>
                <a:cubicBezTo>
                  <a:pt x="57" y="61"/>
                  <a:pt x="57" y="61"/>
                  <a:pt x="57" y="61"/>
                </a:cubicBezTo>
                <a:cubicBezTo>
                  <a:pt x="64" y="61"/>
                  <a:pt x="64" y="61"/>
                  <a:pt x="64" y="61"/>
                </a:cubicBezTo>
                <a:lnTo>
                  <a:pt x="64" y="59"/>
                </a:lnTo>
                <a:close/>
                <a:moveTo>
                  <a:pt x="85" y="59"/>
                </a:moveTo>
                <a:cubicBezTo>
                  <a:pt x="78" y="59"/>
                  <a:pt x="78" y="59"/>
                  <a:pt x="78" y="59"/>
                </a:cubicBezTo>
                <a:cubicBezTo>
                  <a:pt x="78" y="61"/>
                  <a:pt x="78" y="61"/>
                  <a:pt x="78" y="61"/>
                </a:cubicBezTo>
                <a:cubicBezTo>
                  <a:pt x="85" y="61"/>
                  <a:pt x="85" y="61"/>
                  <a:pt x="85" y="61"/>
                </a:cubicBezTo>
                <a:lnTo>
                  <a:pt x="85" y="59"/>
                </a:lnTo>
                <a:close/>
                <a:moveTo>
                  <a:pt x="68" y="128"/>
                </a:moveTo>
                <a:cubicBezTo>
                  <a:pt x="61" y="128"/>
                  <a:pt x="61" y="128"/>
                  <a:pt x="61" y="128"/>
                </a:cubicBezTo>
                <a:cubicBezTo>
                  <a:pt x="61" y="130"/>
                  <a:pt x="61" y="130"/>
                  <a:pt x="61" y="130"/>
                </a:cubicBezTo>
                <a:cubicBezTo>
                  <a:pt x="68" y="130"/>
                  <a:pt x="68" y="130"/>
                  <a:pt x="68" y="130"/>
                </a:cubicBezTo>
                <a:lnTo>
                  <a:pt x="68" y="128"/>
                </a:lnTo>
                <a:close/>
                <a:moveTo>
                  <a:pt x="75" y="59"/>
                </a:moveTo>
                <a:cubicBezTo>
                  <a:pt x="67" y="59"/>
                  <a:pt x="67" y="59"/>
                  <a:pt x="67" y="59"/>
                </a:cubicBezTo>
                <a:cubicBezTo>
                  <a:pt x="67" y="61"/>
                  <a:pt x="67" y="61"/>
                  <a:pt x="67" y="61"/>
                </a:cubicBezTo>
                <a:cubicBezTo>
                  <a:pt x="75" y="61"/>
                  <a:pt x="75" y="61"/>
                  <a:pt x="75" y="61"/>
                </a:cubicBezTo>
                <a:lnTo>
                  <a:pt x="75" y="59"/>
                </a:lnTo>
                <a:close/>
                <a:moveTo>
                  <a:pt x="101" y="76"/>
                </a:moveTo>
                <a:cubicBezTo>
                  <a:pt x="103" y="76"/>
                  <a:pt x="103" y="76"/>
                  <a:pt x="103" y="76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1" y="69"/>
                  <a:pt x="101" y="69"/>
                  <a:pt x="101" y="69"/>
                </a:cubicBezTo>
                <a:lnTo>
                  <a:pt x="101" y="76"/>
                </a:lnTo>
                <a:close/>
                <a:moveTo>
                  <a:pt x="88" y="59"/>
                </a:moveTo>
                <a:cubicBezTo>
                  <a:pt x="88" y="61"/>
                  <a:pt x="88" y="61"/>
                  <a:pt x="88" y="61"/>
                </a:cubicBezTo>
                <a:cubicBezTo>
                  <a:pt x="95" y="61"/>
                  <a:pt x="95" y="61"/>
                  <a:pt x="95" y="61"/>
                </a:cubicBezTo>
                <a:cubicBezTo>
                  <a:pt x="95" y="59"/>
                  <a:pt x="95" y="59"/>
                  <a:pt x="95" y="59"/>
                </a:cubicBezTo>
                <a:lnTo>
                  <a:pt x="88" y="59"/>
                </a:lnTo>
                <a:close/>
                <a:moveTo>
                  <a:pt x="103" y="65"/>
                </a:moveTo>
                <a:cubicBezTo>
                  <a:pt x="103" y="62"/>
                  <a:pt x="101" y="60"/>
                  <a:pt x="98" y="59"/>
                </a:cubicBezTo>
                <a:cubicBezTo>
                  <a:pt x="98" y="61"/>
                  <a:pt x="98" y="61"/>
                  <a:pt x="98" y="61"/>
                </a:cubicBezTo>
                <a:cubicBezTo>
                  <a:pt x="100" y="62"/>
                  <a:pt x="101" y="63"/>
                  <a:pt x="101" y="65"/>
                </a:cubicBezTo>
                <a:cubicBezTo>
                  <a:pt x="101" y="65"/>
                  <a:pt x="101" y="65"/>
                  <a:pt x="101" y="65"/>
                </a:cubicBezTo>
                <a:cubicBezTo>
                  <a:pt x="103" y="65"/>
                  <a:pt x="103" y="65"/>
                  <a:pt x="103" y="65"/>
                </a:cubicBezTo>
                <a:close/>
                <a:moveTo>
                  <a:pt x="23" y="61"/>
                </a:moveTo>
                <a:cubicBezTo>
                  <a:pt x="23" y="59"/>
                  <a:pt x="23" y="59"/>
                  <a:pt x="23" y="59"/>
                </a:cubicBezTo>
                <a:cubicBezTo>
                  <a:pt x="18" y="59"/>
                  <a:pt x="18" y="59"/>
                  <a:pt x="18" y="59"/>
                </a:cubicBezTo>
                <a:cubicBezTo>
                  <a:pt x="17" y="59"/>
                  <a:pt x="16" y="59"/>
                  <a:pt x="15" y="59"/>
                </a:cubicBezTo>
                <a:cubicBezTo>
                  <a:pt x="16" y="61"/>
                  <a:pt x="16" y="61"/>
                  <a:pt x="16" y="61"/>
                </a:cubicBezTo>
                <a:cubicBezTo>
                  <a:pt x="17" y="61"/>
                  <a:pt x="17" y="61"/>
                  <a:pt x="18" y="61"/>
                </a:cubicBezTo>
                <a:lnTo>
                  <a:pt x="23" y="61"/>
                </a:lnTo>
                <a:close/>
                <a:moveTo>
                  <a:pt x="33" y="59"/>
                </a:moveTo>
                <a:cubicBezTo>
                  <a:pt x="26" y="59"/>
                  <a:pt x="26" y="59"/>
                  <a:pt x="26" y="59"/>
                </a:cubicBezTo>
                <a:cubicBezTo>
                  <a:pt x="26" y="61"/>
                  <a:pt x="26" y="61"/>
                  <a:pt x="26" y="61"/>
                </a:cubicBezTo>
                <a:cubicBezTo>
                  <a:pt x="33" y="61"/>
                  <a:pt x="33" y="61"/>
                  <a:pt x="33" y="61"/>
                </a:cubicBezTo>
                <a:lnTo>
                  <a:pt x="33" y="59"/>
                </a:lnTo>
                <a:close/>
                <a:moveTo>
                  <a:pt x="27" y="128"/>
                </a:moveTo>
                <a:cubicBezTo>
                  <a:pt x="20" y="128"/>
                  <a:pt x="20" y="128"/>
                  <a:pt x="20" y="128"/>
                </a:cubicBezTo>
                <a:cubicBezTo>
                  <a:pt x="20" y="130"/>
                  <a:pt x="20" y="130"/>
                  <a:pt x="20" y="130"/>
                </a:cubicBezTo>
                <a:cubicBezTo>
                  <a:pt x="27" y="130"/>
                  <a:pt x="27" y="130"/>
                  <a:pt x="27" y="130"/>
                </a:cubicBezTo>
                <a:lnTo>
                  <a:pt x="27" y="128"/>
                </a:lnTo>
                <a:close/>
                <a:moveTo>
                  <a:pt x="37" y="128"/>
                </a:moveTo>
                <a:cubicBezTo>
                  <a:pt x="30" y="128"/>
                  <a:pt x="30" y="128"/>
                  <a:pt x="30" y="128"/>
                </a:cubicBezTo>
                <a:cubicBezTo>
                  <a:pt x="30" y="130"/>
                  <a:pt x="30" y="130"/>
                  <a:pt x="30" y="130"/>
                </a:cubicBezTo>
                <a:cubicBezTo>
                  <a:pt x="37" y="130"/>
                  <a:pt x="37" y="130"/>
                  <a:pt x="37" y="130"/>
                </a:cubicBezTo>
                <a:lnTo>
                  <a:pt x="37" y="128"/>
                </a:lnTo>
                <a:close/>
                <a:moveTo>
                  <a:pt x="44" y="59"/>
                </a:moveTo>
                <a:cubicBezTo>
                  <a:pt x="36" y="59"/>
                  <a:pt x="36" y="59"/>
                  <a:pt x="36" y="59"/>
                </a:cubicBezTo>
                <a:cubicBezTo>
                  <a:pt x="36" y="61"/>
                  <a:pt x="36" y="61"/>
                  <a:pt x="36" y="61"/>
                </a:cubicBezTo>
                <a:cubicBezTo>
                  <a:pt x="44" y="61"/>
                  <a:pt x="44" y="61"/>
                  <a:pt x="44" y="61"/>
                </a:cubicBezTo>
                <a:lnTo>
                  <a:pt x="44" y="59"/>
                </a:lnTo>
                <a:close/>
                <a:moveTo>
                  <a:pt x="54" y="59"/>
                </a:moveTo>
                <a:cubicBezTo>
                  <a:pt x="47" y="59"/>
                  <a:pt x="47" y="59"/>
                  <a:pt x="47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54" y="61"/>
                  <a:pt x="54" y="61"/>
                  <a:pt x="54" y="61"/>
                </a:cubicBezTo>
                <a:lnTo>
                  <a:pt x="54" y="59"/>
                </a:lnTo>
                <a:close/>
                <a:moveTo>
                  <a:pt x="47" y="128"/>
                </a:moveTo>
                <a:cubicBezTo>
                  <a:pt x="40" y="128"/>
                  <a:pt x="40" y="128"/>
                  <a:pt x="40" y="128"/>
                </a:cubicBezTo>
                <a:cubicBezTo>
                  <a:pt x="40" y="130"/>
                  <a:pt x="40" y="130"/>
                  <a:pt x="40" y="130"/>
                </a:cubicBezTo>
                <a:cubicBezTo>
                  <a:pt x="47" y="130"/>
                  <a:pt x="47" y="130"/>
                  <a:pt x="47" y="130"/>
                </a:cubicBezTo>
                <a:lnTo>
                  <a:pt x="47" y="128"/>
                </a:lnTo>
                <a:close/>
                <a:moveTo>
                  <a:pt x="58" y="128"/>
                </a:moveTo>
                <a:cubicBezTo>
                  <a:pt x="51" y="128"/>
                  <a:pt x="51" y="128"/>
                  <a:pt x="51" y="128"/>
                </a:cubicBezTo>
                <a:cubicBezTo>
                  <a:pt x="51" y="130"/>
                  <a:pt x="51" y="130"/>
                  <a:pt x="51" y="130"/>
                </a:cubicBezTo>
                <a:cubicBezTo>
                  <a:pt x="58" y="130"/>
                  <a:pt x="58" y="130"/>
                  <a:pt x="58" y="130"/>
                </a:cubicBezTo>
                <a:lnTo>
                  <a:pt x="58" y="128"/>
                </a:lnTo>
                <a:close/>
                <a:moveTo>
                  <a:pt x="84" y="88"/>
                </a:moveTo>
                <a:cubicBezTo>
                  <a:pt x="81" y="88"/>
                  <a:pt x="78" y="91"/>
                  <a:pt x="78" y="94"/>
                </a:cubicBezTo>
                <a:cubicBezTo>
                  <a:pt x="78" y="98"/>
                  <a:pt x="81" y="100"/>
                  <a:pt x="84" y="100"/>
                </a:cubicBezTo>
                <a:cubicBezTo>
                  <a:pt x="88" y="100"/>
                  <a:pt x="91" y="98"/>
                  <a:pt x="91" y="94"/>
                </a:cubicBezTo>
                <a:cubicBezTo>
                  <a:pt x="91" y="91"/>
                  <a:pt x="88" y="88"/>
                  <a:pt x="84" y="8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12" tIns="45706" rIns="91412" bIns="45706" numCol="1" anchor="t" anchorCtr="0" compatLnSpc="1"/>
          <a:lstStyle/>
          <a:p>
            <a:endParaRPr lang="zh-CN" altLang="en-US" sz="2399"/>
          </a:p>
        </p:txBody>
      </p:sp>
      <p:sp>
        <p:nvSpPr>
          <p:cNvPr id="21" name="Freeform 30"/>
          <p:cNvSpPr>
            <a:spLocks noEditPoints="1"/>
          </p:cNvSpPr>
          <p:nvPr/>
        </p:nvSpPr>
        <p:spPr bwMode="auto">
          <a:xfrm>
            <a:off x="5293420" y="3489930"/>
            <a:ext cx="450224" cy="327908"/>
          </a:xfrm>
          <a:custGeom>
            <a:avLst/>
            <a:gdLst>
              <a:gd name="T0" fmla="*/ 9 w 140"/>
              <a:gd name="T1" fmla="*/ 0 h 102"/>
              <a:gd name="T2" fmla="*/ 0 w 140"/>
              <a:gd name="T3" fmla="*/ 93 h 102"/>
              <a:gd name="T4" fmla="*/ 131 w 140"/>
              <a:gd name="T5" fmla="*/ 102 h 102"/>
              <a:gd name="T6" fmla="*/ 140 w 140"/>
              <a:gd name="T7" fmla="*/ 9 h 102"/>
              <a:gd name="T8" fmla="*/ 136 w 140"/>
              <a:gd name="T9" fmla="*/ 93 h 102"/>
              <a:gd name="T10" fmla="*/ 9 w 140"/>
              <a:gd name="T11" fmla="*/ 98 h 102"/>
              <a:gd name="T12" fmla="*/ 4 w 140"/>
              <a:gd name="T13" fmla="*/ 9 h 102"/>
              <a:gd name="T14" fmla="*/ 131 w 140"/>
              <a:gd name="T15" fmla="*/ 4 h 102"/>
              <a:gd name="T16" fmla="*/ 136 w 140"/>
              <a:gd name="T17" fmla="*/ 93 h 102"/>
              <a:gd name="T18" fmla="*/ 129 w 140"/>
              <a:gd name="T19" fmla="*/ 11 h 102"/>
              <a:gd name="T20" fmla="*/ 11 w 140"/>
              <a:gd name="T21" fmla="*/ 32 h 102"/>
              <a:gd name="T22" fmla="*/ 11 w 140"/>
              <a:gd name="T23" fmla="*/ 70 h 102"/>
              <a:gd name="T24" fmla="*/ 129 w 140"/>
              <a:gd name="T25" fmla="*/ 91 h 102"/>
              <a:gd name="T26" fmla="*/ 11 w 140"/>
              <a:gd name="T27" fmla="*/ 70 h 102"/>
              <a:gd name="T28" fmla="*/ 51 w 140"/>
              <a:gd name="T29" fmla="*/ 65 h 102"/>
              <a:gd name="T30" fmla="*/ 62 w 140"/>
              <a:gd name="T31" fmla="*/ 37 h 102"/>
              <a:gd name="T32" fmla="*/ 49 w 140"/>
              <a:gd name="T33" fmla="*/ 37 h 102"/>
              <a:gd name="T34" fmla="*/ 39 w 140"/>
              <a:gd name="T35" fmla="*/ 65 h 102"/>
              <a:gd name="T36" fmla="*/ 28 w 140"/>
              <a:gd name="T37" fmla="*/ 37 h 102"/>
              <a:gd name="T38" fmla="*/ 38 w 140"/>
              <a:gd name="T39" fmla="*/ 58 h 102"/>
              <a:gd name="T40" fmla="*/ 95 w 140"/>
              <a:gd name="T41" fmla="*/ 59 h 102"/>
              <a:gd name="T42" fmla="*/ 106 w 140"/>
              <a:gd name="T43" fmla="*/ 65 h 102"/>
              <a:gd name="T44" fmla="*/ 107 w 140"/>
              <a:gd name="T45" fmla="*/ 37 h 102"/>
              <a:gd name="T46" fmla="*/ 86 w 140"/>
              <a:gd name="T47" fmla="*/ 65 h 102"/>
              <a:gd name="T48" fmla="*/ 95 w 140"/>
              <a:gd name="T49" fmla="*/ 59 h 102"/>
              <a:gd name="T50" fmla="*/ 105 w 140"/>
              <a:gd name="T51" fmla="*/ 54 h 102"/>
              <a:gd name="T52" fmla="*/ 103 w 140"/>
              <a:gd name="T53" fmla="*/ 43 h 102"/>
              <a:gd name="T54" fmla="*/ 79 w 140"/>
              <a:gd name="T55" fmla="*/ 57 h 102"/>
              <a:gd name="T56" fmla="*/ 74 w 140"/>
              <a:gd name="T57" fmla="*/ 53 h 102"/>
              <a:gd name="T58" fmla="*/ 67 w 140"/>
              <a:gd name="T59" fmla="*/ 48 h 102"/>
              <a:gd name="T60" fmla="*/ 69 w 140"/>
              <a:gd name="T61" fmla="*/ 39 h 102"/>
              <a:gd name="T62" fmla="*/ 83 w 140"/>
              <a:gd name="T63" fmla="*/ 39 h 102"/>
              <a:gd name="T64" fmla="*/ 81 w 140"/>
              <a:gd name="T65" fmla="*/ 45 h 102"/>
              <a:gd name="T66" fmla="*/ 76 w 140"/>
              <a:gd name="T67" fmla="*/ 41 h 102"/>
              <a:gd name="T68" fmla="*/ 72 w 140"/>
              <a:gd name="T69" fmla="*/ 44 h 102"/>
              <a:gd name="T70" fmla="*/ 77 w 140"/>
              <a:gd name="T71" fmla="*/ 48 h 102"/>
              <a:gd name="T72" fmla="*/ 84 w 140"/>
              <a:gd name="T73" fmla="*/ 56 h 102"/>
              <a:gd name="T74" fmla="*/ 74 w 140"/>
              <a:gd name="T75" fmla="*/ 65 h 102"/>
              <a:gd name="T76" fmla="*/ 64 w 140"/>
              <a:gd name="T77" fmla="*/ 61 h 102"/>
              <a:gd name="T78" fmla="*/ 68 w 140"/>
              <a:gd name="T79" fmla="*/ 56 h 102"/>
              <a:gd name="T80" fmla="*/ 74 w 140"/>
              <a:gd name="T81" fmla="*/ 6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40" h="102">
                <a:moveTo>
                  <a:pt x="131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98"/>
                  <a:pt x="4" y="102"/>
                  <a:pt x="9" y="102"/>
                </a:cubicBezTo>
                <a:cubicBezTo>
                  <a:pt x="131" y="102"/>
                  <a:pt x="131" y="102"/>
                  <a:pt x="131" y="102"/>
                </a:cubicBezTo>
                <a:cubicBezTo>
                  <a:pt x="136" y="102"/>
                  <a:pt x="140" y="98"/>
                  <a:pt x="140" y="93"/>
                </a:cubicBezTo>
                <a:cubicBezTo>
                  <a:pt x="140" y="9"/>
                  <a:pt x="140" y="9"/>
                  <a:pt x="140" y="9"/>
                </a:cubicBezTo>
                <a:cubicBezTo>
                  <a:pt x="140" y="4"/>
                  <a:pt x="136" y="0"/>
                  <a:pt x="131" y="0"/>
                </a:cubicBezTo>
                <a:close/>
                <a:moveTo>
                  <a:pt x="136" y="93"/>
                </a:moveTo>
                <a:cubicBezTo>
                  <a:pt x="136" y="96"/>
                  <a:pt x="134" y="98"/>
                  <a:pt x="131" y="98"/>
                </a:cubicBezTo>
                <a:cubicBezTo>
                  <a:pt x="9" y="98"/>
                  <a:pt x="9" y="98"/>
                  <a:pt x="9" y="98"/>
                </a:cubicBezTo>
                <a:cubicBezTo>
                  <a:pt x="6" y="98"/>
                  <a:pt x="4" y="96"/>
                  <a:pt x="4" y="93"/>
                </a:cubicBezTo>
                <a:cubicBezTo>
                  <a:pt x="4" y="9"/>
                  <a:pt x="4" y="9"/>
                  <a:pt x="4" y="9"/>
                </a:cubicBezTo>
                <a:cubicBezTo>
                  <a:pt x="4" y="6"/>
                  <a:pt x="6" y="4"/>
                  <a:pt x="9" y="4"/>
                </a:cubicBezTo>
                <a:cubicBezTo>
                  <a:pt x="131" y="4"/>
                  <a:pt x="131" y="4"/>
                  <a:pt x="131" y="4"/>
                </a:cubicBezTo>
                <a:cubicBezTo>
                  <a:pt x="134" y="4"/>
                  <a:pt x="136" y="6"/>
                  <a:pt x="136" y="9"/>
                </a:cubicBezTo>
                <a:lnTo>
                  <a:pt x="136" y="93"/>
                </a:lnTo>
                <a:close/>
                <a:moveTo>
                  <a:pt x="11" y="11"/>
                </a:moveTo>
                <a:cubicBezTo>
                  <a:pt x="129" y="11"/>
                  <a:pt x="129" y="11"/>
                  <a:pt x="129" y="11"/>
                </a:cubicBezTo>
                <a:cubicBezTo>
                  <a:pt x="129" y="32"/>
                  <a:pt x="129" y="32"/>
                  <a:pt x="129" y="32"/>
                </a:cubicBezTo>
                <a:cubicBezTo>
                  <a:pt x="11" y="32"/>
                  <a:pt x="11" y="32"/>
                  <a:pt x="11" y="32"/>
                </a:cubicBezTo>
                <a:lnTo>
                  <a:pt x="11" y="11"/>
                </a:lnTo>
                <a:close/>
                <a:moveTo>
                  <a:pt x="11" y="70"/>
                </a:moveTo>
                <a:cubicBezTo>
                  <a:pt x="129" y="70"/>
                  <a:pt x="129" y="70"/>
                  <a:pt x="129" y="70"/>
                </a:cubicBezTo>
                <a:cubicBezTo>
                  <a:pt x="129" y="91"/>
                  <a:pt x="129" y="91"/>
                  <a:pt x="129" y="91"/>
                </a:cubicBezTo>
                <a:cubicBezTo>
                  <a:pt x="11" y="91"/>
                  <a:pt x="11" y="91"/>
                  <a:pt x="11" y="91"/>
                </a:cubicBezTo>
                <a:lnTo>
                  <a:pt x="11" y="70"/>
                </a:lnTo>
                <a:close/>
                <a:moveTo>
                  <a:pt x="57" y="65"/>
                </a:moveTo>
                <a:cubicBezTo>
                  <a:pt x="51" y="65"/>
                  <a:pt x="51" y="65"/>
                  <a:pt x="51" y="65"/>
                </a:cubicBezTo>
                <a:cubicBezTo>
                  <a:pt x="57" y="37"/>
                  <a:pt x="57" y="37"/>
                  <a:pt x="57" y="37"/>
                </a:cubicBezTo>
                <a:cubicBezTo>
                  <a:pt x="62" y="37"/>
                  <a:pt x="62" y="37"/>
                  <a:pt x="62" y="37"/>
                </a:cubicBezTo>
                <a:lnTo>
                  <a:pt x="57" y="65"/>
                </a:lnTo>
                <a:close/>
                <a:moveTo>
                  <a:pt x="49" y="37"/>
                </a:moveTo>
                <a:cubicBezTo>
                  <a:pt x="55" y="37"/>
                  <a:pt x="55" y="37"/>
                  <a:pt x="55" y="37"/>
                </a:cubicBezTo>
                <a:cubicBezTo>
                  <a:pt x="39" y="65"/>
                  <a:pt x="39" y="65"/>
                  <a:pt x="39" y="65"/>
                </a:cubicBezTo>
                <a:cubicBezTo>
                  <a:pt x="33" y="65"/>
                  <a:pt x="33" y="65"/>
                  <a:pt x="33" y="65"/>
                </a:cubicBezTo>
                <a:cubicBezTo>
                  <a:pt x="28" y="37"/>
                  <a:pt x="28" y="37"/>
                  <a:pt x="28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38" y="58"/>
                  <a:pt x="38" y="58"/>
                  <a:pt x="38" y="58"/>
                </a:cubicBezTo>
                <a:lnTo>
                  <a:pt x="49" y="37"/>
                </a:lnTo>
                <a:close/>
                <a:moveTo>
                  <a:pt x="95" y="59"/>
                </a:moveTo>
                <a:cubicBezTo>
                  <a:pt x="106" y="59"/>
                  <a:pt x="106" y="59"/>
                  <a:pt x="106" y="59"/>
                </a:cubicBezTo>
                <a:cubicBezTo>
                  <a:pt x="106" y="65"/>
                  <a:pt x="106" y="65"/>
                  <a:pt x="106" y="65"/>
                </a:cubicBezTo>
                <a:cubicBezTo>
                  <a:pt x="112" y="65"/>
                  <a:pt x="112" y="65"/>
                  <a:pt x="112" y="65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1" y="37"/>
                  <a:pt x="101" y="37"/>
                  <a:pt x="101" y="37"/>
                </a:cubicBezTo>
                <a:cubicBezTo>
                  <a:pt x="86" y="65"/>
                  <a:pt x="86" y="65"/>
                  <a:pt x="86" y="65"/>
                </a:cubicBezTo>
                <a:cubicBezTo>
                  <a:pt x="91" y="65"/>
                  <a:pt x="91" y="65"/>
                  <a:pt x="91" y="65"/>
                </a:cubicBezTo>
                <a:lnTo>
                  <a:pt x="95" y="59"/>
                </a:lnTo>
                <a:close/>
                <a:moveTo>
                  <a:pt x="103" y="43"/>
                </a:moveTo>
                <a:cubicBezTo>
                  <a:pt x="105" y="54"/>
                  <a:pt x="105" y="54"/>
                  <a:pt x="105" y="54"/>
                </a:cubicBezTo>
                <a:cubicBezTo>
                  <a:pt x="97" y="54"/>
                  <a:pt x="97" y="54"/>
                  <a:pt x="97" y="54"/>
                </a:cubicBezTo>
                <a:lnTo>
                  <a:pt x="103" y="43"/>
                </a:lnTo>
                <a:close/>
                <a:moveTo>
                  <a:pt x="78" y="59"/>
                </a:moveTo>
                <a:cubicBezTo>
                  <a:pt x="78" y="59"/>
                  <a:pt x="79" y="58"/>
                  <a:pt x="79" y="57"/>
                </a:cubicBezTo>
                <a:cubicBezTo>
                  <a:pt x="79" y="56"/>
                  <a:pt x="79" y="56"/>
                  <a:pt x="78" y="55"/>
                </a:cubicBezTo>
                <a:cubicBezTo>
                  <a:pt x="77" y="55"/>
                  <a:pt x="76" y="54"/>
                  <a:pt x="74" y="53"/>
                </a:cubicBezTo>
                <a:cubicBezTo>
                  <a:pt x="72" y="52"/>
                  <a:pt x="70" y="51"/>
                  <a:pt x="69" y="51"/>
                </a:cubicBezTo>
                <a:cubicBezTo>
                  <a:pt x="68" y="50"/>
                  <a:pt x="68" y="49"/>
                  <a:pt x="67" y="48"/>
                </a:cubicBezTo>
                <a:cubicBezTo>
                  <a:pt x="66" y="47"/>
                  <a:pt x="66" y="46"/>
                  <a:pt x="66" y="45"/>
                </a:cubicBezTo>
                <a:cubicBezTo>
                  <a:pt x="66" y="43"/>
                  <a:pt x="67" y="41"/>
                  <a:pt x="69" y="39"/>
                </a:cubicBezTo>
                <a:cubicBezTo>
                  <a:pt x="70" y="38"/>
                  <a:pt x="73" y="37"/>
                  <a:pt x="76" y="37"/>
                </a:cubicBezTo>
                <a:cubicBezTo>
                  <a:pt x="79" y="37"/>
                  <a:pt x="82" y="38"/>
                  <a:pt x="83" y="39"/>
                </a:cubicBezTo>
                <a:cubicBezTo>
                  <a:pt x="85" y="41"/>
                  <a:pt x="86" y="43"/>
                  <a:pt x="86" y="45"/>
                </a:cubicBezTo>
                <a:cubicBezTo>
                  <a:pt x="81" y="45"/>
                  <a:pt x="81" y="45"/>
                  <a:pt x="81" y="45"/>
                </a:cubicBezTo>
                <a:cubicBezTo>
                  <a:pt x="81" y="44"/>
                  <a:pt x="80" y="43"/>
                  <a:pt x="79" y="42"/>
                </a:cubicBezTo>
                <a:cubicBezTo>
                  <a:pt x="79" y="42"/>
                  <a:pt x="77" y="41"/>
                  <a:pt x="76" y="41"/>
                </a:cubicBezTo>
                <a:cubicBezTo>
                  <a:pt x="74" y="41"/>
                  <a:pt x="73" y="42"/>
                  <a:pt x="73" y="42"/>
                </a:cubicBezTo>
                <a:cubicBezTo>
                  <a:pt x="72" y="43"/>
                  <a:pt x="72" y="43"/>
                  <a:pt x="72" y="44"/>
                </a:cubicBezTo>
                <a:cubicBezTo>
                  <a:pt x="72" y="45"/>
                  <a:pt x="72" y="46"/>
                  <a:pt x="72" y="46"/>
                </a:cubicBezTo>
                <a:cubicBezTo>
                  <a:pt x="73" y="47"/>
                  <a:pt x="74" y="47"/>
                  <a:pt x="77" y="48"/>
                </a:cubicBezTo>
                <a:cubicBezTo>
                  <a:pt x="80" y="50"/>
                  <a:pt x="82" y="51"/>
                  <a:pt x="83" y="52"/>
                </a:cubicBezTo>
                <a:cubicBezTo>
                  <a:pt x="84" y="53"/>
                  <a:pt x="84" y="54"/>
                  <a:pt x="84" y="56"/>
                </a:cubicBezTo>
                <a:cubicBezTo>
                  <a:pt x="84" y="59"/>
                  <a:pt x="84" y="61"/>
                  <a:pt x="82" y="63"/>
                </a:cubicBezTo>
                <a:cubicBezTo>
                  <a:pt x="80" y="64"/>
                  <a:pt x="77" y="65"/>
                  <a:pt x="74" y="65"/>
                </a:cubicBezTo>
                <a:cubicBezTo>
                  <a:pt x="71" y="65"/>
                  <a:pt x="69" y="65"/>
                  <a:pt x="67" y="64"/>
                </a:cubicBezTo>
                <a:cubicBezTo>
                  <a:pt x="66" y="63"/>
                  <a:pt x="64" y="62"/>
                  <a:pt x="64" y="61"/>
                </a:cubicBezTo>
                <a:cubicBezTo>
                  <a:pt x="63" y="59"/>
                  <a:pt x="63" y="58"/>
                  <a:pt x="63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68" y="57"/>
                  <a:pt x="69" y="58"/>
                  <a:pt x="69" y="59"/>
                </a:cubicBezTo>
                <a:cubicBezTo>
                  <a:pt x="70" y="60"/>
                  <a:pt x="71" y="60"/>
                  <a:pt x="74" y="60"/>
                </a:cubicBezTo>
                <a:cubicBezTo>
                  <a:pt x="75" y="60"/>
                  <a:pt x="77" y="60"/>
                  <a:pt x="78" y="5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12" tIns="45706" rIns="91412" bIns="45706" numCol="1" anchor="t" anchorCtr="0" compatLnSpc="1"/>
          <a:lstStyle/>
          <a:p>
            <a:endParaRPr lang="zh-CN" altLang="en-US" sz="2399"/>
          </a:p>
        </p:txBody>
      </p:sp>
      <p:sp>
        <p:nvSpPr>
          <p:cNvPr id="28" name="TextBox 27"/>
          <p:cNvSpPr txBox="1"/>
          <p:nvPr/>
        </p:nvSpPr>
        <p:spPr>
          <a:xfrm>
            <a:off x="9398077" y="1699533"/>
            <a:ext cx="1287339" cy="369332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插入标题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9398078" y="1994964"/>
            <a:ext cx="1975242" cy="584491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0" name="Text Box 4">
            <a:extLst>
              <a:ext uri="{FF2B5EF4-FFF2-40B4-BE49-F238E27FC236}">
                <a16:creationId xmlns="" xmlns:a16="http://schemas.microsoft.com/office/drawing/2014/main" id="{653E7B1A-9CAC-44BB-9506-C5A08E0028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3673" y="385278"/>
            <a:ext cx="4602542" cy="420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2132" b="1" dirty="0">
                <a:solidFill>
                  <a:schemeClr val="tx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31" name="Text Box 5">
            <a:extLst>
              <a:ext uri="{FF2B5EF4-FFF2-40B4-BE49-F238E27FC236}">
                <a16:creationId xmlns="" xmlns:a16="http://schemas.microsoft.com/office/drawing/2014/main" id="{C6E073FA-E003-48C5-9AA3-E518475068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3797" y="772487"/>
            <a:ext cx="2762295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067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good space for a short subtitle</a:t>
            </a:r>
          </a:p>
        </p:txBody>
      </p:sp>
      <p:sp>
        <p:nvSpPr>
          <p:cNvPr id="32" name="TextBox 27">
            <a:extLst>
              <a:ext uri="{FF2B5EF4-FFF2-40B4-BE49-F238E27FC236}">
                <a16:creationId xmlns="" xmlns:a16="http://schemas.microsoft.com/office/drawing/2014/main" id="{A6FE6AA2-10EF-42C5-9026-548FADFCF682}"/>
              </a:ext>
            </a:extLst>
          </p:cNvPr>
          <p:cNvSpPr txBox="1"/>
          <p:nvPr/>
        </p:nvSpPr>
        <p:spPr>
          <a:xfrm>
            <a:off x="1164186" y="2208732"/>
            <a:ext cx="1167917" cy="369332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插入标题</a:t>
            </a:r>
          </a:p>
        </p:txBody>
      </p:sp>
      <p:sp>
        <p:nvSpPr>
          <p:cNvPr id="33" name="TextBox 28">
            <a:extLst>
              <a:ext uri="{FF2B5EF4-FFF2-40B4-BE49-F238E27FC236}">
                <a16:creationId xmlns="" xmlns:a16="http://schemas.microsoft.com/office/drawing/2014/main" id="{A9F391CD-408F-4D2A-AB9F-F4D18DAAA629}"/>
              </a:ext>
            </a:extLst>
          </p:cNvPr>
          <p:cNvSpPr txBox="1"/>
          <p:nvPr/>
        </p:nvSpPr>
        <p:spPr>
          <a:xfrm>
            <a:off x="1164187" y="2504163"/>
            <a:ext cx="1975242" cy="584491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4" name="TextBox 27">
            <a:extLst>
              <a:ext uri="{FF2B5EF4-FFF2-40B4-BE49-F238E27FC236}">
                <a16:creationId xmlns="" xmlns:a16="http://schemas.microsoft.com/office/drawing/2014/main" id="{D17154AB-E545-4754-B50B-740AB7D7D46E}"/>
              </a:ext>
            </a:extLst>
          </p:cNvPr>
          <p:cNvSpPr txBox="1"/>
          <p:nvPr/>
        </p:nvSpPr>
        <p:spPr>
          <a:xfrm>
            <a:off x="2806051" y="4958996"/>
            <a:ext cx="1249473" cy="369332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插入标题</a:t>
            </a:r>
          </a:p>
        </p:txBody>
      </p:sp>
      <p:sp>
        <p:nvSpPr>
          <p:cNvPr id="35" name="TextBox 28">
            <a:extLst>
              <a:ext uri="{FF2B5EF4-FFF2-40B4-BE49-F238E27FC236}">
                <a16:creationId xmlns="" xmlns:a16="http://schemas.microsoft.com/office/drawing/2014/main" id="{AC3A9502-6596-4FFB-9D22-49765D681112}"/>
              </a:ext>
            </a:extLst>
          </p:cNvPr>
          <p:cNvSpPr txBox="1"/>
          <p:nvPr/>
        </p:nvSpPr>
        <p:spPr>
          <a:xfrm>
            <a:off x="2806052" y="5254427"/>
            <a:ext cx="1975242" cy="584491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6" name="TextBox 27">
            <a:extLst>
              <a:ext uri="{FF2B5EF4-FFF2-40B4-BE49-F238E27FC236}">
                <a16:creationId xmlns="" xmlns:a16="http://schemas.microsoft.com/office/drawing/2014/main" id="{3EDDEC41-16B3-452A-99CF-9444717811BC}"/>
              </a:ext>
            </a:extLst>
          </p:cNvPr>
          <p:cNvSpPr txBox="1"/>
          <p:nvPr/>
        </p:nvSpPr>
        <p:spPr>
          <a:xfrm>
            <a:off x="8315384" y="4606173"/>
            <a:ext cx="1412089" cy="369332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插入标题</a:t>
            </a:r>
          </a:p>
        </p:txBody>
      </p:sp>
      <p:sp>
        <p:nvSpPr>
          <p:cNvPr id="37" name="TextBox 28">
            <a:extLst>
              <a:ext uri="{FF2B5EF4-FFF2-40B4-BE49-F238E27FC236}">
                <a16:creationId xmlns="" xmlns:a16="http://schemas.microsoft.com/office/drawing/2014/main" id="{FB38C730-7460-4D26-81B1-6D3F22364968}"/>
              </a:ext>
            </a:extLst>
          </p:cNvPr>
          <p:cNvSpPr txBox="1"/>
          <p:nvPr/>
        </p:nvSpPr>
        <p:spPr>
          <a:xfrm>
            <a:off x="8315385" y="4901604"/>
            <a:ext cx="1975242" cy="584491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98050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prestige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5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3" presetID="5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3" presetID="5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3" presetID="5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3" presetID="5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8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9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9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9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0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3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0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8" grpId="0" animBg="1"/>
          <p:bldP spid="19" grpId="0" animBg="1"/>
          <p:bldP spid="20" grpId="0" animBg="1"/>
          <p:bldP spid="21" grpId="0" animBg="1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  <p:bldP spid="36" grpId="0"/>
          <p:bldP spid="3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5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3" presetID="5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3" presetID="5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3" presetID="5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3" presetID="5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9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0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3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0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8" grpId="0" animBg="1"/>
          <p:bldP spid="19" grpId="0" animBg="1"/>
          <p:bldP spid="20" grpId="0" animBg="1"/>
          <p:bldP spid="21" grpId="0" animBg="1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  <p:bldP spid="36" grpId="0"/>
          <p:bldP spid="37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D0F27A5D-82DF-42E9-AC11-6D1761B77AC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70" b="777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28B85251-A941-4E7C-B5D7-BDE868265CD1}"/>
              </a:ext>
            </a:extLst>
          </p:cNvPr>
          <p:cNvSpPr/>
          <p:nvPr/>
        </p:nvSpPr>
        <p:spPr>
          <a:xfrm>
            <a:off x="-7620" y="1773820"/>
            <a:ext cx="12199620" cy="3310359"/>
          </a:xfrm>
          <a:prstGeom prst="rect">
            <a:avLst/>
          </a:prstGeom>
          <a:solidFill>
            <a:schemeClr val="bg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C98EC884-B73B-4660-86B8-4139212F00FA}"/>
              </a:ext>
            </a:extLst>
          </p:cNvPr>
          <p:cNvGrpSpPr/>
          <p:nvPr/>
        </p:nvGrpSpPr>
        <p:grpSpPr>
          <a:xfrm>
            <a:off x="5259070" y="2091689"/>
            <a:ext cx="4078582" cy="2674620"/>
            <a:chOff x="5166360" y="2164080"/>
            <a:chExt cx="4078582" cy="2674620"/>
          </a:xfrm>
        </p:grpSpPr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5A4E5255-95A6-450B-BF75-B0C92F4653D3}"/>
                </a:ext>
              </a:extLst>
            </p:cNvPr>
            <p:cNvSpPr/>
            <p:nvPr/>
          </p:nvSpPr>
          <p:spPr>
            <a:xfrm>
              <a:off x="6032864" y="2526714"/>
              <a:ext cx="295465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600" b="1" kern="1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单击输入标题</a:t>
              </a:r>
              <a:endParaRPr lang="zh-CN" altLang="zh-CN" sz="3600" b="1" kern="1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4" name="TextBox 23">
              <a:extLst>
                <a:ext uri="{FF2B5EF4-FFF2-40B4-BE49-F238E27FC236}">
                  <a16:creationId xmlns="" xmlns:a16="http://schemas.microsoft.com/office/drawing/2014/main" id="{A5F29335-719C-45EC-BDEC-545F736FF6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68330" y="3342689"/>
              <a:ext cx="1504950" cy="25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>
              <a:lvl1pPr marL="285750" indent="-28575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buFont typeface="Wingdings" panose="05000000000000000000" pitchFamily="2" charset="2"/>
                <a:buChar char="ü"/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cs typeface="+mn-ea"/>
                  <a:sym typeface="+mn-lt"/>
                </a:rPr>
                <a:t>添加文字标题一</a:t>
              </a:r>
            </a:p>
          </p:txBody>
        </p:sp>
        <p:sp>
          <p:nvSpPr>
            <p:cNvPr id="15" name="TextBox 24">
              <a:extLst>
                <a:ext uri="{FF2B5EF4-FFF2-40B4-BE49-F238E27FC236}">
                  <a16:creationId xmlns="" xmlns:a16="http://schemas.microsoft.com/office/drawing/2014/main" id="{ED22FED4-030C-4C77-9996-D0EA68ACEA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68330" y="3671301"/>
              <a:ext cx="1504950" cy="25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>
              <a:lvl1pPr marL="285750" indent="-28575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buFont typeface="Wingdings" panose="05000000000000000000" pitchFamily="2" charset="2"/>
                <a:buChar char="ü"/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cs typeface="+mn-ea"/>
                  <a:sym typeface="+mn-lt"/>
                </a:rPr>
                <a:t>添加文字标题二</a:t>
              </a:r>
            </a:p>
          </p:txBody>
        </p:sp>
        <p:sp>
          <p:nvSpPr>
            <p:cNvPr id="16" name="TextBox 25">
              <a:extLst>
                <a:ext uri="{FF2B5EF4-FFF2-40B4-BE49-F238E27FC236}">
                  <a16:creationId xmlns="" xmlns:a16="http://schemas.microsoft.com/office/drawing/2014/main" id="{49F668C1-0F0A-40D9-B797-AC93FBD87BC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68330" y="4020551"/>
              <a:ext cx="1504950" cy="25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>
              <a:lvl1pPr marL="285750" indent="-28575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buFont typeface="Wingdings" panose="05000000000000000000" pitchFamily="2" charset="2"/>
                <a:buChar char="ü"/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cs typeface="+mn-ea"/>
                  <a:sym typeface="+mn-lt"/>
                </a:rPr>
                <a:t>添加文字标题三</a:t>
              </a:r>
            </a:p>
          </p:txBody>
        </p:sp>
        <p:sp>
          <p:nvSpPr>
            <p:cNvPr id="17" name="TextBox 23">
              <a:extLst>
                <a:ext uri="{FF2B5EF4-FFF2-40B4-BE49-F238E27FC236}">
                  <a16:creationId xmlns="" xmlns:a16="http://schemas.microsoft.com/office/drawing/2014/main" id="{7E6629DC-3CB0-4FA1-A69D-B05C01273F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41580" y="3377614"/>
              <a:ext cx="1503362" cy="25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>
              <a:lvl1pPr marL="285750" indent="-28575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buFont typeface="Wingdings" panose="05000000000000000000" pitchFamily="2" charset="2"/>
                <a:buChar char="ü"/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cs typeface="+mn-ea"/>
                  <a:sym typeface="+mn-lt"/>
                </a:rPr>
                <a:t>添加文字标题四</a:t>
              </a:r>
            </a:p>
          </p:txBody>
        </p:sp>
        <p:sp>
          <p:nvSpPr>
            <p:cNvPr id="18" name="TextBox 24">
              <a:extLst>
                <a:ext uri="{FF2B5EF4-FFF2-40B4-BE49-F238E27FC236}">
                  <a16:creationId xmlns="" xmlns:a16="http://schemas.microsoft.com/office/drawing/2014/main" id="{034E774F-BF92-42F3-854F-24EC03E7FE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41580" y="3704639"/>
              <a:ext cx="1503362" cy="25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>
              <a:lvl1pPr marL="285750" indent="-28575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buFont typeface="Wingdings" panose="05000000000000000000" pitchFamily="2" charset="2"/>
                <a:buChar char="ü"/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cs typeface="+mn-ea"/>
                  <a:sym typeface="+mn-lt"/>
                </a:rPr>
                <a:t>添加文字标题五</a:t>
              </a:r>
            </a:p>
          </p:txBody>
        </p:sp>
        <p:sp>
          <p:nvSpPr>
            <p:cNvPr id="19" name="TextBox 25">
              <a:extLst>
                <a:ext uri="{FF2B5EF4-FFF2-40B4-BE49-F238E27FC236}">
                  <a16:creationId xmlns="" xmlns:a16="http://schemas.microsoft.com/office/drawing/2014/main" id="{90E9C91D-5116-4D5A-A510-5897E2B141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41580" y="4055476"/>
              <a:ext cx="1503362" cy="25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>
              <a:lvl1pPr marL="285750" indent="-28575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buFont typeface="Wingdings" panose="05000000000000000000" pitchFamily="2" charset="2"/>
                <a:buChar char="ü"/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cs typeface="+mn-ea"/>
                  <a:sym typeface="+mn-lt"/>
                </a:rPr>
                <a:t>添加文字标题六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="" xmlns:a16="http://schemas.microsoft.com/office/drawing/2014/main" id="{203B221C-6C0D-4918-9078-61876013EA75}"/>
                </a:ext>
              </a:extLst>
            </p:cNvPr>
            <p:cNvCxnSpPr/>
            <p:nvPr/>
          </p:nvCxnSpPr>
          <p:spPr>
            <a:xfrm>
              <a:off x="5166360" y="2164080"/>
              <a:ext cx="0" cy="267462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dash"/>
              <a:miter lim="800000"/>
            </a:ln>
            <a:effectLst/>
          </p:spPr>
        </p:cxnSp>
      </p:grpSp>
      <p:sp>
        <p:nvSpPr>
          <p:cNvPr id="4" name="椭圆 3">
            <a:extLst>
              <a:ext uri="{FF2B5EF4-FFF2-40B4-BE49-F238E27FC236}">
                <a16:creationId xmlns="" xmlns:a16="http://schemas.microsoft.com/office/drawing/2014/main" id="{2704F1DF-012D-44E5-A8E7-2177C2F38E60}"/>
              </a:ext>
            </a:extLst>
          </p:cNvPr>
          <p:cNvSpPr/>
          <p:nvPr/>
        </p:nvSpPr>
        <p:spPr>
          <a:xfrm>
            <a:off x="1459049" y="2319612"/>
            <a:ext cx="2046510" cy="20465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8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6993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>
          <a:xfrm>
            <a:off x="2167680" y="3363793"/>
            <a:ext cx="359617" cy="349401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9" name="Group 58"/>
          <p:cNvGrpSpPr/>
          <p:nvPr/>
        </p:nvGrpSpPr>
        <p:grpSpPr>
          <a:xfrm>
            <a:off x="2167682" y="2876818"/>
            <a:ext cx="4147380" cy="629320"/>
            <a:chOff x="643467" y="1947984"/>
            <a:chExt cx="4045562" cy="629355"/>
          </a:xfrm>
        </p:grpSpPr>
        <p:sp>
          <p:nvSpPr>
            <p:cNvPr id="31" name="Right Arrow 30"/>
            <p:cNvSpPr/>
            <p:nvPr/>
          </p:nvSpPr>
          <p:spPr>
            <a:xfrm>
              <a:off x="1003098" y="1947984"/>
              <a:ext cx="3685931" cy="629355"/>
            </a:xfrm>
            <a:prstGeom prst="rightArrow">
              <a:avLst>
                <a:gd name="adj1" fmla="val 54891"/>
                <a:gd name="adj2" fmla="val 58152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Flowchart: Manual Operation 35"/>
            <p:cNvSpPr/>
            <p:nvPr/>
          </p:nvSpPr>
          <p:spPr>
            <a:xfrm rot="10800000">
              <a:off x="643467" y="2089868"/>
              <a:ext cx="1123849" cy="345114"/>
            </a:xfrm>
            <a:prstGeom prst="flowChartManualOperati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1" name="Rectangle 40"/>
          <p:cNvSpPr/>
          <p:nvPr/>
        </p:nvSpPr>
        <p:spPr>
          <a:xfrm>
            <a:off x="2617197" y="3993113"/>
            <a:ext cx="359615" cy="286469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0" name="Group 59"/>
          <p:cNvGrpSpPr/>
          <p:nvPr/>
        </p:nvGrpSpPr>
        <p:grpSpPr>
          <a:xfrm>
            <a:off x="2617198" y="3506141"/>
            <a:ext cx="3431179" cy="629321"/>
            <a:chOff x="1093007" y="2577339"/>
            <a:chExt cx="3431368" cy="629356"/>
          </a:xfrm>
        </p:grpSpPr>
        <p:sp>
          <p:nvSpPr>
            <p:cNvPr id="43" name="Right Arrow 42"/>
            <p:cNvSpPr/>
            <p:nvPr/>
          </p:nvSpPr>
          <p:spPr>
            <a:xfrm>
              <a:off x="1452637" y="2577339"/>
              <a:ext cx="3071738" cy="629356"/>
            </a:xfrm>
            <a:prstGeom prst="rightArrow">
              <a:avLst>
                <a:gd name="adj1" fmla="val 54891"/>
                <a:gd name="adj2" fmla="val 5815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lowchart: Manual Operation 43"/>
            <p:cNvSpPr/>
            <p:nvPr/>
          </p:nvSpPr>
          <p:spPr>
            <a:xfrm rot="10800000">
              <a:off x="1093007" y="2719223"/>
              <a:ext cx="1123849" cy="345115"/>
            </a:xfrm>
            <a:prstGeom prst="flowChartManualOperati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7" name="Rectangle 46"/>
          <p:cNvSpPr/>
          <p:nvPr/>
        </p:nvSpPr>
        <p:spPr>
          <a:xfrm>
            <a:off x="3078090" y="4611037"/>
            <a:ext cx="348236" cy="2246775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8" name="Group 47"/>
          <p:cNvGrpSpPr/>
          <p:nvPr/>
        </p:nvGrpSpPr>
        <p:grpSpPr>
          <a:xfrm>
            <a:off x="3066711" y="4124064"/>
            <a:ext cx="2734029" cy="629321"/>
            <a:chOff x="-982317" y="1123950"/>
            <a:chExt cx="3986335" cy="1066800"/>
          </a:xfrm>
        </p:grpSpPr>
        <p:sp>
          <p:nvSpPr>
            <p:cNvPr id="49" name="Right Arrow 48"/>
            <p:cNvSpPr/>
            <p:nvPr/>
          </p:nvSpPr>
          <p:spPr>
            <a:xfrm>
              <a:off x="-372717" y="1123950"/>
              <a:ext cx="3376735" cy="1066800"/>
            </a:xfrm>
            <a:prstGeom prst="rightArrow">
              <a:avLst>
                <a:gd name="adj1" fmla="val 54891"/>
                <a:gd name="adj2" fmla="val 5815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lowchart: Manual Operation 49"/>
            <p:cNvSpPr/>
            <p:nvPr/>
          </p:nvSpPr>
          <p:spPr>
            <a:xfrm rot="10800000">
              <a:off x="-982317" y="1364453"/>
              <a:ext cx="1905000" cy="584993"/>
            </a:xfrm>
            <a:prstGeom prst="flowChartManualOperati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2" name="Rectangle 51"/>
          <p:cNvSpPr/>
          <p:nvPr/>
        </p:nvSpPr>
        <p:spPr>
          <a:xfrm>
            <a:off x="3527605" y="5231732"/>
            <a:ext cx="359613" cy="162608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3" name="Group 52"/>
          <p:cNvGrpSpPr/>
          <p:nvPr/>
        </p:nvGrpSpPr>
        <p:grpSpPr>
          <a:xfrm>
            <a:off x="3527606" y="4744758"/>
            <a:ext cx="2060406" cy="629321"/>
            <a:chOff x="304800" y="1123950"/>
            <a:chExt cx="3492723" cy="1066800"/>
          </a:xfrm>
          <a:solidFill>
            <a:schemeClr val="accent4"/>
          </a:solidFill>
        </p:grpSpPr>
        <p:sp>
          <p:nvSpPr>
            <p:cNvPr id="54" name="Right Arrow 53"/>
            <p:cNvSpPr/>
            <p:nvPr/>
          </p:nvSpPr>
          <p:spPr>
            <a:xfrm>
              <a:off x="1143000" y="1123950"/>
              <a:ext cx="2654523" cy="1066800"/>
            </a:xfrm>
            <a:prstGeom prst="rightArrow">
              <a:avLst>
                <a:gd name="adj1" fmla="val 54891"/>
                <a:gd name="adj2" fmla="val 5815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Flowchart: Manual Operation 54"/>
            <p:cNvSpPr/>
            <p:nvPr/>
          </p:nvSpPr>
          <p:spPr>
            <a:xfrm rot="10800000">
              <a:off x="304800" y="1364453"/>
              <a:ext cx="1905000" cy="584993"/>
            </a:xfrm>
            <a:prstGeom prst="flowChartManualOpe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1" name="Text Placeholder 3"/>
          <p:cNvSpPr txBox="1">
            <a:spLocks/>
          </p:cNvSpPr>
          <p:nvPr/>
        </p:nvSpPr>
        <p:spPr>
          <a:xfrm>
            <a:off x="5739410" y="3052990"/>
            <a:ext cx="432787" cy="276983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4321">
              <a:spcBef>
                <a:spcPct val="20000"/>
              </a:spcBef>
              <a:defRPr/>
            </a:pPr>
            <a:r>
              <a:rPr lang="en-US" sz="17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62" name="Text Placeholder 3"/>
          <p:cNvSpPr txBox="1">
            <a:spLocks/>
          </p:cNvSpPr>
          <p:nvPr/>
        </p:nvSpPr>
        <p:spPr>
          <a:xfrm>
            <a:off x="5463201" y="3678344"/>
            <a:ext cx="432787" cy="276983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4321">
              <a:spcBef>
                <a:spcPct val="20000"/>
              </a:spcBef>
              <a:defRPr/>
            </a:pPr>
            <a:r>
              <a:rPr lang="en-US" sz="17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63" name="Text Placeholder 3"/>
          <p:cNvSpPr txBox="1">
            <a:spLocks/>
          </p:cNvSpPr>
          <p:nvPr/>
        </p:nvSpPr>
        <p:spPr>
          <a:xfrm>
            <a:off x="5123217" y="4299835"/>
            <a:ext cx="432787" cy="276983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4321">
              <a:spcBef>
                <a:spcPct val="20000"/>
              </a:spcBef>
              <a:defRPr/>
            </a:pPr>
            <a:r>
              <a:rPr lang="en-US" sz="17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64" name="Text Placeholder 3"/>
          <p:cNvSpPr txBox="1">
            <a:spLocks/>
          </p:cNvSpPr>
          <p:nvPr/>
        </p:nvSpPr>
        <p:spPr>
          <a:xfrm>
            <a:off x="5007267" y="4915752"/>
            <a:ext cx="432787" cy="276983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4321">
              <a:spcBef>
                <a:spcPct val="20000"/>
              </a:spcBef>
              <a:defRPr/>
            </a:pPr>
            <a:r>
              <a:rPr lang="en-US" sz="17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grpSp>
        <p:nvGrpSpPr>
          <p:cNvPr id="85" name="Group 68"/>
          <p:cNvGrpSpPr>
            <a:grpSpLocks noChangeAspect="1"/>
          </p:cNvGrpSpPr>
          <p:nvPr/>
        </p:nvGrpSpPr>
        <p:grpSpPr>
          <a:xfrm>
            <a:off x="6716757" y="3713445"/>
            <a:ext cx="501334" cy="486977"/>
            <a:chOff x="6595471" y="2476529"/>
            <a:chExt cx="723797" cy="703077"/>
          </a:xfrm>
        </p:grpSpPr>
        <p:sp>
          <p:nvSpPr>
            <p:cNvPr id="86" name="Oval 85"/>
            <p:cNvSpPr/>
            <p:nvPr/>
          </p:nvSpPr>
          <p:spPr>
            <a:xfrm>
              <a:off x="6595471" y="2476529"/>
              <a:ext cx="723797" cy="70307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8" name="Freeform 245"/>
            <p:cNvSpPr>
              <a:spLocks/>
            </p:cNvSpPr>
            <p:nvPr/>
          </p:nvSpPr>
          <p:spPr bwMode="auto">
            <a:xfrm>
              <a:off x="6791563" y="2662261"/>
              <a:ext cx="331612" cy="331612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9" name="Group 69"/>
          <p:cNvGrpSpPr>
            <a:grpSpLocks noChangeAspect="1"/>
          </p:cNvGrpSpPr>
          <p:nvPr/>
        </p:nvGrpSpPr>
        <p:grpSpPr>
          <a:xfrm>
            <a:off x="6716757" y="5122309"/>
            <a:ext cx="501334" cy="486977"/>
            <a:chOff x="6595471" y="3484651"/>
            <a:chExt cx="723797" cy="703077"/>
          </a:xfrm>
        </p:grpSpPr>
        <p:sp>
          <p:nvSpPr>
            <p:cNvPr id="91" name="Oval 90"/>
            <p:cNvSpPr/>
            <p:nvPr/>
          </p:nvSpPr>
          <p:spPr>
            <a:xfrm>
              <a:off x="6595471" y="3484651"/>
              <a:ext cx="723797" cy="70307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32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" name="Freeform 91"/>
            <p:cNvSpPr>
              <a:spLocks noEditPoints="1"/>
            </p:cNvSpPr>
            <p:nvPr/>
          </p:nvSpPr>
          <p:spPr bwMode="auto">
            <a:xfrm>
              <a:off x="6809049" y="3619502"/>
              <a:ext cx="296640" cy="433374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1" name="Group 67"/>
          <p:cNvGrpSpPr>
            <a:grpSpLocks noChangeAspect="1"/>
          </p:cNvGrpSpPr>
          <p:nvPr/>
        </p:nvGrpSpPr>
        <p:grpSpPr>
          <a:xfrm>
            <a:off x="6716757" y="3009014"/>
            <a:ext cx="501334" cy="486977"/>
            <a:chOff x="8049780" y="1468406"/>
            <a:chExt cx="723797" cy="703077"/>
          </a:xfrm>
        </p:grpSpPr>
        <p:sp>
          <p:nvSpPr>
            <p:cNvPr id="112" name="Oval 111"/>
            <p:cNvSpPr/>
            <p:nvPr/>
          </p:nvSpPr>
          <p:spPr>
            <a:xfrm>
              <a:off x="8049780" y="1468406"/>
              <a:ext cx="723797" cy="70307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3" name="Freeform 217"/>
            <p:cNvSpPr>
              <a:spLocks noEditPoints="1"/>
            </p:cNvSpPr>
            <p:nvPr/>
          </p:nvSpPr>
          <p:spPr bwMode="auto">
            <a:xfrm>
              <a:off x="8222238" y="1677864"/>
              <a:ext cx="378880" cy="284161"/>
            </a:xfrm>
            <a:custGeom>
              <a:avLst/>
              <a:gdLst/>
              <a:ahLst/>
              <a:cxnLst>
                <a:cxn ang="0">
                  <a:pos x="78" y="58"/>
                </a:cxn>
                <a:cxn ang="0">
                  <a:pos x="0" y="58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5" y="53"/>
                </a:cxn>
                <a:cxn ang="0">
                  <a:pos x="78" y="53"/>
                </a:cxn>
                <a:cxn ang="0">
                  <a:pos x="78" y="58"/>
                </a:cxn>
                <a:cxn ang="0">
                  <a:pos x="73" y="22"/>
                </a:cxn>
                <a:cxn ang="0">
                  <a:pos x="71" y="23"/>
                </a:cxn>
                <a:cxn ang="0">
                  <a:pos x="66" y="18"/>
                </a:cxn>
                <a:cxn ang="0">
                  <a:pos x="42" y="42"/>
                </a:cxn>
                <a:cxn ang="0">
                  <a:pos x="40" y="42"/>
                </a:cxn>
                <a:cxn ang="0">
                  <a:pos x="31" y="34"/>
                </a:cxn>
                <a:cxn ang="0">
                  <a:pos x="16" y="49"/>
                </a:cxn>
                <a:cxn ang="0">
                  <a:pos x="8" y="42"/>
                </a:cxn>
                <a:cxn ang="0">
                  <a:pos x="30" y="20"/>
                </a:cxn>
                <a:cxn ang="0">
                  <a:pos x="32" y="20"/>
                </a:cxn>
                <a:cxn ang="0">
                  <a:pos x="41" y="29"/>
                </a:cxn>
                <a:cxn ang="0">
                  <a:pos x="59" y="11"/>
                </a:cxn>
                <a:cxn ang="0">
                  <a:pos x="54" y="6"/>
                </a:cxn>
                <a:cxn ang="0">
                  <a:pos x="55" y="4"/>
                </a:cxn>
                <a:cxn ang="0">
                  <a:pos x="71" y="4"/>
                </a:cxn>
                <a:cxn ang="0">
                  <a:pos x="73" y="6"/>
                </a:cxn>
                <a:cxn ang="0">
                  <a:pos x="73" y="22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78" y="53"/>
                    <a:pt x="78" y="53"/>
                    <a:pt x="78" y="53"/>
                  </a:cubicBezTo>
                  <a:lnTo>
                    <a:pt x="78" y="58"/>
                  </a:lnTo>
                  <a:close/>
                  <a:moveTo>
                    <a:pt x="73" y="22"/>
                  </a:moveTo>
                  <a:cubicBezTo>
                    <a:pt x="73" y="23"/>
                    <a:pt x="71" y="24"/>
                    <a:pt x="71" y="23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1" y="43"/>
                    <a:pt x="41" y="43"/>
                    <a:pt x="40" y="42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19"/>
                    <a:pt x="32" y="19"/>
                    <a:pt x="32" y="20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3" y="6"/>
                    <a:pt x="54" y="4"/>
                    <a:pt x="55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2" y="4"/>
                    <a:pt x="73" y="5"/>
                    <a:pt x="73" y="6"/>
                  </a:cubicBezTo>
                  <a:lnTo>
                    <a:pt x="73" y="2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7" name="Group 75"/>
          <p:cNvGrpSpPr>
            <a:grpSpLocks noChangeAspect="1"/>
          </p:cNvGrpSpPr>
          <p:nvPr/>
        </p:nvGrpSpPr>
        <p:grpSpPr>
          <a:xfrm>
            <a:off x="6716757" y="4417877"/>
            <a:ext cx="501334" cy="486977"/>
            <a:chOff x="8049780" y="2476530"/>
            <a:chExt cx="723797" cy="703077"/>
          </a:xfrm>
        </p:grpSpPr>
        <p:sp>
          <p:nvSpPr>
            <p:cNvPr id="118" name="Oval 117"/>
            <p:cNvSpPr/>
            <p:nvPr/>
          </p:nvSpPr>
          <p:spPr>
            <a:xfrm>
              <a:off x="8049780" y="2476530"/>
              <a:ext cx="723797" cy="70307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9" name="Freeform 56"/>
            <p:cNvSpPr>
              <a:spLocks noEditPoints="1"/>
            </p:cNvSpPr>
            <p:nvPr/>
          </p:nvSpPr>
          <p:spPr bwMode="auto">
            <a:xfrm>
              <a:off x="8238857" y="2655247"/>
              <a:ext cx="345642" cy="345642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3" y="44"/>
                </a:cxn>
                <a:cxn ang="0">
                  <a:pos x="33" y="64"/>
                </a:cxn>
                <a:cxn ang="0">
                  <a:pos x="32" y="64"/>
                </a:cxn>
                <a:cxn ang="0">
                  <a:pos x="30" y="64"/>
                </a:cxn>
                <a:cxn ang="0">
                  <a:pos x="1" y="44"/>
                </a:cxn>
                <a:cxn ang="0">
                  <a:pos x="0" y="42"/>
                </a:cxn>
                <a:cxn ang="0">
                  <a:pos x="0" y="23"/>
                </a:cxn>
                <a:cxn ang="0">
                  <a:pos x="1" y="20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63" y="20"/>
                </a:cxn>
                <a:cxn ang="0">
                  <a:pos x="64" y="23"/>
                </a:cxn>
                <a:cxn ang="0">
                  <a:pos x="64" y="42"/>
                </a:cxn>
                <a:cxn ang="0">
                  <a:pos x="12" y="32"/>
                </a:cxn>
                <a:cxn ang="0">
                  <a:pos x="5" y="28"/>
                </a:cxn>
                <a:cxn ang="0">
                  <a:pos x="5" y="37"/>
                </a:cxn>
                <a:cxn ang="0">
                  <a:pos x="12" y="32"/>
                </a:cxn>
                <a:cxn ang="0">
                  <a:pos x="29" y="21"/>
                </a:cxn>
                <a:cxn ang="0">
                  <a:pos x="29" y="8"/>
                </a:cxn>
                <a:cxn ang="0">
                  <a:pos x="7" y="23"/>
                </a:cxn>
                <a:cxn ang="0">
                  <a:pos x="17" y="29"/>
                </a:cxn>
                <a:cxn ang="0">
                  <a:pos x="29" y="21"/>
                </a:cxn>
                <a:cxn ang="0">
                  <a:pos x="29" y="56"/>
                </a:cxn>
                <a:cxn ang="0">
                  <a:pos x="29" y="44"/>
                </a:cxn>
                <a:cxn ang="0">
                  <a:pos x="17" y="36"/>
                </a:cxn>
                <a:cxn ang="0">
                  <a:pos x="7" y="42"/>
                </a:cxn>
                <a:cxn ang="0">
                  <a:pos x="29" y="56"/>
                </a:cxn>
                <a:cxn ang="0">
                  <a:pos x="41" y="32"/>
                </a:cxn>
                <a:cxn ang="0">
                  <a:pos x="32" y="26"/>
                </a:cxn>
                <a:cxn ang="0">
                  <a:pos x="22" y="32"/>
                </a:cxn>
                <a:cxn ang="0">
                  <a:pos x="32" y="39"/>
                </a:cxn>
                <a:cxn ang="0">
                  <a:pos x="41" y="32"/>
                </a:cxn>
                <a:cxn ang="0">
                  <a:pos x="56" y="23"/>
                </a:cxn>
                <a:cxn ang="0">
                  <a:pos x="35" y="8"/>
                </a:cxn>
                <a:cxn ang="0">
                  <a:pos x="35" y="21"/>
                </a:cxn>
                <a:cxn ang="0">
                  <a:pos x="46" y="29"/>
                </a:cxn>
                <a:cxn ang="0">
                  <a:pos x="56" y="23"/>
                </a:cxn>
                <a:cxn ang="0">
                  <a:pos x="56" y="42"/>
                </a:cxn>
                <a:cxn ang="0">
                  <a:pos x="46" y="36"/>
                </a:cxn>
                <a:cxn ang="0">
                  <a:pos x="35" y="44"/>
                </a:cxn>
                <a:cxn ang="0">
                  <a:pos x="35" y="56"/>
                </a:cxn>
                <a:cxn ang="0">
                  <a:pos x="56" y="42"/>
                </a:cxn>
                <a:cxn ang="0">
                  <a:pos x="58" y="37"/>
                </a:cxn>
                <a:cxn ang="0">
                  <a:pos x="58" y="28"/>
                </a:cxn>
                <a:cxn ang="0">
                  <a:pos x="51" y="32"/>
                </a:cxn>
                <a:cxn ang="0">
                  <a:pos x="58" y="37"/>
                </a:cxn>
              </a:cxnLst>
              <a:rect l="0" t="0" r="r" b="b"/>
              <a:pathLst>
                <a:path w="64" h="64">
                  <a:moveTo>
                    <a:pt x="64" y="42"/>
                  </a:moveTo>
                  <a:cubicBezTo>
                    <a:pt x="64" y="43"/>
                    <a:pt x="63" y="44"/>
                    <a:pt x="63" y="4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4"/>
                    <a:pt x="32" y="64"/>
                  </a:cubicBezTo>
                  <a:cubicBezTo>
                    <a:pt x="31" y="64"/>
                    <a:pt x="31" y="64"/>
                    <a:pt x="30" y="6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3"/>
                    <a:pt x="0" y="4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2" y="0"/>
                    <a:pt x="33" y="1"/>
                    <a:pt x="33" y="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1"/>
                    <a:pt x="64" y="22"/>
                    <a:pt x="64" y="23"/>
                  </a:cubicBezTo>
                  <a:lnTo>
                    <a:pt x="64" y="42"/>
                  </a:lnTo>
                  <a:close/>
                  <a:moveTo>
                    <a:pt x="12" y="32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37"/>
                    <a:pt x="5" y="37"/>
                    <a:pt x="5" y="37"/>
                  </a:cubicBezTo>
                  <a:lnTo>
                    <a:pt x="12" y="32"/>
                  </a:lnTo>
                  <a:close/>
                  <a:moveTo>
                    <a:pt x="29" y="21"/>
                  </a:moveTo>
                  <a:cubicBezTo>
                    <a:pt x="29" y="8"/>
                    <a:pt x="29" y="8"/>
                    <a:pt x="29" y="8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7" y="29"/>
                    <a:pt x="17" y="29"/>
                    <a:pt x="17" y="29"/>
                  </a:cubicBezTo>
                  <a:lnTo>
                    <a:pt x="29" y="21"/>
                  </a:lnTo>
                  <a:close/>
                  <a:moveTo>
                    <a:pt x="29" y="56"/>
                  </a:moveTo>
                  <a:cubicBezTo>
                    <a:pt x="29" y="44"/>
                    <a:pt x="29" y="44"/>
                    <a:pt x="29" y="44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7" y="42"/>
                    <a:pt x="7" y="42"/>
                    <a:pt x="7" y="42"/>
                  </a:cubicBezTo>
                  <a:lnTo>
                    <a:pt x="29" y="56"/>
                  </a:lnTo>
                  <a:close/>
                  <a:moveTo>
                    <a:pt x="41" y="32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41" y="32"/>
                  </a:lnTo>
                  <a:close/>
                  <a:moveTo>
                    <a:pt x="56" y="23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46" y="29"/>
                    <a:pt x="46" y="29"/>
                    <a:pt x="46" y="29"/>
                  </a:cubicBezTo>
                  <a:lnTo>
                    <a:pt x="56" y="23"/>
                  </a:lnTo>
                  <a:close/>
                  <a:moveTo>
                    <a:pt x="56" y="42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lnTo>
                    <a:pt x="56" y="42"/>
                  </a:lnTo>
                  <a:close/>
                  <a:moveTo>
                    <a:pt x="58" y="37"/>
                  </a:moveTo>
                  <a:cubicBezTo>
                    <a:pt x="58" y="28"/>
                    <a:pt x="58" y="28"/>
                    <a:pt x="58" y="28"/>
                  </a:cubicBezTo>
                  <a:cubicBezTo>
                    <a:pt x="51" y="32"/>
                    <a:pt x="51" y="32"/>
                    <a:pt x="51" y="32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7" name="Text Box 4">
            <a:extLst>
              <a:ext uri="{FF2B5EF4-FFF2-40B4-BE49-F238E27FC236}">
                <a16:creationId xmlns="" xmlns:a16="http://schemas.microsoft.com/office/drawing/2014/main" id="{14EBDEA1-6624-4D3B-84D6-F2E4F5F8B5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3673" y="385278"/>
            <a:ext cx="4602542" cy="420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2132" b="1" dirty="0">
                <a:solidFill>
                  <a:schemeClr val="tx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65" name="Text Box 5">
            <a:extLst>
              <a:ext uri="{FF2B5EF4-FFF2-40B4-BE49-F238E27FC236}">
                <a16:creationId xmlns="" xmlns:a16="http://schemas.microsoft.com/office/drawing/2014/main" id="{7A420383-443C-4AF1-8C3B-58670BDFDB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3797" y="772487"/>
            <a:ext cx="2762295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067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good space for a short subtitle</a:t>
            </a:r>
          </a:p>
        </p:txBody>
      </p:sp>
      <p:sp>
        <p:nvSpPr>
          <p:cNvPr id="68" name="TextBox 27">
            <a:extLst>
              <a:ext uri="{FF2B5EF4-FFF2-40B4-BE49-F238E27FC236}">
                <a16:creationId xmlns="" xmlns:a16="http://schemas.microsoft.com/office/drawing/2014/main" id="{DF89BB1E-AF84-4FDD-BFBE-24FE53778AC9}"/>
              </a:ext>
            </a:extLst>
          </p:cNvPr>
          <p:cNvSpPr txBox="1"/>
          <p:nvPr/>
        </p:nvSpPr>
        <p:spPr>
          <a:xfrm>
            <a:off x="7309354" y="2938587"/>
            <a:ext cx="1856424" cy="325858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插入标题</a:t>
            </a:r>
          </a:p>
        </p:txBody>
      </p:sp>
      <p:sp>
        <p:nvSpPr>
          <p:cNvPr id="69" name="TextBox 28">
            <a:extLst>
              <a:ext uri="{FF2B5EF4-FFF2-40B4-BE49-F238E27FC236}">
                <a16:creationId xmlns="" xmlns:a16="http://schemas.microsoft.com/office/drawing/2014/main" id="{81AF49E4-9BF4-4AF8-A51D-78DC705CC2B9}"/>
              </a:ext>
            </a:extLst>
          </p:cNvPr>
          <p:cNvSpPr txBox="1"/>
          <p:nvPr/>
        </p:nvSpPr>
        <p:spPr>
          <a:xfrm>
            <a:off x="7309354" y="3234018"/>
            <a:ext cx="3790298" cy="325958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73" name="TextBox 27">
            <a:extLst>
              <a:ext uri="{FF2B5EF4-FFF2-40B4-BE49-F238E27FC236}">
                <a16:creationId xmlns="" xmlns:a16="http://schemas.microsoft.com/office/drawing/2014/main" id="{4E4C0E2F-B2C2-4F9A-8A06-FBC628C95C6E}"/>
              </a:ext>
            </a:extLst>
          </p:cNvPr>
          <p:cNvSpPr txBox="1"/>
          <p:nvPr/>
        </p:nvSpPr>
        <p:spPr>
          <a:xfrm>
            <a:off x="7309354" y="3618966"/>
            <a:ext cx="1856424" cy="325858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插入标题</a:t>
            </a:r>
          </a:p>
        </p:txBody>
      </p:sp>
      <p:sp>
        <p:nvSpPr>
          <p:cNvPr id="74" name="TextBox 28">
            <a:extLst>
              <a:ext uri="{FF2B5EF4-FFF2-40B4-BE49-F238E27FC236}">
                <a16:creationId xmlns="" xmlns:a16="http://schemas.microsoft.com/office/drawing/2014/main" id="{524F68E7-7F48-41AA-9B2E-5DD71721A1C8}"/>
              </a:ext>
            </a:extLst>
          </p:cNvPr>
          <p:cNvSpPr txBox="1"/>
          <p:nvPr/>
        </p:nvSpPr>
        <p:spPr>
          <a:xfrm>
            <a:off x="7309354" y="3914397"/>
            <a:ext cx="3790298" cy="325958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75" name="TextBox 27">
            <a:extLst>
              <a:ext uri="{FF2B5EF4-FFF2-40B4-BE49-F238E27FC236}">
                <a16:creationId xmlns="" xmlns:a16="http://schemas.microsoft.com/office/drawing/2014/main" id="{B57C316F-1AB7-455B-9E4E-C62C3BADAAE6}"/>
              </a:ext>
            </a:extLst>
          </p:cNvPr>
          <p:cNvSpPr txBox="1"/>
          <p:nvPr/>
        </p:nvSpPr>
        <p:spPr>
          <a:xfrm>
            <a:off x="7298631" y="4335822"/>
            <a:ext cx="1856424" cy="325858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插入标题</a:t>
            </a:r>
          </a:p>
        </p:txBody>
      </p:sp>
      <p:sp>
        <p:nvSpPr>
          <p:cNvPr id="78" name="TextBox 28">
            <a:extLst>
              <a:ext uri="{FF2B5EF4-FFF2-40B4-BE49-F238E27FC236}">
                <a16:creationId xmlns="" xmlns:a16="http://schemas.microsoft.com/office/drawing/2014/main" id="{B9D87FC1-5927-47E3-A994-01F5A053EA81}"/>
              </a:ext>
            </a:extLst>
          </p:cNvPr>
          <p:cNvSpPr txBox="1"/>
          <p:nvPr/>
        </p:nvSpPr>
        <p:spPr>
          <a:xfrm>
            <a:off x="7298631" y="4631253"/>
            <a:ext cx="3790298" cy="325958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79" name="TextBox 27">
            <a:extLst>
              <a:ext uri="{FF2B5EF4-FFF2-40B4-BE49-F238E27FC236}">
                <a16:creationId xmlns="" xmlns:a16="http://schemas.microsoft.com/office/drawing/2014/main" id="{8F1BE02F-8EDF-4154-8D19-C8832B68CBD0}"/>
              </a:ext>
            </a:extLst>
          </p:cNvPr>
          <p:cNvSpPr txBox="1"/>
          <p:nvPr/>
        </p:nvSpPr>
        <p:spPr>
          <a:xfrm>
            <a:off x="7313894" y="5014304"/>
            <a:ext cx="1856424" cy="325858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插入标题</a:t>
            </a:r>
          </a:p>
        </p:txBody>
      </p:sp>
      <p:sp>
        <p:nvSpPr>
          <p:cNvPr id="84" name="TextBox 28">
            <a:extLst>
              <a:ext uri="{FF2B5EF4-FFF2-40B4-BE49-F238E27FC236}">
                <a16:creationId xmlns="" xmlns:a16="http://schemas.microsoft.com/office/drawing/2014/main" id="{5E2C2712-9B2F-4A3D-AA79-7577B7FBCB3A}"/>
              </a:ext>
            </a:extLst>
          </p:cNvPr>
          <p:cNvSpPr txBox="1"/>
          <p:nvPr/>
        </p:nvSpPr>
        <p:spPr>
          <a:xfrm>
            <a:off x="7313894" y="5309735"/>
            <a:ext cx="3790298" cy="325958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0218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53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53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7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3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9" presetID="53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7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3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9" presetID="53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86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7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90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91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9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10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2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5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10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9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2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1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6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9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41" grpId="0" animBg="1"/>
          <p:bldP spid="47" grpId="0" animBg="1"/>
          <p:bldP spid="52" grpId="0" animBg="1"/>
          <p:bldP spid="61" grpId="0"/>
          <p:bldP spid="62" grpId="0"/>
          <p:bldP spid="63" grpId="0"/>
          <p:bldP spid="64" grpId="0"/>
          <p:bldP spid="57" grpId="0"/>
          <p:bldP spid="65" grpId="0"/>
          <p:bldP spid="68" grpId="0"/>
          <p:bldP spid="69" grpId="0"/>
          <p:bldP spid="73" grpId="0"/>
          <p:bldP spid="74" grpId="0"/>
          <p:bldP spid="75" grpId="0"/>
          <p:bldP spid="78" grpId="0"/>
          <p:bldP spid="79" grpId="0"/>
          <p:bldP spid="8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53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53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7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3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9" presetID="53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7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3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9" presetID="53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9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10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2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5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10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9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2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1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6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9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41" grpId="0" animBg="1"/>
          <p:bldP spid="47" grpId="0" animBg="1"/>
          <p:bldP spid="52" grpId="0" animBg="1"/>
          <p:bldP spid="61" grpId="0"/>
          <p:bldP spid="62" grpId="0"/>
          <p:bldP spid="63" grpId="0"/>
          <p:bldP spid="64" grpId="0"/>
          <p:bldP spid="57" grpId="0"/>
          <p:bldP spid="65" grpId="0"/>
          <p:bldP spid="68" grpId="0"/>
          <p:bldP spid="69" grpId="0"/>
          <p:bldP spid="73" grpId="0"/>
          <p:bldP spid="74" grpId="0"/>
          <p:bldP spid="75" grpId="0"/>
          <p:bldP spid="78" grpId="0"/>
          <p:bldP spid="79" grpId="0"/>
          <p:bldP spid="84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9"/>
          <p:cNvGrpSpPr/>
          <p:nvPr/>
        </p:nvGrpSpPr>
        <p:grpSpPr>
          <a:xfrm>
            <a:off x="5611214" y="3497275"/>
            <a:ext cx="956619" cy="959170"/>
            <a:chOff x="4004877" y="2411833"/>
            <a:chExt cx="1139957" cy="1143000"/>
          </a:xfrm>
        </p:grpSpPr>
        <p:sp>
          <p:nvSpPr>
            <p:cNvPr id="14" name="Oval 13"/>
            <p:cNvSpPr/>
            <p:nvPr/>
          </p:nvSpPr>
          <p:spPr bwMode="auto">
            <a:xfrm>
              <a:off x="4004877" y="2411833"/>
              <a:ext cx="1139957" cy="1143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4365" tIns="47184" rIns="94365" bIns="47184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32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152"/>
            <p:cNvSpPr>
              <a:spLocks noEditPoints="1"/>
            </p:cNvSpPr>
            <p:nvPr/>
          </p:nvSpPr>
          <p:spPr bwMode="auto">
            <a:xfrm>
              <a:off x="4383793" y="2806766"/>
              <a:ext cx="382124" cy="353134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4365" tIns="47184" rIns="94365" bIns="4718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22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" name="Down Arrow 15"/>
          <p:cNvSpPr/>
          <p:nvPr/>
        </p:nvSpPr>
        <p:spPr bwMode="auto">
          <a:xfrm rot="14548862">
            <a:off x="6635755" y="3413393"/>
            <a:ext cx="248531" cy="443952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4365" tIns="47184" rIns="94365" bIns="47184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132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Down Arrow 19"/>
          <p:cNvSpPr/>
          <p:nvPr/>
        </p:nvSpPr>
        <p:spPr bwMode="auto">
          <a:xfrm rot="14548862" flipH="1" flipV="1">
            <a:off x="5301688" y="4071424"/>
            <a:ext cx="248531" cy="459796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94365" tIns="47184" rIns="94365" bIns="47184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132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Down Arrow 44"/>
          <p:cNvSpPr/>
          <p:nvPr/>
        </p:nvSpPr>
        <p:spPr bwMode="auto">
          <a:xfrm rot="10800000">
            <a:off x="5971004" y="3028816"/>
            <a:ext cx="248531" cy="443952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4365" tIns="47184" rIns="94365" bIns="47184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132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Down Arrow 47"/>
          <p:cNvSpPr/>
          <p:nvPr/>
        </p:nvSpPr>
        <p:spPr bwMode="auto">
          <a:xfrm rot="7051138" flipH="1">
            <a:off x="5308613" y="3412863"/>
            <a:ext cx="248531" cy="443952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vert="horz" wrap="square" lIns="94365" tIns="47184" rIns="94365" bIns="47184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132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Down Arrow 55"/>
          <p:cNvSpPr/>
          <p:nvPr/>
        </p:nvSpPr>
        <p:spPr bwMode="auto">
          <a:xfrm rot="10800000" flipV="1">
            <a:off x="5971006" y="4480950"/>
            <a:ext cx="248531" cy="443952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4365" tIns="47184" rIns="94365" bIns="47184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132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Down Arrow 56"/>
          <p:cNvSpPr/>
          <p:nvPr/>
        </p:nvSpPr>
        <p:spPr bwMode="auto">
          <a:xfrm rot="7051138" flipV="1">
            <a:off x="6628829" y="4085378"/>
            <a:ext cx="248531" cy="459796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4365" tIns="47184" rIns="94365" bIns="47184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1322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Group 84"/>
          <p:cNvGrpSpPr/>
          <p:nvPr/>
        </p:nvGrpSpPr>
        <p:grpSpPr>
          <a:xfrm>
            <a:off x="5598125" y="2020403"/>
            <a:ext cx="1007571" cy="1008411"/>
            <a:chOff x="3307763" y="1427226"/>
            <a:chExt cx="648499" cy="649042"/>
          </a:xfrm>
        </p:grpSpPr>
        <p:sp>
          <p:nvSpPr>
            <p:cNvPr id="77" name="Oval 76"/>
            <p:cNvSpPr>
              <a:spLocks noChangeAspect="1"/>
            </p:cNvSpPr>
            <p:nvPr/>
          </p:nvSpPr>
          <p:spPr>
            <a:xfrm>
              <a:off x="3307763" y="1427226"/>
              <a:ext cx="648499" cy="649042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3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8" name="Freeform 77"/>
            <p:cNvSpPr>
              <a:spLocks noEditPoints="1"/>
            </p:cNvSpPr>
            <p:nvPr/>
          </p:nvSpPr>
          <p:spPr bwMode="auto">
            <a:xfrm>
              <a:off x="3483875" y="1534824"/>
              <a:ext cx="296640" cy="433374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4365" tIns="47184" rIns="94365" bIns="4718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22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88"/>
          <p:cNvGrpSpPr/>
          <p:nvPr/>
        </p:nvGrpSpPr>
        <p:grpSpPr>
          <a:xfrm>
            <a:off x="6904408" y="4145470"/>
            <a:ext cx="1007571" cy="1008411"/>
            <a:chOff x="3365370" y="3682819"/>
            <a:chExt cx="648499" cy="649042"/>
          </a:xfrm>
        </p:grpSpPr>
        <p:sp>
          <p:nvSpPr>
            <p:cNvPr id="65" name="Oval 64"/>
            <p:cNvSpPr>
              <a:spLocks noChangeAspect="1"/>
            </p:cNvSpPr>
            <p:nvPr/>
          </p:nvSpPr>
          <p:spPr>
            <a:xfrm>
              <a:off x="3365370" y="3682819"/>
              <a:ext cx="648499" cy="649042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38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9" name="Freeform 83"/>
            <p:cNvSpPr>
              <a:spLocks noEditPoints="1"/>
            </p:cNvSpPr>
            <p:nvPr/>
          </p:nvSpPr>
          <p:spPr bwMode="auto">
            <a:xfrm>
              <a:off x="3590360" y="3858452"/>
              <a:ext cx="198518" cy="29777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4365" tIns="47184" rIns="94365" bIns="4718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22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87"/>
          <p:cNvGrpSpPr/>
          <p:nvPr/>
        </p:nvGrpSpPr>
        <p:grpSpPr>
          <a:xfrm>
            <a:off x="4272855" y="2822729"/>
            <a:ext cx="1007571" cy="1008411"/>
            <a:chOff x="5187738" y="3682819"/>
            <a:chExt cx="648499" cy="649042"/>
          </a:xfrm>
        </p:grpSpPr>
        <p:sp>
          <p:nvSpPr>
            <p:cNvPr id="74" name="Oval 73"/>
            <p:cNvSpPr>
              <a:spLocks noChangeAspect="1"/>
            </p:cNvSpPr>
            <p:nvPr/>
          </p:nvSpPr>
          <p:spPr>
            <a:xfrm>
              <a:off x="5187738" y="3682819"/>
              <a:ext cx="648499" cy="649042"/>
            </a:xfrm>
            <a:prstGeom prst="ellipse">
              <a:avLst/>
            </a:prstGeom>
            <a:solidFill>
              <a:schemeClr val="accent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38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Freeform 137"/>
            <p:cNvSpPr>
              <a:spLocks noEditPoints="1"/>
            </p:cNvSpPr>
            <p:nvPr/>
          </p:nvSpPr>
          <p:spPr bwMode="auto">
            <a:xfrm>
              <a:off x="5347164" y="3838560"/>
              <a:ext cx="329647" cy="337558"/>
            </a:xfrm>
            <a:custGeom>
              <a:avLst/>
              <a:gdLst/>
              <a:ahLst/>
              <a:cxnLst>
                <a:cxn ang="0">
                  <a:pos x="46" y="30"/>
                </a:cxn>
                <a:cxn ang="0">
                  <a:pos x="39" y="36"/>
                </a:cxn>
                <a:cxn ang="0">
                  <a:pos x="39" y="50"/>
                </a:cxn>
                <a:cxn ang="0">
                  <a:pos x="38" y="50"/>
                </a:cxn>
                <a:cxn ang="0">
                  <a:pos x="24" y="58"/>
                </a:cxn>
                <a:cxn ang="0">
                  <a:pos x="24" y="59"/>
                </a:cxn>
                <a:cxn ang="0">
                  <a:pos x="23" y="58"/>
                </a:cxn>
                <a:cxn ang="0">
                  <a:pos x="21" y="56"/>
                </a:cxn>
                <a:cxn ang="0">
                  <a:pos x="21" y="55"/>
                </a:cxn>
                <a:cxn ang="0">
                  <a:pos x="24" y="45"/>
                </a:cxn>
                <a:cxn ang="0">
                  <a:pos x="14" y="35"/>
                </a:cxn>
                <a:cxn ang="0">
                  <a:pos x="4" y="38"/>
                </a:cxn>
                <a:cxn ang="0">
                  <a:pos x="3" y="38"/>
                </a:cxn>
                <a:cxn ang="0">
                  <a:pos x="3" y="38"/>
                </a:cxn>
                <a:cxn ang="0">
                  <a:pos x="0" y="35"/>
                </a:cxn>
                <a:cxn ang="0">
                  <a:pos x="0" y="34"/>
                </a:cxn>
                <a:cxn ang="0">
                  <a:pos x="8" y="20"/>
                </a:cxn>
                <a:cxn ang="0">
                  <a:pos x="9" y="20"/>
                </a:cxn>
                <a:cxn ang="0">
                  <a:pos x="23" y="19"/>
                </a:cxn>
                <a:cxn ang="0">
                  <a:pos x="29" y="12"/>
                </a:cxn>
                <a:cxn ang="0">
                  <a:pos x="57" y="0"/>
                </a:cxn>
                <a:cxn ang="0">
                  <a:pos x="58" y="1"/>
                </a:cxn>
                <a:cxn ang="0">
                  <a:pos x="46" y="30"/>
                </a:cxn>
                <a:cxn ang="0">
                  <a:pos x="47" y="8"/>
                </a:cxn>
                <a:cxn ang="0">
                  <a:pos x="43" y="12"/>
                </a:cxn>
                <a:cxn ang="0">
                  <a:pos x="47" y="15"/>
                </a:cxn>
                <a:cxn ang="0">
                  <a:pos x="50" y="12"/>
                </a:cxn>
                <a:cxn ang="0">
                  <a:pos x="47" y="8"/>
                </a:cxn>
              </a:cxnLst>
              <a:rect l="0" t="0" r="r" b="b"/>
              <a:pathLst>
                <a:path w="58" h="59">
                  <a:moveTo>
                    <a:pt x="46" y="30"/>
                  </a:moveTo>
                  <a:cubicBezTo>
                    <a:pt x="44" y="32"/>
                    <a:pt x="42" y="34"/>
                    <a:pt x="39" y="36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8" y="50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9"/>
                    <a:pt x="23" y="58"/>
                    <a:pt x="23" y="58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0" y="55"/>
                    <a:pt x="21" y="5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3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4"/>
                    <a:pt x="0" y="3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9" y="20"/>
                    <a:pt x="9" y="2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5" y="17"/>
                    <a:pt x="27" y="14"/>
                    <a:pt x="29" y="12"/>
                  </a:cubicBezTo>
                  <a:cubicBezTo>
                    <a:pt x="38" y="3"/>
                    <a:pt x="45" y="0"/>
                    <a:pt x="57" y="0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8" y="13"/>
                    <a:pt x="55" y="21"/>
                    <a:pt x="46" y="30"/>
                  </a:cubicBezTo>
                  <a:close/>
                  <a:moveTo>
                    <a:pt x="47" y="8"/>
                  </a:moveTo>
                  <a:cubicBezTo>
                    <a:pt x="45" y="8"/>
                    <a:pt x="43" y="10"/>
                    <a:pt x="43" y="12"/>
                  </a:cubicBezTo>
                  <a:cubicBezTo>
                    <a:pt x="43" y="14"/>
                    <a:pt x="45" y="15"/>
                    <a:pt x="47" y="15"/>
                  </a:cubicBezTo>
                  <a:cubicBezTo>
                    <a:pt x="49" y="15"/>
                    <a:pt x="50" y="14"/>
                    <a:pt x="50" y="12"/>
                  </a:cubicBezTo>
                  <a:cubicBezTo>
                    <a:pt x="50" y="10"/>
                    <a:pt x="49" y="8"/>
                    <a:pt x="47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4365" tIns="47184" rIns="94365" bIns="4718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22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85"/>
          <p:cNvGrpSpPr/>
          <p:nvPr/>
        </p:nvGrpSpPr>
        <p:grpSpPr>
          <a:xfrm>
            <a:off x="5593006" y="4921584"/>
            <a:ext cx="1007571" cy="1008411"/>
            <a:chOff x="5187738" y="1415796"/>
            <a:chExt cx="648499" cy="649042"/>
          </a:xfrm>
        </p:grpSpPr>
        <p:sp>
          <p:nvSpPr>
            <p:cNvPr id="68" name="Oval 67"/>
            <p:cNvSpPr>
              <a:spLocks noChangeAspect="1"/>
            </p:cNvSpPr>
            <p:nvPr/>
          </p:nvSpPr>
          <p:spPr>
            <a:xfrm>
              <a:off x="5187738" y="1415796"/>
              <a:ext cx="648499" cy="649042"/>
            </a:xfrm>
            <a:prstGeom prst="ellipse">
              <a:avLst/>
            </a:prstGeom>
            <a:solidFill>
              <a:schemeClr val="accent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38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1" name="Freeform 53"/>
            <p:cNvSpPr>
              <a:spLocks/>
            </p:cNvSpPr>
            <p:nvPr/>
          </p:nvSpPr>
          <p:spPr bwMode="auto">
            <a:xfrm>
              <a:off x="5336668" y="1592431"/>
              <a:ext cx="350639" cy="259998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4365" tIns="47184" rIns="94365" bIns="4718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22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6"/>
          <p:cNvGrpSpPr/>
          <p:nvPr/>
        </p:nvGrpSpPr>
        <p:grpSpPr>
          <a:xfrm>
            <a:off x="4260313" y="4145470"/>
            <a:ext cx="1007571" cy="1008411"/>
            <a:chOff x="5648594" y="2472338"/>
            <a:chExt cx="648499" cy="649042"/>
          </a:xfrm>
        </p:grpSpPr>
        <p:sp>
          <p:nvSpPr>
            <p:cNvPr id="71" name="Oval 70"/>
            <p:cNvSpPr>
              <a:spLocks noChangeAspect="1"/>
            </p:cNvSpPr>
            <p:nvPr/>
          </p:nvSpPr>
          <p:spPr>
            <a:xfrm>
              <a:off x="5648594" y="2472338"/>
              <a:ext cx="648499" cy="649042"/>
            </a:xfrm>
            <a:prstGeom prst="ellipse">
              <a:avLst/>
            </a:prstGeom>
            <a:solidFill>
              <a:schemeClr val="accent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38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" name="Freeform 57"/>
            <p:cNvSpPr>
              <a:spLocks noEditPoints="1"/>
            </p:cNvSpPr>
            <p:nvPr/>
          </p:nvSpPr>
          <p:spPr bwMode="auto">
            <a:xfrm>
              <a:off x="5827267" y="2667801"/>
              <a:ext cx="291152" cy="258114"/>
            </a:xfrm>
            <a:custGeom>
              <a:avLst/>
              <a:gdLst/>
              <a:ahLst/>
              <a:cxnLst>
                <a:cxn ang="0">
                  <a:pos x="7" y="9"/>
                </a:cxn>
                <a:cxn ang="0">
                  <a:pos x="7" y="57"/>
                </a:cxn>
                <a:cxn ang="0">
                  <a:pos x="6" y="58"/>
                </a:cxn>
                <a:cxn ang="0">
                  <a:pos x="4" y="58"/>
                </a:cxn>
                <a:cxn ang="0">
                  <a:pos x="2" y="57"/>
                </a:cxn>
                <a:cxn ang="0">
                  <a:pos x="2" y="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4"/>
                </a:cxn>
                <a:cxn ang="0">
                  <a:pos x="7" y="9"/>
                </a:cxn>
                <a:cxn ang="0">
                  <a:pos x="65" y="36"/>
                </a:cxn>
                <a:cxn ang="0">
                  <a:pos x="63" y="38"/>
                </a:cxn>
                <a:cxn ang="0">
                  <a:pos x="49" y="43"/>
                </a:cxn>
                <a:cxn ang="0">
                  <a:pos x="31" y="37"/>
                </a:cxn>
                <a:cxn ang="0">
                  <a:pos x="13" y="43"/>
                </a:cxn>
                <a:cxn ang="0">
                  <a:pos x="12" y="43"/>
                </a:cxn>
                <a:cxn ang="0">
                  <a:pos x="10" y="41"/>
                </a:cxn>
                <a:cxn ang="0">
                  <a:pos x="10" y="13"/>
                </a:cxn>
                <a:cxn ang="0">
                  <a:pos x="11" y="11"/>
                </a:cxn>
                <a:cxn ang="0">
                  <a:pos x="14" y="9"/>
                </a:cxn>
                <a:cxn ang="0">
                  <a:pos x="30" y="4"/>
                </a:cxn>
                <a:cxn ang="0">
                  <a:pos x="46" y="9"/>
                </a:cxn>
                <a:cxn ang="0">
                  <a:pos x="49" y="10"/>
                </a:cxn>
                <a:cxn ang="0">
                  <a:pos x="63" y="4"/>
                </a:cxn>
                <a:cxn ang="0">
                  <a:pos x="65" y="7"/>
                </a:cxn>
                <a:cxn ang="0">
                  <a:pos x="65" y="36"/>
                </a:cxn>
              </a:cxnLst>
              <a:rect l="0" t="0" r="r" b="b"/>
              <a:pathLst>
                <a:path w="65" h="58">
                  <a:moveTo>
                    <a:pt x="7" y="9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7" y="57"/>
                    <a:pt x="7" y="58"/>
                    <a:pt x="6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8"/>
                    <a:pt x="2" y="57"/>
                    <a:pt x="2" y="5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4"/>
                  </a:cubicBezTo>
                  <a:cubicBezTo>
                    <a:pt x="10" y="6"/>
                    <a:pt x="9" y="8"/>
                    <a:pt x="7" y="9"/>
                  </a:cubicBezTo>
                  <a:close/>
                  <a:moveTo>
                    <a:pt x="65" y="36"/>
                  </a:moveTo>
                  <a:cubicBezTo>
                    <a:pt x="65" y="37"/>
                    <a:pt x="65" y="38"/>
                    <a:pt x="63" y="38"/>
                  </a:cubicBezTo>
                  <a:cubicBezTo>
                    <a:pt x="59" y="41"/>
                    <a:pt x="54" y="43"/>
                    <a:pt x="49" y="43"/>
                  </a:cubicBezTo>
                  <a:cubicBezTo>
                    <a:pt x="43" y="43"/>
                    <a:pt x="39" y="37"/>
                    <a:pt x="31" y="37"/>
                  </a:cubicBezTo>
                  <a:cubicBezTo>
                    <a:pt x="25" y="37"/>
                    <a:pt x="19" y="40"/>
                    <a:pt x="13" y="43"/>
                  </a:cubicBezTo>
                  <a:cubicBezTo>
                    <a:pt x="13" y="43"/>
                    <a:pt x="12" y="43"/>
                    <a:pt x="12" y="43"/>
                  </a:cubicBezTo>
                  <a:cubicBezTo>
                    <a:pt x="11" y="43"/>
                    <a:pt x="10" y="42"/>
                    <a:pt x="10" y="4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1"/>
                    <a:pt x="11" y="11"/>
                  </a:cubicBezTo>
                  <a:cubicBezTo>
                    <a:pt x="12" y="10"/>
                    <a:pt x="13" y="9"/>
                    <a:pt x="14" y="9"/>
                  </a:cubicBezTo>
                  <a:cubicBezTo>
                    <a:pt x="19" y="7"/>
                    <a:pt x="24" y="4"/>
                    <a:pt x="30" y="4"/>
                  </a:cubicBezTo>
                  <a:cubicBezTo>
                    <a:pt x="36" y="4"/>
                    <a:pt x="40" y="6"/>
                    <a:pt x="46" y="9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5" y="10"/>
                    <a:pt x="61" y="4"/>
                    <a:pt x="63" y="4"/>
                  </a:cubicBezTo>
                  <a:cubicBezTo>
                    <a:pt x="64" y="4"/>
                    <a:pt x="65" y="6"/>
                    <a:pt x="65" y="7"/>
                  </a:cubicBezTo>
                  <a:lnTo>
                    <a:pt x="65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4365" tIns="47184" rIns="94365" bIns="4718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22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83"/>
          <p:cNvGrpSpPr/>
          <p:nvPr/>
        </p:nvGrpSpPr>
        <p:grpSpPr>
          <a:xfrm>
            <a:off x="6914236" y="2818098"/>
            <a:ext cx="1007571" cy="1008411"/>
            <a:chOff x="2886238" y="2472339"/>
            <a:chExt cx="648499" cy="649042"/>
          </a:xfrm>
        </p:grpSpPr>
        <p:sp>
          <p:nvSpPr>
            <p:cNvPr id="62" name="Oval 61"/>
            <p:cNvSpPr>
              <a:spLocks noChangeAspect="1"/>
            </p:cNvSpPr>
            <p:nvPr/>
          </p:nvSpPr>
          <p:spPr>
            <a:xfrm>
              <a:off x="2886238" y="2472339"/>
              <a:ext cx="648499" cy="649042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445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" name="Freeform 65"/>
            <p:cNvSpPr>
              <a:spLocks noEditPoints="1"/>
            </p:cNvSpPr>
            <p:nvPr/>
          </p:nvSpPr>
          <p:spPr bwMode="auto">
            <a:xfrm>
              <a:off x="3027706" y="2630302"/>
              <a:ext cx="365563" cy="333116"/>
            </a:xfrm>
            <a:custGeom>
              <a:avLst/>
              <a:gdLst/>
              <a:ahLst/>
              <a:cxnLst>
                <a:cxn ang="0">
                  <a:pos x="45" y="41"/>
                </a:cxn>
                <a:cxn ang="0">
                  <a:pos x="47" y="50"/>
                </a:cxn>
                <a:cxn ang="0">
                  <a:pos x="40" y="56"/>
                </a:cxn>
                <a:cxn ang="0">
                  <a:pos x="31" y="60"/>
                </a:cxn>
                <a:cxn ang="0">
                  <a:pos x="21" y="60"/>
                </a:cxn>
                <a:cxn ang="0">
                  <a:pos x="13" y="56"/>
                </a:cxn>
                <a:cxn ang="0">
                  <a:pos x="5" y="50"/>
                </a:cxn>
                <a:cxn ang="0">
                  <a:pos x="8" y="41"/>
                </a:cxn>
                <a:cxn ang="0">
                  <a:pos x="0" y="32"/>
                </a:cxn>
                <a:cxn ang="0">
                  <a:pos x="9" y="26"/>
                </a:cxn>
                <a:cxn ang="0">
                  <a:pos x="5" y="20"/>
                </a:cxn>
                <a:cxn ang="0">
                  <a:pos x="17" y="18"/>
                </a:cxn>
                <a:cxn ang="0">
                  <a:pos x="22" y="10"/>
                </a:cxn>
                <a:cxn ang="0">
                  <a:pos x="32" y="17"/>
                </a:cxn>
                <a:cxn ang="0">
                  <a:pos x="41" y="14"/>
                </a:cxn>
                <a:cxn ang="0">
                  <a:pos x="47" y="22"/>
                </a:cxn>
                <a:cxn ang="0">
                  <a:pos x="51" y="30"/>
                </a:cxn>
                <a:cxn ang="0">
                  <a:pos x="26" y="25"/>
                </a:cxn>
                <a:cxn ang="0">
                  <a:pos x="36" y="35"/>
                </a:cxn>
                <a:cxn ang="0">
                  <a:pos x="72" y="19"/>
                </a:cxn>
                <a:cxn ang="0">
                  <a:pos x="72" y="27"/>
                </a:cxn>
                <a:cxn ang="0">
                  <a:pos x="62" y="25"/>
                </a:cxn>
                <a:cxn ang="0">
                  <a:pos x="52" y="27"/>
                </a:cxn>
                <a:cxn ang="0">
                  <a:pos x="53" y="19"/>
                </a:cxn>
                <a:cxn ang="0">
                  <a:pos x="53" y="11"/>
                </a:cxn>
                <a:cxn ang="0">
                  <a:pos x="52" y="3"/>
                </a:cxn>
                <a:cxn ang="0">
                  <a:pos x="62" y="4"/>
                </a:cxn>
                <a:cxn ang="0">
                  <a:pos x="67" y="0"/>
                </a:cxn>
                <a:cxn ang="0">
                  <a:pos x="70" y="9"/>
                </a:cxn>
                <a:cxn ang="0">
                  <a:pos x="78" y="18"/>
                </a:cxn>
                <a:cxn ang="0">
                  <a:pos x="70" y="62"/>
                </a:cxn>
                <a:cxn ang="0">
                  <a:pos x="67" y="71"/>
                </a:cxn>
                <a:cxn ang="0">
                  <a:pos x="61" y="66"/>
                </a:cxn>
                <a:cxn ang="0">
                  <a:pos x="52" y="68"/>
                </a:cxn>
                <a:cxn ang="0">
                  <a:pos x="47" y="59"/>
                </a:cxn>
                <a:cxn ang="0">
                  <a:pos x="54" y="50"/>
                </a:cxn>
                <a:cxn ang="0">
                  <a:pos x="57" y="41"/>
                </a:cxn>
                <a:cxn ang="0">
                  <a:pos x="63" y="46"/>
                </a:cxn>
                <a:cxn ang="0">
                  <a:pos x="72" y="44"/>
                </a:cxn>
                <a:cxn ang="0">
                  <a:pos x="72" y="52"/>
                </a:cxn>
                <a:cxn ang="0">
                  <a:pos x="62" y="10"/>
                </a:cxn>
                <a:cxn ang="0">
                  <a:pos x="67" y="15"/>
                </a:cxn>
                <a:cxn ang="0">
                  <a:pos x="57" y="56"/>
                </a:cxn>
                <a:cxn ang="0">
                  <a:pos x="62" y="51"/>
                </a:cxn>
              </a:cxnLst>
              <a:rect l="0" t="0" r="r" b="b"/>
              <a:pathLst>
                <a:path w="78" h="71">
                  <a:moveTo>
                    <a:pt x="52" y="39"/>
                  </a:moveTo>
                  <a:cubicBezTo>
                    <a:pt x="52" y="40"/>
                    <a:pt x="51" y="40"/>
                    <a:pt x="51" y="40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44" y="42"/>
                    <a:pt x="44" y="43"/>
                    <a:pt x="43" y="44"/>
                  </a:cubicBezTo>
                  <a:cubicBezTo>
                    <a:pt x="45" y="46"/>
                    <a:pt x="46" y="47"/>
                    <a:pt x="47" y="49"/>
                  </a:cubicBezTo>
                  <a:cubicBezTo>
                    <a:pt x="47" y="49"/>
                    <a:pt x="47" y="49"/>
                    <a:pt x="47" y="50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6" y="52"/>
                    <a:pt x="42" y="56"/>
                    <a:pt x="41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4" y="53"/>
                    <a:pt x="33" y="53"/>
                    <a:pt x="32" y="54"/>
                  </a:cubicBezTo>
                  <a:cubicBezTo>
                    <a:pt x="32" y="56"/>
                    <a:pt x="32" y="58"/>
                    <a:pt x="31" y="60"/>
                  </a:cubicBezTo>
                  <a:cubicBezTo>
                    <a:pt x="31" y="61"/>
                    <a:pt x="30" y="61"/>
                    <a:pt x="30" y="6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2" y="61"/>
                    <a:pt x="21" y="61"/>
                    <a:pt x="21" y="60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4"/>
                    <a:pt x="18" y="53"/>
                    <a:pt x="17" y="53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0" y="55"/>
                    <a:pt x="5" y="51"/>
                    <a:pt x="5" y="50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7" y="47"/>
                    <a:pt x="8" y="46"/>
                    <a:pt x="9" y="44"/>
                  </a:cubicBezTo>
                  <a:cubicBezTo>
                    <a:pt x="8" y="43"/>
                    <a:pt x="8" y="42"/>
                    <a:pt x="8" y="41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0" y="40"/>
                    <a:pt x="0" y="3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8"/>
                    <a:pt x="8" y="27"/>
                    <a:pt x="9" y="26"/>
                  </a:cubicBezTo>
                  <a:cubicBezTo>
                    <a:pt x="8" y="25"/>
                    <a:pt x="7" y="23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0"/>
                    <a:pt x="5" y="20"/>
                  </a:cubicBezTo>
                  <a:cubicBezTo>
                    <a:pt x="6" y="19"/>
                    <a:pt x="11" y="14"/>
                    <a:pt x="12" y="14"/>
                  </a:cubicBezTo>
                  <a:cubicBezTo>
                    <a:pt x="12" y="14"/>
                    <a:pt x="12" y="14"/>
                    <a:pt x="13" y="14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7"/>
                    <a:pt x="20" y="17"/>
                  </a:cubicBezTo>
                  <a:cubicBezTo>
                    <a:pt x="21" y="15"/>
                    <a:pt x="21" y="13"/>
                    <a:pt x="21" y="11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1" y="10"/>
                    <a:pt x="31" y="11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4" y="18"/>
                    <a:pt x="35" y="18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4"/>
                    <a:pt x="41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2" y="15"/>
                    <a:pt x="47" y="20"/>
                    <a:pt x="47" y="21"/>
                  </a:cubicBezTo>
                  <a:cubicBezTo>
                    <a:pt x="47" y="21"/>
                    <a:pt x="47" y="21"/>
                    <a:pt x="47" y="22"/>
                  </a:cubicBezTo>
                  <a:cubicBezTo>
                    <a:pt x="46" y="23"/>
                    <a:pt x="45" y="25"/>
                    <a:pt x="43" y="26"/>
                  </a:cubicBezTo>
                  <a:cubicBezTo>
                    <a:pt x="44" y="27"/>
                    <a:pt x="44" y="28"/>
                    <a:pt x="45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2" y="31"/>
                    <a:pt x="52" y="32"/>
                  </a:cubicBezTo>
                  <a:lnTo>
                    <a:pt x="52" y="39"/>
                  </a:lnTo>
                  <a:close/>
                  <a:moveTo>
                    <a:pt x="26" y="25"/>
                  </a:moveTo>
                  <a:cubicBezTo>
                    <a:pt x="21" y="25"/>
                    <a:pt x="16" y="30"/>
                    <a:pt x="16" y="35"/>
                  </a:cubicBezTo>
                  <a:cubicBezTo>
                    <a:pt x="16" y="41"/>
                    <a:pt x="21" y="46"/>
                    <a:pt x="26" y="46"/>
                  </a:cubicBezTo>
                  <a:cubicBezTo>
                    <a:pt x="32" y="46"/>
                    <a:pt x="36" y="41"/>
                    <a:pt x="36" y="35"/>
                  </a:cubicBezTo>
                  <a:cubicBezTo>
                    <a:pt x="36" y="30"/>
                    <a:pt x="32" y="25"/>
                    <a:pt x="26" y="25"/>
                  </a:cubicBezTo>
                  <a:close/>
                  <a:moveTo>
                    <a:pt x="78" y="18"/>
                  </a:moveTo>
                  <a:cubicBezTo>
                    <a:pt x="78" y="18"/>
                    <a:pt x="72" y="19"/>
                    <a:pt x="72" y="19"/>
                  </a:cubicBezTo>
                  <a:cubicBezTo>
                    <a:pt x="71" y="20"/>
                    <a:pt x="71" y="20"/>
                    <a:pt x="70" y="21"/>
                  </a:cubicBezTo>
                  <a:cubicBezTo>
                    <a:pt x="71" y="22"/>
                    <a:pt x="72" y="26"/>
                    <a:pt x="72" y="26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2" y="27"/>
                    <a:pt x="68" y="30"/>
                    <a:pt x="67" y="30"/>
                  </a:cubicBezTo>
                  <a:cubicBezTo>
                    <a:pt x="67" y="30"/>
                    <a:pt x="64" y="26"/>
                    <a:pt x="63" y="25"/>
                  </a:cubicBezTo>
                  <a:cubicBezTo>
                    <a:pt x="63" y="25"/>
                    <a:pt x="63" y="25"/>
                    <a:pt x="62" y="25"/>
                  </a:cubicBezTo>
                  <a:cubicBezTo>
                    <a:pt x="62" y="25"/>
                    <a:pt x="61" y="25"/>
                    <a:pt x="61" y="25"/>
                  </a:cubicBezTo>
                  <a:cubicBezTo>
                    <a:pt x="61" y="26"/>
                    <a:pt x="58" y="30"/>
                    <a:pt x="57" y="30"/>
                  </a:cubicBezTo>
                  <a:cubicBezTo>
                    <a:pt x="57" y="30"/>
                    <a:pt x="53" y="27"/>
                    <a:pt x="52" y="27"/>
                  </a:cubicBezTo>
                  <a:cubicBezTo>
                    <a:pt x="52" y="27"/>
                    <a:pt x="52" y="27"/>
                    <a:pt x="52" y="26"/>
                  </a:cubicBezTo>
                  <a:cubicBezTo>
                    <a:pt x="52" y="26"/>
                    <a:pt x="54" y="22"/>
                    <a:pt x="54" y="21"/>
                  </a:cubicBezTo>
                  <a:cubicBezTo>
                    <a:pt x="53" y="20"/>
                    <a:pt x="53" y="20"/>
                    <a:pt x="53" y="19"/>
                  </a:cubicBezTo>
                  <a:cubicBezTo>
                    <a:pt x="52" y="19"/>
                    <a:pt x="47" y="18"/>
                    <a:pt x="47" y="18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1"/>
                    <a:pt x="52" y="11"/>
                    <a:pt x="53" y="11"/>
                  </a:cubicBezTo>
                  <a:cubicBezTo>
                    <a:pt x="53" y="10"/>
                    <a:pt x="53" y="9"/>
                    <a:pt x="54" y="9"/>
                  </a:cubicBezTo>
                  <a:cubicBezTo>
                    <a:pt x="54" y="8"/>
                    <a:pt x="52" y="4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3" y="3"/>
                    <a:pt x="57" y="0"/>
                    <a:pt x="57" y="0"/>
                  </a:cubicBezTo>
                  <a:cubicBezTo>
                    <a:pt x="58" y="0"/>
                    <a:pt x="61" y="4"/>
                    <a:pt x="61" y="5"/>
                  </a:cubicBezTo>
                  <a:cubicBezTo>
                    <a:pt x="61" y="4"/>
                    <a:pt x="62" y="4"/>
                    <a:pt x="62" y="4"/>
                  </a:cubicBezTo>
                  <a:cubicBezTo>
                    <a:pt x="63" y="4"/>
                    <a:pt x="63" y="4"/>
                    <a:pt x="63" y="5"/>
                  </a:cubicBezTo>
                  <a:cubicBezTo>
                    <a:pt x="64" y="3"/>
                    <a:pt x="66" y="1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0"/>
                    <a:pt x="72" y="2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4"/>
                    <a:pt x="71" y="8"/>
                    <a:pt x="70" y="9"/>
                  </a:cubicBezTo>
                  <a:cubicBezTo>
                    <a:pt x="71" y="9"/>
                    <a:pt x="71" y="10"/>
                    <a:pt x="72" y="11"/>
                  </a:cubicBezTo>
                  <a:cubicBezTo>
                    <a:pt x="72" y="11"/>
                    <a:pt x="78" y="11"/>
                    <a:pt x="78" y="12"/>
                  </a:cubicBezTo>
                  <a:lnTo>
                    <a:pt x="78" y="18"/>
                  </a:lnTo>
                  <a:close/>
                  <a:moveTo>
                    <a:pt x="78" y="59"/>
                  </a:moveTo>
                  <a:cubicBezTo>
                    <a:pt x="78" y="59"/>
                    <a:pt x="72" y="60"/>
                    <a:pt x="72" y="60"/>
                  </a:cubicBezTo>
                  <a:cubicBezTo>
                    <a:pt x="71" y="61"/>
                    <a:pt x="71" y="61"/>
                    <a:pt x="70" y="62"/>
                  </a:cubicBezTo>
                  <a:cubicBezTo>
                    <a:pt x="71" y="63"/>
                    <a:pt x="72" y="67"/>
                    <a:pt x="72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2" y="68"/>
                    <a:pt x="68" y="71"/>
                    <a:pt x="67" y="71"/>
                  </a:cubicBezTo>
                  <a:cubicBezTo>
                    <a:pt x="67" y="71"/>
                    <a:pt x="64" y="67"/>
                    <a:pt x="63" y="66"/>
                  </a:cubicBezTo>
                  <a:cubicBezTo>
                    <a:pt x="63" y="66"/>
                    <a:pt x="63" y="66"/>
                    <a:pt x="62" y="66"/>
                  </a:cubicBezTo>
                  <a:cubicBezTo>
                    <a:pt x="62" y="66"/>
                    <a:pt x="61" y="66"/>
                    <a:pt x="61" y="66"/>
                  </a:cubicBezTo>
                  <a:cubicBezTo>
                    <a:pt x="61" y="67"/>
                    <a:pt x="58" y="71"/>
                    <a:pt x="57" y="71"/>
                  </a:cubicBezTo>
                  <a:cubicBezTo>
                    <a:pt x="57" y="71"/>
                    <a:pt x="53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7"/>
                    <a:pt x="54" y="63"/>
                    <a:pt x="54" y="62"/>
                  </a:cubicBezTo>
                  <a:cubicBezTo>
                    <a:pt x="53" y="61"/>
                    <a:pt x="53" y="61"/>
                    <a:pt x="53" y="60"/>
                  </a:cubicBezTo>
                  <a:cubicBezTo>
                    <a:pt x="52" y="60"/>
                    <a:pt x="47" y="59"/>
                    <a:pt x="47" y="59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2"/>
                    <a:pt x="52" y="52"/>
                    <a:pt x="53" y="52"/>
                  </a:cubicBezTo>
                  <a:cubicBezTo>
                    <a:pt x="53" y="51"/>
                    <a:pt x="53" y="50"/>
                    <a:pt x="54" y="50"/>
                  </a:cubicBezTo>
                  <a:cubicBezTo>
                    <a:pt x="54" y="49"/>
                    <a:pt x="52" y="45"/>
                    <a:pt x="52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7" y="41"/>
                    <a:pt x="57" y="41"/>
                  </a:cubicBezTo>
                  <a:cubicBezTo>
                    <a:pt x="58" y="41"/>
                    <a:pt x="61" y="45"/>
                    <a:pt x="61" y="46"/>
                  </a:cubicBezTo>
                  <a:cubicBezTo>
                    <a:pt x="61" y="46"/>
                    <a:pt x="62" y="46"/>
                    <a:pt x="62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4" y="44"/>
                    <a:pt x="66" y="43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8" y="41"/>
                    <a:pt x="72" y="44"/>
                    <a:pt x="72" y="44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5"/>
                    <a:pt x="71" y="49"/>
                    <a:pt x="70" y="50"/>
                  </a:cubicBezTo>
                  <a:cubicBezTo>
                    <a:pt x="71" y="50"/>
                    <a:pt x="71" y="51"/>
                    <a:pt x="72" y="52"/>
                  </a:cubicBezTo>
                  <a:cubicBezTo>
                    <a:pt x="72" y="52"/>
                    <a:pt x="78" y="52"/>
                    <a:pt x="78" y="53"/>
                  </a:cubicBezTo>
                  <a:lnTo>
                    <a:pt x="78" y="59"/>
                  </a:lnTo>
                  <a:close/>
                  <a:moveTo>
                    <a:pt x="62" y="10"/>
                  </a:moveTo>
                  <a:cubicBezTo>
                    <a:pt x="59" y="10"/>
                    <a:pt x="57" y="12"/>
                    <a:pt x="57" y="15"/>
                  </a:cubicBezTo>
                  <a:cubicBezTo>
                    <a:pt x="57" y="18"/>
                    <a:pt x="59" y="20"/>
                    <a:pt x="62" y="20"/>
                  </a:cubicBezTo>
                  <a:cubicBezTo>
                    <a:pt x="65" y="20"/>
                    <a:pt x="67" y="18"/>
                    <a:pt x="67" y="15"/>
                  </a:cubicBezTo>
                  <a:cubicBezTo>
                    <a:pt x="67" y="12"/>
                    <a:pt x="65" y="10"/>
                    <a:pt x="62" y="10"/>
                  </a:cubicBezTo>
                  <a:close/>
                  <a:moveTo>
                    <a:pt x="62" y="51"/>
                  </a:moveTo>
                  <a:cubicBezTo>
                    <a:pt x="59" y="51"/>
                    <a:pt x="57" y="53"/>
                    <a:pt x="57" y="56"/>
                  </a:cubicBezTo>
                  <a:cubicBezTo>
                    <a:pt x="57" y="59"/>
                    <a:pt x="59" y="61"/>
                    <a:pt x="62" y="61"/>
                  </a:cubicBezTo>
                  <a:cubicBezTo>
                    <a:pt x="65" y="61"/>
                    <a:pt x="67" y="59"/>
                    <a:pt x="67" y="56"/>
                  </a:cubicBezTo>
                  <a:cubicBezTo>
                    <a:pt x="67" y="53"/>
                    <a:pt x="65" y="51"/>
                    <a:pt x="62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4365" tIns="47184" rIns="94365" bIns="4718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22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1" name="Text Box 4">
            <a:extLst>
              <a:ext uri="{FF2B5EF4-FFF2-40B4-BE49-F238E27FC236}">
                <a16:creationId xmlns="" xmlns:a16="http://schemas.microsoft.com/office/drawing/2014/main" id="{7A6FF62F-943F-4576-8386-4D3632E966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3673" y="385278"/>
            <a:ext cx="4602542" cy="420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2132" b="1" dirty="0">
                <a:solidFill>
                  <a:schemeClr val="tx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52" name="Text Box 5">
            <a:extLst>
              <a:ext uri="{FF2B5EF4-FFF2-40B4-BE49-F238E27FC236}">
                <a16:creationId xmlns="" xmlns:a16="http://schemas.microsoft.com/office/drawing/2014/main" id="{A4493CFF-3CC4-4084-AD7A-3FBB9C6ED7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3797" y="772487"/>
            <a:ext cx="2762295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067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good space for a short subtitle</a:t>
            </a:r>
          </a:p>
        </p:txBody>
      </p:sp>
      <p:sp>
        <p:nvSpPr>
          <p:cNvPr id="55" name="TextBox 27">
            <a:extLst>
              <a:ext uri="{FF2B5EF4-FFF2-40B4-BE49-F238E27FC236}">
                <a16:creationId xmlns="" xmlns:a16="http://schemas.microsoft.com/office/drawing/2014/main" id="{0FCD9F4D-76B7-441D-8B9C-B3FADD46FB57}"/>
              </a:ext>
            </a:extLst>
          </p:cNvPr>
          <p:cNvSpPr txBox="1"/>
          <p:nvPr/>
        </p:nvSpPr>
        <p:spPr>
          <a:xfrm>
            <a:off x="2052223" y="1850095"/>
            <a:ext cx="1187366" cy="369332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插入标题</a:t>
            </a:r>
          </a:p>
        </p:txBody>
      </p:sp>
      <p:sp>
        <p:nvSpPr>
          <p:cNvPr id="58" name="TextBox 28">
            <a:extLst>
              <a:ext uri="{FF2B5EF4-FFF2-40B4-BE49-F238E27FC236}">
                <a16:creationId xmlns="" xmlns:a16="http://schemas.microsoft.com/office/drawing/2014/main" id="{0A839581-253A-4885-AE2C-937527A71426}"/>
              </a:ext>
            </a:extLst>
          </p:cNvPr>
          <p:cNvSpPr txBox="1"/>
          <p:nvPr/>
        </p:nvSpPr>
        <p:spPr>
          <a:xfrm>
            <a:off x="2052223" y="2145526"/>
            <a:ext cx="1975242" cy="584491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9" name="TextBox 27">
            <a:extLst>
              <a:ext uri="{FF2B5EF4-FFF2-40B4-BE49-F238E27FC236}">
                <a16:creationId xmlns="" xmlns:a16="http://schemas.microsoft.com/office/drawing/2014/main" id="{6D3ECA33-6CFC-49E0-987D-4C123D0539ED}"/>
              </a:ext>
            </a:extLst>
          </p:cNvPr>
          <p:cNvSpPr txBox="1"/>
          <p:nvPr/>
        </p:nvSpPr>
        <p:spPr>
          <a:xfrm>
            <a:off x="8164537" y="1864966"/>
            <a:ext cx="1301680" cy="369332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插入标题</a:t>
            </a:r>
          </a:p>
        </p:txBody>
      </p:sp>
      <p:sp>
        <p:nvSpPr>
          <p:cNvPr id="60" name="TextBox 28">
            <a:extLst>
              <a:ext uri="{FF2B5EF4-FFF2-40B4-BE49-F238E27FC236}">
                <a16:creationId xmlns="" xmlns:a16="http://schemas.microsoft.com/office/drawing/2014/main" id="{24EB1349-42AE-4C74-A672-E31CD1EF570C}"/>
              </a:ext>
            </a:extLst>
          </p:cNvPr>
          <p:cNvSpPr txBox="1"/>
          <p:nvPr/>
        </p:nvSpPr>
        <p:spPr>
          <a:xfrm>
            <a:off x="8164537" y="2160397"/>
            <a:ext cx="1975242" cy="584491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1" name="TextBox 27">
            <a:extLst>
              <a:ext uri="{FF2B5EF4-FFF2-40B4-BE49-F238E27FC236}">
                <a16:creationId xmlns="" xmlns:a16="http://schemas.microsoft.com/office/drawing/2014/main" id="{BD8F79B5-E1E1-48A6-927D-EABF2339340C}"/>
              </a:ext>
            </a:extLst>
          </p:cNvPr>
          <p:cNvSpPr txBox="1"/>
          <p:nvPr/>
        </p:nvSpPr>
        <p:spPr>
          <a:xfrm>
            <a:off x="1708109" y="3114959"/>
            <a:ext cx="1395370" cy="369332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插入标题</a:t>
            </a:r>
          </a:p>
        </p:txBody>
      </p:sp>
      <p:sp>
        <p:nvSpPr>
          <p:cNvPr id="63" name="TextBox 28">
            <a:extLst>
              <a:ext uri="{FF2B5EF4-FFF2-40B4-BE49-F238E27FC236}">
                <a16:creationId xmlns="" xmlns:a16="http://schemas.microsoft.com/office/drawing/2014/main" id="{41FE5FD0-F3E2-43C8-AF26-F2DB289D6E69}"/>
              </a:ext>
            </a:extLst>
          </p:cNvPr>
          <p:cNvSpPr txBox="1"/>
          <p:nvPr/>
        </p:nvSpPr>
        <p:spPr>
          <a:xfrm>
            <a:off x="1708109" y="3410390"/>
            <a:ext cx="1975242" cy="584491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4" name="TextBox 27">
            <a:extLst>
              <a:ext uri="{FF2B5EF4-FFF2-40B4-BE49-F238E27FC236}">
                <a16:creationId xmlns="" xmlns:a16="http://schemas.microsoft.com/office/drawing/2014/main" id="{0E177474-4833-49F3-B568-5FB1BB98F1D9}"/>
              </a:ext>
            </a:extLst>
          </p:cNvPr>
          <p:cNvSpPr txBox="1"/>
          <p:nvPr/>
        </p:nvSpPr>
        <p:spPr>
          <a:xfrm>
            <a:off x="8642955" y="3137733"/>
            <a:ext cx="1249982" cy="369332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插入标题</a:t>
            </a:r>
          </a:p>
        </p:txBody>
      </p:sp>
      <p:sp>
        <p:nvSpPr>
          <p:cNvPr id="66" name="TextBox 28">
            <a:extLst>
              <a:ext uri="{FF2B5EF4-FFF2-40B4-BE49-F238E27FC236}">
                <a16:creationId xmlns="" xmlns:a16="http://schemas.microsoft.com/office/drawing/2014/main" id="{03EE5EA2-FCE1-4E42-818C-42F6D809F0DF}"/>
              </a:ext>
            </a:extLst>
          </p:cNvPr>
          <p:cNvSpPr txBox="1"/>
          <p:nvPr/>
        </p:nvSpPr>
        <p:spPr>
          <a:xfrm>
            <a:off x="8642955" y="3433164"/>
            <a:ext cx="1975242" cy="584491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7" name="TextBox 27">
            <a:extLst>
              <a:ext uri="{FF2B5EF4-FFF2-40B4-BE49-F238E27FC236}">
                <a16:creationId xmlns="" xmlns:a16="http://schemas.microsoft.com/office/drawing/2014/main" id="{F14BA434-369D-4FF1-94C0-5C112A4CB01E}"/>
              </a:ext>
            </a:extLst>
          </p:cNvPr>
          <p:cNvSpPr txBox="1"/>
          <p:nvPr/>
        </p:nvSpPr>
        <p:spPr>
          <a:xfrm>
            <a:off x="2055504" y="4364603"/>
            <a:ext cx="1307227" cy="369332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插入标题</a:t>
            </a:r>
          </a:p>
        </p:txBody>
      </p:sp>
      <p:sp>
        <p:nvSpPr>
          <p:cNvPr id="69" name="TextBox 28">
            <a:extLst>
              <a:ext uri="{FF2B5EF4-FFF2-40B4-BE49-F238E27FC236}">
                <a16:creationId xmlns="" xmlns:a16="http://schemas.microsoft.com/office/drawing/2014/main" id="{BE930BE4-7523-4D0D-A9DB-986D046C75D1}"/>
              </a:ext>
            </a:extLst>
          </p:cNvPr>
          <p:cNvSpPr txBox="1"/>
          <p:nvPr/>
        </p:nvSpPr>
        <p:spPr>
          <a:xfrm>
            <a:off x="2055505" y="4660034"/>
            <a:ext cx="1975242" cy="584491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70" name="TextBox 27">
            <a:extLst>
              <a:ext uri="{FF2B5EF4-FFF2-40B4-BE49-F238E27FC236}">
                <a16:creationId xmlns="" xmlns:a16="http://schemas.microsoft.com/office/drawing/2014/main" id="{7FBEAF81-BD26-4948-94AF-3B4BF64980BB}"/>
              </a:ext>
            </a:extLst>
          </p:cNvPr>
          <p:cNvSpPr txBox="1"/>
          <p:nvPr/>
        </p:nvSpPr>
        <p:spPr>
          <a:xfrm>
            <a:off x="8268655" y="4378725"/>
            <a:ext cx="1311402" cy="369332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插入标题</a:t>
            </a:r>
          </a:p>
        </p:txBody>
      </p:sp>
      <p:sp>
        <p:nvSpPr>
          <p:cNvPr id="72" name="TextBox 28">
            <a:extLst>
              <a:ext uri="{FF2B5EF4-FFF2-40B4-BE49-F238E27FC236}">
                <a16:creationId xmlns="" xmlns:a16="http://schemas.microsoft.com/office/drawing/2014/main" id="{7035C01A-23BF-4729-91DE-58A74872F08F}"/>
              </a:ext>
            </a:extLst>
          </p:cNvPr>
          <p:cNvSpPr txBox="1"/>
          <p:nvPr/>
        </p:nvSpPr>
        <p:spPr>
          <a:xfrm>
            <a:off x="8268655" y="4674156"/>
            <a:ext cx="1975242" cy="584491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9306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0">
        <p14:warp dir="in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53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53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53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" presetID="53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1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5" presetID="53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1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3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5" presetID="53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2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73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6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77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8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1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9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10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2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5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10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9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2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1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6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9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20" grpId="0" animBg="1"/>
          <p:bldP spid="45" grpId="0" animBg="1"/>
          <p:bldP spid="48" grpId="0" animBg="1"/>
          <p:bldP spid="56" grpId="0" animBg="1"/>
          <p:bldP spid="57" grpId="0" animBg="1"/>
          <p:bldP spid="51" grpId="0"/>
          <p:bldP spid="52" grpId="0"/>
          <p:bldP spid="55" grpId="0"/>
          <p:bldP spid="58" grpId="0"/>
          <p:bldP spid="59" grpId="0"/>
          <p:bldP spid="60" grpId="0"/>
          <p:bldP spid="61" grpId="0"/>
          <p:bldP spid="63" grpId="0"/>
          <p:bldP spid="64" grpId="0"/>
          <p:bldP spid="66" grpId="0"/>
          <p:bldP spid="67" grpId="0"/>
          <p:bldP spid="69" grpId="0"/>
          <p:bldP spid="70" grpId="0"/>
          <p:bldP spid="7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53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53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53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" presetID="53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1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5" presetID="53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1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3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5" presetID="53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8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1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9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10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2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5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10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9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2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1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6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9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20" grpId="0" animBg="1"/>
          <p:bldP spid="45" grpId="0" animBg="1"/>
          <p:bldP spid="48" grpId="0" animBg="1"/>
          <p:bldP spid="56" grpId="0" animBg="1"/>
          <p:bldP spid="57" grpId="0" animBg="1"/>
          <p:bldP spid="51" grpId="0"/>
          <p:bldP spid="52" grpId="0"/>
          <p:bldP spid="55" grpId="0"/>
          <p:bldP spid="58" grpId="0"/>
          <p:bldP spid="59" grpId="0"/>
          <p:bldP spid="60" grpId="0"/>
          <p:bldP spid="61" grpId="0"/>
          <p:bldP spid="63" grpId="0"/>
          <p:bldP spid="64" grpId="0"/>
          <p:bldP spid="66" grpId="0"/>
          <p:bldP spid="67" grpId="0"/>
          <p:bldP spid="69" grpId="0"/>
          <p:bldP spid="70" grpId="0"/>
          <p:bldP spid="72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96000" y="188"/>
            <a:ext cx="6095666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 sz="1707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28"/>
          <p:cNvGrpSpPr>
            <a:grpSpLocks/>
          </p:cNvGrpSpPr>
          <p:nvPr/>
        </p:nvGrpSpPr>
        <p:grpSpPr bwMode="auto">
          <a:xfrm>
            <a:off x="4328681" y="1462542"/>
            <a:ext cx="3534639" cy="4571749"/>
            <a:chOff x="3233461" y="1567163"/>
            <a:chExt cx="2625090" cy="3395362"/>
          </a:xfrm>
        </p:grpSpPr>
        <p:pic>
          <p:nvPicPr>
            <p:cNvPr id="30733" name="图片 2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3461" y="1567163"/>
              <a:ext cx="2625090" cy="3395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矩形 30"/>
            <p:cNvSpPr/>
            <p:nvPr/>
          </p:nvSpPr>
          <p:spPr>
            <a:xfrm>
              <a:off x="3481823" y="1861377"/>
              <a:ext cx="2128366" cy="2829468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 sz="1707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" name="TextBox 27">
            <a:extLst>
              <a:ext uri="{FF2B5EF4-FFF2-40B4-BE49-F238E27FC236}">
                <a16:creationId xmlns="" xmlns:a16="http://schemas.microsoft.com/office/drawing/2014/main" id="{17D77936-28E9-4F76-88D4-6DFED8E2AAB7}"/>
              </a:ext>
            </a:extLst>
          </p:cNvPr>
          <p:cNvSpPr txBox="1"/>
          <p:nvPr/>
        </p:nvSpPr>
        <p:spPr>
          <a:xfrm>
            <a:off x="1636987" y="2142264"/>
            <a:ext cx="1245550" cy="369332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插入标题</a:t>
            </a:r>
          </a:p>
        </p:txBody>
      </p:sp>
      <p:sp>
        <p:nvSpPr>
          <p:cNvPr id="17" name="TextBox 28">
            <a:extLst>
              <a:ext uri="{FF2B5EF4-FFF2-40B4-BE49-F238E27FC236}">
                <a16:creationId xmlns="" xmlns:a16="http://schemas.microsoft.com/office/drawing/2014/main" id="{4DCD29D3-CF62-4DC1-AD3C-B032B3858950}"/>
              </a:ext>
            </a:extLst>
          </p:cNvPr>
          <p:cNvSpPr txBox="1"/>
          <p:nvPr/>
        </p:nvSpPr>
        <p:spPr>
          <a:xfrm>
            <a:off x="1636987" y="2437695"/>
            <a:ext cx="1975242" cy="584491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8" name="TextBox 27">
            <a:extLst>
              <a:ext uri="{FF2B5EF4-FFF2-40B4-BE49-F238E27FC236}">
                <a16:creationId xmlns="" xmlns:a16="http://schemas.microsoft.com/office/drawing/2014/main" id="{3E59904C-1736-47FB-BB64-7F827B3ABDB2}"/>
              </a:ext>
            </a:extLst>
          </p:cNvPr>
          <p:cNvSpPr txBox="1"/>
          <p:nvPr/>
        </p:nvSpPr>
        <p:spPr>
          <a:xfrm>
            <a:off x="1616805" y="3930720"/>
            <a:ext cx="1265731" cy="369332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插入标题</a:t>
            </a:r>
          </a:p>
        </p:txBody>
      </p:sp>
      <p:sp>
        <p:nvSpPr>
          <p:cNvPr id="19" name="TextBox 28">
            <a:extLst>
              <a:ext uri="{FF2B5EF4-FFF2-40B4-BE49-F238E27FC236}">
                <a16:creationId xmlns="" xmlns:a16="http://schemas.microsoft.com/office/drawing/2014/main" id="{FF7E2DD7-99F2-4C3F-96B5-97CCBDB5D163}"/>
              </a:ext>
            </a:extLst>
          </p:cNvPr>
          <p:cNvSpPr txBox="1"/>
          <p:nvPr/>
        </p:nvSpPr>
        <p:spPr>
          <a:xfrm>
            <a:off x="1616806" y="4226151"/>
            <a:ext cx="1975242" cy="584491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0" name="TextBox 27">
            <a:extLst>
              <a:ext uri="{FF2B5EF4-FFF2-40B4-BE49-F238E27FC236}">
                <a16:creationId xmlns="" xmlns:a16="http://schemas.microsoft.com/office/drawing/2014/main" id="{4A316C15-13E8-4141-8D50-8F329A5150FB}"/>
              </a:ext>
            </a:extLst>
          </p:cNvPr>
          <p:cNvSpPr txBox="1"/>
          <p:nvPr/>
        </p:nvSpPr>
        <p:spPr>
          <a:xfrm>
            <a:off x="8620134" y="2142264"/>
            <a:ext cx="1168300" cy="369332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插入标题</a:t>
            </a:r>
          </a:p>
        </p:txBody>
      </p:sp>
      <p:sp>
        <p:nvSpPr>
          <p:cNvPr id="21" name="TextBox 28">
            <a:extLst>
              <a:ext uri="{FF2B5EF4-FFF2-40B4-BE49-F238E27FC236}">
                <a16:creationId xmlns="" xmlns:a16="http://schemas.microsoft.com/office/drawing/2014/main" id="{2EAD9973-0777-4C52-BFB7-46F68519323D}"/>
              </a:ext>
            </a:extLst>
          </p:cNvPr>
          <p:cNvSpPr txBox="1"/>
          <p:nvPr/>
        </p:nvSpPr>
        <p:spPr>
          <a:xfrm>
            <a:off x="8620134" y="2437695"/>
            <a:ext cx="1975242" cy="584491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2" name="TextBox 27">
            <a:extLst>
              <a:ext uri="{FF2B5EF4-FFF2-40B4-BE49-F238E27FC236}">
                <a16:creationId xmlns="" xmlns:a16="http://schemas.microsoft.com/office/drawing/2014/main" id="{02336D19-47D9-42CD-97B7-2D359820E56A}"/>
              </a:ext>
            </a:extLst>
          </p:cNvPr>
          <p:cNvSpPr txBox="1"/>
          <p:nvPr/>
        </p:nvSpPr>
        <p:spPr>
          <a:xfrm>
            <a:off x="8599952" y="3930720"/>
            <a:ext cx="1188481" cy="369332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插入标题</a:t>
            </a:r>
          </a:p>
        </p:txBody>
      </p:sp>
      <p:sp>
        <p:nvSpPr>
          <p:cNvPr id="23" name="TextBox 28">
            <a:extLst>
              <a:ext uri="{FF2B5EF4-FFF2-40B4-BE49-F238E27FC236}">
                <a16:creationId xmlns="" xmlns:a16="http://schemas.microsoft.com/office/drawing/2014/main" id="{A7825C2C-ED26-47CB-812B-C3507388F2CF}"/>
              </a:ext>
            </a:extLst>
          </p:cNvPr>
          <p:cNvSpPr txBox="1"/>
          <p:nvPr/>
        </p:nvSpPr>
        <p:spPr>
          <a:xfrm>
            <a:off x="8599953" y="4226151"/>
            <a:ext cx="1975242" cy="584491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8891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4000">
        <p14:warp dir="in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3" name="Group 1"/>
          <p:cNvGrpSpPr>
            <a:grpSpLocks/>
          </p:cNvGrpSpPr>
          <p:nvPr/>
        </p:nvGrpSpPr>
        <p:grpSpPr bwMode="auto">
          <a:xfrm>
            <a:off x="4615947" y="2182782"/>
            <a:ext cx="2932201" cy="2929443"/>
            <a:chOff x="0" y="0"/>
            <a:chExt cx="6753151" cy="6746917"/>
          </a:xfrm>
          <a:effectLst/>
        </p:grpSpPr>
        <p:sp>
          <p:nvSpPr>
            <p:cNvPr id="33794" name="AutoShape 2"/>
            <p:cNvSpPr>
              <a:spLocks/>
            </p:cNvSpPr>
            <p:nvPr/>
          </p:nvSpPr>
          <p:spPr bwMode="auto">
            <a:xfrm>
              <a:off x="0" y="0"/>
              <a:ext cx="6753151" cy="6746917"/>
            </a:xfrm>
            <a:custGeom>
              <a:avLst/>
              <a:gdLst>
                <a:gd name="T0" fmla="*/ 3376405 w 19777"/>
                <a:gd name="T1" fmla="*/ 3680572 h 19739"/>
                <a:gd name="T2" fmla="*/ 3376405 w 19777"/>
                <a:gd name="T3" fmla="*/ 3680572 h 19739"/>
                <a:gd name="T4" fmla="*/ 3376405 w 19777"/>
                <a:gd name="T5" fmla="*/ 3680572 h 19739"/>
                <a:gd name="T6" fmla="*/ 3376405 w 19777"/>
                <a:gd name="T7" fmla="*/ 3680572 h 197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777" h="19739">
                  <a:moveTo>
                    <a:pt x="17933" y="-1"/>
                  </a:moveTo>
                  <a:lnTo>
                    <a:pt x="15856" y="2079"/>
                  </a:lnTo>
                  <a:cubicBezTo>
                    <a:pt x="11992" y="-899"/>
                    <a:pt x="6427" y="-621"/>
                    <a:pt x="2885" y="2921"/>
                  </a:cubicBezTo>
                  <a:cubicBezTo>
                    <a:pt x="-962" y="6768"/>
                    <a:pt x="-962" y="13006"/>
                    <a:pt x="2885" y="16853"/>
                  </a:cubicBezTo>
                  <a:cubicBezTo>
                    <a:pt x="6733" y="20700"/>
                    <a:pt x="12971" y="20701"/>
                    <a:pt x="16819" y="16853"/>
                  </a:cubicBezTo>
                  <a:cubicBezTo>
                    <a:pt x="20348" y="13324"/>
                    <a:pt x="20637" y="7786"/>
                    <a:pt x="17693" y="3924"/>
                  </a:cubicBezTo>
                  <a:lnTo>
                    <a:pt x="19777" y="1836"/>
                  </a:lnTo>
                  <a:lnTo>
                    <a:pt x="19694" y="76"/>
                  </a:lnTo>
                  <a:lnTo>
                    <a:pt x="17933" y="-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19850" tIns="19850" rIns="19850" bIns="19850"/>
            <a:lstStyle/>
            <a:p>
              <a:pPr>
                <a:lnSpc>
                  <a:spcPct val="120000"/>
                </a:lnSpc>
              </a:pPr>
              <a:endParaRPr lang="zh-CN" altLang="en-US" sz="14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795" name="AutoShape 3"/>
            <p:cNvSpPr>
              <a:spLocks/>
            </p:cNvSpPr>
            <p:nvPr/>
          </p:nvSpPr>
          <p:spPr bwMode="auto">
            <a:xfrm>
              <a:off x="244472" y="255591"/>
              <a:ext cx="6251505" cy="6251614"/>
            </a:xfrm>
            <a:custGeom>
              <a:avLst/>
              <a:gdLst>
                <a:gd name="T0" fmla="*/ 3125594 w 19679"/>
                <a:gd name="T1" fmla="*/ 3430938 h 19679"/>
                <a:gd name="T2" fmla="*/ 3125594 w 19679"/>
                <a:gd name="T3" fmla="*/ 3430938 h 19679"/>
                <a:gd name="T4" fmla="*/ 3125594 w 19679"/>
                <a:gd name="T5" fmla="*/ 3430938 h 19679"/>
                <a:gd name="T6" fmla="*/ 3125594 w 19679"/>
                <a:gd name="T7" fmla="*/ 3430938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4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796" name="Line 4"/>
            <p:cNvSpPr>
              <a:spLocks noChangeShapeType="1"/>
            </p:cNvSpPr>
            <p:nvPr/>
          </p:nvSpPr>
          <p:spPr bwMode="auto">
            <a:xfrm flipH="1">
              <a:off x="5526027" y="346077"/>
              <a:ext cx="871527" cy="871543"/>
            </a:xfrm>
            <a:prstGeom prst="line">
              <a:avLst/>
            </a:prstGeom>
            <a:noFill/>
            <a:ln w="6350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198503">
                <a:defRPr/>
              </a:pPr>
              <a:endParaRPr lang="es-ES" sz="52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797" name="Group 5"/>
          <p:cNvGrpSpPr>
            <a:grpSpLocks/>
          </p:cNvGrpSpPr>
          <p:nvPr/>
        </p:nvGrpSpPr>
        <p:grpSpPr bwMode="auto">
          <a:xfrm>
            <a:off x="4842031" y="2415069"/>
            <a:ext cx="3303034" cy="2471071"/>
            <a:chOff x="-1" y="0"/>
            <a:chExt cx="7608239" cy="5691704"/>
          </a:xfrm>
          <a:effectLst/>
        </p:grpSpPr>
        <p:sp>
          <p:nvSpPr>
            <p:cNvPr id="33798" name="AutoShape 6"/>
            <p:cNvSpPr>
              <a:spLocks/>
            </p:cNvSpPr>
            <p:nvPr/>
          </p:nvSpPr>
          <p:spPr bwMode="auto">
            <a:xfrm>
              <a:off x="-1" y="0"/>
              <a:ext cx="7608239" cy="5691704"/>
            </a:xfrm>
            <a:custGeom>
              <a:avLst/>
              <a:gdLst>
                <a:gd name="T0" fmla="*/ 3804119 w 20840"/>
                <a:gd name="T1" fmla="*/ 2845714 h 20595"/>
                <a:gd name="T2" fmla="*/ 3804119 w 20840"/>
                <a:gd name="T3" fmla="*/ 2845714 h 20595"/>
                <a:gd name="T4" fmla="*/ 3804119 w 20840"/>
                <a:gd name="T5" fmla="*/ 2845714 h 20595"/>
                <a:gd name="T6" fmla="*/ 3804119 w 20840"/>
                <a:gd name="T7" fmla="*/ 2845714 h 2059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840" h="20595">
                  <a:moveTo>
                    <a:pt x="7788" y="0"/>
                  </a:moveTo>
                  <a:cubicBezTo>
                    <a:pt x="5795" y="0"/>
                    <a:pt x="3802" y="1004"/>
                    <a:pt x="2281" y="3015"/>
                  </a:cubicBezTo>
                  <a:cubicBezTo>
                    <a:pt x="-760" y="7037"/>
                    <a:pt x="-760" y="13557"/>
                    <a:pt x="2281" y="17578"/>
                  </a:cubicBezTo>
                  <a:cubicBezTo>
                    <a:pt x="5322" y="21600"/>
                    <a:pt x="10254" y="21599"/>
                    <a:pt x="13295" y="17578"/>
                  </a:cubicBezTo>
                  <a:cubicBezTo>
                    <a:pt x="14526" y="15951"/>
                    <a:pt x="15257" y="13915"/>
                    <a:pt x="15492" y="11801"/>
                  </a:cubicBezTo>
                  <a:lnTo>
                    <a:pt x="19726" y="11801"/>
                  </a:lnTo>
                  <a:lnTo>
                    <a:pt x="20839" y="10192"/>
                  </a:lnTo>
                  <a:lnTo>
                    <a:pt x="19726" y="8584"/>
                  </a:lnTo>
                  <a:lnTo>
                    <a:pt x="15466" y="8584"/>
                  </a:lnTo>
                  <a:cubicBezTo>
                    <a:pt x="15207" y="6545"/>
                    <a:pt x="14485" y="4589"/>
                    <a:pt x="13295" y="3015"/>
                  </a:cubicBezTo>
                  <a:cubicBezTo>
                    <a:pt x="11774" y="1004"/>
                    <a:pt x="9781" y="0"/>
                    <a:pt x="778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19850" tIns="19850" rIns="19850" bIns="19850"/>
            <a:lstStyle/>
            <a:p>
              <a:pPr>
                <a:lnSpc>
                  <a:spcPct val="120000"/>
                </a:lnSpc>
              </a:pPr>
              <a:endParaRPr lang="zh-CN" altLang="en-US" sz="14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799" name="AutoShape 7"/>
            <p:cNvSpPr>
              <a:spLocks/>
            </p:cNvSpPr>
            <p:nvPr/>
          </p:nvSpPr>
          <p:spPr bwMode="auto">
            <a:xfrm>
              <a:off x="201637" y="222270"/>
              <a:ext cx="5258449" cy="5258278"/>
            </a:xfrm>
            <a:custGeom>
              <a:avLst/>
              <a:gdLst>
                <a:gd name="T0" fmla="*/ 2629091 w 19679"/>
                <a:gd name="T1" fmla="*/ 2885787 h 19679"/>
                <a:gd name="T2" fmla="*/ 2629091 w 19679"/>
                <a:gd name="T3" fmla="*/ 2885787 h 19679"/>
                <a:gd name="T4" fmla="*/ 2629091 w 19679"/>
                <a:gd name="T5" fmla="*/ 2885787 h 19679"/>
                <a:gd name="T6" fmla="*/ 2629091 w 19679"/>
                <a:gd name="T7" fmla="*/ 2885787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4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00" name="Line 8"/>
            <p:cNvSpPr>
              <a:spLocks noChangeShapeType="1"/>
            </p:cNvSpPr>
            <p:nvPr/>
          </p:nvSpPr>
          <p:spPr bwMode="auto">
            <a:xfrm flipH="1" flipV="1">
              <a:off x="5418806" y="2806955"/>
              <a:ext cx="1595634" cy="0"/>
            </a:xfrm>
            <a:prstGeom prst="line">
              <a:avLst/>
            </a:prstGeom>
            <a:noFill/>
            <a:ln w="6350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198503">
                <a:defRPr/>
              </a:pPr>
              <a:endParaRPr lang="es-ES" sz="52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801" name="Group 9"/>
          <p:cNvGrpSpPr>
            <a:grpSpLocks/>
          </p:cNvGrpSpPr>
          <p:nvPr/>
        </p:nvGrpSpPr>
        <p:grpSpPr bwMode="auto">
          <a:xfrm>
            <a:off x="5041234" y="2614271"/>
            <a:ext cx="2502090" cy="2607551"/>
            <a:chOff x="0" y="0"/>
            <a:chExt cx="5763342" cy="6005116"/>
          </a:xfrm>
          <a:effectLst/>
        </p:grpSpPr>
        <p:sp>
          <p:nvSpPr>
            <p:cNvPr id="33802" name="AutoShape 10"/>
            <p:cNvSpPr>
              <a:spLocks/>
            </p:cNvSpPr>
            <p:nvPr/>
          </p:nvSpPr>
          <p:spPr bwMode="auto">
            <a:xfrm>
              <a:off x="0" y="0"/>
              <a:ext cx="5763342" cy="6005116"/>
            </a:xfrm>
            <a:custGeom>
              <a:avLst/>
              <a:gdLst>
                <a:gd name="T0" fmla="*/ 2881532 w 20761"/>
                <a:gd name="T1" fmla="*/ 3002558 h 21600"/>
                <a:gd name="T2" fmla="*/ 2881532 w 20761"/>
                <a:gd name="T3" fmla="*/ 3002558 h 21600"/>
                <a:gd name="T4" fmla="*/ 2881532 w 20761"/>
                <a:gd name="T5" fmla="*/ 3002558 h 21600"/>
                <a:gd name="T6" fmla="*/ 2881532 w 20761"/>
                <a:gd name="T7" fmla="*/ 300255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761" h="21600">
                  <a:moveTo>
                    <a:pt x="8590" y="0"/>
                  </a:moveTo>
                  <a:cubicBezTo>
                    <a:pt x="6391" y="0"/>
                    <a:pt x="4192" y="837"/>
                    <a:pt x="2515" y="2513"/>
                  </a:cubicBezTo>
                  <a:cubicBezTo>
                    <a:pt x="-839" y="5866"/>
                    <a:pt x="-839" y="11302"/>
                    <a:pt x="2515" y="14655"/>
                  </a:cubicBezTo>
                  <a:cubicBezTo>
                    <a:pt x="5245" y="17383"/>
                    <a:pt x="9356" y="17890"/>
                    <a:pt x="12600" y="16178"/>
                  </a:cubicBezTo>
                  <a:lnTo>
                    <a:pt x="18602" y="21600"/>
                  </a:lnTo>
                  <a:lnTo>
                    <a:pt x="20761" y="21395"/>
                  </a:lnTo>
                  <a:lnTo>
                    <a:pt x="20750" y="19230"/>
                  </a:lnTo>
                  <a:lnTo>
                    <a:pt x="15123" y="14145"/>
                  </a:lnTo>
                  <a:cubicBezTo>
                    <a:pt x="18003" y="10772"/>
                    <a:pt x="17854" y="5703"/>
                    <a:pt x="14663" y="2513"/>
                  </a:cubicBezTo>
                  <a:cubicBezTo>
                    <a:pt x="12986" y="837"/>
                    <a:pt x="10788" y="0"/>
                    <a:pt x="859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19850" tIns="19850" rIns="19850" bIns="19850"/>
            <a:lstStyle/>
            <a:p>
              <a:pPr>
                <a:lnSpc>
                  <a:spcPct val="120000"/>
                </a:lnSpc>
              </a:pPr>
              <a:endParaRPr lang="zh-CN" altLang="en-US" sz="14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03" name="AutoShape 11"/>
            <p:cNvSpPr>
              <a:spLocks/>
            </p:cNvSpPr>
            <p:nvPr/>
          </p:nvSpPr>
          <p:spPr bwMode="auto">
            <a:xfrm>
              <a:off x="180998" y="225410"/>
              <a:ext cx="4382045" cy="4382798"/>
            </a:xfrm>
            <a:custGeom>
              <a:avLst/>
              <a:gdLst>
                <a:gd name="T0" fmla="*/ 2190911 w 19679"/>
                <a:gd name="T1" fmla="*/ 2405316 h 19679"/>
                <a:gd name="T2" fmla="*/ 2190911 w 19679"/>
                <a:gd name="T3" fmla="*/ 2405316 h 19679"/>
                <a:gd name="T4" fmla="*/ 2190911 w 19679"/>
                <a:gd name="T5" fmla="*/ 2405316 h 19679"/>
                <a:gd name="T6" fmla="*/ 2190911 w 19679"/>
                <a:gd name="T7" fmla="*/ 240531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4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04" name="Line 12"/>
            <p:cNvSpPr>
              <a:spLocks noChangeShapeType="1"/>
            </p:cNvSpPr>
            <p:nvPr/>
          </p:nvSpPr>
          <p:spPr bwMode="auto">
            <a:xfrm flipH="1" flipV="1">
              <a:off x="3735852" y="4101829"/>
              <a:ext cx="1579760" cy="1406432"/>
            </a:xfrm>
            <a:prstGeom prst="line">
              <a:avLst/>
            </a:prstGeom>
            <a:noFill/>
            <a:ln w="6350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198503">
                <a:defRPr/>
              </a:pPr>
              <a:endParaRPr lang="es-ES" sz="52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805" name="Group 13"/>
          <p:cNvGrpSpPr>
            <a:grpSpLocks/>
          </p:cNvGrpSpPr>
          <p:nvPr/>
        </p:nvGrpSpPr>
        <p:grpSpPr bwMode="auto">
          <a:xfrm>
            <a:off x="4630422" y="2813473"/>
            <a:ext cx="2327702" cy="2406969"/>
            <a:chOff x="0" y="0"/>
            <a:chExt cx="5362063" cy="5542360"/>
          </a:xfrm>
          <a:effectLst/>
        </p:grpSpPr>
        <p:sp>
          <p:nvSpPr>
            <p:cNvPr id="33806" name="AutoShape 14"/>
            <p:cNvSpPr>
              <a:spLocks/>
            </p:cNvSpPr>
            <p:nvPr/>
          </p:nvSpPr>
          <p:spPr bwMode="auto">
            <a:xfrm>
              <a:off x="0" y="0"/>
              <a:ext cx="5362063" cy="5542360"/>
            </a:xfrm>
            <a:custGeom>
              <a:avLst/>
              <a:gdLst>
                <a:gd name="T0" fmla="*/ 2680903 w 20853"/>
                <a:gd name="T1" fmla="*/ 2771180 h 21600"/>
                <a:gd name="T2" fmla="*/ 2680903 w 20853"/>
                <a:gd name="T3" fmla="*/ 2771180 h 21600"/>
                <a:gd name="T4" fmla="*/ 2680903 w 20853"/>
                <a:gd name="T5" fmla="*/ 2771180 h 21600"/>
                <a:gd name="T6" fmla="*/ 2680903 w 20853"/>
                <a:gd name="T7" fmla="*/ 277118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853" h="21600">
                  <a:moveTo>
                    <a:pt x="13197" y="0"/>
                  </a:moveTo>
                  <a:cubicBezTo>
                    <a:pt x="11238" y="0"/>
                    <a:pt x="9279" y="749"/>
                    <a:pt x="7784" y="2248"/>
                  </a:cubicBezTo>
                  <a:cubicBezTo>
                    <a:pt x="5095" y="4946"/>
                    <a:pt x="4835" y="9149"/>
                    <a:pt x="6985" y="12149"/>
                  </a:cubicBezTo>
                  <a:lnTo>
                    <a:pt x="0" y="19149"/>
                  </a:lnTo>
                  <a:lnTo>
                    <a:pt x="104" y="21493"/>
                  </a:lnTo>
                  <a:lnTo>
                    <a:pt x="2444" y="21600"/>
                  </a:lnTo>
                  <a:lnTo>
                    <a:pt x="9583" y="14446"/>
                  </a:lnTo>
                  <a:cubicBezTo>
                    <a:pt x="12480" y="16005"/>
                    <a:pt x="16165" y="15560"/>
                    <a:pt x="18610" y="13108"/>
                  </a:cubicBezTo>
                  <a:cubicBezTo>
                    <a:pt x="21599" y="10109"/>
                    <a:pt x="21599" y="5247"/>
                    <a:pt x="18610" y="2248"/>
                  </a:cubicBezTo>
                  <a:cubicBezTo>
                    <a:pt x="17115" y="749"/>
                    <a:pt x="15156" y="0"/>
                    <a:pt x="131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19850" tIns="19850" rIns="19850" bIns="19850"/>
            <a:lstStyle/>
            <a:p>
              <a:pPr>
                <a:lnSpc>
                  <a:spcPct val="120000"/>
                </a:lnSpc>
              </a:pPr>
              <a:endParaRPr lang="zh-CN" altLang="en-US" sz="14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07" name="AutoShape 15"/>
            <p:cNvSpPr>
              <a:spLocks/>
            </p:cNvSpPr>
            <p:nvPr/>
          </p:nvSpPr>
          <p:spPr bwMode="auto">
            <a:xfrm>
              <a:off x="1611636" y="193632"/>
              <a:ext cx="3536074" cy="3536191"/>
            </a:xfrm>
            <a:custGeom>
              <a:avLst/>
              <a:gdLst>
                <a:gd name="T0" fmla="*/ 1767947 w 19679"/>
                <a:gd name="T1" fmla="*/ 1940691 h 19679"/>
                <a:gd name="T2" fmla="*/ 1767947 w 19679"/>
                <a:gd name="T3" fmla="*/ 1940691 h 19679"/>
                <a:gd name="T4" fmla="*/ 1767947 w 19679"/>
                <a:gd name="T5" fmla="*/ 1940691 h 19679"/>
                <a:gd name="T6" fmla="*/ 1767947 w 19679"/>
                <a:gd name="T7" fmla="*/ 1940691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4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08" name="Line 16"/>
            <p:cNvSpPr>
              <a:spLocks noChangeShapeType="1"/>
            </p:cNvSpPr>
            <p:nvPr/>
          </p:nvSpPr>
          <p:spPr bwMode="auto">
            <a:xfrm flipV="1">
              <a:off x="369961" y="3271135"/>
              <a:ext cx="1906971" cy="1906179"/>
            </a:xfrm>
            <a:prstGeom prst="line">
              <a:avLst/>
            </a:prstGeom>
            <a:noFill/>
            <a:ln w="6350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198503">
                <a:defRPr/>
              </a:pPr>
              <a:endParaRPr lang="es-ES" sz="52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809" name="Group 17"/>
          <p:cNvGrpSpPr>
            <a:grpSpLocks/>
          </p:cNvGrpSpPr>
          <p:nvPr/>
        </p:nvGrpSpPr>
        <p:grpSpPr bwMode="auto">
          <a:xfrm>
            <a:off x="4022477" y="3017501"/>
            <a:ext cx="2732310" cy="1303430"/>
            <a:chOff x="0" y="-1"/>
            <a:chExt cx="6292395" cy="3002312"/>
          </a:xfrm>
        </p:grpSpPr>
        <p:sp>
          <p:nvSpPr>
            <p:cNvPr id="33810" name="AutoShape 18"/>
            <p:cNvSpPr>
              <a:spLocks/>
            </p:cNvSpPr>
            <p:nvPr/>
          </p:nvSpPr>
          <p:spPr bwMode="auto">
            <a:xfrm>
              <a:off x="0" y="-1"/>
              <a:ext cx="6292395" cy="3002312"/>
            </a:xfrm>
            <a:custGeom>
              <a:avLst/>
              <a:gdLst>
                <a:gd name="T0" fmla="*/ 3146048 w 21109"/>
                <a:gd name="T1" fmla="*/ 1501083 h 20595"/>
                <a:gd name="T2" fmla="*/ 3146048 w 21109"/>
                <a:gd name="T3" fmla="*/ 1501083 h 20595"/>
                <a:gd name="T4" fmla="*/ 3146048 w 21109"/>
                <a:gd name="T5" fmla="*/ 1501083 h 20595"/>
                <a:gd name="T6" fmla="*/ 3146048 w 21109"/>
                <a:gd name="T7" fmla="*/ 1501083 h 2059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109" h="20595">
                  <a:moveTo>
                    <a:pt x="16077" y="0"/>
                  </a:moveTo>
                  <a:cubicBezTo>
                    <a:pt x="14790" y="0"/>
                    <a:pt x="13502" y="1005"/>
                    <a:pt x="12520" y="3016"/>
                  </a:cubicBezTo>
                  <a:cubicBezTo>
                    <a:pt x="11895" y="4295"/>
                    <a:pt x="11470" y="5826"/>
                    <a:pt x="11243" y="7451"/>
                  </a:cubicBezTo>
                  <a:lnTo>
                    <a:pt x="1363" y="7451"/>
                  </a:lnTo>
                  <a:lnTo>
                    <a:pt x="0" y="10500"/>
                  </a:lnTo>
                  <a:lnTo>
                    <a:pt x="1363" y="13549"/>
                  </a:lnTo>
                  <a:lnTo>
                    <a:pt x="11308" y="13549"/>
                  </a:lnTo>
                  <a:cubicBezTo>
                    <a:pt x="11547" y="15021"/>
                    <a:pt x="11947" y="16407"/>
                    <a:pt x="12520" y="17578"/>
                  </a:cubicBezTo>
                  <a:cubicBezTo>
                    <a:pt x="14485" y="21599"/>
                    <a:pt x="17670" y="21599"/>
                    <a:pt x="19635" y="17578"/>
                  </a:cubicBezTo>
                  <a:cubicBezTo>
                    <a:pt x="21599" y="13557"/>
                    <a:pt x="21600" y="7037"/>
                    <a:pt x="19635" y="3016"/>
                  </a:cubicBezTo>
                  <a:cubicBezTo>
                    <a:pt x="18652" y="1005"/>
                    <a:pt x="17365" y="0"/>
                    <a:pt x="160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19850" tIns="19850" rIns="19850" bIns="19850"/>
            <a:lstStyle/>
            <a:p>
              <a:pPr>
                <a:lnSpc>
                  <a:spcPct val="120000"/>
                </a:lnSpc>
              </a:pPr>
              <a:endParaRPr lang="zh-CN" altLang="en-US" sz="14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11" name="AutoShape 19"/>
            <p:cNvSpPr>
              <a:spLocks/>
            </p:cNvSpPr>
            <p:nvPr/>
          </p:nvSpPr>
          <p:spPr bwMode="auto">
            <a:xfrm>
              <a:off x="3562093" y="263555"/>
              <a:ext cx="2481082" cy="2481551"/>
            </a:xfrm>
            <a:custGeom>
              <a:avLst/>
              <a:gdLst>
                <a:gd name="T0" fmla="*/ 1240478 w 19679"/>
                <a:gd name="T1" fmla="*/ 1361896 h 19679"/>
                <a:gd name="T2" fmla="*/ 1240478 w 19679"/>
                <a:gd name="T3" fmla="*/ 1361896 h 19679"/>
                <a:gd name="T4" fmla="*/ 1240478 w 19679"/>
                <a:gd name="T5" fmla="*/ 1361896 h 19679"/>
                <a:gd name="T6" fmla="*/ 1240478 w 19679"/>
                <a:gd name="T7" fmla="*/ 136189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4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12" name="Line 20"/>
            <p:cNvSpPr>
              <a:spLocks noChangeShapeType="1"/>
            </p:cNvSpPr>
            <p:nvPr/>
          </p:nvSpPr>
          <p:spPr bwMode="auto">
            <a:xfrm>
              <a:off x="541298" y="1522588"/>
              <a:ext cx="3131912" cy="0"/>
            </a:xfrm>
            <a:prstGeom prst="line">
              <a:avLst/>
            </a:prstGeom>
            <a:noFill/>
            <a:ln w="6350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198503">
                <a:defRPr/>
              </a:pPr>
              <a:endParaRPr lang="es-ES" sz="52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813" name="Group 21"/>
          <p:cNvGrpSpPr>
            <a:grpSpLocks/>
          </p:cNvGrpSpPr>
          <p:nvPr/>
        </p:nvGrpSpPr>
        <p:grpSpPr bwMode="auto">
          <a:xfrm>
            <a:off x="4629733" y="2179334"/>
            <a:ext cx="1925162" cy="1941015"/>
            <a:chOff x="0" y="0"/>
            <a:chExt cx="4433297" cy="4470884"/>
          </a:xfrm>
          <a:effectLst/>
        </p:grpSpPr>
        <p:sp>
          <p:nvSpPr>
            <p:cNvPr id="33814" name="AutoShape 22"/>
            <p:cNvSpPr>
              <a:spLocks/>
            </p:cNvSpPr>
            <p:nvPr/>
          </p:nvSpPr>
          <p:spPr bwMode="auto">
            <a:xfrm>
              <a:off x="0" y="0"/>
              <a:ext cx="4433297" cy="4470884"/>
            </a:xfrm>
            <a:custGeom>
              <a:avLst/>
              <a:gdLst>
                <a:gd name="T0" fmla="*/ 2216544 w 21117"/>
                <a:gd name="T1" fmla="*/ 2235336 h 21121"/>
                <a:gd name="T2" fmla="*/ 2216544 w 21117"/>
                <a:gd name="T3" fmla="*/ 2235336 h 21121"/>
                <a:gd name="T4" fmla="*/ 2216544 w 21117"/>
                <a:gd name="T5" fmla="*/ 2235336 h 21121"/>
                <a:gd name="T6" fmla="*/ 2216544 w 21117"/>
                <a:gd name="T7" fmla="*/ 2235336 h 2112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117" h="21121">
                  <a:moveTo>
                    <a:pt x="2994" y="0"/>
                  </a:moveTo>
                  <a:lnTo>
                    <a:pt x="128" y="127"/>
                  </a:lnTo>
                  <a:lnTo>
                    <a:pt x="0" y="2969"/>
                  </a:lnTo>
                  <a:lnTo>
                    <a:pt x="11559" y="14434"/>
                  </a:lnTo>
                  <a:cubicBezTo>
                    <a:pt x="10874" y="16192"/>
                    <a:pt x="11241" y="18263"/>
                    <a:pt x="12671" y="19682"/>
                  </a:cubicBezTo>
                  <a:cubicBezTo>
                    <a:pt x="14603" y="21600"/>
                    <a:pt x="17735" y="21599"/>
                    <a:pt x="19667" y="19682"/>
                  </a:cubicBezTo>
                  <a:cubicBezTo>
                    <a:pt x="21600" y="17764"/>
                    <a:pt x="21599" y="14653"/>
                    <a:pt x="19667" y="12735"/>
                  </a:cubicBezTo>
                  <a:cubicBezTo>
                    <a:pt x="18305" y="11383"/>
                    <a:pt x="16347" y="10989"/>
                    <a:pt x="14633" y="11543"/>
                  </a:cubicBezTo>
                  <a:lnTo>
                    <a:pt x="299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19850" tIns="19850" rIns="19850" bIns="19850"/>
            <a:lstStyle/>
            <a:p>
              <a:pPr>
                <a:lnSpc>
                  <a:spcPct val="120000"/>
                </a:lnSpc>
              </a:pPr>
              <a:endParaRPr lang="zh-CN" altLang="en-US" sz="14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15" name="AutoShape 23"/>
            <p:cNvSpPr>
              <a:spLocks/>
            </p:cNvSpPr>
            <p:nvPr/>
          </p:nvSpPr>
          <p:spPr bwMode="auto">
            <a:xfrm>
              <a:off x="2771406" y="2835582"/>
              <a:ext cx="1196815" cy="1197105"/>
            </a:xfrm>
            <a:custGeom>
              <a:avLst/>
              <a:gdLst>
                <a:gd name="T0" fmla="*/ 598377 w 19679"/>
                <a:gd name="T1" fmla="*/ 656981 h 19679"/>
                <a:gd name="T2" fmla="*/ 598377 w 19679"/>
                <a:gd name="T3" fmla="*/ 656981 h 19679"/>
                <a:gd name="T4" fmla="*/ 598377 w 19679"/>
                <a:gd name="T5" fmla="*/ 656981 h 19679"/>
                <a:gd name="T6" fmla="*/ 598377 w 19679"/>
                <a:gd name="T7" fmla="*/ 656981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4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16" name="Line 24"/>
            <p:cNvSpPr>
              <a:spLocks noChangeShapeType="1"/>
            </p:cNvSpPr>
            <p:nvPr/>
          </p:nvSpPr>
          <p:spPr bwMode="auto">
            <a:xfrm flipH="1" flipV="1">
              <a:off x="430156" y="446134"/>
              <a:ext cx="2963466" cy="2962597"/>
            </a:xfrm>
            <a:prstGeom prst="line">
              <a:avLst/>
            </a:prstGeom>
            <a:noFill/>
            <a:ln w="6350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198503">
                <a:defRPr/>
              </a:pPr>
              <a:endParaRPr lang="es-ES" sz="52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3823" name="AutoShape 31"/>
          <p:cNvSpPr>
            <a:spLocks/>
          </p:cNvSpPr>
          <p:nvPr/>
        </p:nvSpPr>
        <p:spPr bwMode="auto">
          <a:xfrm>
            <a:off x="7772164" y="2211731"/>
            <a:ext cx="187484" cy="187484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6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53642">
              <a:lnSpc>
                <a:spcPct val="120000"/>
              </a:lnSpc>
              <a:defRPr/>
            </a:pPr>
            <a:endParaRPr lang="es-ES" sz="1152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3826" name="AutoShape 34"/>
          <p:cNvSpPr>
            <a:spLocks/>
          </p:cNvSpPr>
          <p:nvPr/>
        </p:nvSpPr>
        <p:spPr bwMode="auto">
          <a:xfrm>
            <a:off x="8240185" y="3546179"/>
            <a:ext cx="187484" cy="187484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5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53642">
              <a:lnSpc>
                <a:spcPct val="120000"/>
              </a:lnSpc>
              <a:defRPr/>
            </a:pPr>
            <a:endParaRPr lang="es-ES" sz="1152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3829" name="AutoShape 37"/>
          <p:cNvSpPr>
            <a:spLocks/>
          </p:cNvSpPr>
          <p:nvPr/>
        </p:nvSpPr>
        <p:spPr bwMode="auto">
          <a:xfrm>
            <a:off x="7628105" y="4910955"/>
            <a:ext cx="187484" cy="187484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53642">
              <a:lnSpc>
                <a:spcPct val="120000"/>
              </a:lnSpc>
              <a:defRPr/>
            </a:pPr>
            <a:endParaRPr lang="es-ES" sz="1737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3832" name="AutoShape 40"/>
          <p:cNvSpPr>
            <a:spLocks/>
          </p:cNvSpPr>
          <p:nvPr/>
        </p:nvSpPr>
        <p:spPr bwMode="auto">
          <a:xfrm>
            <a:off x="4271997" y="4964719"/>
            <a:ext cx="187484" cy="187484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53642">
              <a:lnSpc>
                <a:spcPct val="120000"/>
              </a:lnSpc>
              <a:defRPr/>
            </a:pPr>
            <a:endParaRPr lang="es-ES" sz="1152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3835" name="AutoShape 43"/>
          <p:cNvSpPr>
            <a:spLocks/>
          </p:cNvSpPr>
          <p:nvPr/>
        </p:nvSpPr>
        <p:spPr bwMode="auto">
          <a:xfrm>
            <a:off x="3724018" y="3593050"/>
            <a:ext cx="187484" cy="187484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53642">
              <a:lnSpc>
                <a:spcPct val="120000"/>
              </a:lnSpc>
              <a:defRPr/>
            </a:pPr>
            <a:endParaRPr lang="es-ES" sz="1152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3838" name="AutoShape 46"/>
          <p:cNvSpPr>
            <a:spLocks/>
          </p:cNvSpPr>
          <p:nvPr/>
        </p:nvSpPr>
        <p:spPr bwMode="auto">
          <a:xfrm>
            <a:off x="4276132" y="2217245"/>
            <a:ext cx="187484" cy="187484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53642">
              <a:lnSpc>
                <a:spcPct val="120000"/>
              </a:lnSpc>
              <a:defRPr/>
            </a:pPr>
            <a:endParaRPr lang="es-ES" sz="1152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6" name="Text Box 4">
            <a:extLst>
              <a:ext uri="{FF2B5EF4-FFF2-40B4-BE49-F238E27FC236}">
                <a16:creationId xmlns="" xmlns:a16="http://schemas.microsoft.com/office/drawing/2014/main" id="{6A7FFF6D-F5DD-48D1-9DB0-88662436DA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3673" y="385278"/>
            <a:ext cx="4602542" cy="420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2132" b="1" dirty="0">
                <a:solidFill>
                  <a:schemeClr val="tx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47" name="Text Box 5">
            <a:extLst>
              <a:ext uri="{FF2B5EF4-FFF2-40B4-BE49-F238E27FC236}">
                <a16:creationId xmlns="" xmlns:a16="http://schemas.microsoft.com/office/drawing/2014/main" id="{F073AC18-D06B-4144-AD95-83019F9CED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3797" y="772487"/>
            <a:ext cx="2762295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067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good space for a short subtitle</a:t>
            </a:r>
          </a:p>
        </p:txBody>
      </p:sp>
      <p:sp>
        <p:nvSpPr>
          <p:cNvPr id="48" name="TextBox 27">
            <a:extLst>
              <a:ext uri="{FF2B5EF4-FFF2-40B4-BE49-F238E27FC236}">
                <a16:creationId xmlns="" xmlns:a16="http://schemas.microsoft.com/office/drawing/2014/main" id="{77BC59B5-789D-4D7B-A64E-799294C005CE}"/>
              </a:ext>
            </a:extLst>
          </p:cNvPr>
          <p:cNvSpPr txBox="1"/>
          <p:nvPr/>
        </p:nvSpPr>
        <p:spPr>
          <a:xfrm>
            <a:off x="2052223" y="1850095"/>
            <a:ext cx="1230656" cy="369332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插入标题</a:t>
            </a:r>
          </a:p>
        </p:txBody>
      </p:sp>
      <p:sp>
        <p:nvSpPr>
          <p:cNvPr id="49" name="TextBox 28">
            <a:extLst>
              <a:ext uri="{FF2B5EF4-FFF2-40B4-BE49-F238E27FC236}">
                <a16:creationId xmlns="" xmlns:a16="http://schemas.microsoft.com/office/drawing/2014/main" id="{7D85CCB4-8589-4DC2-B389-5EBCEA34BE6B}"/>
              </a:ext>
            </a:extLst>
          </p:cNvPr>
          <p:cNvSpPr txBox="1"/>
          <p:nvPr/>
        </p:nvSpPr>
        <p:spPr>
          <a:xfrm>
            <a:off x="2052223" y="2145526"/>
            <a:ext cx="1975242" cy="584491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0" name="TextBox 27">
            <a:extLst>
              <a:ext uri="{FF2B5EF4-FFF2-40B4-BE49-F238E27FC236}">
                <a16:creationId xmlns="" xmlns:a16="http://schemas.microsoft.com/office/drawing/2014/main" id="{194B3E2D-D3CD-4198-9CA1-C63A1E08F42B}"/>
              </a:ext>
            </a:extLst>
          </p:cNvPr>
          <p:cNvSpPr txBox="1"/>
          <p:nvPr/>
        </p:nvSpPr>
        <p:spPr>
          <a:xfrm>
            <a:off x="8164536" y="1864966"/>
            <a:ext cx="1188469" cy="369332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插入标题</a:t>
            </a:r>
          </a:p>
        </p:txBody>
      </p:sp>
      <p:sp>
        <p:nvSpPr>
          <p:cNvPr id="51" name="TextBox 28">
            <a:extLst>
              <a:ext uri="{FF2B5EF4-FFF2-40B4-BE49-F238E27FC236}">
                <a16:creationId xmlns="" xmlns:a16="http://schemas.microsoft.com/office/drawing/2014/main" id="{3CE1237B-563D-4036-8CC5-98921FF7BDD4}"/>
              </a:ext>
            </a:extLst>
          </p:cNvPr>
          <p:cNvSpPr txBox="1"/>
          <p:nvPr/>
        </p:nvSpPr>
        <p:spPr>
          <a:xfrm>
            <a:off x="8164537" y="2160397"/>
            <a:ext cx="1975242" cy="584491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2" name="TextBox 27">
            <a:extLst>
              <a:ext uri="{FF2B5EF4-FFF2-40B4-BE49-F238E27FC236}">
                <a16:creationId xmlns="" xmlns:a16="http://schemas.microsoft.com/office/drawing/2014/main" id="{8C76677A-89FC-4BF7-BC6F-6E7692612CAF}"/>
              </a:ext>
            </a:extLst>
          </p:cNvPr>
          <p:cNvSpPr txBox="1"/>
          <p:nvPr/>
        </p:nvSpPr>
        <p:spPr>
          <a:xfrm>
            <a:off x="1708108" y="3114959"/>
            <a:ext cx="1430709" cy="369332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插入标题</a:t>
            </a:r>
          </a:p>
        </p:txBody>
      </p:sp>
      <p:sp>
        <p:nvSpPr>
          <p:cNvPr id="53" name="TextBox 28">
            <a:extLst>
              <a:ext uri="{FF2B5EF4-FFF2-40B4-BE49-F238E27FC236}">
                <a16:creationId xmlns="" xmlns:a16="http://schemas.microsoft.com/office/drawing/2014/main" id="{7E22DF7F-B219-493E-8121-6EAB5914866D}"/>
              </a:ext>
            </a:extLst>
          </p:cNvPr>
          <p:cNvSpPr txBox="1"/>
          <p:nvPr/>
        </p:nvSpPr>
        <p:spPr>
          <a:xfrm>
            <a:off x="1708109" y="3410390"/>
            <a:ext cx="1975242" cy="584491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4" name="TextBox 27">
            <a:extLst>
              <a:ext uri="{FF2B5EF4-FFF2-40B4-BE49-F238E27FC236}">
                <a16:creationId xmlns="" xmlns:a16="http://schemas.microsoft.com/office/drawing/2014/main" id="{0C92A44A-9247-433B-93C1-F5B9E339E664}"/>
              </a:ext>
            </a:extLst>
          </p:cNvPr>
          <p:cNvSpPr txBox="1"/>
          <p:nvPr/>
        </p:nvSpPr>
        <p:spPr>
          <a:xfrm>
            <a:off x="8642954" y="3137733"/>
            <a:ext cx="1206439" cy="369332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插入标题</a:t>
            </a:r>
          </a:p>
        </p:txBody>
      </p:sp>
      <p:sp>
        <p:nvSpPr>
          <p:cNvPr id="55" name="TextBox 28">
            <a:extLst>
              <a:ext uri="{FF2B5EF4-FFF2-40B4-BE49-F238E27FC236}">
                <a16:creationId xmlns="" xmlns:a16="http://schemas.microsoft.com/office/drawing/2014/main" id="{D4811AFB-60F6-4928-8B1B-677E2D87420B}"/>
              </a:ext>
            </a:extLst>
          </p:cNvPr>
          <p:cNvSpPr txBox="1"/>
          <p:nvPr/>
        </p:nvSpPr>
        <p:spPr>
          <a:xfrm>
            <a:off x="8642955" y="3433164"/>
            <a:ext cx="1975242" cy="584491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6" name="TextBox 27">
            <a:extLst>
              <a:ext uri="{FF2B5EF4-FFF2-40B4-BE49-F238E27FC236}">
                <a16:creationId xmlns="" xmlns:a16="http://schemas.microsoft.com/office/drawing/2014/main" id="{4338D7A4-0335-403A-9633-5E268B16E075}"/>
              </a:ext>
            </a:extLst>
          </p:cNvPr>
          <p:cNvSpPr txBox="1"/>
          <p:nvPr/>
        </p:nvSpPr>
        <p:spPr>
          <a:xfrm>
            <a:off x="2055505" y="4364603"/>
            <a:ext cx="1489298" cy="369332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插入标题</a:t>
            </a:r>
          </a:p>
        </p:txBody>
      </p:sp>
      <p:sp>
        <p:nvSpPr>
          <p:cNvPr id="57" name="TextBox 28">
            <a:extLst>
              <a:ext uri="{FF2B5EF4-FFF2-40B4-BE49-F238E27FC236}">
                <a16:creationId xmlns="" xmlns:a16="http://schemas.microsoft.com/office/drawing/2014/main" id="{194B22C7-38BA-4660-832A-F7342C35EF19}"/>
              </a:ext>
            </a:extLst>
          </p:cNvPr>
          <p:cNvSpPr txBox="1"/>
          <p:nvPr/>
        </p:nvSpPr>
        <p:spPr>
          <a:xfrm>
            <a:off x="2055505" y="4660034"/>
            <a:ext cx="1975242" cy="584491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8" name="TextBox 27">
            <a:extLst>
              <a:ext uri="{FF2B5EF4-FFF2-40B4-BE49-F238E27FC236}">
                <a16:creationId xmlns="" xmlns:a16="http://schemas.microsoft.com/office/drawing/2014/main" id="{EC018FB2-F9A9-4DFE-AE63-4249CA8FA465}"/>
              </a:ext>
            </a:extLst>
          </p:cNvPr>
          <p:cNvSpPr txBox="1"/>
          <p:nvPr/>
        </p:nvSpPr>
        <p:spPr>
          <a:xfrm>
            <a:off x="8268654" y="4378725"/>
            <a:ext cx="1186941" cy="369332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插入标题</a:t>
            </a:r>
          </a:p>
        </p:txBody>
      </p:sp>
      <p:sp>
        <p:nvSpPr>
          <p:cNvPr id="59" name="TextBox 28">
            <a:extLst>
              <a:ext uri="{FF2B5EF4-FFF2-40B4-BE49-F238E27FC236}">
                <a16:creationId xmlns="" xmlns:a16="http://schemas.microsoft.com/office/drawing/2014/main" id="{FB9D6093-20F5-48CF-9711-FD47BF3F1E89}"/>
              </a:ext>
            </a:extLst>
          </p:cNvPr>
          <p:cNvSpPr txBox="1"/>
          <p:nvPr/>
        </p:nvSpPr>
        <p:spPr>
          <a:xfrm>
            <a:off x="8268655" y="4674156"/>
            <a:ext cx="1975242" cy="584491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9858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0">
        <p14:warp dir="in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 nodeType="clickPar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 nodeType="afterGroup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7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37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37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 nodeType="afterGroup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3" presetClass="entr" presetSubtype="16" fill="hold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7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37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37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 nodeType="afterGroup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5" presetID="23" presetClass="entr" presetSubtype="16" fill="hold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38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338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 nodeType="afterGroup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0" presetID="23" presetClass="entr" presetSubtype="16" fill="hold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38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38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 nodeType="afterGroup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25" presetID="23" presetClass="entr" presetSubtype="16" fill="hold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38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38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 nodeType="afterGroup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30" presetID="23" presetClass="entr" presetSubtype="16" fill="hold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38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38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 nodeType="afterGroup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5" presetID="9" presetClass="entr" presetSubtype="0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37" dur="500"/>
                                            <p:tgtEl>
                                              <p:spTgt spid="338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 nodeType="afterGroup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39" presetID="9" presetClass="entr" presetSubtype="0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41" dur="500"/>
                                            <p:tgtEl>
                                              <p:spTgt spid="338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 nodeType="afterGroup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43" presetID="9" presetClass="entr" presetSubtype="0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45" dur="500"/>
                                            <p:tgtEl>
                                              <p:spTgt spid="338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 nodeType="afterGroup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47" presetID="9" presetClass="entr" presetSubtype="0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49" dur="500"/>
                                            <p:tgtEl>
                                              <p:spTgt spid="338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 nodeType="afterGroup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51" presetID="9" presetClass="entr" presetSubtype="0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53" dur="500"/>
                                            <p:tgtEl>
                                              <p:spTgt spid="338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 nodeType="afterGroup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55" presetID="9" presetClass="entr" presetSubtype="0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57" dur="500"/>
                                            <p:tgtEl>
                                              <p:spTgt spid="338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60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61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64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65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6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2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7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8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8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0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10500"/>
                                </p:stCondLst>
                                <p:childTnLst>
                                  <p:par>
                                    <p:cTn id="9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7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10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4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/>
          <p:bldP spid="47" grpId="0"/>
          <p:bldP spid="48" grpId="0"/>
          <p:bldP spid="49" grpId="0"/>
          <p:bldP spid="50" grpId="0"/>
          <p:bldP spid="51" grpId="0"/>
          <p:bldP spid="52" grpId="0"/>
          <p:bldP spid="53" grpId="0"/>
          <p:bldP spid="54" grpId="0"/>
          <p:bldP spid="55" grpId="0"/>
          <p:bldP spid="56" grpId="0"/>
          <p:bldP spid="57" grpId="0"/>
          <p:bldP spid="58" grpId="0"/>
          <p:bldP spid="5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 nodeType="clickPar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 nodeType="afterGroup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7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37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37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 nodeType="afterGroup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3" presetClass="entr" presetSubtype="16" fill="hold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7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37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37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 nodeType="afterGroup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5" presetID="23" presetClass="entr" presetSubtype="16" fill="hold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38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338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 nodeType="afterGroup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0" presetID="23" presetClass="entr" presetSubtype="16" fill="hold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38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38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 nodeType="afterGroup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25" presetID="23" presetClass="entr" presetSubtype="16" fill="hold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38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38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 nodeType="afterGroup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30" presetID="23" presetClass="entr" presetSubtype="16" fill="hold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38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38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 nodeType="afterGroup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5" presetID="9" presetClass="entr" presetSubtype="0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37" dur="500"/>
                                            <p:tgtEl>
                                              <p:spTgt spid="338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 nodeType="afterGroup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39" presetID="9" presetClass="entr" presetSubtype="0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41" dur="500"/>
                                            <p:tgtEl>
                                              <p:spTgt spid="338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 nodeType="afterGroup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43" presetID="9" presetClass="entr" presetSubtype="0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45" dur="500"/>
                                            <p:tgtEl>
                                              <p:spTgt spid="338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 nodeType="afterGroup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47" presetID="9" presetClass="entr" presetSubtype="0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49" dur="500"/>
                                            <p:tgtEl>
                                              <p:spTgt spid="338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 nodeType="afterGroup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51" presetID="9" presetClass="entr" presetSubtype="0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53" dur="500"/>
                                            <p:tgtEl>
                                              <p:spTgt spid="338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 nodeType="afterGroup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55" presetID="9" presetClass="entr" presetSubtype="0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57" dur="500"/>
                                            <p:tgtEl>
                                              <p:spTgt spid="338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6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2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7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8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8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0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10500"/>
                                </p:stCondLst>
                                <p:childTnLst>
                                  <p:par>
                                    <p:cTn id="9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7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10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4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/>
          <p:bldP spid="47" grpId="0"/>
          <p:bldP spid="48" grpId="0"/>
          <p:bldP spid="49" grpId="0"/>
          <p:bldP spid="50" grpId="0"/>
          <p:bldP spid="51" grpId="0"/>
          <p:bldP spid="52" grpId="0"/>
          <p:bldP spid="53" grpId="0"/>
          <p:bldP spid="54" grpId="0"/>
          <p:bldP spid="55" grpId="0"/>
          <p:bldP spid="56" grpId="0"/>
          <p:bldP spid="57" grpId="0"/>
          <p:bldP spid="58" grpId="0"/>
          <p:bldP spid="59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D0F27A5D-82DF-42E9-AC11-6D1761B77AC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70" b="777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28B85251-A941-4E7C-B5D7-BDE868265CD1}"/>
              </a:ext>
            </a:extLst>
          </p:cNvPr>
          <p:cNvSpPr/>
          <p:nvPr/>
        </p:nvSpPr>
        <p:spPr>
          <a:xfrm>
            <a:off x="-7620" y="1773820"/>
            <a:ext cx="12199620" cy="3310359"/>
          </a:xfrm>
          <a:prstGeom prst="rect">
            <a:avLst/>
          </a:prstGeom>
          <a:solidFill>
            <a:schemeClr val="bg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C98EC884-B73B-4660-86B8-4139212F00FA}"/>
              </a:ext>
            </a:extLst>
          </p:cNvPr>
          <p:cNvGrpSpPr/>
          <p:nvPr/>
        </p:nvGrpSpPr>
        <p:grpSpPr>
          <a:xfrm>
            <a:off x="5259070" y="2091689"/>
            <a:ext cx="4078582" cy="2674620"/>
            <a:chOff x="5166360" y="2164080"/>
            <a:chExt cx="4078582" cy="2674620"/>
          </a:xfrm>
        </p:grpSpPr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5A4E5255-95A6-450B-BF75-B0C92F4653D3}"/>
                </a:ext>
              </a:extLst>
            </p:cNvPr>
            <p:cNvSpPr/>
            <p:nvPr/>
          </p:nvSpPr>
          <p:spPr>
            <a:xfrm>
              <a:off x="6032864" y="2526714"/>
              <a:ext cx="295465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600" b="1" kern="1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单击输入标题</a:t>
              </a:r>
              <a:endParaRPr lang="zh-CN" altLang="zh-CN" sz="3600" b="1" kern="1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4" name="TextBox 23">
              <a:extLst>
                <a:ext uri="{FF2B5EF4-FFF2-40B4-BE49-F238E27FC236}">
                  <a16:creationId xmlns="" xmlns:a16="http://schemas.microsoft.com/office/drawing/2014/main" id="{A5F29335-719C-45EC-BDEC-545F736FF6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68330" y="3342689"/>
              <a:ext cx="1504950" cy="25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>
              <a:lvl1pPr marL="285750" indent="-28575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buFont typeface="Wingdings" panose="05000000000000000000" pitchFamily="2" charset="2"/>
                <a:buChar char="ü"/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cs typeface="+mn-ea"/>
                  <a:sym typeface="+mn-lt"/>
                </a:rPr>
                <a:t>添加文字标题一</a:t>
              </a:r>
            </a:p>
          </p:txBody>
        </p:sp>
        <p:sp>
          <p:nvSpPr>
            <p:cNvPr id="15" name="TextBox 24">
              <a:extLst>
                <a:ext uri="{FF2B5EF4-FFF2-40B4-BE49-F238E27FC236}">
                  <a16:creationId xmlns="" xmlns:a16="http://schemas.microsoft.com/office/drawing/2014/main" id="{ED22FED4-030C-4C77-9996-D0EA68ACEA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68330" y="3671301"/>
              <a:ext cx="1504950" cy="25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>
              <a:lvl1pPr marL="285750" indent="-28575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buFont typeface="Wingdings" panose="05000000000000000000" pitchFamily="2" charset="2"/>
                <a:buChar char="ü"/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cs typeface="+mn-ea"/>
                  <a:sym typeface="+mn-lt"/>
                </a:rPr>
                <a:t>添加文字标题二</a:t>
              </a:r>
            </a:p>
          </p:txBody>
        </p:sp>
        <p:sp>
          <p:nvSpPr>
            <p:cNvPr id="16" name="TextBox 25">
              <a:extLst>
                <a:ext uri="{FF2B5EF4-FFF2-40B4-BE49-F238E27FC236}">
                  <a16:creationId xmlns="" xmlns:a16="http://schemas.microsoft.com/office/drawing/2014/main" id="{49F668C1-0F0A-40D9-B797-AC93FBD87BC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68330" y="4020551"/>
              <a:ext cx="1504950" cy="25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>
              <a:lvl1pPr marL="285750" indent="-28575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buFont typeface="Wingdings" panose="05000000000000000000" pitchFamily="2" charset="2"/>
                <a:buChar char="ü"/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cs typeface="+mn-ea"/>
                  <a:sym typeface="+mn-lt"/>
                </a:rPr>
                <a:t>添加文字标题三</a:t>
              </a:r>
            </a:p>
          </p:txBody>
        </p:sp>
        <p:sp>
          <p:nvSpPr>
            <p:cNvPr id="17" name="TextBox 23">
              <a:extLst>
                <a:ext uri="{FF2B5EF4-FFF2-40B4-BE49-F238E27FC236}">
                  <a16:creationId xmlns="" xmlns:a16="http://schemas.microsoft.com/office/drawing/2014/main" id="{7E6629DC-3CB0-4FA1-A69D-B05C01273F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41580" y="3377614"/>
              <a:ext cx="1503362" cy="25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>
              <a:lvl1pPr marL="285750" indent="-28575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buFont typeface="Wingdings" panose="05000000000000000000" pitchFamily="2" charset="2"/>
                <a:buChar char="ü"/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cs typeface="+mn-ea"/>
                  <a:sym typeface="+mn-lt"/>
                </a:rPr>
                <a:t>添加文字标题四</a:t>
              </a:r>
            </a:p>
          </p:txBody>
        </p:sp>
        <p:sp>
          <p:nvSpPr>
            <p:cNvPr id="18" name="TextBox 24">
              <a:extLst>
                <a:ext uri="{FF2B5EF4-FFF2-40B4-BE49-F238E27FC236}">
                  <a16:creationId xmlns="" xmlns:a16="http://schemas.microsoft.com/office/drawing/2014/main" id="{034E774F-BF92-42F3-854F-24EC03E7FE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41580" y="3704639"/>
              <a:ext cx="1503362" cy="25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>
              <a:lvl1pPr marL="285750" indent="-28575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buFont typeface="Wingdings" panose="05000000000000000000" pitchFamily="2" charset="2"/>
                <a:buChar char="ü"/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cs typeface="+mn-ea"/>
                  <a:sym typeface="+mn-lt"/>
                </a:rPr>
                <a:t>添加文字标题五</a:t>
              </a:r>
            </a:p>
          </p:txBody>
        </p:sp>
        <p:sp>
          <p:nvSpPr>
            <p:cNvPr id="19" name="TextBox 25">
              <a:extLst>
                <a:ext uri="{FF2B5EF4-FFF2-40B4-BE49-F238E27FC236}">
                  <a16:creationId xmlns="" xmlns:a16="http://schemas.microsoft.com/office/drawing/2014/main" id="{90E9C91D-5116-4D5A-A510-5897E2B141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41580" y="4055476"/>
              <a:ext cx="1503362" cy="25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>
              <a:lvl1pPr marL="285750" indent="-28575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buFont typeface="Wingdings" panose="05000000000000000000" pitchFamily="2" charset="2"/>
                <a:buChar char="ü"/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cs typeface="+mn-ea"/>
                  <a:sym typeface="+mn-lt"/>
                </a:rPr>
                <a:t>添加文字标题六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="" xmlns:a16="http://schemas.microsoft.com/office/drawing/2014/main" id="{203B221C-6C0D-4918-9078-61876013EA75}"/>
                </a:ext>
              </a:extLst>
            </p:cNvPr>
            <p:cNvCxnSpPr/>
            <p:nvPr/>
          </p:nvCxnSpPr>
          <p:spPr>
            <a:xfrm>
              <a:off x="5166360" y="2164080"/>
              <a:ext cx="0" cy="267462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dash"/>
              <a:miter lim="800000"/>
            </a:ln>
            <a:effectLst/>
          </p:spPr>
        </p:cxnSp>
      </p:grpSp>
      <p:sp>
        <p:nvSpPr>
          <p:cNvPr id="4" name="椭圆 3">
            <a:extLst>
              <a:ext uri="{FF2B5EF4-FFF2-40B4-BE49-F238E27FC236}">
                <a16:creationId xmlns="" xmlns:a16="http://schemas.microsoft.com/office/drawing/2014/main" id="{2704F1DF-012D-44E5-A8E7-2177C2F38E60}"/>
              </a:ext>
            </a:extLst>
          </p:cNvPr>
          <p:cNvSpPr/>
          <p:nvPr/>
        </p:nvSpPr>
        <p:spPr>
          <a:xfrm>
            <a:off x="1459049" y="2319612"/>
            <a:ext cx="2046510" cy="20465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8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775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Rectangle 6">
            <a:extLst>
              <a:ext uri="{FF2B5EF4-FFF2-40B4-BE49-F238E27FC236}">
                <a16:creationId xmlns="" xmlns:a16="http://schemas.microsoft.com/office/drawing/2014/main" id="{7808B58B-A88B-48ED-A57E-9B0A930CFEED}"/>
              </a:ext>
            </a:extLst>
          </p:cNvPr>
          <p:cNvSpPr/>
          <p:nvPr/>
        </p:nvSpPr>
        <p:spPr>
          <a:xfrm>
            <a:off x="6096000" y="2645955"/>
            <a:ext cx="4504923" cy="4130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Ins="96000" rtlCol="0" anchor="ctr"/>
          <a:lstStyle/>
          <a:p>
            <a:r>
              <a:rPr lang="en-US" altLang="zh-CN" sz="1867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 </a:t>
            </a:r>
            <a:r>
              <a:rPr lang="zh-CN" altLang="en-US" sz="1867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年度工作概述</a:t>
            </a:r>
            <a:endParaRPr lang="en-US" sz="1867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7" name="Rectangle 8">
            <a:extLst>
              <a:ext uri="{FF2B5EF4-FFF2-40B4-BE49-F238E27FC236}">
                <a16:creationId xmlns="" xmlns:a16="http://schemas.microsoft.com/office/drawing/2014/main" id="{ACD7BA21-61E3-4809-A07A-7B88C4464F6F}"/>
              </a:ext>
            </a:extLst>
          </p:cNvPr>
          <p:cNvSpPr/>
          <p:nvPr/>
        </p:nvSpPr>
        <p:spPr>
          <a:xfrm>
            <a:off x="6096000" y="3386327"/>
            <a:ext cx="4504923" cy="4130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Ins="96000" rtlCol="0" anchor="ctr"/>
          <a:lstStyle/>
          <a:p>
            <a:r>
              <a:rPr lang="en-US" altLang="zh-CN" sz="1867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 </a:t>
            </a:r>
            <a:r>
              <a:rPr lang="zh-CN" altLang="en-US" sz="1867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工作完成情况</a:t>
            </a:r>
            <a:endParaRPr lang="en-US" sz="1867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8" name="Rectangle 11">
            <a:extLst>
              <a:ext uri="{FF2B5EF4-FFF2-40B4-BE49-F238E27FC236}">
                <a16:creationId xmlns="" xmlns:a16="http://schemas.microsoft.com/office/drawing/2014/main" id="{7DBDFCB9-445D-4753-8B8C-D4B3F1BB0067}"/>
              </a:ext>
            </a:extLst>
          </p:cNvPr>
          <p:cNvSpPr/>
          <p:nvPr/>
        </p:nvSpPr>
        <p:spPr>
          <a:xfrm>
            <a:off x="6096000" y="4113009"/>
            <a:ext cx="4504923" cy="4130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Ins="96000" rtlCol="0" anchor="ctr"/>
          <a:lstStyle/>
          <a:p>
            <a:r>
              <a:rPr lang="en-US" altLang="zh-CN" sz="1867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 </a:t>
            </a:r>
            <a:r>
              <a:rPr lang="zh-CN" altLang="en-US" sz="1867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成功项目展示</a:t>
            </a:r>
            <a:endParaRPr lang="en-US" sz="1867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9" name="Rectangle 15">
            <a:extLst>
              <a:ext uri="{FF2B5EF4-FFF2-40B4-BE49-F238E27FC236}">
                <a16:creationId xmlns="" xmlns:a16="http://schemas.microsoft.com/office/drawing/2014/main" id="{C85CF729-CAAA-4474-8165-CBE67A334D5B}"/>
              </a:ext>
            </a:extLst>
          </p:cNvPr>
          <p:cNvSpPr/>
          <p:nvPr/>
        </p:nvSpPr>
        <p:spPr>
          <a:xfrm>
            <a:off x="6096000" y="4839691"/>
            <a:ext cx="4504923" cy="4130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Ins="96000" rtlCol="0" anchor="ctr"/>
          <a:lstStyle/>
          <a:p>
            <a:r>
              <a:rPr lang="en-US" altLang="zh-CN" sz="1867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 </a:t>
            </a:r>
            <a:r>
              <a:rPr lang="zh-CN" altLang="en-US" sz="1867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明年工作计划</a:t>
            </a:r>
            <a:endParaRPr lang="en-US" sz="1867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00" name="TextBox 31">
            <a:extLst>
              <a:ext uri="{FF2B5EF4-FFF2-40B4-BE49-F238E27FC236}">
                <a16:creationId xmlns="" xmlns:a16="http://schemas.microsoft.com/office/drawing/2014/main" id="{0F36EF5A-5DEA-4360-B862-21AB50D159BC}"/>
              </a:ext>
            </a:extLst>
          </p:cNvPr>
          <p:cNvSpPr txBox="1"/>
          <p:nvPr/>
        </p:nvSpPr>
        <p:spPr>
          <a:xfrm>
            <a:off x="5992424" y="1356139"/>
            <a:ext cx="1334533" cy="995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267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目录</a:t>
            </a:r>
            <a:endParaRPr lang="tr-TR" sz="4267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tr-TR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CONTENTS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D7291C17-4D5C-4D4C-B86D-A321544A267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69"/>
          <a:stretch/>
        </p:blipFill>
        <p:spPr>
          <a:xfrm>
            <a:off x="0" y="12269"/>
            <a:ext cx="4865045" cy="6845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016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6" grpId="0" animBg="1"/>
      <p:bldP spid="397" grpId="0" animBg="1"/>
      <p:bldP spid="398" grpId="0" animBg="1"/>
      <p:bldP spid="399" grpId="0" animBg="1"/>
      <p:bldP spid="40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Freeform 5"/>
          <p:cNvSpPr>
            <a:spLocks/>
          </p:cNvSpPr>
          <p:nvPr/>
        </p:nvSpPr>
        <p:spPr bwMode="auto">
          <a:xfrm>
            <a:off x="4269297" y="2095423"/>
            <a:ext cx="1820153" cy="2183857"/>
          </a:xfrm>
          <a:custGeom>
            <a:avLst/>
            <a:gdLst/>
            <a:ahLst/>
            <a:cxnLst>
              <a:cxn ang="0">
                <a:pos x="829" y="805"/>
              </a:cxn>
              <a:cxn ang="0">
                <a:pos x="645" y="1333"/>
              </a:cxn>
              <a:cxn ang="0">
                <a:pos x="0" y="805"/>
              </a:cxn>
              <a:cxn ang="0">
                <a:pos x="1111" y="0"/>
              </a:cxn>
              <a:cxn ang="0">
                <a:pos x="1111" y="1"/>
              </a:cxn>
              <a:cxn ang="0">
                <a:pos x="829" y="805"/>
              </a:cxn>
            </a:cxnLst>
            <a:rect l="0" t="0" r="r" b="b"/>
            <a:pathLst>
              <a:path w="1111" h="1333">
                <a:moveTo>
                  <a:pt x="829" y="805"/>
                </a:moveTo>
                <a:lnTo>
                  <a:pt x="645" y="1333"/>
                </a:lnTo>
                <a:lnTo>
                  <a:pt x="0" y="805"/>
                </a:lnTo>
                <a:lnTo>
                  <a:pt x="1111" y="0"/>
                </a:lnTo>
                <a:lnTo>
                  <a:pt x="1111" y="1"/>
                </a:lnTo>
                <a:lnTo>
                  <a:pt x="829" y="805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4365" tIns="47184" rIns="94365" bIns="4718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327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0" name="Freeform 6"/>
          <p:cNvSpPr>
            <a:spLocks/>
          </p:cNvSpPr>
          <p:nvPr/>
        </p:nvSpPr>
        <p:spPr bwMode="auto">
          <a:xfrm>
            <a:off x="5627447" y="2097062"/>
            <a:ext cx="2288708" cy="1317195"/>
          </a:xfrm>
          <a:custGeom>
            <a:avLst/>
            <a:gdLst/>
            <a:ahLst/>
            <a:cxnLst>
              <a:cxn ang="0">
                <a:pos x="1397" y="804"/>
              </a:cxn>
              <a:cxn ang="0">
                <a:pos x="579" y="804"/>
              </a:cxn>
              <a:cxn ang="0">
                <a:pos x="0" y="804"/>
              </a:cxn>
              <a:cxn ang="0">
                <a:pos x="282" y="0"/>
              </a:cxn>
              <a:cxn ang="0">
                <a:pos x="1397" y="804"/>
              </a:cxn>
            </a:cxnLst>
            <a:rect l="0" t="0" r="r" b="b"/>
            <a:pathLst>
              <a:path w="1397" h="804">
                <a:moveTo>
                  <a:pt x="1397" y="804"/>
                </a:moveTo>
                <a:lnTo>
                  <a:pt x="579" y="804"/>
                </a:lnTo>
                <a:lnTo>
                  <a:pt x="0" y="804"/>
                </a:lnTo>
                <a:lnTo>
                  <a:pt x="282" y="0"/>
                </a:lnTo>
                <a:lnTo>
                  <a:pt x="1397" y="804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4365" tIns="47184" rIns="94365" bIns="4718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327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1" name="Freeform 7"/>
          <p:cNvSpPr>
            <a:spLocks/>
          </p:cNvSpPr>
          <p:nvPr/>
        </p:nvSpPr>
        <p:spPr bwMode="auto">
          <a:xfrm>
            <a:off x="6576025" y="3414257"/>
            <a:ext cx="1340131" cy="2151090"/>
          </a:xfrm>
          <a:custGeom>
            <a:avLst/>
            <a:gdLst/>
            <a:ahLst/>
            <a:cxnLst>
              <a:cxn ang="0">
                <a:pos x="167" y="564"/>
              </a:cxn>
              <a:cxn ang="0">
                <a:pos x="0" y="0"/>
              </a:cxn>
              <a:cxn ang="0">
                <a:pos x="818" y="0"/>
              </a:cxn>
              <a:cxn ang="0">
                <a:pos x="388" y="1313"/>
              </a:cxn>
              <a:cxn ang="0">
                <a:pos x="167" y="564"/>
              </a:cxn>
            </a:cxnLst>
            <a:rect l="0" t="0" r="r" b="b"/>
            <a:pathLst>
              <a:path w="818" h="1313">
                <a:moveTo>
                  <a:pt x="167" y="564"/>
                </a:moveTo>
                <a:lnTo>
                  <a:pt x="0" y="0"/>
                </a:lnTo>
                <a:lnTo>
                  <a:pt x="818" y="0"/>
                </a:lnTo>
                <a:lnTo>
                  <a:pt x="388" y="1313"/>
                </a:lnTo>
                <a:lnTo>
                  <a:pt x="167" y="564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4365" tIns="47184" rIns="94365" bIns="4718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327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2" name="Freeform 8"/>
          <p:cNvSpPr>
            <a:spLocks/>
          </p:cNvSpPr>
          <p:nvPr/>
        </p:nvSpPr>
        <p:spPr bwMode="auto">
          <a:xfrm>
            <a:off x="4952467" y="4338258"/>
            <a:ext cx="2259219" cy="1227090"/>
          </a:xfrm>
          <a:custGeom>
            <a:avLst/>
            <a:gdLst/>
            <a:ahLst/>
            <a:cxnLst>
              <a:cxn ang="0">
                <a:pos x="1379" y="749"/>
              </a:cxn>
              <a:cxn ang="0">
                <a:pos x="0" y="749"/>
              </a:cxn>
              <a:cxn ang="0">
                <a:pos x="661" y="321"/>
              </a:cxn>
              <a:cxn ang="0">
                <a:pos x="1158" y="0"/>
              </a:cxn>
              <a:cxn ang="0">
                <a:pos x="1379" y="749"/>
              </a:cxn>
            </a:cxnLst>
            <a:rect l="0" t="0" r="r" b="b"/>
            <a:pathLst>
              <a:path w="1379" h="749">
                <a:moveTo>
                  <a:pt x="1379" y="749"/>
                </a:moveTo>
                <a:lnTo>
                  <a:pt x="0" y="749"/>
                </a:lnTo>
                <a:lnTo>
                  <a:pt x="661" y="321"/>
                </a:lnTo>
                <a:lnTo>
                  <a:pt x="1158" y="0"/>
                </a:lnTo>
                <a:lnTo>
                  <a:pt x="1379" y="749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4365" tIns="47184" rIns="94365" bIns="4718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327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3" name="Freeform 9"/>
          <p:cNvSpPr>
            <a:spLocks/>
          </p:cNvSpPr>
          <p:nvPr/>
        </p:nvSpPr>
        <p:spPr bwMode="auto">
          <a:xfrm>
            <a:off x="4269295" y="3414257"/>
            <a:ext cx="1766089" cy="215109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45" y="528"/>
              </a:cxn>
              <a:cxn ang="0">
                <a:pos x="1075" y="880"/>
              </a:cxn>
              <a:cxn ang="0">
                <a:pos x="1078" y="885"/>
              </a:cxn>
              <a:cxn ang="0">
                <a:pos x="417" y="1313"/>
              </a:cxn>
              <a:cxn ang="0">
                <a:pos x="0" y="0"/>
              </a:cxn>
            </a:cxnLst>
            <a:rect l="0" t="0" r="r" b="b"/>
            <a:pathLst>
              <a:path w="1078" h="1313">
                <a:moveTo>
                  <a:pt x="0" y="0"/>
                </a:moveTo>
                <a:lnTo>
                  <a:pt x="645" y="528"/>
                </a:lnTo>
                <a:lnTo>
                  <a:pt x="1075" y="880"/>
                </a:lnTo>
                <a:lnTo>
                  <a:pt x="1078" y="885"/>
                </a:lnTo>
                <a:lnTo>
                  <a:pt x="417" y="131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94365" tIns="47184" rIns="94365" bIns="4718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327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4909733" y="3068327"/>
            <a:ext cx="436754" cy="583198"/>
            <a:chOff x="754063" y="1211263"/>
            <a:chExt cx="269875" cy="360363"/>
          </a:xfrm>
          <a:solidFill>
            <a:schemeClr val="bg1"/>
          </a:solidFill>
        </p:grpSpPr>
        <p:sp>
          <p:nvSpPr>
            <p:cNvPr id="13" name="Freeform 9"/>
            <p:cNvSpPr>
              <a:spLocks noEditPoints="1"/>
            </p:cNvSpPr>
            <p:nvPr/>
          </p:nvSpPr>
          <p:spPr bwMode="auto">
            <a:xfrm>
              <a:off x="754063" y="1211263"/>
              <a:ext cx="269875" cy="360363"/>
            </a:xfrm>
            <a:custGeom>
              <a:avLst/>
              <a:gdLst/>
              <a:ahLst/>
              <a:cxnLst>
                <a:cxn ang="0">
                  <a:pos x="80" y="50"/>
                </a:cxn>
                <a:cxn ang="0">
                  <a:pos x="80" y="35"/>
                </a:cxn>
                <a:cxn ang="0">
                  <a:pos x="46" y="0"/>
                </a:cxn>
                <a:cxn ang="0">
                  <a:pos x="11" y="35"/>
                </a:cxn>
                <a:cxn ang="0">
                  <a:pos x="11" y="50"/>
                </a:cxn>
                <a:cxn ang="0">
                  <a:pos x="0" y="61"/>
                </a:cxn>
                <a:cxn ang="0">
                  <a:pos x="0" y="88"/>
                </a:cxn>
                <a:cxn ang="0">
                  <a:pos x="34" y="123"/>
                </a:cxn>
                <a:cxn ang="0">
                  <a:pos x="57" y="123"/>
                </a:cxn>
                <a:cxn ang="0">
                  <a:pos x="92" y="88"/>
                </a:cxn>
                <a:cxn ang="0">
                  <a:pos x="92" y="61"/>
                </a:cxn>
                <a:cxn ang="0">
                  <a:pos x="80" y="50"/>
                </a:cxn>
                <a:cxn ang="0">
                  <a:pos x="19" y="35"/>
                </a:cxn>
                <a:cxn ang="0">
                  <a:pos x="46" y="8"/>
                </a:cxn>
                <a:cxn ang="0">
                  <a:pos x="73" y="35"/>
                </a:cxn>
                <a:cxn ang="0">
                  <a:pos x="73" y="50"/>
                </a:cxn>
                <a:cxn ang="0">
                  <a:pos x="65" y="50"/>
                </a:cxn>
                <a:cxn ang="0">
                  <a:pos x="65" y="35"/>
                </a:cxn>
                <a:cxn ang="0">
                  <a:pos x="46" y="15"/>
                </a:cxn>
                <a:cxn ang="0">
                  <a:pos x="27" y="35"/>
                </a:cxn>
                <a:cxn ang="0">
                  <a:pos x="27" y="50"/>
                </a:cxn>
                <a:cxn ang="0">
                  <a:pos x="19" y="50"/>
                </a:cxn>
                <a:cxn ang="0">
                  <a:pos x="19" y="35"/>
                </a:cxn>
                <a:cxn ang="0">
                  <a:pos x="61" y="35"/>
                </a:cxn>
                <a:cxn ang="0">
                  <a:pos x="61" y="50"/>
                </a:cxn>
                <a:cxn ang="0">
                  <a:pos x="31" y="50"/>
                </a:cxn>
                <a:cxn ang="0">
                  <a:pos x="31" y="35"/>
                </a:cxn>
                <a:cxn ang="0">
                  <a:pos x="46" y="19"/>
                </a:cxn>
                <a:cxn ang="0">
                  <a:pos x="61" y="35"/>
                </a:cxn>
                <a:cxn ang="0">
                  <a:pos x="84" y="73"/>
                </a:cxn>
                <a:cxn ang="0">
                  <a:pos x="84" y="88"/>
                </a:cxn>
                <a:cxn ang="0">
                  <a:pos x="57" y="115"/>
                </a:cxn>
                <a:cxn ang="0">
                  <a:pos x="34" y="115"/>
                </a:cxn>
                <a:cxn ang="0">
                  <a:pos x="8" y="88"/>
                </a:cxn>
                <a:cxn ang="0">
                  <a:pos x="8" y="61"/>
                </a:cxn>
                <a:cxn ang="0">
                  <a:pos x="11" y="58"/>
                </a:cxn>
                <a:cxn ang="0">
                  <a:pos x="80" y="58"/>
                </a:cxn>
                <a:cxn ang="0">
                  <a:pos x="84" y="61"/>
                </a:cxn>
                <a:cxn ang="0">
                  <a:pos x="84" y="73"/>
                </a:cxn>
                <a:cxn ang="0">
                  <a:pos x="84" y="73"/>
                </a:cxn>
                <a:cxn ang="0">
                  <a:pos x="84" y="73"/>
                </a:cxn>
              </a:cxnLst>
              <a:rect l="0" t="0" r="r" b="b"/>
              <a:pathLst>
                <a:path w="92" h="123">
                  <a:moveTo>
                    <a:pt x="80" y="50"/>
                  </a:moveTo>
                  <a:cubicBezTo>
                    <a:pt x="80" y="35"/>
                    <a:pt x="80" y="35"/>
                    <a:pt x="80" y="35"/>
                  </a:cubicBezTo>
                  <a:cubicBezTo>
                    <a:pt x="80" y="16"/>
                    <a:pt x="65" y="0"/>
                    <a:pt x="46" y="0"/>
                  </a:cubicBezTo>
                  <a:cubicBezTo>
                    <a:pt x="27" y="0"/>
                    <a:pt x="11" y="16"/>
                    <a:pt x="11" y="35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5" y="50"/>
                    <a:pt x="0" y="55"/>
                    <a:pt x="0" y="61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107"/>
                    <a:pt x="15" y="123"/>
                    <a:pt x="34" y="123"/>
                  </a:cubicBezTo>
                  <a:cubicBezTo>
                    <a:pt x="57" y="123"/>
                    <a:pt x="57" y="123"/>
                    <a:pt x="57" y="123"/>
                  </a:cubicBezTo>
                  <a:cubicBezTo>
                    <a:pt x="76" y="123"/>
                    <a:pt x="92" y="107"/>
                    <a:pt x="92" y="88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92" y="55"/>
                    <a:pt x="87" y="50"/>
                    <a:pt x="80" y="50"/>
                  </a:cubicBezTo>
                  <a:close/>
                  <a:moveTo>
                    <a:pt x="19" y="35"/>
                  </a:moveTo>
                  <a:cubicBezTo>
                    <a:pt x="19" y="20"/>
                    <a:pt x="31" y="8"/>
                    <a:pt x="46" y="8"/>
                  </a:cubicBezTo>
                  <a:cubicBezTo>
                    <a:pt x="61" y="8"/>
                    <a:pt x="73" y="20"/>
                    <a:pt x="73" y="35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5" y="24"/>
                    <a:pt x="56" y="15"/>
                    <a:pt x="46" y="15"/>
                  </a:cubicBezTo>
                  <a:cubicBezTo>
                    <a:pt x="35" y="15"/>
                    <a:pt x="27" y="24"/>
                    <a:pt x="27" y="35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19" y="50"/>
                    <a:pt x="19" y="50"/>
                    <a:pt x="19" y="50"/>
                  </a:cubicBezTo>
                  <a:lnTo>
                    <a:pt x="19" y="35"/>
                  </a:lnTo>
                  <a:close/>
                  <a:moveTo>
                    <a:pt x="61" y="35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26"/>
                    <a:pt x="37" y="19"/>
                    <a:pt x="46" y="19"/>
                  </a:cubicBezTo>
                  <a:cubicBezTo>
                    <a:pt x="54" y="19"/>
                    <a:pt x="61" y="26"/>
                    <a:pt x="61" y="35"/>
                  </a:cubicBezTo>
                  <a:close/>
                  <a:moveTo>
                    <a:pt x="84" y="73"/>
                  </a:moveTo>
                  <a:cubicBezTo>
                    <a:pt x="84" y="88"/>
                    <a:pt x="84" y="88"/>
                    <a:pt x="84" y="88"/>
                  </a:cubicBezTo>
                  <a:cubicBezTo>
                    <a:pt x="84" y="103"/>
                    <a:pt x="72" y="115"/>
                    <a:pt x="57" y="115"/>
                  </a:cubicBezTo>
                  <a:cubicBezTo>
                    <a:pt x="34" y="115"/>
                    <a:pt x="34" y="115"/>
                    <a:pt x="34" y="115"/>
                  </a:cubicBezTo>
                  <a:cubicBezTo>
                    <a:pt x="20" y="115"/>
                    <a:pt x="8" y="103"/>
                    <a:pt x="8" y="88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8" y="59"/>
                    <a:pt x="9" y="58"/>
                    <a:pt x="11" y="58"/>
                  </a:cubicBezTo>
                  <a:cubicBezTo>
                    <a:pt x="80" y="58"/>
                    <a:pt x="80" y="58"/>
                    <a:pt x="80" y="58"/>
                  </a:cubicBezTo>
                  <a:cubicBezTo>
                    <a:pt x="83" y="58"/>
                    <a:pt x="84" y="59"/>
                    <a:pt x="84" y="61"/>
                  </a:cubicBezTo>
                  <a:lnTo>
                    <a:pt x="84" y="73"/>
                  </a:lnTo>
                  <a:close/>
                  <a:moveTo>
                    <a:pt x="84" y="73"/>
                  </a:moveTo>
                  <a:cubicBezTo>
                    <a:pt x="84" y="73"/>
                    <a:pt x="84" y="73"/>
                    <a:pt x="84" y="7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4365" tIns="47184" rIns="94365" bIns="4718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2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0"/>
            <p:cNvSpPr>
              <a:spLocks noEditPoints="1"/>
            </p:cNvSpPr>
            <p:nvPr/>
          </p:nvSpPr>
          <p:spPr bwMode="auto">
            <a:xfrm>
              <a:off x="865188" y="1425576"/>
              <a:ext cx="47625" cy="6667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8"/>
                </a:cxn>
                <a:cxn ang="0">
                  <a:pos x="3" y="18"/>
                </a:cxn>
                <a:cxn ang="0">
                  <a:pos x="8" y="23"/>
                </a:cxn>
                <a:cxn ang="0">
                  <a:pos x="13" y="18"/>
                </a:cxn>
                <a:cxn ang="0">
                  <a:pos x="16" y="8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6" h="23">
                  <a:moveTo>
                    <a:pt x="8" y="0"/>
                  </a:moveTo>
                  <a:cubicBezTo>
                    <a:pt x="4" y="0"/>
                    <a:pt x="0" y="3"/>
                    <a:pt x="0" y="8"/>
                  </a:cubicBezTo>
                  <a:cubicBezTo>
                    <a:pt x="0" y="10"/>
                    <a:pt x="1" y="14"/>
                    <a:pt x="3" y="18"/>
                  </a:cubicBezTo>
                  <a:cubicBezTo>
                    <a:pt x="4" y="21"/>
                    <a:pt x="5" y="23"/>
                    <a:pt x="8" y="23"/>
                  </a:cubicBezTo>
                  <a:cubicBezTo>
                    <a:pt x="11" y="23"/>
                    <a:pt x="12" y="21"/>
                    <a:pt x="13" y="18"/>
                  </a:cubicBezTo>
                  <a:cubicBezTo>
                    <a:pt x="14" y="14"/>
                    <a:pt x="16" y="10"/>
                    <a:pt x="16" y="8"/>
                  </a:cubicBezTo>
                  <a:cubicBezTo>
                    <a:pt x="16" y="3"/>
                    <a:pt x="12" y="0"/>
                    <a:pt x="8" y="0"/>
                  </a:cubicBezTo>
                  <a:close/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4365" tIns="47184" rIns="94365" bIns="4718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2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5" name="Freeform 90"/>
          <p:cNvSpPr>
            <a:spLocks noEditPoints="1"/>
          </p:cNvSpPr>
          <p:nvPr/>
        </p:nvSpPr>
        <p:spPr bwMode="auto">
          <a:xfrm>
            <a:off x="6193871" y="2671359"/>
            <a:ext cx="520137" cy="520137"/>
          </a:xfrm>
          <a:custGeom>
            <a:avLst/>
            <a:gdLst/>
            <a:ahLst/>
            <a:cxnLst>
              <a:cxn ang="0">
                <a:pos x="77" y="14"/>
              </a:cxn>
              <a:cxn ang="0">
                <a:pos x="51" y="34"/>
              </a:cxn>
              <a:cxn ang="0">
                <a:pos x="0" y="54"/>
              </a:cxn>
              <a:cxn ang="0">
                <a:pos x="23" y="80"/>
              </a:cxn>
              <a:cxn ang="0">
                <a:pos x="31" y="123"/>
              </a:cxn>
              <a:cxn ang="0">
                <a:pos x="54" y="115"/>
              </a:cxn>
              <a:cxn ang="0">
                <a:pos x="50" y="103"/>
              </a:cxn>
              <a:cxn ang="0">
                <a:pos x="50" y="76"/>
              </a:cxn>
              <a:cxn ang="0">
                <a:pos x="51" y="74"/>
              </a:cxn>
              <a:cxn ang="0">
                <a:pos x="52" y="73"/>
              </a:cxn>
              <a:cxn ang="0">
                <a:pos x="53" y="73"/>
              </a:cxn>
              <a:cxn ang="0">
                <a:pos x="77" y="94"/>
              </a:cxn>
              <a:cxn ang="0">
                <a:pos x="123" y="54"/>
              </a:cxn>
              <a:cxn ang="0">
                <a:pos x="77" y="54"/>
              </a:cxn>
              <a:cxn ang="0">
                <a:pos x="88" y="42"/>
              </a:cxn>
              <a:cxn ang="0">
                <a:pos x="88" y="65"/>
              </a:cxn>
              <a:cxn ang="0">
                <a:pos x="77" y="54"/>
              </a:cxn>
              <a:cxn ang="0">
                <a:pos x="15" y="42"/>
              </a:cxn>
              <a:cxn ang="0">
                <a:pos x="38" y="54"/>
              </a:cxn>
              <a:cxn ang="0">
                <a:pos x="15" y="65"/>
              </a:cxn>
              <a:cxn ang="0">
                <a:pos x="46" y="115"/>
              </a:cxn>
              <a:cxn ang="0">
                <a:pos x="31" y="80"/>
              </a:cxn>
              <a:cxn ang="0">
                <a:pos x="31" y="73"/>
              </a:cxn>
              <a:cxn ang="0">
                <a:pos x="43" y="73"/>
              </a:cxn>
              <a:cxn ang="0">
                <a:pos x="42" y="103"/>
              </a:cxn>
              <a:cxn ang="0">
                <a:pos x="46" y="112"/>
              </a:cxn>
              <a:cxn ang="0">
                <a:pos x="51" y="65"/>
              </a:cxn>
              <a:cxn ang="0">
                <a:pos x="50" y="65"/>
              </a:cxn>
              <a:cxn ang="0">
                <a:pos x="50" y="42"/>
              </a:cxn>
              <a:cxn ang="0">
                <a:pos x="71" y="34"/>
              </a:cxn>
              <a:cxn ang="0">
                <a:pos x="71" y="73"/>
              </a:cxn>
              <a:cxn ang="0">
                <a:pos x="96" y="100"/>
              </a:cxn>
              <a:cxn ang="0">
                <a:pos x="88" y="73"/>
              </a:cxn>
              <a:cxn ang="0">
                <a:pos x="88" y="34"/>
              </a:cxn>
              <a:cxn ang="0">
                <a:pos x="96" y="8"/>
              </a:cxn>
              <a:cxn ang="0">
                <a:pos x="96" y="100"/>
              </a:cxn>
              <a:cxn ang="0">
                <a:pos x="96" y="100"/>
              </a:cxn>
            </a:cxnLst>
            <a:rect l="0" t="0" r="r" b="b"/>
            <a:pathLst>
              <a:path w="123" h="123">
                <a:moveTo>
                  <a:pt x="96" y="0"/>
                </a:moveTo>
                <a:cubicBezTo>
                  <a:pt x="88" y="0"/>
                  <a:pt x="82" y="5"/>
                  <a:pt x="77" y="14"/>
                </a:cubicBezTo>
                <a:cubicBezTo>
                  <a:pt x="77" y="14"/>
                  <a:pt x="77" y="14"/>
                  <a:pt x="77" y="14"/>
                </a:cubicBezTo>
                <a:cubicBezTo>
                  <a:pt x="71" y="26"/>
                  <a:pt x="61" y="34"/>
                  <a:pt x="51" y="34"/>
                </a:cubicBezTo>
                <a:cubicBezTo>
                  <a:pt x="15" y="34"/>
                  <a:pt x="15" y="34"/>
                  <a:pt x="15" y="34"/>
                </a:cubicBezTo>
                <a:cubicBezTo>
                  <a:pt x="7" y="34"/>
                  <a:pt x="0" y="43"/>
                  <a:pt x="0" y="54"/>
                </a:cubicBezTo>
                <a:cubicBezTo>
                  <a:pt x="0" y="64"/>
                  <a:pt x="7" y="73"/>
                  <a:pt x="15" y="73"/>
                </a:cubicBezTo>
                <a:cubicBezTo>
                  <a:pt x="20" y="73"/>
                  <a:pt x="23" y="76"/>
                  <a:pt x="23" y="80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23" y="119"/>
                  <a:pt x="26" y="123"/>
                  <a:pt x="31" y="123"/>
                </a:cubicBezTo>
                <a:cubicBezTo>
                  <a:pt x="46" y="123"/>
                  <a:pt x="46" y="123"/>
                  <a:pt x="46" y="123"/>
                </a:cubicBezTo>
                <a:cubicBezTo>
                  <a:pt x="50" y="123"/>
                  <a:pt x="54" y="119"/>
                  <a:pt x="54" y="115"/>
                </a:cubicBezTo>
                <a:cubicBezTo>
                  <a:pt x="54" y="111"/>
                  <a:pt x="54" y="111"/>
                  <a:pt x="54" y="111"/>
                </a:cubicBezTo>
                <a:cubicBezTo>
                  <a:pt x="54" y="107"/>
                  <a:pt x="50" y="106"/>
                  <a:pt x="50" y="103"/>
                </a:cubicBezTo>
                <a:cubicBezTo>
                  <a:pt x="50" y="77"/>
                  <a:pt x="50" y="77"/>
                  <a:pt x="50" y="77"/>
                </a:cubicBezTo>
                <a:cubicBezTo>
                  <a:pt x="50" y="76"/>
                  <a:pt x="50" y="76"/>
                  <a:pt x="50" y="76"/>
                </a:cubicBezTo>
                <a:cubicBezTo>
                  <a:pt x="50" y="76"/>
                  <a:pt x="50" y="75"/>
                  <a:pt x="50" y="75"/>
                </a:cubicBezTo>
                <a:cubicBezTo>
                  <a:pt x="50" y="75"/>
                  <a:pt x="51" y="75"/>
                  <a:pt x="51" y="74"/>
                </a:cubicBezTo>
                <a:cubicBezTo>
                  <a:pt x="51" y="74"/>
                  <a:pt x="51" y="74"/>
                  <a:pt x="52" y="73"/>
                </a:cubicBezTo>
                <a:cubicBezTo>
                  <a:pt x="52" y="73"/>
                  <a:pt x="52" y="73"/>
                  <a:pt x="52" y="73"/>
                </a:cubicBezTo>
                <a:cubicBezTo>
                  <a:pt x="52" y="73"/>
                  <a:pt x="52" y="73"/>
                  <a:pt x="52" y="73"/>
                </a:cubicBezTo>
                <a:cubicBezTo>
                  <a:pt x="52" y="73"/>
                  <a:pt x="53" y="73"/>
                  <a:pt x="53" y="73"/>
                </a:cubicBezTo>
                <a:cubicBezTo>
                  <a:pt x="63" y="74"/>
                  <a:pt x="71" y="82"/>
                  <a:pt x="77" y="94"/>
                </a:cubicBezTo>
                <a:cubicBezTo>
                  <a:pt x="77" y="94"/>
                  <a:pt x="77" y="94"/>
                  <a:pt x="77" y="94"/>
                </a:cubicBezTo>
                <a:cubicBezTo>
                  <a:pt x="82" y="102"/>
                  <a:pt x="88" y="107"/>
                  <a:pt x="96" y="107"/>
                </a:cubicBezTo>
                <a:cubicBezTo>
                  <a:pt x="114" y="107"/>
                  <a:pt x="123" y="80"/>
                  <a:pt x="123" y="54"/>
                </a:cubicBezTo>
                <a:cubicBezTo>
                  <a:pt x="123" y="27"/>
                  <a:pt x="114" y="0"/>
                  <a:pt x="96" y="0"/>
                </a:cubicBezTo>
                <a:close/>
                <a:moveTo>
                  <a:pt x="77" y="54"/>
                </a:moveTo>
                <a:cubicBezTo>
                  <a:pt x="77" y="50"/>
                  <a:pt x="77" y="46"/>
                  <a:pt x="77" y="42"/>
                </a:cubicBezTo>
                <a:cubicBezTo>
                  <a:pt x="88" y="42"/>
                  <a:pt x="88" y="42"/>
                  <a:pt x="88" y="42"/>
                </a:cubicBezTo>
                <a:cubicBezTo>
                  <a:pt x="92" y="42"/>
                  <a:pt x="96" y="47"/>
                  <a:pt x="96" y="54"/>
                </a:cubicBezTo>
                <a:cubicBezTo>
                  <a:pt x="96" y="60"/>
                  <a:pt x="92" y="65"/>
                  <a:pt x="88" y="65"/>
                </a:cubicBezTo>
                <a:cubicBezTo>
                  <a:pt x="77" y="65"/>
                  <a:pt x="77" y="65"/>
                  <a:pt x="77" y="65"/>
                </a:cubicBezTo>
                <a:cubicBezTo>
                  <a:pt x="77" y="61"/>
                  <a:pt x="77" y="58"/>
                  <a:pt x="77" y="54"/>
                </a:cubicBezTo>
                <a:close/>
                <a:moveTo>
                  <a:pt x="8" y="54"/>
                </a:moveTo>
                <a:cubicBezTo>
                  <a:pt x="8" y="47"/>
                  <a:pt x="11" y="42"/>
                  <a:pt x="15" y="42"/>
                </a:cubicBezTo>
                <a:cubicBezTo>
                  <a:pt x="42" y="42"/>
                  <a:pt x="42" y="42"/>
                  <a:pt x="42" y="42"/>
                </a:cubicBezTo>
                <a:cubicBezTo>
                  <a:pt x="40" y="45"/>
                  <a:pt x="38" y="49"/>
                  <a:pt x="38" y="54"/>
                </a:cubicBezTo>
                <a:cubicBezTo>
                  <a:pt x="38" y="58"/>
                  <a:pt x="40" y="62"/>
                  <a:pt x="42" y="65"/>
                </a:cubicBezTo>
                <a:cubicBezTo>
                  <a:pt x="15" y="65"/>
                  <a:pt x="15" y="65"/>
                  <a:pt x="15" y="65"/>
                </a:cubicBezTo>
                <a:cubicBezTo>
                  <a:pt x="11" y="65"/>
                  <a:pt x="8" y="60"/>
                  <a:pt x="8" y="54"/>
                </a:cubicBezTo>
                <a:close/>
                <a:moveTo>
                  <a:pt x="46" y="115"/>
                </a:moveTo>
                <a:cubicBezTo>
                  <a:pt x="31" y="115"/>
                  <a:pt x="31" y="115"/>
                  <a:pt x="31" y="115"/>
                </a:cubicBezTo>
                <a:cubicBezTo>
                  <a:pt x="31" y="80"/>
                  <a:pt x="31" y="80"/>
                  <a:pt x="31" y="80"/>
                </a:cubicBezTo>
                <a:cubicBezTo>
                  <a:pt x="31" y="78"/>
                  <a:pt x="30" y="75"/>
                  <a:pt x="29" y="73"/>
                </a:cubicBezTo>
                <a:cubicBezTo>
                  <a:pt x="31" y="73"/>
                  <a:pt x="31" y="73"/>
                  <a:pt x="31" y="73"/>
                </a:cubicBezTo>
                <a:cubicBezTo>
                  <a:pt x="31" y="73"/>
                  <a:pt x="31" y="73"/>
                  <a:pt x="31" y="73"/>
                </a:cubicBezTo>
                <a:cubicBezTo>
                  <a:pt x="43" y="73"/>
                  <a:pt x="43" y="73"/>
                  <a:pt x="43" y="73"/>
                </a:cubicBezTo>
                <a:cubicBezTo>
                  <a:pt x="42" y="74"/>
                  <a:pt x="42" y="75"/>
                  <a:pt x="42" y="77"/>
                </a:cubicBezTo>
                <a:cubicBezTo>
                  <a:pt x="42" y="103"/>
                  <a:pt x="42" y="103"/>
                  <a:pt x="42" y="103"/>
                </a:cubicBezTo>
                <a:cubicBezTo>
                  <a:pt x="42" y="107"/>
                  <a:pt x="44" y="110"/>
                  <a:pt x="46" y="111"/>
                </a:cubicBezTo>
                <a:cubicBezTo>
                  <a:pt x="46" y="111"/>
                  <a:pt x="46" y="111"/>
                  <a:pt x="46" y="112"/>
                </a:cubicBezTo>
                <a:lnTo>
                  <a:pt x="46" y="115"/>
                </a:lnTo>
                <a:close/>
                <a:moveTo>
                  <a:pt x="51" y="65"/>
                </a:moveTo>
                <a:cubicBezTo>
                  <a:pt x="50" y="65"/>
                  <a:pt x="50" y="65"/>
                  <a:pt x="50" y="65"/>
                </a:cubicBezTo>
                <a:cubicBezTo>
                  <a:pt x="50" y="65"/>
                  <a:pt x="50" y="65"/>
                  <a:pt x="50" y="65"/>
                </a:cubicBezTo>
                <a:cubicBezTo>
                  <a:pt x="46" y="65"/>
                  <a:pt x="42" y="60"/>
                  <a:pt x="42" y="54"/>
                </a:cubicBezTo>
                <a:cubicBezTo>
                  <a:pt x="42" y="47"/>
                  <a:pt x="46" y="42"/>
                  <a:pt x="50" y="42"/>
                </a:cubicBezTo>
                <a:cubicBezTo>
                  <a:pt x="51" y="42"/>
                  <a:pt x="51" y="42"/>
                  <a:pt x="51" y="42"/>
                </a:cubicBezTo>
                <a:cubicBezTo>
                  <a:pt x="58" y="42"/>
                  <a:pt x="65" y="39"/>
                  <a:pt x="71" y="34"/>
                </a:cubicBezTo>
                <a:cubicBezTo>
                  <a:pt x="70" y="40"/>
                  <a:pt x="69" y="47"/>
                  <a:pt x="69" y="54"/>
                </a:cubicBezTo>
                <a:cubicBezTo>
                  <a:pt x="69" y="60"/>
                  <a:pt x="70" y="67"/>
                  <a:pt x="71" y="73"/>
                </a:cubicBezTo>
                <a:cubicBezTo>
                  <a:pt x="65" y="68"/>
                  <a:pt x="58" y="65"/>
                  <a:pt x="51" y="65"/>
                </a:cubicBezTo>
                <a:close/>
                <a:moveTo>
                  <a:pt x="96" y="100"/>
                </a:moveTo>
                <a:cubicBezTo>
                  <a:pt x="88" y="100"/>
                  <a:pt x="82" y="89"/>
                  <a:pt x="79" y="73"/>
                </a:cubicBezTo>
                <a:cubicBezTo>
                  <a:pt x="88" y="73"/>
                  <a:pt x="88" y="73"/>
                  <a:pt x="88" y="73"/>
                </a:cubicBezTo>
                <a:cubicBezTo>
                  <a:pt x="97" y="73"/>
                  <a:pt x="104" y="64"/>
                  <a:pt x="104" y="54"/>
                </a:cubicBezTo>
                <a:cubicBezTo>
                  <a:pt x="104" y="43"/>
                  <a:pt x="97" y="34"/>
                  <a:pt x="88" y="34"/>
                </a:cubicBezTo>
                <a:cubicBezTo>
                  <a:pt x="79" y="34"/>
                  <a:pt x="79" y="34"/>
                  <a:pt x="79" y="34"/>
                </a:cubicBezTo>
                <a:cubicBezTo>
                  <a:pt x="82" y="19"/>
                  <a:pt x="88" y="8"/>
                  <a:pt x="96" y="8"/>
                </a:cubicBezTo>
                <a:cubicBezTo>
                  <a:pt x="107" y="8"/>
                  <a:pt x="115" y="28"/>
                  <a:pt x="115" y="54"/>
                </a:cubicBezTo>
                <a:cubicBezTo>
                  <a:pt x="115" y="79"/>
                  <a:pt x="107" y="100"/>
                  <a:pt x="96" y="100"/>
                </a:cubicBezTo>
                <a:close/>
                <a:moveTo>
                  <a:pt x="96" y="100"/>
                </a:moveTo>
                <a:cubicBezTo>
                  <a:pt x="96" y="100"/>
                  <a:pt x="96" y="100"/>
                  <a:pt x="96" y="10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4365" tIns="47184" rIns="94365" bIns="4718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327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153"/>
          <p:cNvSpPr>
            <a:spLocks noEditPoints="1"/>
          </p:cNvSpPr>
          <p:nvPr/>
        </p:nvSpPr>
        <p:spPr bwMode="auto">
          <a:xfrm>
            <a:off x="6992901" y="3816028"/>
            <a:ext cx="497223" cy="504096"/>
          </a:xfrm>
          <a:custGeom>
            <a:avLst/>
            <a:gdLst/>
            <a:ahLst/>
            <a:cxnLst>
              <a:cxn ang="0">
                <a:pos x="0" y="59"/>
              </a:cxn>
              <a:cxn ang="0">
                <a:pos x="118" y="59"/>
              </a:cxn>
              <a:cxn ang="0">
                <a:pos x="111" y="57"/>
              </a:cxn>
              <a:cxn ang="0">
                <a:pos x="83" y="33"/>
              </a:cxn>
              <a:cxn ang="0">
                <a:pos x="111" y="57"/>
              </a:cxn>
              <a:cxn ang="0">
                <a:pos x="41" y="91"/>
              </a:cxn>
              <a:cxn ang="0">
                <a:pos x="57" y="111"/>
              </a:cxn>
              <a:cxn ang="0">
                <a:pos x="61" y="8"/>
              </a:cxn>
              <a:cxn ang="0">
                <a:pos x="61" y="34"/>
              </a:cxn>
              <a:cxn ang="0">
                <a:pos x="61" y="8"/>
              </a:cxn>
              <a:cxn ang="0">
                <a:pos x="95" y="22"/>
              </a:cxn>
              <a:cxn ang="0">
                <a:pos x="67" y="8"/>
              </a:cxn>
              <a:cxn ang="0">
                <a:pos x="57" y="34"/>
              </a:cxn>
              <a:cxn ang="0">
                <a:pos x="57" y="8"/>
              </a:cxn>
              <a:cxn ang="0">
                <a:pos x="36" y="30"/>
              </a:cxn>
              <a:cxn ang="0">
                <a:pos x="50" y="8"/>
              </a:cxn>
              <a:cxn ang="0">
                <a:pos x="38" y="35"/>
              </a:cxn>
              <a:cxn ang="0">
                <a:pos x="57" y="57"/>
              </a:cxn>
              <a:cxn ang="0">
                <a:pos x="38" y="35"/>
              </a:cxn>
              <a:cxn ang="0">
                <a:pos x="57" y="84"/>
              </a:cxn>
              <a:cxn ang="0">
                <a:pos x="34" y="61"/>
              </a:cxn>
              <a:cxn ang="0">
                <a:pos x="50" y="110"/>
              </a:cxn>
              <a:cxn ang="0">
                <a:pos x="38" y="92"/>
              </a:cxn>
              <a:cxn ang="0">
                <a:pos x="61" y="111"/>
              </a:cxn>
              <a:cxn ang="0">
                <a:pos x="77" y="91"/>
              </a:cxn>
              <a:cxn ang="0">
                <a:pos x="61" y="111"/>
              </a:cxn>
              <a:cxn ang="0">
                <a:pos x="93" y="99"/>
              </a:cxn>
              <a:cxn ang="0">
                <a:pos x="80" y="92"/>
              </a:cxn>
              <a:cxn ang="0">
                <a:pos x="61" y="84"/>
              </a:cxn>
              <a:cxn ang="0">
                <a:pos x="84" y="61"/>
              </a:cxn>
              <a:cxn ang="0">
                <a:pos x="61" y="57"/>
              </a:cxn>
              <a:cxn ang="0">
                <a:pos x="80" y="35"/>
              </a:cxn>
              <a:cxn ang="0">
                <a:pos x="61" y="57"/>
              </a:cxn>
              <a:cxn ang="0">
                <a:pos x="35" y="33"/>
              </a:cxn>
              <a:cxn ang="0">
                <a:pos x="7" y="57"/>
              </a:cxn>
              <a:cxn ang="0">
                <a:pos x="7" y="61"/>
              </a:cxn>
              <a:cxn ang="0">
                <a:pos x="36" y="89"/>
              </a:cxn>
              <a:cxn ang="0">
                <a:pos x="7" y="61"/>
              </a:cxn>
              <a:cxn ang="0">
                <a:pos x="82" y="89"/>
              </a:cxn>
              <a:cxn ang="0">
                <a:pos x="111" y="61"/>
              </a:cxn>
              <a:cxn ang="0">
                <a:pos x="95" y="96"/>
              </a:cxn>
            </a:cxnLst>
            <a:rect l="0" t="0" r="r" b="b"/>
            <a:pathLst>
              <a:path w="118" h="119">
                <a:moveTo>
                  <a:pt x="59" y="0"/>
                </a:moveTo>
                <a:cubicBezTo>
                  <a:pt x="26" y="0"/>
                  <a:pt x="0" y="27"/>
                  <a:pt x="0" y="59"/>
                </a:cubicBezTo>
                <a:cubicBezTo>
                  <a:pt x="0" y="92"/>
                  <a:pt x="26" y="119"/>
                  <a:pt x="59" y="119"/>
                </a:cubicBezTo>
                <a:cubicBezTo>
                  <a:pt x="92" y="119"/>
                  <a:pt x="118" y="92"/>
                  <a:pt x="118" y="59"/>
                </a:cubicBezTo>
                <a:cubicBezTo>
                  <a:pt x="118" y="27"/>
                  <a:pt x="92" y="0"/>
                  <a:pt x="59" y="0"/>
                </a:cubicBezTo>
                <a:close/>
                <a:moveTo>
                  <a:pt x="111" y="57"/>
                </a:moveTo>
                <a:cubicBezTo>
                  <a:pt x="88" y="57"/>
                  <a:pt x="88" y="57"/>
                  <a:pt x="88" y="57"/>
                </a:cubicBezTo>
                <a:cubicBezTo>
                  <a:pt x="87" y="49"/>
                  <a:pt x="86" y="41"/>
                  <a:pt x="83" y="33"/>
                </a:cubicBezTo>
                <a:cubicBezTo>
                  <a:pt x="88" y="31"/>
                  <a:pt x="93" y="28"/>
                  <a:pt x="98" y="25"/>
                </a:cubicBezTo>
                <a:cubicBezTo>
                  <a:pt x="105" y="34"/>
                  <a:pt x="110" y="45"/>
                  <a:pt x="111" y="57"/>
                </a:cubicBezTo>
                <a:close/>
                <a:moveTo>
                  <a:pt x="57" y="111"/>
                </a:moveTo>
                <a:cubicBezTo>
                  <a:pt x="50" y="106"/>
                  <a:pt x="45" y="99"/>
                  <a:pt x="41" y="91"/>
                </a:cubicBezTo>
                <a:cubicBezTo>
                  <a:pt x="46" y="89"/>
                  <a:pt x="52" y="88"/>
                  <a:pt x="57" y="88"/>
                </a:cubicBezTo>
                <a:cubicBezTo>
                  <a:pt x="57" y="111"/>
                  <a:pt x="57" y="111"/>
                  <a:pt x="57" y="111"/>
                </a:cubicBezTo>
                <a:cubicBezTo>
                  <a:pt x="57" y="111"/>
                  <a:pt x="57" y="111"/>
                  <a:pt x="57" y="111"/>
                </a:cubicBezTo>
                <a:close/>
                <a:moveTo>
                  <a:pt x="61" y="8"/>
                </a:moveTo>
                <a:cubicBezTo>
                  <a:pt x="68" y="14"/>
                  <a:pt x="74" y="22"/>
                  <a:pt x="78" y="31"/>
                </a:cubicBezTo>
                <a:cubicBezTo>
                  <a:pt x="73" y="33"/>
                  <a:pt x="67" y="34"/>
                  <a:pt x="61" y="34"/>
                </a:cubicBezTo>
                <a:cubicBezTo>
                  <a:pt x="61" y="8"/>
                  <a:pt x="61" y="8"/>
                  <a:pt x="61" y="8"/>
                </a:cubicBezTo>
                <a:cubicBezTo>
                  <a:pt x="61" y="8"/>
                  <a:pt x="61" y="8"/>
                  <a:pt x="61" y="8"/>
                </a:cubicBezTo>
                <a:close/>
                <a:moveTo>
                  <a:pt x="67" y="8"/>
                </a:moveTo>
                <a:cubicBezTo>
                  <a:pt x="78" y="10"/>
                  <a:pt x="88" y="15"/>
                  <a:pt x="95" y="22"/>
                </a:cubicBezTo>
                <a:cubicBezTo>
                  <a:pt x="91" y="25"/>
                  <a:pt x="87" y="28"/>
                  <a:pt x="82" y="30"/>
                </a:cubicBezTo>
                <a:cubicBezTo>
                  <a:pt x="78" y="22"/>
                  <a:pt x="73" y="14"/>
                  <a:pt x="67" y="8"/>
                </a:cubicBezTo>
                <a:close/>
                <a:moveTo>
                  <a:pt x="57" y="8"/>
                </a:moveTo>
                <a:cubicBezTo>
                  <a:pt x="57" y="34"/>
                  <a:pt x="57" y="34"/>
                  <a:pt x="57" y="34"/>
                </a:cubicBezTo>
                <a:cubicBezTo>
                  <a:pt x="51" y="34"/>
                  <a:pt x="45" y="33"/>
                  <a:pt x="40" y="31"/>
                </a:cubicBezTo>
                <a:cubicBezTo>
                  <a:pt x="44" y="22"/>
                  <a:pt x="50" y="14"/>
                  <a:pt x="57" y="8"/>
                </a:cubicBezTo>
                <a:cubicBezTo>
                  <a:pt x="57" y="8"/>
                  <a:pt x="57" y="8"/>
                  <a:pt x="57" y="8"/>
                </a:cubicBezTo>
                <a:close/>
                <a:moveTo>
                  <a:pt x="36" y="30"/>
                </a:moveTo>
                <a:cubicBezTo>
                  <a:pt x="31" y="28"/>
                  <a:pt x="27" y="25"/>
                  <a:pt x="23" y="22"/>
                </a:cubicBezTo>
                <a:cubicBezTo>
                  <a:pt x="30" y="15"/>
                  <a:pt x="40" y="10"/>
                  <a:pt x="50" y="8"/>
                </a:cubicBezTo>
                <a:cubicBezTo>
                  <a:pt x="45" y="14"/>
                  <a:pt x="40" y="22"/>
                  <a:pt x="36" y="30"/>
                </a:cubicBezTo>
                <a:close/>
                <a:moveTo>
                  <a:pt x="38" y="35"/>
                </a:moveTo>
                <a:cubicBezTo>
                  <a:pt x="44" y="37"/>
                  <a:pt x="50" y="38"/>
                  <a:pt x="57" y="38"/>
                </a:cubicBezTo>
                <a:cubicBezTo>
                  <a:pt x="57" y="57"/>
                  <a:pt x="57" y="57"/>
                  <a:pt x="57" y="57"/>
                </a:cubicBezTo>
                <a:cubicBezTo>
                  <a:pt x="34" y="57"/>
                  <a:pt x="34" y="57"/>
                  <a:pt x="34" y="57"/>
                </a:cubicBezTo>
                <a:cubicBezTo>
                  <a:pt x="34" y="49"/>
                  <a:pt x="36" y="42"/>
                  <a:pt x="38" y="35"/>
                </a:cubicBezTo>
                <a:close/>
                <a:moveTo>
                  <a:pt x="57" y="61"/>
                </a:moveTo>
                <a:cubicBezTo>
                  <a:pt x="57" y="84"/>
                  <a:pt x="57" y="84"/>
                  <a:pt x="57" y="84"/>
                </a:cubicBezTo>
                <a:cubicBezTo>
                  <a:pt x="51" y="85"/>
                  <a:pt x="45" y="86"/>
                  <a:pt x="40" y="87"/>
                </a:cubicBezTo>
                <a:cubicBezTo>
                  <a:pt x="36" y="79"/>
                  <a:pt x="34" y="71"/>
                  <a:pt x="34" y="61"/>
                </a:cubicBezTo>
                <a:lnTo>
                  <a:pt x="57" y="61"/>
                </a:lnTo>
                <a:close/>
                <a:moveTo>
                  <a:pt x="50" y="110"/>
                </a:moveTo>
                <a:cubicBezTo>
                  <a:pt x="41" y="109"/>
                  <a:pt x="32" y="105"/>
                  <a:pt x="25" y="99"/>
                </a:cubicBezTo>
                <a:cubicBezTo>
                  <a:pt x="29" y="96"/>
                  <a:pt x="33" y="94"/>
                  <a:pt x="38" y="92"/>
                </a:cubicBezTo>
                <a:cubicBezTo>
                  <a:pt x="41" y="99"/>
                  <a:pt x="45" y="105"/>
                  <a:pt x="50" y="110"/>
                </a:cubicBezTo>
                <a:close/>
                <a:moveTo>
                  <a:pt x="61" y="111"/>
                </a:moveTo>
                <a:cubicBezTo>
                  <a:pt x="61" y="88"/>
                  <a:pt x="61" y="88"/>
                  <a:pt x="61" y="88"/>
                </a:cubicBezTo>
                <a:cubicBezTo>
                  <a:pt x="66" y="88"/>
                  <a:pt x="72" y="89"/>
                  <a:pt x="77" y="91"/>
                </a:cubicBezTo>
                <a:cubicBezTo>
                  <a:pt x="73" y="99"/>
                  <a:pt x="67" y="106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lose/>
                <a:moveTo>
                  <a:pt x="80" y="92"/>
                </a:moveTo>
                <a:cubicBezTo>
                  <a:pt x="85" y="94"/>
                  <a:pt x="89" y="96"/>
                  <a:pt x="93" y="99"/>
                </a:cubicBezTo>
                <a:cubicBezTo>
                  <a:pt x="86" y="105"/>
                  <a:pt x="77" y="109"/>
                  <a:pt x="67" y="110"/>
                </a:cubicBezTo>
                <a:cubicBezTo>
                  <a:pt x="73" y="105"/>
                  <a:pt x="77" y="99"/>
                  <a:pt x="80" y="92"/>
                </a:cubicBezTo>
                <a:close/>
                <a:moveTo>
                  <a:pt x="78" y="87"/>
                </a:moveTo>
                <a:cubicBezTo>
                  <a:pt x="73" y="86"/>
                  <a:pt x="67" y="85"/>
                  <a:pt x="61" y="84"/>
                </a:cubicBezTo>
                <a:cubicBezTo>
                  <a:pt x="61" y="61"/>
                  <a:pt x="61" y="61"/>
                  <a:pt x="61" y="61"/>
                </a:cubicBezTo>
                <a:cubicBezTo>
                  <a:pt x="84" y="61"/>
                  <a:pt x="84" y="61"/>
                  <a:pt x="84" y="61"/>
                </a:cubicBezTo>
                <a:cubicBezTo>
                  <a:pt x="84" y="71"/>
                  <a:pt x="82" y="79"/>
                  <a:pt x="78" y="87"/>
                </a:cubicBezTo>
                <a:close/>
                <a:moveTo>
                  <a:pt x="61" y="57"/>
                </a:moveTo>
                <a:cubicBezTo>
                  <a:pt x="61" y="38"/>
                  <a:pt x="61" y="38"/>
                  <a:pt x="61" y="38"/>
                </a:cubicBezTo>
                <a:cubicBezTo>
                  <a:pt x="67" y="38"/>
                  <a:pt x="74" y="37"/>
                  <a:pt x="80" y="35"/>
                </a:cubicBezTo>
                <a:cubicBezTo>
                  <a:pt x="82" y="42"/>
                  <a:pt x="84" y="49"/>
                  <a:pt x="84" y="57"/>
                </a:cubicBezTo>
                <a:lnTo>
                  <a:pt x="61" y="57"/>
                </a:lnTo>
                <a:close/>
                <a:moveTo>
                  <a:pt x="20" y="25"/>
                </a:moveTo>
                <a:cubicBezTo>
                  <a:pt x="25" y="28"/>
                  <a:pt x="30" y="31"/>
                  <a:pt x="35" y="33"/>
                </a:cubicBezTo>
                <a:cubicBezTo>
                  <a:pt x="32" y="41"/>
                  <a:pt x="30" y="49"/>
                  <a:pt x="30" y="57"/>
                </a:cubicBezTo>
                <a:cubicBezTo>
                  <a:pt x="7" y="57"/>
                  <a:pt x="7" y="57"/>
                  <a:pt x="7" y="57"/>
                </a:cubicBezTo>
                <a:cubicBezTo>
                  <a:pt x="8" y="45"/>
                  <a:pt x="13" y="34"/>
                  <a:pt x="20" y="25"/>
                </a:cubicBezTo>
                <a:close/>
                <a:moveTo>
                  <a:pt x="7" y="61"/>
                </a:moveTo>
                <a:cubicBezTo>
                  <a:pt x="30" y="61"/>
                  <a:pt x="30" y="61"/>
                  <a:pt x="30" y="61"/>
                </a:cubicBezTo>
                <a:cubicBezTo>
                  <a:pt x="31" y="71"/>
                  <a:pt x="33" y="80"/>
                  <a:pt x="36" y="89"/>
                </a:cubicBezTo>
                <a:cubicBezTo>
                  <a:pt x="31" y="91"/>
                  <a:pt x="27" y="93"/>
                  <a:pt x="22" y="96"/>
                </a:cubicBezTo>
                <a:cubicBezTo>
                  <a:pt x="13" y="87"/>
                  <a:pt x="8" y="75"/>
                  <a:pt x="7" y="61"/>
                </a:cubicBezTo>
                <a:close/>
                <a:moveTo>
                  <a:pt x="95" y="96"/>
                </a:moveTo>
                <a:cubicBezTo>
                  <a:pt x="91" y="93"/>
                  <a:pt x="87" y="91"/>
                  <a:pt x="82" y="89"/>
                </a:cubicBezTo>
                <a:cubicBezTo>
                  <a:pt x="85" y="80"/>
                  <a:pt x="87" y="71"/>
                  <a:pt x="88" y="61"/>
                </a:cubicBezTo>
                <a:cubicBezTo>
                  <a:pt x="111" y="61"/>
                  <a:pt x="111" y="61"/>
                  <a:pt x="111" y="61"/>
                </a:cubicBezTo>
                <a:cubicBezTo>
                  <a:pt x="110" y="75"/>
                  <a:pt x="104" y="87"/>
                  <a:pt x="95" y="96"/>
                </a:cubicBezTo>
                <a:close/>
                <a:moveTo>
                  <a:pt x="95" y="96"/>
                </a:moveTo>
                <a:cubicBezTo>
                  <a:pt x="95" y="96"/>
                  <a:pt x="95" y="96"/>
                  <a:pt x="95" y="96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4365" tIns="47184" rIns="94365" bIns="4718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327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4870412" y="4468396"/>
            <a:ext cx="517845" cy="423902"/>
            <a:chOff x="4856163" y="3600451"/>
            <a:chExt cx="358775" cy="293688"/>
          </a:xfrm>
          <a:solidFill>
            <a:schemeClr val="bg1"/>
          </a:solidFill>
        </p:grpSpPr>
        <p:sp>
          <p:nvSpPr>
            <p:cNvPr id="18" name="Freeform 148"/>
            <p:cNvSpPr>
              <a:spLocks noEditPoints="1"/>
            </p:cNvSpPr>
            <p:nvPr/>
          </p:nvSpPr>
          <p:spPr bwMode="auto">
            <a:xfrm>
              <a:off x="5103813" y="3692526"/>
              <a:ext cx="68263" cy="90488"/>
            </a:xfrm>
            <a:custGeom>
              <a:avLst/>
              <a:gdLst/>
              <a:ahLst/>
              <a:cxnLst>
                <a:cxn ang="0">
                  <a:pos x="11" y="2"/>
                </a:cxn>
                <a:cxn ang="0">
                  <a:pos x="7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7"/>
                </a:cxn>
                <a:cxn ang="0">
                  <a:pos x="4" y="31"/>
                </a:cxn>
                <a:cxn ang="0">
                  <a:pos x="19" y="31"/>
                </a:cxn>
                <a:cxn ang="0">
                  <a:pos x="23" y="27"/>
                </a:cxn>
                <a:cxn ang="0">
                  <a:pos x="23" y="21"/>
                </a:cxn>
                <a:cxn ang="0">
                  <a:pos x="22" y="19"/>
                </a:cxn>
                <a:cxn ang="0">
                  <a:pos x="11" y="2"/>
                </a:cxn>
                <a:cxn ang="0">
                  <a:pos x="19" y="27"/>
                </a:cxn>
                <a:cxn ang="0">
                  <a:pos x="4" y="27"/>
                </a:cxn>
                <a:cxn ang="0">
                  <a:pos x="4" y="4"/>
                </a:cxn>
                <a:cxn ang="0">
                  <a:pos x="7" y="4"/>
                </a:cxn>
                <a:cxn ang="0">
                  <a:pos x="19" y="21"/>
                </a:cxn>
                <a:cxn ang="0">
                  <a:pos x="19" y="27"/>
                </a:cxn>
                <a:cxn ang="0">
                  <a:pos x="19" y="27"/>
                </a:cxn>
                <a:cxn ang="0">
                  <a:pos x="19" y="27"/>
                </a:cxn>
              </a:cxnLst>
              <a:rect l="0" t="0" r="r" b="b"/>
              <a:pathLst>
                <a:path w="23" h="31">
                  <a:moveTo>
                    <a:pt x="11" y="2"/>
                  </a:moveTo>
                  <a:cubicBezTo>
                    <a:pt x="10" y="1"/>
                    <a:pt x="9" y="0"/>
                    <a:pt x="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1" y="31"/>
                    <a:pt x="4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1" y="31"/>
                    <a:pt x="23" y="29"/>
                    <a:pt x="23" y="27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0"/>
                    <a:pt x="23" y="20"/>
                    <a:pt x="22" y="19"/>
                  </a:cubicBezTo>
                  <a:lnTo>
                    <a:pt x="11" y="2"/>
                  </a:lnTo>
                  <a:close/>
                  <a:moveTo>
                    <a:pt x="19" y="27"/>
                  </a:moveTo>
                  <a:cubicBezTo>
                    <a:pt x="4" y="27"/>
                    <a:pt x="4" y="27"/>
                    <a:pt x="4" y="27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9" y="21"/>
                    <a:pt x="19" y="21"/>
                    <a:pt x="19" y="21"/>
                  </a:cubicBezTo>
                  <a:lnTo>
                    <a:pt x="19" y="27"/>
                  </a:lnTo>
                  <a:close/>
                  <a:moveTo>
                    <a:pt x="19" y="27"/>
                  </a:moveTo>
                  <a:cubicBezTo>
                    <a:pt x="19" y="27"/>
                    <a:pt x="19" y="27"/>
                    <a:pt x="19" y="2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4365" tIns="47184" rIns="94365" bIns="4718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2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149"/>
            <p:cNvSpPr>
              <a:spLocks noEditPoints="1"/>
            </p:cNvSpPr>
            <p:nvPr/>
          </p:nvSpPr>
          <p:spPr bwMode="auto">
            <a:xfrm>
              <a:off x="4856163" y="3600451"/>
              <a:ext cx="358775" cy="293688"/>
            </a:xfrm>
            <a:custGeom>
              <a:avLst/>
              <a:gdLst/>
              <a:ahLst/>
              <a:cxnLst>
                <a:cxn ang="0">
                  <a:pos x="121" y="48"/>
                </a:cxn>
                <a:cxn ang="0">
                  <a:pos x="106" y="25"/>
                </a:cxn>
                <a:cxn ang="0">
                  <a:pos x="96" y="20"/>
                </a:cxn>
                <a:cxn ang="0">
                  <a:pos x="81" y="20"/>
                </a:cxn>
                <a:cxn ang="0">
                  <a:pos x="81" y="12"/>
                </a:cxn>
                <a:cxn ang="0">
                  <a:pos x="69" y="0"/>
                </a:cxn>
                <a:cxn ang="0">
                  <a:pos x="12" y="0"/>
                </a:cxn>
                <a:cxn ang="0">
                  <a:pos x="0" y="12"/>
                </a:cxn>
                <a:cxn ang="0">
                  <a:pos x="0" y="54"/>
                </a:cxn>
                <a:cxn ang="0">
                  <a:pos x="12" y="66"/>
                </a:cxn>
                <a:cxn ang="0">
                  <a:pos x="12" y="77"/>
                </a:cxn>
                <a:cxn ang="0">
                  <a:pos x="23" y="89"/>
                </a:cxn>
                <a:cxn ang="0">
                  <a:pos x="28" y="89"/>
                </a:cxn>
                <a:cxn ang="0">
                  <a:pos x="43" y="100"/>
                </a:cxn>
                <a:cxn ang="0">
                  <a:pos x="57" y="89"/>
                </a:cxn>
                <a:cxn ang="0">
                  <a:pos x="78" y="89"/>
                </a:cxn>
                <a:cxn ang="0">
                  <a:pos x="92" y="100"/>
                </a:cxn>
                <a:cxn ang="0">
                  <a:pos x="107" y="89"/>
                </a:cxn>
                <a:cxn ang="0">
                  <a:pos x="112" y="89"/>
                </a:cxn>
                <a:cxn ang="0">
                  <a:pos x="123" y="77"/>
                </a:cxn>
                <a:cxn ang="0">
                  <a:pos x="123" y="54"/>
                </a:cxn>
                <a:cxn ang="0">
                  <a:pos x="121" y="48"/>
                </a:cxn>
                <a:cxn ang="0">
                  <a:pos x="12" y="58"/>
                </a:cxn>
                <a:cxn ang="0">
                  <a:pos x="8" y="54"/>
                </a:cxn>
                <a:cxn ang="0">
                  <a:pos x="8" y="12"/>
                </a:cxn>
                <a:cxn ang="0">
                  <a:pos x="12" y="8"/>
                </a:cxn>
                <a:cxn ang="0">
                  <a:pos x="69" y="8"/>
                </a:cxn>
                <a:cxn ang="0">
                  <a:pos x="73" y="12"/>
                </a:cxn>
                <a:cxn ang="0">
                  <a:pos x="73" y="54"/>
                </a:cxn>
                <a:cxn ang="0">
                  <a:pos x="69" y="58"/>
                </a:cxn>
                <a:cxn ang="0">
                  <a:pos x="12" y="58"/>
                </a:cxn>
                <a:cxn ang="0">
                  <a:pos x="43" y="93"/>
                </a:cxn>
                <a:cxn ang="0">
                  <a:pos x="35" y="85"/>
                </a:cxn>
                <a:cxn ang="0">
                  <a:pos x="43" y="77"/>
                </a:cxn>
                <a:cxn ang="0">
                  <a:pos x="50" y="85"/>
                </a:cxn>
                <a:cxn ang="0">
                  <a:pos x="43" y="93"/>
                </a:cxn>
                <a:cxn ang="0">
                  <a:pos x="92" y="93"/>
                </a:cxn>
                <a:cxn ang="0">
                  <a:pos x="85" y="85"/>
                </a:cxn>
                <a:cxn ang="0">
                  <a:pos x="92" y="77"/>
                </a:cxn>
                <a:cxn ang="0">
                  <a:pos x="100" y="85"/>
                </a:cxn>
                <a:cxn ang="0">
                  <a:pos x="92" y="93"/>
                </a:cxn>
                <a:cxn ang="0">
                  <a:pos x="115" y="77"/>
                </a:cxn>
                <a:cxn ang="0">
                  <a:pos x="112" y="81"/>
                </a:cxn>
                <a:cxn ang="0">
                  <a:pos x="107" y="81"/>
                </a:cxn>
                <a:cxn ang="0">
                  <a:pos x="92" y="70"/>
                </a:cxn>
                <a:cxn ang="0">
                  <a:pos x="78" y="81"/>
                </a:cxn>
                <a:cxn ang="0">
                  <a:pos x="57" y="81"/>
                </a:cxn>
                <a:cxn ang="0">
                  <a:pos x="43" y="70"/>
                </a:cxn>
                <a:cxn ang="0">
                  <a:pos x="28" y="81"/>
                </a:cxn>
                <a:cxn ang="0">
                  <a:pos x="23" y="81"/>
                </a:cxn>
                <a:cxn ang="0">
                  <a:pos x="20" y="77"/>
                </a:cxn>
                <a:cxn ang="0">
                  <a:pos x="20" y="66"/>
                </a:cxn>
                <a:cxn ang="0">
                  <a:pos x="69" y="66"/>
                </a:cxn>
                <a:cxn ang="0">
                  <a:pos x="81" y="54"/>
                </a:cxn>
                <a:cxn ang="0">
                  <a:pos x="81" y="27"/>
                </a:cxn>
                <a:cxn ang="0">
                  <a:pos x="96" y="27"/>
                </a:cxn>
                <a:cxn ang="0">
                  <a:pos x="99" y="29"/>
                </a:cxn>
                <a:cxn ang="0">
                  <a:pos x="115" y="52"/>
                </a:cxn>
                <a:cxn ang="0">
                  <a:pos x="115" y="54"/>
                </a:cxn>
                <a:cxn ang="0">
                  <a:pos x="115" y="77"/>
                </a:cxn>
                <a:cxn ang="0">
                  <a:pos x="115" y="77"/>
                </a:cxn>
                <a:cxn ang="0">
                  <a:pos x="115" y="77"/>
                </a:cxn>
              </a:cxnLst>
              <a:rect l="0" t="0" r="r" b="b"/>
              <a:pathLst>
                <a:path w="123" h="100">
                  <a:moveTo>
                    <a:pt x="121" y="48"/>
                  </a:moveTo>
                  <a:cubicBezTo>
                    <a:pt x="106" y="25"/>
                    <a:pt x="106" y="25"/>
                    <a:pt x="106" y="25"/>
                  </a:cubicBezTo>
                  <a:cubicBezTo>
                    <a:pt x="104" y="22"/>
                    <a:pt x="100" y="20"/>
                    <a:pt x="96" y="2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1" y="6"/>
                    <a:pt x="76" y="0"/>
                    <a:pt x="6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2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1"/>
                    <a:pt x="6" y="66"/>
                    <a:pt x="12" y="66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2" y="84"/>
                    <a:pt x="17" y="89"/>
                    <a:pt x="23" y="89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0" y="95"/>
                    <a:pt x="35" y="100"/>
                    <a:pt x="43" y="100"/>
                  </a:cubicBezTo>
                  <a:cubicBezTo>
                    <a:pt x="50" y="100"/>
                    <a:pt x="56" y="95"/>
                    <a:pt x="57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9" y="95"/>
                    <a:pt x="85" y="100"/>
                    <a:pt x="92" y="100"/>
                  </a:cubicBezTo>
                  <a:cubicBezTo>
                    <a:pt x="100" y="100"/>
                    <a:pt x="106" y="95"/>
                    <a:pt x="107" y="89"/>
                  </a:cubicBezTo>
                  <a:cubicBezTo>
                    <a:pt x="112" y="89"/>
                    <a:pt x="112" y="89"/>
                    <a:pt x="112" y="89"/>
                  </a:cubicBezTo>
                  <a:cubicBezTo>
                    <a:pt x="118" y="89"/>
                    <a:pt x="123" y="84"/>
                    <a:pt x="123" y="77"/>
                  </a:cubicBezTo>
                  <a:cubicBezTo>
                    <a:pt x="123" y="54"/>
                    <a:pt x="123" y="54"/>
                    <a:pt x="123" y="54"/>
                  </a:cubicBezTo>
                  <a:cubicBezTo>
                    <a:pt x="123" y="52"/>
                    <a:pt x="122" y="50"/>
                    <a:pt x="121" y="48"/>
                  </a:cubicBezTo>
                  <a:close/>
                  <a:moveTo>
                    <a:pt x="12" y="58"/>
                  </a:moveTo>
                  <a:cubicBezTo>
                    <a:pt x="10" y="58"/>
                    <a:pt x="8" y="56"/>
                    <a:pt x="8" y="54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2" y="8"/>
                    <a:pt x="73" y="10"/>
                    <a:pt x="73" y="12"/>
                  </a:cubicBezTo>
                  <a:cubicBezTo>
                    <a:pt x="73" y="54"/>
                    <a:pt x="73" y="54"/>
                    <a:pt x="73" y="54"/>
                  </a:cubicBezTo>
                  <a:cubicBezTo>
                    <a:pt x="73" y="56"/>
                    <a:pt x="72" y="58"/>
                    <a:pt x="69" y="58"/>
                  </a:cubicBezTo>
                  <a:lnTo>
                    <a:pt x="12" y="58"/>
                  </a:lnTo>
                  <a:close/>
                  <a:moveTo>
                    <a:pt x="43" y="93"/>
                  </a:moveTo>
                  <a:cubicBezTo>
                    <a:pt x="38" y="93"/>
                    <a:pt x="35" y="89"/>
                    <a:pt x="35" y="85"/>
                  </a:cubicBezTo>
                  <a:cubicBezTo>
                    <a:pt x="35" y="81"/>
                    <a:pt x="38" y="77"/>
                    <a:pt x="43" y="77"/>
                  </a:cubicBezTo>
                  <a:cubicBezTo>
                    <a:pt x="47" y="77"/>
                    <a:pt x="50" y="81"/>
                    <a:pt x="50" y="85"/>
                  </a:cubicBezTo>
                  <a:cubicBezTo>
                    <a:pt x="50" y="89"/>
                    <a:pt x="47" y="93"/>
                    <a:pt x="43" y="93"/>
                  </a:cubicBezTo>
                  <a:close/>
                  <a:moveTo>
                    <a:pt x="92" y="93"/>
                  </a:moveTo>
                  <a:cubicBezTo>
                    <a:pt x="88" y="93"/>
                    <a:pt x="85" y="89"/>
                    <a:pt x="85" y="85"/>
                  </a:cubicBezTo>
                  <a:cubicBezTo>
                    <a:pt x="85" y="81"/>
                    <a:pt x="88" y="77"/>
                    <a:pt x="92" y="77"/>
                  </a:cubicBezTo>
                  <a:cubicBezTo>
                    <a:pt x="97" y="77"/>
                    <a:pt x="100" y="81"/>
                    <a:pt x="100" y="85"/>
                  </a:cubicBezTo>
                  <a:cubicBezTo>
                    <a:pt x="100" y="89"/>
                    <a:pt x="97" y="93"/>
                    <a:pt x="92" y="93"/>
                  </a:cubicBezTo>
                  <a:close/>
                  <a:moveTo>
                    <a:pt x="115" y="77"/>
                  </a:moveTo>
                  <a:cubicBezTo>
                    <a:pt x="115" y="79"/>
                    <a:pt x="114" y="81"/>
                    <a:pt x="112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6" y="74"/>
                    <a:pt x="100" y="70"/>
                    <a:pt x="92" y="70"/>
                  </a:cubicBezTo>
                  <a:cubicBezTo>
                    <a:pt x="85" y="70"/>
                    <a:pt x="79" y="74"/>
                    <a:pt x="78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56" y="74"/>
                    <a:pt x="50" y="70"/>
                    <a:pt x="43" y="70"/>
                  </a:cubicBezTo>
                  <a:cubicBezTo>
                    <a:pt x="35" y="70"/>
                    <a:pt x="30" y="74"/>
                    <a:pt x="28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1" y="81"/>
                    <a:pt x="20" y="79"/>
                    <a:pt x="20" y="77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76" y="66"/>
                    <a:pt x="81" y="61"/>
                    <a:pt x="81" y="54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8" y="27"/>
                    <a:pt x="99" y="28"/>
                    <a:pt x="99" y="29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5" y="53"/>
                    <a:pt x="115" y="53"/>
                    <a:pt x="115" y="54"/>
                  </a:cubicBezTo>
                  <a:lnTo>
                    <a:pt x="115" y="77"/>
                  </a:lnTo>
                  <a:close/>
                  <a:moveTo>
                    <a:pt x="115" y="77"/>
                  </a:moveTo>
                  <a:cubicBezTo>
                    <a:pt x="115" y="77"/>
                    <a:pt x="115" y="77"/>
                    <a:pt x="115" y="7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4365" tIns="47184" rIns="94365" bIns="4718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2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0" name="Freeform 144"/>
          <p:cNvSpPr>
            <a:spLocks noEditPoints="1"/>
          </p:cNvSpPr>
          <p:nvPr/>
        </p:nvSpPr>
        <p:spPr bwMode="auto">
          <a:xfrm>
            <a:off x="6152843" y="4901407"/>
            <a:ext cx="531593" cy="520137"/>
          </a:xfrm>
          <a:custGeom>
            <a:avLst/>
            <a:gdLst/>
            <a:ahLst/>
            <a:cxnLst>
              <a:cxn ang="0">
                <a:pos x="90" y="0"/>
              </a:cxn>
              <a:cxn ang="0">
                <a:pos x="53" y="26"/>
              </a:cxn>
              <a:cxn ang="0">
                <a:pos x="53" y="26"/>
              </a:cxn>
              <a:cxn ang="0">
                <a:pos x="13" y="66"/>
              </a:cxn>
              <a:cxn ang="0">
                <a:pos x="0" y="106"/>
              </a:cxn>
              <a:cxn ang="0">
                <a:pos x="13" y="123"/>
              </a:cxn>
              <a:cxn ang="0">
                <a:pos x="50" y="114"/>
              </a:cxn>
              <a:cxn ang="0">
                <a:pos x="115" y="51"/>
              </a:cxn>
              <a:cxn ang="0">
                <a:pos x="61" y="91"/>
              </a:cxn>
              <a:cxn ang="0">
                <a:pos x="95" y="45"/>
              </a:cxn>
              <a:cxn ang="0">
                <a:pos x="91" y="64"/>
              </a:cxn>
              <a:cxn ang="0">
                <a:pos x="61" y="94"/>
              </a:cxn>
              <a:cxn ang="0">
                <a:pos x="56" y="78"/>
              </a:cxn>
              <a:cxn ang="0">
                <a:pos x="43" y="66"/>
              </a:cxn>
              <a:cxn ang="0">
                <a:pos x="88" y="34"/>
              </a:cxn>
              <a:cxn ang="0">
                <a:pos x="56" y="78"/>
              </a:cxn>
              <a:cxn ang="0">
                <a:pos x="29" y="61"/>
              </a:cxn>
              <a:cxn ang="0">
                <a:pos x="76" y="28"/>
              </a:cxn>
              <a:cxn ang="0">
                <a:pos x="16" y="115"/>
              </a:cxn>
              <a:cxn ang="0">
                <a:pos x="7" y="110"/>
              </a:cxn>
              <a:cxn ang="0">
                <a:pos x="12" y="93"/>
              </a:cxn>
              <a:cxn ang="0">
                <a:pos x="30" y="111"/>
              </a:cxn>
              <a:cxn ang="0">
                <a:pos x="34" y="110"/>
              </a:cxn>
              <a:cxn ang="0">
                <a:pos x="13" y="89"/>
              </a:cxn>
              <a:cxn ang="0">
                <a:pos x="18" y="72"/>
              </a:cxn>
              <a:cxn ang="0">
                <a:pos x="49" y="106"/>
              </a:cxn>
              <a:cxn ang="0">
                <a:pos x="34" y="110"/>
              </a:cxn>
              <a:cxn ang="0">
                <a:pos x="103" y="52"/>
              </a:cxn>
              <a:cxn ang="0">
                <a:pos x="93" y="29"/>
              </a:cxn>
              <a:cxn ang="0">
                <a:pos x="77" y="13"/>
              </a:cxn>
              <a:cxn ang="0">
                <a:pos x="107" y="16"/>
              </a:cxn>
              <a:cxn ang="0">
                <a:pos x="110" y="45"/>
              </a:cxn>
              <a:cxn ang="0">
                <a:pos x="110" y="45"/>
              </a:cxn>
            </a:cxnLst>
            <a:rect l="0" t="0" r="r" b="b"/>
            <a:pathLst>
              <a:path w="126" h="123">
                <a:moveTo>
                  <a:pt x="112" y="10"/>
                </a:moveTo>
                <a:cubicBezTo>
                  <a:pt x="106" y="4"/>
                  <a:pt x="98" y="0"/>
                  <a:pt x="90" y="0"/>
                </a:cubicBezTo>
                <a:cubicBezTo>
                  <a:pt x="83" y="0"/>
                  <a:pt x="76" y="3"/>
                  <a:pt x="72" y="7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13" y="66"/>
                  <a:pt x="13" y="66"/>
                  <a:pt x="13" y="66"/>
                </a:cubicBezTo>
                <a:cubicBezTo>
                  <a:pt x="11" y="68"/>
                  <a:pt x="10" y="70"/>
                  <a:pt x="9" y="73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6"/>
                  <a:pt x="0" y="108"/>
                  <a:pt x="0" y="110"/>
                </a:cubicBezTo>
                <a:cubicBezTo>
                  <a:pt x="0" y="117"/>
                  <a:pt x="6" y="123"/>
                  <a:pt x="13" y="123"/>
                </a:cubicBezTo>
                <a:cubicBezTo>
                  <a:pt x="15" y="123"/>
                  <a:pt x="17" y="122"/>
                  <a:pt x="18" y="122"/>
                </a:cubicBezTo>
                <a:cubicBezTo>
                  <a:pt x="50" y="114"/>
                  <a:pt x="50" y="114"/>
                  <a:pt x="50" y="114"/>
                </a:cubicBezTo>
                <a:cubicBezTo>
                  <a:pt x="52" y="113"/>
                  <a:pt x="55" y="112"/>
                  <a:pt x="57" y="110"/>
                </a:cubicBezTo>
                <a:cubicBezTo>
                  <a:pt x="115" y="51"/>
                  <a:pt x="115" y="51"/>
                  <a:pt x="115" y="51"/>
                </a:cubicBezTo>
                <a:cubicBezTo>
                  <a:pt x="126" y="40"/>
                  <a:pt x="125" y="22"/>
                  <a:pt x="112" y="10"/>
                </a:cubicBezTo>
                <a:close/>
                <a:moveTo>
                  <a:pt x="61" y="91"/>
                </a:moveTo>
                <a:cubicBezTo>
                  <a:pt x="61" y="88"/>
                  <a:pt x="60" y="85"/>
                  <a:pt x="58" y="81"/>
                </a:cubicBezTo>
                <a:cubicBezTo>
                  <a:pt x="95" y="45"/>
                  <a:pt x="95" y="45"/>
                  <a:pt x="95" y="45"/>
                </a:cubicBezTo>
                <a:cubicBezTo>
                  <a:pt x="97" y="52"/>
                  <a:pt x="96" y="59"/>
                  <a:pt x="91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61" y="94"/>
                  <a:pt x="61" y="94"/>
                  <a:pt x="61" y="94"/>
                </a:cubicBezTo>
                <a:cubicBezTo>
                  <a:pt x="61" y="93"/>
                  <a:pt x="61" y="92"/>
                  <a:pt x="61" y="91"/>
                </a:cubicBezTo>
                <a:close/>
                <a:moveTo>
                  <a:pt x="56" y="78"/>
                </a:moveTo>
                <a:cubicBezTo>
                  <a:pt x="55" y="76"/>
                  <a:pt x="53" y="73"/>
                  <a:pt x="51" y="71"/>
                </a:cubicBezTo>
                <a:cubicBezTo>
                  <a:pt x="49" y="69"/>
                  <a:pt x="46" y="67"/>
                  <a:pt x="43" y="66"/>
                </a:cubicBezTo>
                <a:cubicBezTo>
                  <a:pt x="80" y="29"/>
                  <a:pt x="80" y="29"/>
                  <a:pt x="80" y="29"/>
                </a:cubicBezTo>
                <a:cubicBezTo>
                  <a:pt x="83" y="30"/>
                  <a:pt x="86" y="32"/>
                  <a:pt x="88" y="34"/>
                </a:cubicBezTo>
                <a:cubicBezTo>
                  <a:pt x="90" y="37"/>
                  <a:pt x="92" y="39"/>
                  <a:pt x="93" y="41"/>
                </a:cubicBezTo>
                <a:lnTo>
                  <a:pt x="56" y="78"/>
                </a:lnTo>
                <a:close/>
                <a:moveTo>
                  <a:pt x="40" y="64"/>
                </a:moveTo>
                <a:cubicBezTo>
                  <a:pt x="36" y="62"/>
                  <a:pt x="33" y="61"/>
                  <a:pt x="29" y="61"/>
                </a:cubicBezTo>
                <a:cubicBezTo>
                  <a:pt x="58" y="32"/>
                  <a:pt x="58" y="32"/>
                  <a:pt x="58" y="32"/>
                </a:cubicBezTo>
                <a:cubicBezTo>
                  <a:pt x="63" y="27"/>
                  <a:pt x="69" y="26"/>
                  <a:pt x="76" y="28"/>
                </a:cubicBezTo>
                <a:lnTo>
                  <a:pt x="40" y="64"/>
                </a:lnTo>
                <a:close/>
                <a:moveTo>
                  <a:pt x="16" y="115"/>
                </a:moveTo>
                <a:cubicBezTo>
                  <a:pt x="15" y="115"/>
                  <a:pt x="14" y="115"/>
                  <a:pt x="13" y="115"/>
                </a:cubicBezTo>
                <a:cubicBezTo>
                  <a:pt x="10" y="115"/>
                  <a:pt x="7" y="113"/>
                  <a:pt x="7" y="110"/>
                </a:cubicBezTo>
                <a:cubicBezTo>
                  <a:pt x="7" y="109"/>
                  <a:pt x="8" y="108"/>
                  <a:pt x="8" y="107"/>
                </a:cubicBezTo>
                <a:cubicBezTo>
                  <a:pt x="12" y="93"/>
                  <a:pt x="12" y="93"/>
                  <a:pt x="12" y="93"/>
                </a:cubicBezTo>
                <a:cubicBezTo>
                  <a:pt x="16" y="93"/>
                  <a:pt x="21" y="94"/>
                  <a:pt x="25" y="98"/>
                </a:cubicBezTo>
                <a:cubicBezTo>
                  <a:pt x="28" y="102"/>
                  <a:pt x="30" y="107"/>
                  <a:pt x="30" y="111"/>
                </a:cubicBezTo>
                <a:lnTo>
                  <a:pt x="16" y="115"/>
                </a:lnTo>
                <a:close/>
                <a:moveTo>
                  <a:pt x="34" y="110"/>
                </a:moveTo>
                <a:cubicBezTo>
                  <a:pt x="34" y="105"/>
                  <a:pt x="31" y="100"/>
                  <a:pt x="27" y="95"/>
                </a:cubicBezTo>
                <a:cubicBezTo>
                  <a:pt x="23" y="91"/>
                  <a:pt x="18" y="89"/>
                  <a:pt x="13" y="89"/>
                </a:cubicBezTo>
                <a:cubicBezTo>
                  <a:pt x="17" y="75"/>
                  <a:pt x="17" y="75"/>
                  <a:pt x="17" y="75"/>
                </a:cubicBezTo>
                <a:cubicBezTo>
                  <a:pt x="17" y="74"/>
                  <a:pt x="17" y="73"/>
                  <a:pt x="18" y="72"/>
                </a:cubicBezTo>
                <a:cubicBezTo>
                  <a:pt x="26" y="67"/>
                  <a:pt x="38" y="68"/>
                  <a:pt x="46" y="77"/>
                </a:cubicBezTo>
                <a:cubicBezTo>
                  <a:pt x="55" y="85"/>
                  <a:pt x="56" y="98"/>
                  <a:pt x="49" y="106"/>
                </a:cubicBezTo>
                <a:cubicBezTo>
                  <a:pt x="49" y="106"/>
                  <a:pt x="48" y="106"/>
                  <a:pt x="48" y="106"/>
                </a:cubicBezTo>
                <a:lnTo>
                  <a:pt x="34" y="110"/>
                </a:lnTo>
                <a:close/>
                <a:moveTo>
                  <a:pt x="110" y="45"/>
                </a:moveTo>
                <a:cubicBezTo>
                  <a:pt x="103" y="52"/>
                  <a:pt x="103" y="52"/>
                  <a:pt x="103" y="52"/>
                </a:cubicBezTo>
                <a:cubicBezTo>
                  <a:pt x="103" y="51"/>
                  <a:pt x="103" y="50"/>
                  <a:pt x="103" y="49"/>
                </a:cubicBezTo>
                <a:cubicBezTo>
                  <a:pt x="103" y="42"/>
                  <a:pt x="99" y="35"/>
                  <a:pt x="93" y="29"/>
                </a:cubicBezTo>
                <a:cubicBezTo>
                  <a:pt x="87" y="23"/>
                  <a:pt x="79" y="19"/>
                  <a:pt x="71" y="19"/>
                </a:cubicBezTo>
                <a:cubicBezTo>
                  <a:pt x="77" y="13"/>
                  <a:pt x="77" y="13"/>
                  <a:pt x="77" y="13"/>
                </a:cubicBezTo>
                <a:cubicBezTo>
                  <a:pt x="80" y="10"/>
                  <a:pt x="85" y="8"/>
                  <a:pt x="90" y="8"/>
                </a:cubicBezTo>
                <a:cubicBezTo>
                  <a:pt x="96" y="8"/>
                  <a:pt x="102" y="11"/>
                  <a:pt x="107" y="16"/>
                </a:cubicBezTo>
                <a:cubicBezTo>
                  <a:pt x="112" y="20"/>
                  <a:pt x="114" y="26"/>
                  <a:pt x="115" y="32"/>
                </a:cubicBezTo>
                <a:cubicBezTo>
                  <a:pt x="115" y="37"/>
                  <a:pt x="113" y="42"/>
                  <a:pt x="110" y="45"/>
                </a:cubicBezTo>
                <a:close/>
                <a:moveTo>
                  <a:pt x="110" y="45"/>
                </a:moveTo>
                <a:cubicBezTo>
                  <a:pt x="110" y="45"/>
                  <a:pt x="110" y="45"/>
                  <a:pt x="110" y="45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4365" tIns="47184" rIns="94365" bIns="4718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327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Freeform 52"/>
          <p:cNvSpPr>
            <a:spLocks noEditPoints="1"/>
          </p:cNvSpPr>
          <p:nvPr/>
        </p:nvSpPr>
        <p:spPr bwMode="auto">
          <a:xfrm>
            <a:off x="5781197" y="3733048"/>
            <a:ext cx="629608" cy="62960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27" y="8"/>
              </a:cxn>
              <a:cxn ang="0">
                <a:pos x="8" y="27"/>
              </a:cxn>
              <a:cxn ang="0">
                <a:pos x="27" y="47"/>
              </a:cxn>
              <a:cxn ang="0">
                <a:pos x="47" y="27"/>
              </a:cxn>
              <a:cxn ang="0">
                <a:pos x="27" y="8"/>
              </a:cxn>
              <a:cxn ang="0">
                <a:pos x="32" y="31"/>
              </a:cxn>
              <a:cxn ang="0">
                <a:pos x="31" y="32"/>
              </a:cxn>
              <a:cxn ang="0">
                <a:pos x="19" y="32"/>
              </a:cxn>
              <a:cxn ang="0">
                <a:pos x="18" y="31"/>
              </a:cxn>
              <a:cxn ang="0">
                <a:pos x="18" y="28"/>
              </a:cxn>
              <a:cxn ang="0">
                <a:pos x="19" y="27"/>
              </a:cxn>
              <a:cxn ang="0">
                <a:pos x="27" y="27"/>
              </a:cxn>
              <a:cxn ang="0">
                <a:pos x="27" y="15"/>
              </a:cxn>
              <a:cxn ang="0">
                <a:pos x="28" y="14"/>
              </a:cxn>
              <a:cxn ang="0">
                <a:pos x="31" y="14"/>
              </a:cxn>
              <a:cxn ang="0">
                <a:pos x="32" y="15"/>
              </a:cxn>
              <a:cxn ang="0">
                <a:pos x="32" y="31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27" y="8"/>
                </a:moveTo>
                <a:cubicBezTo>
                  <a:pt x="16" y="8"/>
                  <a:pt x="8" y="17"/>
                  <a:pt x="8" y="27"/>
                </a:cubicBezTo>
                <a:cubicBezTo>
                  <a:pt x="8" y="38"/>
                  <a:pt x="16" y="47"/>
                  <a:pt x="27" y="47"/>
                </a:cubicBezTo>
                <a:cubicBezTo>
                  <a:pt x="38" y="47"/>
                  <a:pt x="47" y="38"/>
                  <a:pt x="47" y="27"/>
                </a:cubicBezTo>
                <a:cubicBezTo>
                  <a:pt x="47" y="17"/>
                  <a:pt x="38" y="8"/>
                  <a:pt x="27" y="8"/>
                </a:cubicBezTo>
                <a:close/>
                <a:moveTo>
                  <a:pt x="32" y="31"/>
                </a:moveTo>
                <a:cubicBezTo>
                  <a:pt x="32" y="31"/>
                  <a:pt x="31" y="32"/>
                  <a:pt x="31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4"/>
                  <a:pt x="28" y="14"/>
                  <a:pt x="28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2" y="14"/>
                  <a:pt x="32" y="15"/>
                </a:cubicBezTo>
                <a:lnTo>
                  <a:pt x="32" y="31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4365" tIns="47184" rIns="94365" bIns="4718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327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 Box 4">
            <a:extLst>
              <a:ext uri="{FF2B5EF4-FFF2-40B4-BE49-F238E27FC236}">
                <a16:creationId xmlns="" xmlns:a16="http://schemas.microsoft.com/office/drawing/2014/main" id="{5C2B833C-2283-46C1-B340-999A24BEF3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3673" y="385278"/>
            <a:ext cx="4602542" cy="420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2132" b="1" dirty="0">
                <a:solidFill>
                  <a:schemeClr val="tx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30" name="Text Box 5">
            <a:extLst>
              <a:ext uri="{FF2B5EF4-FFF2-40B4-BE49-F238E27FC236}">
                <a16:creationId xmlns="" xmlns:a16="http://schemas.microsoft.com/office/drawing/2014/main" id="{BD5AAD00-A176-42F0-B737-57B210F215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3797" y="772487"/>
            <a:ext cx="2762295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067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good space for a short subtitle</a:t>
            </a:r>
          </a:p>
        </p:txBody>
      </p:sp>
      <p:sp>
        <p:nvSpPr>
          <p:cNvPr id="31" name="TextBox 27">
            <a:extLst>
              <a:ext uri="{FF2B5EF4-FFF2-40B4-BE49-F238E27FC236}">
                <a16:creationId xmlns="" xmlns:a16="http://schemas.microsoft.com/office/drawing/2014/main" id="{7F6F44B8-D6FA-46E5-A23B-D1152154645F}"/>
              </a:ext>
            </a:extLst>
          </p:cNvPr>
          <p:cNvSpPr txBox="1"/>
          <p:nvPr/>
        </p:nvSpPr>
        <p:spPr>
          <a:xfrm>
            <a:off x="2980502" y="1817270"/>
            <a:ext cx="1184374" cy="369332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插入标题</a:t>
            </a:r>
          </a:p>
        </p:txBody>
      </p:sp>
      <p:sp>
        <p:nvSpPr>
          <p:cNvPr id="32" name="TextBox 28">
            <a:extLst>
              <a:ext uri="{FF2B5EF4-FFF2-40B4-BE49-F238E27FC236}">
                <a16:creationId xmlns="" xmlns:a16="http://schemas.microsoft.com/office/drawing/2014/main" id="{F5673718-E81D-41EA-9FA1-EA5F850FB253}"/>
              </a:ext>
            </a:extLst>
          </p:cNvPr>
          <p:cNvSpPr txBox="1"/>
          <p:nvPr/>
        </p:nvSpPr>
        <p:spPr>
          <a:xfrm>
            <a:off x="2980502" y="2112701"/>
            <a:ext cx="1975242" cy="584491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3" name="TextBox 27">
            <a:extLst>
              <a:ext uri="{FF2B5EF4-FFF2-40B4-BE49-F238E27FC236}">
                <a16:creationId xmlns="" xmlns:a16="http://schemas.microsoft.com/office/drawing/2014/main" id="{A5242778-3194-4579-8A98-574BACAA9407}"/>
              </a:ext>
            </a:extLst>
          </p:cNvPr>
          <p:cNvSpPr txBox="1"/>
          <p:nvPr/>
        </p:nvSpPr>
        <p:spPr>
          <a:xfrm>
            <a:off x="7299062" y="1945677"/>
            <a:ext cx="1202147" cy="369332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插入标题</a:t>
            </a:r>
          </a:p>
        </p:txBody>
      </p:sp>
      <p:sp>
        <p:nvSpPr>
          <p:cNvPr id="34" name="TextBox 28">
            <a:extLst>
              <a:ext uri="{FF2B5EF4-FFF2-40B4-BE49-F238E27FC236}">
                <a16:creationId xmlns="" xmlns:a16="http://schemas.microsoft.com/office/drawing/2014/main" id="{29301E0C-37D3-44E4-AA0D-9DDBD145BFA7}"/>
              </a:ext>
            </a:extLst>
          </p:cNvPr>
          <p:cNvSpPr txBox="1"/>
          <p:nvPr/>
        </p:nvSpPr>
        <p:spPr>
          <a:xfrm>
            <a:off x="7299063" y="2241108"/>
            <a:ext cx="1975242" cy="584491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5" name="TextBox 27">
            <a:extLst>
              <a:ext uri="{FF2B5EF4-FFF2-40B4-BE49-F238E27FC236}">
                <a16:creationId xmlns="" xmlns:a16="http://schemas.microsoft.com/office/drawing/2014/main" id="{B6D1F448-B032-4FF7-8A6B-936FE3CB61A1}"/>
              </a:ext>
            </a:extLst>
          </p:cNvPr>
          <p:cNvSpPr txBox="1"/>
          <p:nvPr/>
        </p:nvSpPr>
        <p:spPr>
          <a:xfrm>
            <a:off x="2194548" y="4067225"/>
            <a:ext cx="1193085" cy="369332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插入标题</a:t>
            </a:r>
          </a:p>
        </p:txBody>
      </p:sp>
      <p:sp>
        <p:nvSpPr>
          <p:cNvPr id="36" name="TextBox 28">
            <a:extLst>
              <a:ext uri="{FF2B5EF4-FFF2-40B4-BE49-F238E27FC236}">
                <a16:creationId xmlns="" xmlns:a16="http://schemas.microsoft.com/office/drawing/2014/main" id="{D929AEB8-5FAD-41A9-90E5-08EE085EB4B2}"/>
              </a:ext>
            </a:extLst>
          </p:cNvPr>
          <p:cNvSpPr txBox="1"/>
          <p:nvPr/>
        </p:nvSpPr>
        <p:spPr>
          <a:xfrm>
            <a:off x="2194549" y="4362656"/>
            <a:ext cx="1975242" cy="584491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9" name="TextBox 27">
            <a:extLst>
              <a:ext uri="{FF2B5EF4-FFF2-40B4-BE49-F238E27FC236}">
                <a16:creationId xmlns="" xmlns:a16="http://schemas.microsoft.com/office/drawing/2014/main" id="{B7FDFD07-B87F-41D3-A473-BB548C1BFD3C}"/>
              </a:ext>
            </a:extLst>
          </p:cNvPr>
          <p:cNvSpPr txBox="1"/>
          <p:nvPr/>
        </p:nvSpPr>
        <p:spPr>
          <a:xfrm>
            <a:off x="8067861" y="3636855"/>
            <a:ext cx="1206443" cy="369332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插入标题</a:t>
            </a:r>
          </a:p>
        </p:txBody>
      </p:sp>
      <p:sp>
        <p:nvSpPr>
          <p:cNvPr id="40" name="TextBox 28">
            <a:extLst>
              <a:ext uri="{FF2B5EF4-FFF2-40B4-BE49-F238E27FC236}">
                <a16:creationId xmlns="" xmlns:a16="http://schemas.microsoft.com/office/drawing/2014/main" id="{F57B3F90-8419-4ADB-90E4-3AEC62EB7580}"/>
              </a:ext>
            </a:extLst>
          </p:cNvPr>
          <p:cNvSpPr txBox="1"/>
          <p:nvPr/>
        </p:nvSpPr>
        <p:spPr>
          <a:xfrm>
            <a:off x="8067862" y="3932286"/>
            <a:ext cx="1975242" cy="584491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1" name="TextBox 27">
            <a:extLst>
              <a:ext uri="{FF2B5EF4-FFF2-40B4-BE49-F238E27FC236}">
                <a16:creationId xmlns="" xmlns:a16="http://schemas.microsoft.com/office/drawing/2014/main" id="{114F8FC1-E152-4630-BA43-79A8F0DFC1C7}"/>
              </a:ext>
            </a:extLst>
          </p:cNvPr>
          <p:cNvSpPr txBox="1"/>
          <p:nvPr/>
        </p:nvSpPr>
        <p:spPr>
          <a:xfrm>
            <a:off x="7746028" y="4883308"/>
            <a:ext cx="1340131" cy="369332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插入标题</a:t>
            </a:r>
          </a:p>
        </p:txBody>
      </p:sp>
      <p:sp>
        <p:nvSpPr>
          <p:cNvPr id="42" name="TextBox 28">
            <a:extLst>
              <a:ext uri="{FF2B5EF4-FFF2-40B4-BE49-F238E27FC236}">
                <a16:creationId xmlns="" xmlns:a16="http://schemas.microsoft.com/office/drawing/2014/main" id="{5BA74F6C-DF25-46BF-91E6-AE499755167F}"/>
              </a:ext>
            </a:extLst>
          </p:cNvPr>
          <p:cNvSpPr txBox="1"/>
          <p:nvPr/>
        </p:nvSpPr>
        <p:spPr>
          <a:xfrm>
            <a:off x="7746029" y="5178739"/>
            <a:ext cx="1975242" cy="584491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5017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0">
        <p14:warp dir="in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53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7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0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0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0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0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0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7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3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0" presetID="53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7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8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8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9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9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0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11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29" grpId="0" animBg="1"/>
          <p:bldP spid="1030" grpId="0" animBg="1"/>
          <p:bldP spid="1031" grpId="0" animBg="1"/>
          <p:bldP spid="1032" grpId="0" animBg="1"/>
          <p:bldP spid="1033" grpId="0" animBg="1"/>
          <p:bldP spid="15" grpId="0" animBg="1"/>
          <p:bldP spid="16" grpId="0" animBg="1"/>
          <p:bldP spid="20" grpId="0" animBg="1"/>
          <p:bldP spid="26" grpId="0" animBg="1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  <p:bldP spid="36" grpId="0"/>
          <p:bldP spid="39" grpId="0"/>
          <p:bldP spid="40" grpId="0"/>
          <p:bldP spid="41" grpId="0"/>
          <p:bldP spid="4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53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7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0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0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0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0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0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7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3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0" presetID="53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8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9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9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0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11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29" grpId="0" animBg="1"/>
          <p:bldP spid="1030" grpId="0" animBg="1"/>
          <p:bldP spid="1031" grpId="0" animBg="1"/>
          <p:bldP spid="1032" grpId="0" animBg="1"/>
          <p:bldP spid="1033" grpId="0" animBg="1"/>
          <p:bldP spid="15" grpId="0" animBg="1"/>
          <p:bldP spid="16" grpId="0" animBg="1"/>
          <p:bldP spid="20" grpId="0" animBg="1"/>
          <p:bldP spid="26" grpId="0" animBg="1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  <p:bldP spid="36" grpId="0"/>
          <p:bldP spid="39" grpId="0"/>
          <p:bldP spid="40" grpId="0"/>
          <p:bldP spid="41" grpId="0"/>
          <p:bldP spid="42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淘宝网Chenying0907出品 37"/>
          <p:cNvGrpSpPr/>
          <p:nvPr/>
        </p:nvGrpSpPr>
        <p:grpSpPr>
          <a:xfrm>
            <a:off x="294956" y="1797748"/>
            <a:ext cx="5691073" cy="3795219"/>
            <a:chOff x="1692164" y="883995"/>
            <a:chExt cx="5356460" cy="3570973"/>
          </a:xfrm>
        </p:grpSpPr>
        <p:graphicFrame>
          <p:nvGraphicFramePr>
            <p:cNvPr id="34" name="图表 33"/>
            <p:cNvGraphicFramePr/>
            <p:nvPr/>
          </p:nvGraphicFramePr>
          <p:xfrm>
            <a:off x="1692164" y="883995"/>
            <a:ext cx="5356460" cy="357097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31" name="Group 4"/>
            <p:cNvGrpSpPr>
              <a:grpSpLocks noChangeAspect="1"/>
            </p:cNvGrpSpPr>
            <p:nvPr/>
          </p:nvGrpSpPr>
          <p:grpSpPr bwMode="auto">
            <a:xfrm>
              <a:off x="4042504" y="2156618"/>
              <a:ext cx="822325" cy="830263"/>
              <a:chOff x="2621" y="1356"/>
              <a:chExt cx="518" cy="523"/>
            </a:xfrm>
            <a:solidFill>
              <a:schemeClr val="accent1"/>
            </a:solidFill>
          </p:grpSpPr>
          <p:sp>
            <p:nvSpPr>
              <p:cNvPr id="33" name="淘宝网Chenying0907出品 5"/>
              <p:cNvSpPr/>
              <p:nvPr/>
            </p:nvSpPr>
            <p:spPr bwMode="auto">
              <a:xfrm>
                <a:off x="2647" y="1359"/>
                <a:ext cx="226" cy="235"/>
              </a:xfrm>
              <a:custGeom>
                <a:avLst/>
                <a:gdLst>
                  <a:gd name="T0" fmla="*/ 64 w 94"/>
                  <a:gd name="T1" fmla="*/ 94 h 98"/>
                  <a:gd name="T2" fmla="*/ 69 w 94"/>
                  <a:gd name="T3" fmla="*/ 84 h 98"/>
                  <a:gd name="T4" fmla="*/ 69 w 94"/>
                  <a:gd name="T5" fmla="*/ 82 h 98"/>
                  <a:gd name="T6" fmla="*/ 68 w 94"/>
                  <a:gd name="T7" fmla="*/ 81 h 98"/>
                  <a:gd name="T8" fmla="*/ 59 w 94"/>
                  <a:gd name="T9" fmla="*/ 89 h 98"/>
                  <a:gd name="T10" fmla="*/ 64 w 94"/>
                  <a:gd name="T11" fmla="*/ 79 h 98"/>
                  <a:gd name="T12" fmla="*/ 65 w 94"/>
                  <a:gd name="T13" fmla="*/ 77 h 98"/>
                  <a:gd name="T14" fmla="*/ 63 w 94"/>
                  <a:gd name="T15" fmla="*/ 76 h 98"/>
                  <a:gd name="T16" fmla="*/ 55 w 94"/>
                  <a:gd name="T17" fmla="*/ 84 h 98"/>
                  <a:gd name="T18" fmla="*/ 60 w 94"/>
                  <a:gd name="T19" fmla="*/ 74 h 98"/>
                  <a:gd name="T20" fmla="*/ 60 w 94"/>
                  <a:gd name="T21" fmla="*/ 72 h 98"/>
                  <a:gd name="T22" fmla="*/ 59 w 94"/>
                  <a:gd name="T23" fmla="*/ 71 h 98"/>
                  <a:gd name="T24" fmla="*/ 50 w 94"/>
                  <a:gd name="T25" fmla="*/ 79 h 98"/>
                  <a:gd name="T26" fmla="*/ 55 w 94"/>
                  <a:gd name="T27" fmla="*/ 69 h 98"/>
                  <a:gd name="T28" fmla="*/ 54 w 94"/>
                  <a:gd name="T29" fmla="*/ 66 h 98"/>
                  <a:gd name="T30" fmla="*/ 46 w 94"/>
                  <a:gd name="T31" fmla="*/ 74 h 98"/>
                  <a:gd name="T32" fmla="*/ 58 w 94"/>
                  <a:gd name="T33" fmla="*/ 57 h 98"/>
                  <a:gd name="T34" fmla="*/ 58 w 94"/>
                  <a:gd name="T35" fmla="*/ 53 h 98"/>
                  <a:gd name="T36" fmla="*/ 39 w 94"/>
                  <a:gd name="T37" fmla="*/ 67 h 98"/>
                  <a:gd name="T38" fmla="*/ 44 w 94"/>
                  <a:gd name="T39" fmla="*/ 57 h 98"/>
                  <a:gd name="T40" fmla="*/ 44 w 94"/>
                  <a:gd name="T41" fmla="*/ 55 h 98"/>
                  <a:gd name="T42" fmla="*/ 43 w 94"/>
                  <a:gd name="T43" fmla="*/ 54 h 98"/>
                  <a:gd name="T44" fmla="*/ 34 w 94"/>
                  <a:gd name="T45" fmla="*/ 62 h 98"/>
                  <a:gd name="T46" fmla="*/ 40 w 94"/>
                  <a:gd name="T47" fmla="*/ 52 h 98"/>
                  <a:gd name="T48" fmla="*/ 39 w 94"/>
                  <a:gd name="T49" fmla="*/ 49 h 98"/>
                  <a:gd name="T50" fmla="*/ 30 w 94"/>
                  <a:gd name="T51" fmla="*/ 57 h 98"/>
                  <a:gd name="T52" fmla="*/ 35 w 94"/>
                  <a:gd name="T53" fmla="*/ 47 h 98"/>
                  <a:gd name="T54" fmla="*/ 34 w 94"/>
                  <a:gd name="T55" fmla="*/ 44 h 98"/>
                  <a:gd name="T56" fmla="*/ 25 w 94"/>
                  <a:gd name="T57" fmla="*/ 52 h 98"/>
                  <a:gd name="T58" fmla="*/ 31 w 94"/>
                  <a:gd name="T59" fmla="*/ 42 h 98"/>
                  <a:gd name="T60" fmla="*/ 31 w 94"/>
                  <a:gd name="T61" fmla="*/ 41 h 98"/>
                  <a:gd name="T62" fmla="*/ 31 w 94"/>
                  <a:gd name="T63" fmla="*/ 40 h 98"/>
                  <a:gd name="T64" fmla="*/ 29 w 94"/>
                  <a:gd name="T65" fmla="*/ 40 h 98"/>
                  <a:gd name="T66" fmla="*/ 18 w 94"/>
                  <a:gd name="T67" fmla="*/ 44 h 98"/>
                  <a:gd name="T68" fmla="*/ 34 w 94"/>
                  <a:gd name="T69" fmla="*/ 26 h 98"/>
                  <a:gd name="T70" fmla="*/ 14 w 94"/>
                  <a:gd name="T71" fmla="*/ 40 h 98"/>
                  <a:gd name="T72" fmla="*/ 34 w 94"/>
                  <a:gd name="T73" fmla="*/ 6 h 98"/>
                  <a:gd name="T74" fmla="*/ 94 w 94"/>
                  <a:gd name="T75" fmla="*/ 64 h 98"/>
                  <a:gd name="T76" fmla="*/ 32 w 94"/>
                  <a:gd name="T77" fmla="*/ 1 h 98"/>
                  <a:gd name="T78" fmla="*/ 0 w 94"/>
                  <a:gd name="T79" fmla="*/ 31 h 98"/>
                  <a:gd name="T80" fmla="*/ 61 w 94"/>
                  <a:gd name="T81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94" h="98">
                    <a:moveTo>
                      <a:pt x="61" y="98"/>
                    </a:moveTo>
                    <a:cubicBezTo>
                      <a:pt x="64" y="94"/>
                      <a:pt x="64" y="94"/>
                      <a:pt x="64" y="94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69" y="84"/>
                      <a:pt x="69" y="84"/>
                      <a:pt x="69" y="84"/>
                    </a:cubicBezTo>
                    <a:cubicBezTo>
                      <a:pt x="69" y="83"/>
                      <a:pt x="69" y="83"/>
                      <a:pt x="69" y="83"/>
                    </a:cubicBezTo>
                    <a:cubicBezTo>
                      <a:pt x="69" y="82"/>
                      <a:pt x="69" y="82"/>
                      <a:pt x="69" y="82"/>
                    </a:cubicBezTo>
                    <a:cubicBezTo>
                      <a:pt x="69" y="82"/>
                      <a:pt x="69" y="82"/>
                      <a:pt x="69" y="82"/>
                    </a:cubicBezTo>
                    <a:cubicBezTo>
                      <a:pt x="69" y="81"/>
                      <a:pt x="68" y="81"/>
                      <a:pt x="68" y="81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59" y="89"/>
                      <a:pt x="59" y="89"/>
                      <a:pt x="59" y="89"/>
                    </a:cubicBezTo>
                    <a:cubicBezTo>
                      <a:pt x="57" y="86"/>
                      <a:pt x="57" y="86"/>
                      <a:pt x="57" y="86"/>
                    </a:cubicBezTo>
                    <a:cubicBezTo>
                      <a:pt x="64" y="79"/>
                      <a:pt x="64" y="79"/>
                      <a:pt x="64" y="79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5" y="77"/>
                      <a:pt x="65" y="77"/>
                      <a:pt x="65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76"/>
                      <a:pt x="64" y="76"/>
                      <a:pt x="63" y="76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52" y="81"/>
                      <a:pt x="52" y="81"/>
                      <a:pt x="52" y="81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60" y="73"/>
                      <a:pt x="60" y="73"/>
                      <a:pt x="60" y="73"/>
                    </a:cubicBezTo>
                    <a:cubicBezTo>
                      <a:pt x="60" y="72"/>
                      <a:pt x="60" y="72"/>
                      <a:pt x="60" y="72"/>
                    </a:cubicBezTo>
                    <a:cubicBezTo>
                      <a:pt x="60" y="72"/>
                      <a:pt x="60" y="72"/>
                      <a:pt x="60" y="72"/>
                    </a:cubicBezTo>
                    <a:cubicBezTo>
                      <a:pt x="60" y="71"/>
                      <a:pt x="59" y="71"/>
                      <a:pt x="59" y="71"/>
                    </a:cubicBezTo>
                    <a:cubicBezTo>
                      <a:pt x="58" y="71"/>
                      <a:pt x="58" y="71"/>
                      <a:pt x="58" y="71"/>
                    </a:cubicBezTo>
                    <a:cubicBezTo>
                      <a:pt x="50" y="79"/>
                      <a:pt x="50" y="79"/>
                      <a:pt x="50" y="79"/>
                    </a:cubicBezTo>
                    <a:cubicBezTo>
                      <a:pt x="48" y="76"/>
                      <a:pt x="48" y="76"/>
                      <a:pt x="48" y="76"/>
                    </a:cubicBezTo>
                    <a:cubicBezTo>
                      <a:pt x="55" y="69"/>
                      <a:pt x="55" y="69"/>
                      <a:pt x="55" y="69"/>
                    </a:cubicBezTo>
                    <a:cubicBezTo>
                      <a:pt x="56" y="68"/>
                      <a:pt x="56" y="67"/>
                      <a:pt x="55" y="67"/>
                    </a:cubicBezTo>
                    <a:cubicBezTo>
                      <a:pt x="55" y="67"/>
                      <a:pt x="55" y="66"/>
                      <a:pt x="54" y="66"/>
                    </a:cubicBezTo>
                    <a:cubicBezTo>
                      <a:pt x="54" y="66"/>
                      <a:pt x="54" y="66"/>
                      <a:pt x="54" y="66"/>
                    </a:cubicBezTo>
                    <a:cubicBezTo>
                      <a:pt x="46" y="74"/>
                      <a:pt x="46" y="74"/>
                      <a:pt x="46" y="74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58" y="57"/>
                      <a:pt x="58" y="57"/>
                      <a:pt x="58" y="57"/>
                    </a:cubicBezTo>
                    <a:cubicBezTo>
                      <a:pt x="59" y="56"/>
                      <a:pt x="59" y="55"/>
                      <a:pt x="59" y="55"/>
                    </a:cubicBezTo>
                    <a:cubicBezTo>
                      <a:pt x="59" y="54"/>
                      <a:pt x="59" y="53"/>
                      <a:pt x="58" y="53"/>
                    </a:cubicBezTo>
                    <a:cubicBezTo>
                      <a:pt x="58" y="52"/>
                      <a:pt x="56" y="52"/>
                      <a:pt x="55" y="53"/>
                    </a:cubicBezTo>
                    <a:cubicBezTo>
                      <a:pt x="39" y="67"/>
                      <a:pt x="39" y="67"/>
                      <a:pt x="39" y="67"/>
                    </a:cubicBezTo>
                    <a:cubicBezTo>
                      <a:pt x="36" y="64"/>
                      <a:pt x="36" y="64"/>
                      <a:pt x="36" y="64"/>
                    </a:cubicBezTo>
                    <a:cubicBezTo>
                      <a:pt x="44" y="57"/>
                      <a:pt x="44" y="57"/>
                      <a:pt x="44" y="57"/>
                    </a:cubicBezTo>
                    <a:cubicBezTo>
                      <a:pt x="44" y="56"/>
                      <a:pt x="44" y="56"/>
                      <a:pt x="45" y="56"/>
                    </a:cubicBezTo>
                    <a:cubicBezTo>
                      <a:pt x="44" y="55"/>
                      <a:pt x="44" y="55"/>
                      <a:pt x="44" y="55"/>
                    </a:cubicBezTo>
                    <a:cubicBezTo>
                      <a:pt x="44" y="55"/>
                      <a:pt x="44" y="55"/>
                      <a:pt x="44" y="55"/>
                    </a:cubicBezTo>
                    <a:cubicBezTo>
                      <a:pt x="44" y="54"/>
                      <a:pt x="43" y="54"/>
                      <a:pt x="43" y="54"/>
                    </a:cubicBezTo>
                    <a:cubicBezTo>
                      <a:pt x="42" y="54"/>
                      <a:pt x="42" y="54"/>
                      <a:pt x="42" y="54"/>
                    </a:cubicBezTo>
                    <a:cubicBezTo>
                      <a:pt x="34" y="62"/>
                      <a:pt x="34" y="62"/>
                      <a:pt x="34" y="62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40" y="52"/>
                      <a:pt x="40" y="52"/>
                      <a:pt x="40" y="52"/>
                    </a:cubicBezTo>
                    <a:cubicBezTo>
                      <a:pt x="40" y="51"/>
                      <a:pt x="40" y="50"/>
                      <a:pt x="40" y="50"/>
                    </a:cubicBezTo>
                    <a:cubicBezTo>
                      <a:pt x="39" y="49"/>
                      <a:pt x="39" y="49"/>
                      <a:pt x="39" y="49"/>
                    </a:cubicBezTo>
                    <a:cubicBezTo>
                      <a:pt x="38" y="49"/>
                      <a:pt x="38" y="49"/>
                      <a:pt x="38" y="49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27" y="54"/>
                      <a:pt x="27" y="54"/>
                      <a:pt x="27" y="54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36" y="46"/>
                      <a:pt x="36" y="45"/>
                      <a:pt x="35" y="45"/>
                    </a:cubicBezTo>
                    <a:cubicBezTo>
                      <a:pt x="35" y="44"/>
                      <a:pt x="34" y="44"/>
                      <a:pt x="34" y="44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23" y="49"/>
                      <a:pt x="23" y="49"/>
                      <a:pt x="23" y="49"/>
                    </a:cubicBezTo>
                    <a:cubicBezTo>
                      <a:pt x="31" y="42"/>
                      <a:pt x="31" y="42"/>
                      <a:pt x="31" y="42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0" y="40"/>
                      <a:pt x="30" y="39"/>
                      <a:pt x="30" y="39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33" y="29"/>
                      <a:pt x="33" y="29"/>
                      <a:pt x="33" y="29"/>
                    </a:cubicBezTo>
                    <a:cubicBezTo>
                      <a:pt x="34" y="28"/>
                      <a:pt x="35" y="27"/>
                      <a:pt x="34" y="26"/>
                    </a:cubicBezTo>
                    <a:cubicBezTo>
                      <a:pt x="33" y="25"/>
                      <a:pt x="31" y="25"/>
                      <a:pt x="30" y="26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91" y="68"/>
                      <a:pt x="91" y="68"/>
                      <a:pt x="91" y="68"/>
                    </a:cubicBezTo>
                    <a:cubicBezTo>
                      <a:pt x="94" y="64"/>
                      <a:pt x="94" y="64"/>
                      <a:pt x="94" y="64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0"/>
                      <a:pt x="33" y="0"/>
                      <a:pt x="32" y="1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" y="30"/>
                      <a:pt x="0" y="30"/>
                      <a:pt x="0" y="31"/>
                    </a:cubicBezTo>
                    <a:cubicBezTo>
                      <a:pt x="0" y="32"/>
                      <a:pt x="0" y="33"/>
                      <a:pt x="1" y="33"/>
                    </a:cubicBezTo>
                    <a:lnTo>
                      <a:pt x="61" y="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11" tIns="60955" rIns="121911" bIns="60955" numCol="1" anchor="t" anchorCtr="0" compatLnSpc="1"/>
              <a:lstStyle/>
              <a:p>
                <a:endParaRPr lang="zh-CN" altLang="en-US" sz="2400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sp>
            <p:nvSpPr>
              <p:cNvPr id="35" name="淘宝网Chenying0907出品 6"/>
              <p:cNvSpPr/>
              <p:nvPr/>
            </p:nvSpPr>
            <p:spPr bwMode="auto">
              <a:xfrm>
                <a:off x="2890" y="1618"/>
                <a:ext cx="249" cy="261"/>
              </a:xfrm>
              <a:custGeom>
                <a:avLst/>
                <a:gdLst>
                  <a:gd name="T0" fmla="*/ 34 w 104"/>
                  <a:gd name="T1" fmla="*/ 0 h 109"/>
                  <a:gd name="T2" fmla="*/ 98 w 104"/>
                  <a:gd name="T3" fmla="*/ 78 h 109"/>
                  <a:gd name="T4" fmla="*/ 64 w 104"/>
                  <a:gd name="T5" fmla="*/ 95 h 109"/>
                  <a:gd name="T6" fmla="*/ 72 w 104"/>
                  <a:gd name="T7" fmla="*/ 87 h 109"/>
                  <a:gd name="T8" fmla="*/ 72 w 104"/>
                  <a:gd name="T9" fmla="*/ 86 h 109"/>
                  <a:gd name="T10" fmla="*/ 70 w 104"/>
                  <a:gd name="T11" fmla="*/ 86 h 109"/>
                  <a:gd name="T12" fmla="*/ 60 w 104"/>
                  <a:gd name="T13" fmla="*/ 90 h 109"/>
                  <a:gd name="T14" fmla="*/ 68 w 104"/>
                  <a:gd name="T15" fmla="*/ 81 h 109"/>
                  <a:gd name="T16" fmla="*/ 66 w 104"/>
                  <a:gd name="T17" fmla="*/ 81 h 109"/>
                  <a:gd name="T18" fmla="*/ 55 w 104"/>
                  <a:gd name="T19" fmla="*/ 86 h 109"/>
                  <a:gd name="T20" fmla="*/ 63 w 104"/>
                  <a:gd name="T21" fmla="*/ 77 h 109"/>
                  <a:gd name="T22" fmla="*/ 63 w 104"/>
                  <a:gd name="T23" fmla="*/ 76 h 109"/>
                  <a:gd name="T24" fmla="*/ 61 w 104"/>
                  <a:gd name="T25" fmla="*/ 76 h 109"/>
                  <a:gd name="T26" fmla="*/ 51 w 104"/>
                  <a:gd name="T27" fmla="*/ 81 h 109"/>
                  <a:gd name="T28" fmla="*/ 59 w 104"/>
                  <a:gd name="T29" fmla="*/ 72 h 109"/>
                  <a:gd name="T30" fmla="*/ 59 w 104"/>
                  <a:gd name="T31" fmla="*/ 71 h 109"/>
                  <a:gd name="T32" fmla="*/ 57 w 104"/>
                  <a:gd name="T33" fmla="*/ 71 h 109"/>
                  <a:gd name="T34" fmla="*/ 46 w 104"/>
                  <a:gd name="T35" fmla="*/ 75 h 109"/>
                  <a:gd name="T36" fmla="*/ 62 w 104"/>
                  <a:gd name="T37" fmla="*/ 59 h 109"/>
                  <a:gd name="T38" fmla="*/ 58 w 104"/>
                  <a:gd name="T39" fmla="*/ 57 h 109"/>
                  <a:gd name="T40" fmla="*/ 39 w 104"/>
                  <a:gd name="T41" fmla="*/ 68 h 109"/>
                  <a:gd name="T42" fmla="*/ 47 w 104"/>
                  <a:gd name="T43" fmla="*/ 60 h 109"/>
                  <a:gd name="T44" fmla="*/ 47 w 104"/>
                  <a:gd name="T45" fmla="*/ 59 h 109"/>
                  <a:gd name="T46" fmla="*/ 45 w 104"/>
                  <a:gd name="T47" fmla="*/ 59 h 109"/>
                  <a:gd name="T48" fmla="*/ 35 w 104"/>
                  <a:gd name="T49" fmla="*/ 63 h 109"/>
                  <a:gd name="T50" fmla="*/ 43 w 104"/>
                  <a:gd name="T51" fmla="*/ 55 h 109"/>
                  <a:gd name="T52" fmla="*/ 43 w 104"/>
                  <a:gd name="T53" fmla="*/ 54 h 109"/>
                  <a:gd name="T54" fmla="*/ 41 w 104"/>
                  <a:gd name="T55" fmla="*/ 54 h 109"/>
                  <a:gd name="T56" fmla="*/ 30 w 104"/>
                  <a:gd name="T57" fmla="*/ 58 h 109"/>
                  <a:gd name="T58" fmla="*/ 38 w 104"/>
                  <a:gd name="T59" fmla="*/ 49 h 109"/>
                  <a:gd name="T60" fmla="*/ 36 w 104"/>
                  <a:gd name="T61" fmla="*/ 49 h 109"/>
                  <a:gd name="T62" fmla="*/ 26 w 104"/>
                  <a:gd name="T63" fmla="*/ 54 h 109"/>
                  <a:gd name="T64" fmla="*/ 34 w 104"/>
                  <a:gd name="T65" fmla="*/ 45 h 109"/>
                  <a:gd name="T66" fmla="*/ 33 w 104"/>
                  <a:gd name="T67" fmla="*/ 44 h 109"/>
                  <a:gd name="T68" fmla="*/ 32 w 104"/>
                  <a:gd name="T69" fmla="*/ 44 h 109"/>
                  <a:gd name="T70" fmla="*/ 21 w 104"/>
                  <a:gd name="T71" fmla="*/ 48 h 109"/>
                  <a:gd name="T72" fmla="*/ 37 w 104"/>
                  <a:gd name="T73" fmla="*/ 32 h 109"/>
                  <a:gd name="T74" fmla="*/ 33 w 104"/>
                  <a:gd name="T75" fmla="*/ 30 h 109"/>
                  <a:gd name="T76" fmla="*/ 14 w 104"/>
                  <a:gd name="T77" fmla="*/ 41 h 109"/>
                  <a:gd name="T78" fmla="*/ 22 w 104"/>
                  <a:gd name="T79" fmla="*/ 33 h 109"/>
                  <a:gd name="T80" fmla="*/ 22 w 104"/>
                  <a:gd name="T81" fmla="*/ 32 h 109"/>
                  <a:gd name="T82" fmla="*/ 21 w 104"/>
                  <a:gd name="T83" fmla="*/ 31 h 109"/>
                  <a:gd name="T84" fmla="*/ 12 w 104"/>
                  <a:gd name="T85" fmla="*/ 39 h 109"/>
                  <a:gd name="T86" fmla="*/ 17 w 104"/>
                  <a:gd name="T87" fmla="*/ 29 h 109"/>
                  <a:gd name="T88" fmla="*/ 18 w 104"/>
                  <a:gd name="T89" fmla="*/ 27 h 109"/>
                  <a:gd name="T90" fmla="*/ 17 w 104"/>
                  <a:gd name="T91" fmla="*/ 27 h 109"/>
                  <a:gd name="T92" fmla="*/ 8 w 104"/>
                  <a:gd name="T93" fmla="*/ 34 h 109"/>
                  <a:gd name="T94" fmla="*/ 0 w 104"/>
                  <a:gd name="T95" fmla="*/ 34 h 109"/>
                  <a:gd name="T96" fmla="*/ 70 w 104"/>
                  <a:gd name="T97" fmla="*/ 109 h 109"/>
                  <a:gd name="T98" fmla="*/ 72 w 104"/>
                  <a:gd name="T99" fmla="*/ 109 h 109"/>
                  <a:gd name="T100" fmla="*/ 104 w 104"/>
                  <a:gd name="T101" fmla="*/ 78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4" h="109">
                    <a:moveTo>
                      <a:pt x="103" y="76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98" y="78"/>
                      <a:pt x="98" y="78"/>
                      <a:pt x="98" y="78"/>
                    </a:cubicBezTo>
                    <a:cubicBezTo>
                      <a:pt x="71" y="103"/>
                      <a:pt x="71" y="103"/>
                      <a:pt x="71" y="103"/>
                    </a:cubicBezTo>
                    <a:cubicBezTo>
                      <a:pt x="64" y="95"/>
                      <a:pt x="64" y="95"/>
                      <a:pt x="64" y="95"/>
                    </a:cubicBezTo>
                    <a:cubicBezTo>
                      <a:pt x="72" y="88"/>
                      <a:pt x="72" y="88"/>
                      <a:pt x="72" y="88"/>
                    </a:cubicBezTo>
                    <a:cubicBezTo>
                      <a:pt x="72" y="88"/>
                      <a:pt x="72" y="88"/>
                      <a:pt x="72" y="87"/>
                    </a:cubicBezTo>
                    <a:cubicBezTo>
                      <a:pt x="72" y="86"/>
                      <a:pt x="72" y="86"/>
                      <a:pt x="72" y="86"/>
                    </a:cubicBezTo>
                    <a:cubicBezTo>
                      <a:pt x="72" y="86"/>
                      <a:pt x="72" y="86"/>
                      <a:pt x="72" y="86"/>
                    </a:cubicBezTo>
                    <a:cubicBezTo>
                      <a:pt x="72" y="86"/>
                      <a:pt x="71" y="86"/>
                      <a:pt x="71" y="86"/>
                    </a:cubicBezTo>
                    <a:cubicBezTo>
                      <a:pt x="70" y="86"/>
                      <a:pt x="70" y="86"/>
                      <a:pt x="70" y="86"/>
                    </a:cubicBezTo>
                    <a:cubicBezTo>
                      <a:pt x="62" y="93"/>
                      <a:pt x="62" y="93"/>
                      <a:pt x="62" y="93"/>
                    </a:cubicBezTo>
                    <a:cubicBezTo>
                      <a:pt x="60" y="90"/>
                      <a:pt x="60" y="90"/>
                      <a:pt x="60" y="90"/>
                    </a:cubicBezTo>
                    <a:cubicBezTo>
                      <a:pt x="67" y="83"/>
                      <a:pt x="67" y="83"/>
                      <a:pt x="67" y="83"/>
                    </a:cubicBezTo>
                    <a:cubicBezTo>
                      <a:pt x="68" y="83"/>
                      <a:pt x="68" y="82"/>
                      <a:pt x="68" y="81"/>
                    </a:cubicBezTo>
                    <a:cubicBezTo>
                      <a:pt x="67" y="81"/>
                      <a:pt x="67" y="81"/>
                      <a:pt x="66" y="81"/>
                    </a:cubicBezTo>
                    <a:cubicBezTo>
                      <a:pt x="66" y="81"/>
                      <a:pt x="66" y="81"/>
                      <a:pt x="66" y="81"/>
                    </a:cubicBezTo>
                    <a:cubicBezTo>
                      <a:pt x="58" y="88"/>
                      <a:pt x="58" y="88"/>
                      <a:pt x="58" y="88"/>
                    </a:cubicBezTo>
                    <a:cubicBezTo>
                      <a:pt x="55" y="86"/>
                      <a:pt x="55" y="86"/>
                      <a:pt x="55" y="86"/>
                    </a:cubicBezTo>
                    <a:cubicBezTo>
                      <a:pt x="63" y="78"/>
                      <a:pt x="63" y="78"/>
                      <a:pt x="63" y="78"/>
                    </a:cubicBezTo>
                    <a:cubicBezTo>
                      <a:pt x="63" y="78"/>
                      <a:pt x="63" y="78"/>
                      <a:pt x="63" y="77"/>
                    </a:cubicBezTo>
                    <a:cubicBezTo>
                      <a:pt x="63" y="77"/>
                      <a:pt x="63" y="77"/>
                      <a:pt x="63" y="77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3" y="76"/>
                      <a:pt x="62" y="76"/>
                      <a:pt x="62" y="76"/>
                    </a:cubicBezTo>
                    <a:cubicBezTo>
                      <a:pt x="61" y="76"/>
                      <a:pt x="61" y="76"/>
                      <a:pt x="61" y="76"/>
                    </a:cubicBezTo>
                    <a:cubicBezTo>
                      <a:pt x="53" y="83"/>
                      <a:pt x="53" y="83"/>
                      <a:pt x="53" y="83"/>
                    </a:cubicBezTo>
                    <a:cubicBezTo>
                      <a:pt x="51" y="81"/>
                      <a:pt x="51" y="81"/>
                      <a:pt x="51" y="81"/>
                    </a:cubicBezTo>
                    <a:cubicBezTo>
                      <a:pt x="58" y="73"/>
                      <a:pt x="58" y="73"/>
                      <a:pt x="58" y="73"/>
                    </a:cubicBezTo>
                    <a:cubicBezTo>
                      <a:pt x="59" y="73"/>
                      <a:pt x="59" y="73"/>
                      <a:pt x="59" y="72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8" y="71"/>
                      <a:pt x="58" y="71"/>
                      <a:pt x="57" y="71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49" y="79"/>
                      <a:pt x="49" y="79"/>
                      <a:pt x="49" y="79"/>
                    </a:cubicBezTo>
                    <a:cubicBezTo>
                      <a:pt x="46" y="75"/>
                      <a:pt x="46" y="75"/>
                      <a:pt x="46" y="75"/>
                    </a:cubicBezTo>
                    <a:cubicBezTo>
                      <a:pt x="61" y="61"/>
                      <a:pt x="61" y="61"/>
                      <a:pt x="61" y="61"/>
                    </a:cubicBezTo>
                    <a:cubicBezTo>
                      <a:pt x="62" y="61"/>
                      <a:pt x="62" y="60"/>
                      <a:pt x="62" y="59"/>
                    </a:cubicBezTo>
                    <a:cubicBezTo>
                      <a:pt x="62" y="58"/>
                      <a:pt x="62" y="58"/>
                      <a:pt x="61" y="57"/>
                    </a:cubicBezTo>
                    <a:cubicBezTo>
                      <a:pt x="60" y="56"/>
                      <a:pt x="59" y="56"/>
                      <a:pt x="58" y="57"/>
                    </a:cubicBezTo>
                    <a:cubicBezTo>
                      <a:pt x="42" y="71"/>
                      <a:pt x="42" y="71"/>
                      <a:pt x="42" y="71"/>
                    </a:cubicBezTo>
                    <a:cubicBezTo>
                      <a:pt x="39" y="68"/>
                      <a:pt x="39" y="68"/>
                      <a:pt x="39" y="68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7" y="61"/>
                      <a:pt x="47" y="60"/>
                      <a:pt x="47" y="60"/>
                    </a:cubicBezTo>
                    <a:cubicBezTo>
                      <a:pt x="47" y="59"/>
                      <a:pt x="47" y="59"/>
                      <a:pt x="47" y="59"/>
                    </a:cubicBezTo>
                    <a:cubicBezTo>
                      <a:pt x="47" y="59"/>
                      <a:pt x="47" y="59"/>
                      <a:pt x="47" y="59"/>
                    </a:cubicBezTo>
                    <a:cubicBezTo>
                      <a:pt x="47" y="59"/>
                      <a:pt x="46" y="59"/>
                      <a:pt x="46" y="59"/>
                    </a:cubicBezTo>
                    <a:cubicBezTo>
                      <a:pt x="45" y="59"/>
                      <a:pt x="45" y="59"/>
                      <a:pt x="45" y="59"/>
                    </a:cubicBezTo>
                    <a:cubicBezTo>
                      <a:pt x="37" y="66"/>
                      <a:pt x="37" y="66"/>
                      <a:pt x="37" y="66"/>
                    </a:cubicBezTo>
                    <a:cubicBezTo>
                      <a:pt x="35" y="63"/>
                      <a:pt x="35" y="63"/>
                      <a:pt x="35" y="63"/>
                    </a:cubicBezTo>
                    <a:cubicBezTo>
                      <a:pt x="42" y="56"/>
                      <a:pt x="42" y="56"/>
                      <a:pt x="42" y="56"/>
                    </a:cubicBezTo>
                    <a:cubicBezTo>
                      <a:pt x="43" y="56"/>
                      <a:pt x="43" y="56"/>
                      <a:pt x="43" y="55"/>
                    </a:cubicBezTo>
                    <a:cubicBezTo>
                      <a:pt x="43" y="54"/>
                      <a:pt x="43" y="54"/>
                      <a:pt x="43" y="54"/>
                    </a:cubicBezTo>
                    <a:cubicBezTo>
                      <a:pt x="43" y="54"/>
                      <a:pt x="43" y="54"/>
                      <a:pt x="43" y="54"/>
                    </a:cubicBezTo>
                    <a:cubicBezTo>
                      <a:pt x="42" y="54"/>
                      <a:pt x="42" y="54"/>
                      <a:pt x="41" y="54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39" y="51"/>
                      <a:pt x="39" y="50"/>
                      <a:pt x="38" y="49"/>
                    </a:cubicBezTo>
                    <a:cubicBezTo>
                      <a:pt x="38" y="49"/>
                      <a:pt x="37" y="49"/>
                      <a:pt x="37" y="49"/>
                    </a:cubicBezTo>
                    <a:cubicBezTo>
                      <a:pt x="36" y="49"/>
                      <a:pt x="36" y="49"/>
                      <a:pt x="36" y="49"/>
                    </a:cubicBezTo>
                    <a:cubicBezTo>
                      <a:pt x="28" y="56"/>
                      <a:pt x="28" y="56"/>
                      <a:pt x="28" y="56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4" y="46"/>
                      <a:pt x="34" y="46"/>
                      <a:pt x="34" y="45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3" y="44"/>
                      <a:pt x="33" y="44"/>
                      <a:pt x="32" y="44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1" y="48"/>
                      <a:pt x="21" y="48"/>
                      <a:pt x="21" y="48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37" y="33"/>
                      <a:pt x="37" y="33"/>
                      <a:pt x="37" y="32"/>
                    </a:cubicBezTo>
                    <a:cubicBezTo>
                      <a:pt x="37" y="31"/>
                      <a:pt x="37" y="31"/>
                      <a:pt x="36" y="30"/>
                    </a:cubicBezTo>
                    <a:cubicBezTo>
                      <a:pt x="35" y="29"/>
                      <a:pt x="34" y="29"/>
                      <a:pt x="33" y="30"/>
                    </a:cubicBezTo>
                    <a:cubicBezTo>
                      <a:pt x="17" y="44"/>
                      <a:pt x="17" y="44"/>
                      <a:pt x="17" y="44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22" y="32"/>
                      <a:pt x="21" y="31"/>
                      <a:pt x="21" y="31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8" y="29"/>
                      <a:pt x="18" y="28"/>
                      <a:pt x="18" y="28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68" y="109"/>
                      <a:pt x="68" y="109"/>
                      <a:pt x="68" y="109"/>
                    </a:cubicBezTo>
                    <a:cubicBezTo>
                      <a:pt x="69" y="109"/>
                      <a:pt x="70" y="109"/>
                      <a:pt x="70" y="109"/>
                    </a:cubicBezTo>
                    <a:cubicBezTo>
                      <a:pt x="70" y="109"/>
                      <a:pt x="70" y="109"/>
                      <a:pt x="70" y="109"/>
                    </a:cubicBezTo>
                    <a:cubicBezTo>
                      <a:pt x="71" y="109"/>
                      <a:pt x="72" y="109"/>
                      <a:pt x="72" y="109"/>
                    </a:cubicBezTo>
                    <a:cubicBezTo>
                      <a:pt x="103" y="80"/>
                      <a:pt x="103" y="80"/>
                      <a:pt x="103" y="80"/>
                    </a:cubicBezTo>
                    <a:cubicBezTo>
                      <a:pt x="104" y="80"/>
                      <a:pt x="104" y="79"/>
                      <a:pt x="104" y="78"/>
                    </a:cubicBezTo>
                    <a:cubicBezTo>
                      <a:pt x="104" y="78"/>
                      <a:pt x="104" y="77"/>
                      <a:pt x="103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11" tIns="60955" rIns="121911" bIns="60955" numCol="1" anchor="t" anchorCtr="0" compatLnSpc="1"/>
              <a:lstStyle/>
              <a:p>
                <a:endParaRPr lang="zh-CN" altLang="en-US" sz="2400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sp>
            <p:nvSpPr>
              <p:cNvPr id="36" name="淘宝网Chenying0907出品 7"/>
              <p:cNvSpPr>
                <a:spLocks noEditPoints="1"/>
              </p:cNvSpPr>
              <p:nvPr/>
            </p:nvSpPr>
            <p:spPr bwMode="auto">
              <a:xfrm>
                <a:off x="2621" y="1356"/>
                <a:ext cx="508" cy="513"/>
              </a:xfrm>
              <a:custGeom>
                <a:avLst/>
                <a:gdLst>
                  <a:gd name="T0" fmla="*/ 211 w 212"/>
                  <a:gd name="T1" fmla="*/ 33 h 214"/>
                  <a:gd name="T2" fmla="*/ 181 w 212"/>
                  <a:gd name="T3" fmla="*/ 2 h 214"/>
                  <a:gd name="T4" fmla="*/ 175 w 212"/>
                  <a:gd name="T5" fmla="*/ 2 h 214"/>
                  <a:gd name="T6" fmla="*/ 36 w 212"/>
                  <a:gd name="T7" fmla="*/ 139 h 214"/>
                  <a:gd name="T8" fmla="*/ 1 w 212"/>
                  <a:gd name="T9" fmla="*/ 207 h 214"/>
                  <a:gd name="T10" fmla="*/ 2 w 212"/>
                  <a:gd name="T11" fmla="*/ 212 h 214"/>
                  <a:gd name="T12" fmla="*/ 5 w 212"/>
                  <a:gd name="T13" fmla="*/ 214 h 214"/>
                  <a:gd name="T14" fmla="*/ 7 w 212"/>
                  <a:gd name="T15" fmla="*/ 213 h 214"/>
                  <a:gd name="T16" fmla="*/ 73 w 212"/>
                  <a:gd name="T17" fmla="*/ 176 h 214"/>
                  <a:gd name="T18" fmla="*/ 74 w 212"/>
                  <a:gd name="T19" fmla="*/ 175 h 214"/>
                  <a:gd name="T20" fmla="*/ 211 w 212"/>
                  <a:gd name="T21" fmla="*/ 39 h 214"/>
                  <a:gd name="T22" fmla="*/ 211 w 212"/>
                  <a:gd name="T23" fmla="*/ 33 h 214"/>
                  <a:gd name="T24" fmla="*/ 178 w 212"/>
                  <a:gd name="T25" fmla="*/ 11 h 214"/>
                  <a:gd name="T26" fmla="*/ 191 w 212"/>
                  <a:gd name="T27" fmla="*/ 25 h 214"/>
                  <a:gd name="T28" fmla="*/ 67 w 212"/>
                  <a:gd name="T29" fmla="*/ 148 h 214"/>
                  <a:gd name="T30" fmla="*/ 53 w 212"/>
                  <a:gd name="T31" fmla="*/ 135 h 214"/>
                  <a:gd name="T32" fmla="*/ 178 w 212"/>
                  <a:gd name="T33" fmla="*/ 11 h 214"/>
                  <a:gd name="T34" fmla="*/ 68 w 212"/>
                  <a:gd name="T35" fmla="*/ 169 h 214"/>
                  <a:gd name="T36" fmla="*/ 39 w 212"/>
                  <a:gd name="T37" fmla="*/ 185 h 214"/>
                  <a:gd name="T38" fmla="*/ 28 w 212"/>
                  <a:gd name="T39" fmla="*/ 174 h 214"/>
                  <a:gd name="T40" fmla="*/ 43 w 212"/>
                  <a:gd name="T41" fmla="*/ 145 h 214"/>
                  <a:gd name="T42" fmla="*/ 51 w 212"/>
                  <a:gd name="T43" fmla="*/ 138 h 214"/>
                  <a:gd name="T44" fmla="*/ 75 w 212"/>
                  <a:gd name="T45" fmla="*/ 162 h 214"/>
                  <a:gd name="T46" fmla="*/ 68 w 212"/>
                  <a:gd name="T47" fmla="*/ 169 h 214"/>
                  <a:gd name="T48" fmla="*/ 78 w 212"/>
                  <a:gd name="T49" fmla="*/ 159 h 214"/>
                  <a:gd name="T50" fmla="*/ 69 w 212"/>
                  <a:gd name="T51" fmla="*/ 151 h 214"/>
                  <a:gd name="T52" fmla="*/ 194 w 212"/>
                  <a:gd name="T53" fmla="*/ 28 h 214"/>
                  <a:gd name="T54" fmla="*/ 201 w 212"/>
                  <a:gd name="T55" fmla="*/ 36 h 214"/>
                  <a:gd name="T56" fmla="*/ 78 w 212"/>
                  <a:gd name="T57" fmla="*/ 159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12" h="214">
                    <a:moveTo>
                      <a:pt x="211" y="33"/>
                    </a:moveTo>
                    <a:cubicBezTo>
                      <a:pt x="181" y="2"/>
                      <a:pt x="181" y="2"/>
                      <a:pt x="181" y="2"/>
                    </a:cubicBezTo>
                    <a:cubicBezTo>
                      <a:pt x="180" y="0"/>
                      <a:pt x="176" y="0"/>
                      <a:pt x="175" y="2"/>
                    </a:cubicBezTo>
                    <a:cubicBezTo>
                      <a:pt x="36" y="139"/>
                      <a:pt x="36" y="139"/>
                      <a:pt x="36" y="139"/>
                    </a:cubicBezTo>
                    <a:cubicBezTo>
                      <a:pt x="1" y="207"/>
                      <a:pt x="1" y="207"/>
                      <a:pt x="1" y="207"/>
                    </a:cubicBezTo>
                    <a:cubicBezTo>
                      <a:pt x="0" y="209"/>
                      <a:pt x="0" y="211"/>
                      <a:pt x="2" y="212"/>
                    </a:cubicBezTo>
                    <a:cubicBezTo>
                      <a:pt x="3" y="213"/>
                      <a:pt x="4" y="214"/>
                      <a:pt x="5" y="214"/>
                    </a:cubicBezTo>
                    <a:cubicBezTo>
                      <a:pt x="6" y="214"/>
                      <a:pt x="6" y="213"/>
                      <a:pt x="7" y="213"/>
                    </a:cubicBezTo>
                    <a:cubicBezTo>
                      <a:pt x="73" y="176"/>
                      <a:pt x="73" y="176"/>
                      <a:pt x="73" y="176"/>
                    </a:cubicBezTo>
                    <a:cubicBezTo>
                      <a:pt x="74" y="175"/>
                      <a:pt x="74" y="175"/>
                      <a:pt x="74" y="175"/>
                    </a:cubicBezTo>
                    <a:cubicBezTo>
                      <a:pt x="211" y="39"/>
                      <a:pt x="211" y="39"/>
                      <a:pt x="211" y="39"/>
                    </a:cubicBezTo>
                    <a:cubicBezTo>
                      <a:pt x="212" y="37"/>
                      <a:pt x="212" y="35"/>
                      <a:pt x="211" y="33"/>
                    </a:cubicBezTo>
                    <a:close/>
                    <a:moveTo>
                      <a:pt x="178" y="11"/>
                    </a:moveTo>
                    <a:cubicBezTo>
                      <a:pt x="191" y="25"/>
                      <a:pt x="191" y="25"/>
                      <a:pt x="191" y="25"/>
                    </a:cubicBezTo>
                    <a:cubicBezTo>
                      <a:pt x="67" y="148"/>
                      <a:pt x="67" y="148"/>
                      <a:pt x="67" y="148"/>
                    </a:cubicBezTo>
                    <a:cubicBezTo>
                      <a:pt x="53" y="135"/>
                      <a:pt x="53" y="135"/>
                      <a:pt x="53" y="135"/>
                    </a:cubicBezTo>
                    <a:lnTo>
                      <a:pt x="178" y="11"/>
                    </a:lnTo>
                    <a:close/>
                    <a:moveTo>
                      <a:pt x="68" y="169"/>
                    </a:moveTo>
                    <a:cubicBezTo>
                      <a:pt x="39" y="185"/>
                      <a:pt x="39" y="185"/>
                      <a:pt x="39" y="185"/>
                    </a:cubicBezTo>
                    <a:cubicBezTo>
                      <a:pt x="32" y="183"/>
                      <a:pt x="29" y="177"/>
                      <a:pt x="28" y="174"/>
                    </a:cubicBezTo>
                    <a:cubicBezTo>
                      <a:pt x="43" y="145"/>
                      <a:pt x="43" y="145"/>
                      <a:pt x="43" y="145"/>
                    </a:cubicBezTo>
                    <a:cubicBezTo>
                      <a:pt x="51" y="138"/>
                      <a:pt x="51" y="138"/>
                      <a:pt x="51" y="138"/>
                    </a:cubicBezTo>
                    <a:cubicBezTo>
                      <a:pt x="75" y="162"/>
                      <a:pt x="75" y="162"/>
                      <a:pt x="75" y="162"/>
                    </a:cubicBezTo>
                    <a:lnTo>
                      <a:pt x="68" y="169"/>
                    </a:lnTo>
                    <a:close/>
                    <a:moveTo>
                      <a:pt x="78" y="159"/>
                    </a:moveTo>
                    <a:cubicBezTo>
                      <a:pt x="69" y="151"/>
                      <a:pt x="69" y="151"/>
                      <a:pt x="69" y="151"/>
                    </a:cubicBezTo>
                    <a:cubicBezTo>
                      <a:pt x="194" y="28"/>
                      <a:pt x="194" y="28"/>
                      <a:pt x="194" y="28"/>
                    </a:cubicBezTo>
                    <a:cubicBezTo>
                      <a:pt x="201" y="36"/>
                      <a:pt x="201" y="36"/>
                      <a:pt x="201" y="36"/>
                    </a:cubicBezTo>
                    <a:lnTo>
                      <a:pt x="78" y="1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11" tIns="60955" rIns="121911" bIns="60955" numCol="1" anchor="t" anchorCtr="0" compatLnSpc="1"/>
              <a:lstStyle/>
              <a:p>
                <a:endParaRPr lang="zh-CN" altLang="en-US" sz="2400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</p:grpSp>
      </p:grpSp>
      <p:sp>
        <p:nvSpPr>
          <p:cNvPr id="40" name="圆角淘宝网Chenying0907出品 39"/>
          <p:cNvSpPr/>
          <p:nvPr/>
        </p:nvSpPr>
        <p:spPr>
          <a:xfrm>
            <a:off x="6096004" y="1701846"/>
            <a:ext cx="60955" cy="91193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76200" dist="25400" dir="5400000" algn="t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11" tIns="60955" rIns="121911" bIns="60955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3" name="圆角淘宝网Chenying0907出品 42"/>
          <p:cNvSpPr/>
          <p:nvPr/>
        </p:nvSpPr>
        <p:spPr>
          <a:xfrm>
            <a:off x="6096004" y="3429914"/>
            <a:ext cx="60955" cy="91193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76200" dist="25400" dir="5400000" algn="t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11" tIns="60955" rIns="121911" bIns="60955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6" name="圆角淘宝网Chenying0907出品 45"/>
          <p:cNvSpPr/>
          <p:nvPr/>
        </p:nvSpPr>
        <p:spPr>
          <a:xfrm>
            <a:off x="6096004" y="4786501"/>
            <a:ext cx="60955" cy="91193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>
            <a:outerShdw blurRad="76200" dist="25400" dir="5400000" algn="t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11" tIns="60955" rIns="121911" bIns="60955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0" name="文本框 48">
            <a:extLst>
              <a:ext uri="{FF2B5EF4-FFF2-40B4-BE49-F238E27FC236}">
                <a16:creationId xmlns="" xmlns:a16="http://schemas.microsoft.com/office/drawing/2014/main" id="{5622C45A-DDF8-4536-BAC9-3D62DABFBD1A}"/>
              </a:ext>
            </a:extLst>
          </p:cNvPr>
          <p:cNvSpPr txBox="1"/>
          <p:nvPr/>
        </p:nvSpPr>
        <p:spPr>
          <a:xfrm>
            <a:off x="6616693" y="2030465"/>
            <a:ext cx="3986573" cy="568996"/>
          </a:xfrm>
          <a:prstGeom prst="rect">
            <a:avLst/>
          </a:prstGeom>
          <a:noFill/>
        </p:spPr>
        <p:txBody>
          <a:bodyPr wrap="square" lIns="0" tIns="0" rIns="0" bIns="0" anchor="ctr" anchorCtr="1">
            <a:norm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插入标题给你创意和灵美仑设计专业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设计插入标题给你创意和灵美仑设计专业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lnSpc>
                <a:spcPct val="120000"/>
              </a:lnSpc>
            </a:pPr>
            <a:endParaRPr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1" name="文本框 48">
            <a:extLst>
              <a:ext uri="{FF2B5EF4-FFF2-40B4-BE49-F238E27FC236}">
                <a16:creationId xmlns="" xmlns:a16="http://schemas.microsoft.com/office/drawing/2014/main" id="{1BE88062-F9D6-4E2B-A5BE-F2D3C35CE1DA}"/>
              </a:ext>
            </a:extLst>
          </p:cNvPr>
          <p:cNvSpPr txBox="1"/>
          <p:nvPr/>
        </p:nvSpPr>
        <p:spPr>
          <a:xfrm>
            <a:off x="6616693" y="3705232"/>
            <a:ext cx="3986573" cy="568996"/>
          </a:xfrm>
          <a:prstGeom prst="rect">
            <a:avLst/>
          </a:prstGeom>
          <a:noFill/>
        </p:spPr>
        <p:txBody>
          <a:bodyPr wrap="square" lIns="0" tIns="0" rIns="0" bIns="0" anchor="ctr" anchorCtr="1">
            <a:norm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插入标题给你创意和灵美仑设计专业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设计插入标题给你创意和灵美仑设计专业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lnSpc>
                <a:spcPct val="120000"/>
              </a:lnSpc>
            </a:pPr>
            <a:endParaRPr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2" name="文本框 48">
            <a:extLst>
              <a:ext uri="{FF2B5EF4-FFF2-40B4-BE49-F238E27FC236}">
                <a16:creationId xmlns="" xmlns:a16="http://schemas.microsoft.com/office/drawing/2014/main" id="{310C94C5-B21E-4317-BF6F-E5D0BD6F30A5}"/>
              </a:ext>
            </a:extLst>
          </p:cNvPr>
          <p:cNvSpPr txBox="1"/>
          <p:nvPr/>
        </p:nvSpPr>
        <p:spPr>
          <a:xfrm>
            <a:off x="6616693" y="5031060"/>
            <a:ext cx="3986573" cy="568996"/>
          </a:xfrm>
          <a:prstGeom prst="rect">
            <a:avLst/>
          </a:prstGeom>
          <a:noFill/>
        </p:spPr>
        <p:txBody>
          <a:bodyPr wrap="square" lIns="0" tIns="0" rIns="0" bIns="0" anchor="ctr" anchorCtr="1">
            <a:norm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插入标题给你创意和灵美仑设计专业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设计插入标题给你创意和灵美仑设计专业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lnSpc>
                <a:spcPct val="120000"/>
              </a:lnSpc>
            </a:pPr>
            <a:endParaRPr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3" name="Text Box 4">
            <a:extLst>
              <a:ext uri="{FF2B5EF4-FFF2-40B4-BE49-F238E27FC236}">
                <a16:creationId xmlns="" xmlns:a16="http://schemas.microsoft.com/office/drawing/2014/main" id="{7871DED1-EB80-43AB-884C-511292A551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3673" y="385278"/>
            <a:ext cx="4602542" cy="420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2132" b="1" dirty="0">
                <a:solidFill>
                  <a:schemeClr val="tx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24" name="Text Box 5">
            <a:extLst>
              <a:ext uri="{FF2B5EF4-FFF2-40B4-BE49-F238E27FC236}">
                <a16:creationId xmlns="" xmlns:a16="http://schemas.microsoft.com/office/drawing/2014/main" id="{7E821047-FB06-4E45-A1C9-F923913DB7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3797" y="772487"/>
            <a:ext cx="2762295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067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1406757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prism isInverted="1"/>
      </p:transition>
    </mc:Choice>
    <mc:Fallback xmlns="">
      <p:transition spd="slow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2" fill="hold">
                          <p:stCondLst>
                            <p:cond delay="indefinite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5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5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55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5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" grpId="0" bldLvl="0" animBg="1"/>
          <p:bldP spid="43" grpId="0" bldLvl="0" animBg="1"/>
          <p:bldP spid="46" grpId="0" bldLvl="0" animBg="1"/>
          <p:bldP spid="20" grpId="0"/>
          <p:bldP spid="21" grpId="0"/>
          <p:bldP spid="22" grpId="0"/>
          <p:bldP spid="23" grpId="0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2" fill="hold">
                          <p:stCondLst>
                            <p:cond delay="indefinite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" grpId="0" bldLvl="0" animBg="1"/>
          <p:bldP spid="43" grpId="0" bldLvl="0" animBg="1"/>
          <p:bldP spid="46" grpId="0" bldLvl="0" animBg="1"/>
          <p:bldP spid="20" grpId="0"/>
          <p:bldP spid="21" grpId="0"/>
          <p:bldP spid="22" grpId="0"/>
          <p:bldP spid="23" grpId="0"/>
          <p:bldP spid="24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/>
          <p:cNvSpPr/>
          <p:nvPr/>
        </p:nvSpPr>
        <p:spPr>
          <a:xfrm>
            <a:off x="2952718" y="2321021"/>
            <a:ext cx="481406" cy="255078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rtlCol="0" anchor="ctr"/>
          <a:lstStyle/>
          <a:p>
            <a:pPr algn="ctr"/>
            <a:endParaRPr lang="zh-CN" altLang="en-US" sz="2399"/>
          </a:p>
        </p:txBody>
      </p:sp>
      <p:sp>
        <p:nvSpPr>
          <p:cNvPr id="25" name="圆角矩形 24"/>
          <p:cNvSpPr/>
          <p:nvPr/>
        </p:nvSpPr>
        <p:spPr>
          <a:xfrm>
            <a:off x="2297315" y="1530850"/>
            <a:ext cx="481406" cy="311166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rtlCol="0" anchor="ctr"/>
          <a:lstStyle/>
          <a:p>
            <a:pPr algn="ctr"/>
            <a:endParaRPr lang="zh-CN" altLang="en-US" sz="2399"/>
          </a:p>
        </p:txBody>
      </p:sp>
      <p:sp>
        <p:nvSpPr>
          <p:cNvPr id="26" name="椭圆 25"/>
          <p:cNvSpPr/>
          <p:nvPr/>
        </p:nvSpPr>
        <p:spPr>
          <a:xfrm>
            <a:off x="2022985" y="3875406"/>
            <a:ext cx="1669714" cy="1670228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rtlCol="0" anchor="ctr"/>
          <a:lstStyle/>
          <a:p>
            <a:pPr algn="ctr"/>
            <a:endParaRPr lang="zh-CN" altLang="en-US" sz="2399"/>
          </a:p>
        </p:txBody>
      </p:sp>
      <p:graphicFrame>
        <p:nvGraphicFramePr>
          <p:cNvPr id="29" name="对象 28"/>
          <p:cNvGraphicFramePr>
            <a:graphicFrameLocks noChangeAspect="1"/>
          </p:cNvGraphicFramePr>
          <p:nvPr>
            <p:extLst/>
          </p:nvPr>
        </p:nvGraphicFramePr>
        <p:xfrm>
          <a:off x="2534988" y="4387347"/>
          <a:ext cx="658827" cy="6590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9" name="CorelDRAW" r:id="rId4" imgW="942120" imgH="942120" progId="">
                  <p:embed/>
                </p:oleObj>
              </mc:Choice>
              <mc:Fallback>
                <p:oleObj name="CorelDRAW" r:id="rId4" imgW="942120" imgH="942120" progId="">
                  <p:embed/>
                  <p:pic>
                    <p:nvPicPr>
                      <p:cNvPr id="29" name="对象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34988" y="4387347"/>
                        <a:ext cx="658827" cy="65903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圆角矩形 29"/>
          <p:cNvSpPr/>
          <p:nvPr/>
        </p:nvSpPr>
        <p:spPr>
          <a:xfrm>
            <a:off x="5129238" y="2466165"/>
            <a:ext cx="481406" cy="255078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rtlCol="0" anchor="ctr"/>
          <a:lstStyle/>
          <a:p>
            <a:pPr algn="ctr"/>
            <a:endParaRPr lang="zh-CN" altLang="en-US" sz="2399"/>
          </a:p>
        </p:txBody>
      </p:sp>
      <p:sp>
        <p:nvSpPr>
          <p:cNvPr id="31" name="圆角矩形 30"/>
          <p:cNvSpPr/>
          <p:nvPr/>
        </p:nvSpPr>
        <p:spPr>
          <a:xfrm>
            <a:off x="4473835" y="2038818"/>
            <a:ext cx="481406" cy="311166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rtlCol="0" anchor="ctr"/>
          <a:lstStyle/>
          <a:p>
            <a:pPr algn="ctr"/>
            <a:endParaRPr lang="zh-CN" altLang="en-US" sz="2399"/>
          </a:p>
        </p:txBody>
      </p:sp>
      <p:sp>
        <p:nvSpPr>
          <p:cNvPr id="32" name="椭圆 31"/>
          <p:cNvSpPr/>
          <p:nvPr/>
        </p:nvSpPr>
        <p:spPr>
          <a:xfrm>
            <a:off x="4199505" y="3875406"/>
            <a:ext cx="1669714" cy="1670228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rtlCol="0" anchor="ctr"/>
          <a:lstStyle/>
          <a:p>
            <a:pPr algn="ctr"/>
            <a:endParaRPr lang="zh-CN" altLang="en-US" sz="2399"/>
          </a:p>
        </p:txBody>
      </p:sp>
      <p:sp>
        <p:nvSpPr>
          <p:cNvPr id="33" name="圆角矩形 32"/>
          <p:cNvSpPr/>
          <p:nvPr/>
        </p:nvSpPr>
        <p:spPr>
          <a:xfrm>
            <a:off x="7323630" y="2840675"/>
            <a:ext cx="481406" cy="1935613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rtlCol="0" anchor="ctr"/>
          <a:lstStyle/>
          <a:p>
            <a:pPr algn="ctr"/>
            <a:endParaRPr lang="zh-CN" altLang="en-US" sz="2399"/>
          </a:p>
        </p:txBody>
      </p:sp>
      <p:sp>
        <p:nvSpPr>
          <p:cNvPr id="34" name="圆角矩形 33"/>
          <p:cNvSpPr/>
          <p:nvPr/>
        </p:nvSpPr>
        <p:spPr>
          <a:xfrm>
            <a:off x="6668227" y="2185303"/>
            <a:ext cx="481406" cy="259559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rtlCol="0" anchor="ctr"/>
          <a:lstStyle/>
          <a:p>
            <a:pPr algn="ctr"/>
            <a:endParaRPr lang="zh-CN" altLang="en-US" sz="2399"/>
          </a:p>
        </p:txBody>
      </p:sp>
      <p:sp>
        <p:nvSpPr>
          <p:cNvPr id="35" name="椭圆 34"/>
          <p:cNvSpPr/>
          <p:nvPr/>
        </p:nvSpPr>
        <p:spPr>
          <a:xfrm>
            <a:off x="6393897" y="3875406"/>
            <a:ext cx="1669714" cy="1670228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rtlCol="0" anchor="ctr"/>
          <a:lstStyle/>
          <a:p>
            <a:pPr algn="ctr"/>
            <a:endParaRPr lang="zh-CN" altLang="en-US" sz="2399"/>
          </a:p>
        </p:txBody>
      </p:sp>
      <p:graphicFrame>
        <p:nvGraphicFramePr>
          <p:cNvPr id="36" name="对象 35"/>
          <p:cNvGraphicFramePr>
            <a:graphicFrameLocks noChangeAspect="1"/>
          </p:cNvGraphicFramePr>
          <p:nvPr>
            <p:extLst/>
          </p:nvPr>
        </p:nvGraphicFramePr>
        <p:xfrm>
          <a:off x="4768123" y="4387347"/>
          <a:ext cx="593446" cy="5989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0" name="CorelDRAW" r:id="rId6" imgW="949320" imgH="957960" progId="">
                  <p:embed/>
                </p:oleObj>
              </mc:Choice>
              <mc:Fallback>
                <p:oleObj name="CorelDRAW" r:id="rId6" imgW="949320" imgH="957960" progId="">
                  <p:embed/>
                  <p:pic>
                    <p:nvPicPr>
                      <p:cNvPr id="36" name="对象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8123" y="4387347"/>
                        <a:ext cx="593446" cy="59891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对象 36"/>
          <p:cNvGraphicFramePr>
            <a:graphicFrameLocks noChangeAspect="1"/>
          </p:cNvGraphicFramePr>
          <p:nvPr>
            <p:extLst/>
          </p:nvPr>
        </p:nvGraphicFramePr>
        <p:xfrm>
          <a:off x="7075262" y="4363629"/>
          <a:ext cx="557600" cy="5577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1" name="CorelDRAW" r:id="rId8" imgW="822600" imgH="822600" progId="">
                  <p:embed/>
                </p:oleObj>
              </mc:Choice>
              <mc:Fallback>
                <p:oleObj name="CorelDRAW" r:id="rId8" imgW="822600" imgH="822600" progId="">
                  <p:embed/>
                  <p:pic>
                    <p:nvPicPr>
                      <p:cNvPr id="37" name="对象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75262" y="4363629"/>
                        <a:ext cx="557600" cy="55777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文本框 37"/>
          <p:cNvSpPr txBox="1"/>
          <p:nvPr/>
        </p:nvSpPr>
        <p:spPr>
          <a:xfrm>
            <a:off x="6520897" y="5679483"/>
            <a:ext cx="1415716" cy="289153"/>
          </a:xfrm>
          <a:prstGeom prst="rect">
            <a:avLst/>
          </a:prstGeom>
          <a:noFill/>
        </p:spPr>
        <p:txBody>
          <a:bodyPr wrap="none" lIns="91412" tIns="45706" rIns="91412" bIns="45706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defTabSz="914224">
              <a:lnSpc>
                <a:spcPct val="80000"/>
              </a:lnSpc>
              <a:defRPr/>
            </a:pPr>
            <a:r>
              <a:rPr lang="zh-CN" altLang="en-US" sz="1599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单击添加标题</a:t>
            </a:r>
            <a:endParaRPr lang="en-US" altLang="zh-CN" sz="1599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348729" y="5679483"/>
            <a:ext cx="1415716" cy="289153"/>
          </a:xfrm>
          <a:prstGeom prst="rect">
            <a:avLst/>
          </a:prstGeom>
          <a:noFill/>
        </p:spPr>
        <p:txBody>
          <a:bodyPr wrap="none" lIns="91412" tIns="45706" rIns="91412" bIns="45706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defTabSz="914224">
              <a:lnSpc>
                <a:spcPct val="80000"/>
              </a:lnSpc>
              <a:defRPr/>
            </a:pPr>
            <a:r>
              <a:rPr lang="zh-CN" altLang="en-US" sz="1599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单击添加标题</a:t>
            </a:r>
            <a:endParaRPr lang="en-US" altLang="zh-CN" sz="1599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176561" y="5679483"/>
            <a:ext cx="1415716" cy="289153"/>
          </a:xfrm>
          <a:prstGeom prst="rect">
            <a:avLst/>
          </a:prstGeom>
          <a:noFill/>
        </p:spPr>
        <p:txBody>
          <a:bodyPr wrap="none" lIns="91412" tIns="45706" rIns="91412" bIns="45706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defTabSz="914224">
              <a:lnSpc>
                <a:spcPct val="80000"/>
              </a:lnSpc>
              <a:defRPr/>
            </a:pPr>
            <a:r>
              <a:rPr lang="zh-CN" altLang="en-US" sz="1599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单击添加标题</a:t>
            </a:r>
            <a:endParaRPr lang="en-US" altLang="zh-CN" sz="1599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182822" y="1090348"/>
            <a:ext cx="710394" cy="399953"/>
          </a:xfrm>
          <a:prstGeom prst="rect">
            <a:avLst/>
          </a:prstGeom>
          <a:noFill/>
        </p:spPr>
        <p:txBody>
          <a:bodyPr wrap="none" lIns="91412" tIns="45706" rIns="91412" bIns="45706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sz="1999" dirty="0"/>
              <a:t>80</a:t>
            </a:r>
            <a:r>
              <a:rPr lang="zh-CN" altLang="en-US" sz="1999" dirty="0"/>
              <a:t>％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2838224" y="1838763"/>
            <a:ext cx="710394" cy="399953"/>
          </a:xfrm>
          <a:prstGeom prst="rect">
            <a:avLst/>
          </a:prstGeom>
          <a:noFill/>
        </p:spPr>
        <p:txBody>
          <a:bodyPr wrap="none" lIns="91412" tIns="45706" rIns="91412" bIns="45706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sz="1999" dirty="0"/>
              <a:t>60</a:t>
            </a:r>
            <a:r>
              <a:rPr lang="zh-CN" altLang="en-US" sz="1999" dirty="0"/>
              <a:t>％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4359343" y="1531857"/>
            <a:ext cx="710394" cy="399953"/>
          </a:xfrm>
          <a:prstGeom prst="rect">
            <a:avLst/>
          </a:prstGeom>
          <a:noFill/>
        </p:spPr>
        <p:txBody>
          <a:bodyPr wrap="none" lIns="91412" tIns="45706" rIns="91412" bIns="45706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sz="1999" dirty="0"/>
              <a:t>68</a:t>
            </a:r>
            <a:r>
              <a:rPr lang="zh-CN" altLang="en-US" sz="1999" dirty="0"/>
              <a:t>％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5030875" y="1962879"/>
            <a:ext cx="710394" cy="399953"/>
          </a:xfrm>
          <a:prstGeom prst="rect">
            <a:avLst/>
          </a:prstGeom>
          <a:noFill/>
        </p:spPr>
        <p:txBody>
          <a:bodyPr wrap="none" lIns="91412" tIns="45706" rIns="91412" bIns="45706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sz="1999" dirty="0"/>
              <a:t>56</a:t>
            </a:r>
            <a:r>
              <a:rPr lang="zh-CN" altLang="en-US" sz="1999" dirty="0"/>
              <a:t>％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6551993" y="1706511"/>
            <a:ext cx="710394" cy="399953"/>
          </a:xfrm>
          <a:prstGeom prst="rect">
            <a:avLst/>
          </a:prstGeom>
          <a:noFill/>
        </p:spPr>
        <p:txBody>
          <a:bodyPr wrap="none" lIns="91412" tIns="45706" rIns="91412" bIns="45706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sz="1999" dirty="0"/>
              <a:t>64</a:t>
            </a:r>
            <a:r>
              <a:rPr lang="zh-CN" altLang="en-US" sz="1999" dirty="0"/>
              <a:t>％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7209136" y="2380140"/>
            <a:ext cx="710394" cy="399953"/>
          </a:xfrm>
          <a:prstGeom prst="rect">
            <a:avLst/>
          </a:prstGeom>
          <a:noFill/>
        </p:spPr>
        <p:txBody>
          <a:bodyPr wrap="none" lIns="91412" tIns="45706" rIns="91412" bIns="45706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sz="1999" dirty="0"/>
              <a:t>45</a:t>
            </a:r>
            <a:r>
              <a:rPr lang="zh-CN" altLang="en-US" sz="1999" dirty="0"/>
              <a:t>％</a:t>
            </a:r>
          </a:p>
        </p:txBody>
      </p:sp>
      <p:sp>
        <p:nvSpPr>
          <p:cNvPr id="47" name="Text Box 4">
            <a:extLst>
              <a:ext uri="{FF2B5EF4-FFF2-40B4-BE49-F238E27FC236}">
                <a16:creationId xmlns="" xmlns:a16="http://schemas.microsoft.com/office/drawing/2014/main" id="{3E4293D0-1C6D-48AF-A741-88C1FCD2CB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3673" y="385278"/>
            <a:ext cx="4602542" cy="420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2132" b="1" dirty="0">
                <a:solidFill>
                  <a:schemeClr val="tx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48" name="Text Box 5">
            <a:extLst>
              <a:ext uri="{FF2B5EF4-FFF2-40B4-BE49-F238E27FC236}">
                <a16:creationId xmlns="" xmlns:a16="http://schemas.microsoft.com/office/drawing/2014/main" id="{635E2C07-E450-471E-BBB0-2751880F6B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3797" y="772487"/>
            <a:ext cx="2762295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067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good space for a short subtitle</a:t>
            </a:r>
          </a:p>
        </p:txBody>
      </p:sp>
      <p:sp>
        <p:nvSpPr>
          <p:cNvPr id="51" name="TextBox 27">
            <a:extLst>
              <a:ext uri="{FF2B5EF4-FFF2-40B4-BE49-F238E27FC236}">
                <a16:creationId xmlns="" xmlns:a16="http://schemas.microsoft.com/office/drawing/2014/main" id="{0866DA6D-9AAC-4BAB-B8E4-56C1F695D64B}"/>
              </a:ext>
            </a:extLst>
          </p:cNvPr>
          <p:cNvSpPr txBox="1"/>
          <p:nvPr/>
        </p:nvSpPr>
        <p:spPr>
          <a:xfrm>
            <a:off x="8669390" y="4172194"/>
            <a:ext cx="1362883" cy="369332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插入标题</a:t>
            </a:r>
          </a:p>
        </p:txBody>
      </p:sp>
      <p:sp>
        <p:nvSpPr>
          <p:cNvPr id="52" name="TextBox 28">
            <a:extLst>
              <a:ext uri="{FF2B5EF4-FFF2-40B4-BE49-F238E27FC236}">
                <a16:creationId xmlns="" xmlns:a16="http://schemas.microsoft.com/office/drawing/2014/main" id="{075477EE-6C16-4B8F-8B92-27152BBD4881}"/>
              </a:ext>
            </a:extLst>
          </p:cNvPr>
          <p:cNvSpPr txBox="1"/>
          <p:nvPr/>
        </p:nvSpPr>
        <p:spPr>
          <a:xfrm>
            <a:off x="8669391" y="4467625"/>
            <a:ext cx="1975242" cy="584491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112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2" fill="hold">
                          <p:stCondLst>
                            <p:cond delay="indefinite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7" fill="hold">
                          <p:stCondLst>
                            <p:cond delay="indefinite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2" fill="hold">
                          <p:stCondLst>
                            <p:cond delay="indefinite"/>
                          </p:stCondLst>
                          <p:childTnLst>
                            <p:par>
                              <p:cTn id="6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4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9" fill="hold">
                          <p:stCondLst>
                            <p:cond delay="indefinite"/>
                          </p:stCondLst>
                          <p:childTnLst>
                            <p:par>
                              <p:cTn id="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4" fill="hold">
                          <p:stCondLst>
                            <p:cond delay="indefinite"/>
                          </p:stCondLst>
                          <p:childTnLst>
                            <p:par>
                              <p:cTn id="7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6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1" fill="hold">
                          <p:stCondLst>
                            <p:cond delay="indefinite"/>
                          </p:stCondLst>
                          <p:childTnLst>
                            <p:par>
                              <p:cTn id="8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3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7" fill="hold">
                          <p:stCondLst>
                            <p:cond delay="indefinite"/>
                          </p:stCondLst>
                          <p:childTnLst>
                            <p:par>
                              <p:cTn id="8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9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9" fill="hold">
                          <p:stCondLst>
                            <p:cond delay="indefinite"/>
                          </p:stCondLst>
                          <p:childTnLst>
                            <p:par>
                              <p:cTn id="10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1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3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4" fill="hold">
                          <p:stCondLst>
                            <p:cond delay="indefinite"/>
                          </p:stCondLst>
                          <p:childTnLst>
                            <p:par>
                              <p:cTn id="10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6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1" fill="hold">
                          <p:stCondLst>
                            <p:cond delay="indefinite"/>
                          </p:stCondLst>
                          <p:childTnLst>
                            <p:par>
                              <p:cTn id="1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3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6" fill="hold">
                          <p:stCondLst>
                            <p:cond delay="indefinite"/>
                          </p:stCondLst>
                          <p:childTnLst>
                            <p:par>
                              <p:cTn id="1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8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3" fill="hold">
                          <p:stCondLst>
                            <p:cond delay="indefinite"/>
                          </p:stCondLst>
                          <p:childTnLst>
                            <p:par>
                              <p:cTn id="1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5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31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32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3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35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36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0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3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25" grpId="0" animBg="1"/>
          <p:bldP spid="26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8" grpId="0"/>
          <p:bldP spid="39" grpId="0"/>
          <p:bldP spid="40" grpId="0"/>
          <p:bldP spid="41" grpId="0"/>
          <p:bldP spid="42" grpId="0"/>
          <p:bldP spid="43" grpId="0"/>
          <p:bldP spid="44" grpId="0"/>
          <p:bldP spid="45" grpId="0"/>
          <p:bldP spid="46" grpId="0"/>
          <p:bldP spid="47" grpId="0"/>
          <p:bldP spid="48" grpId="0"/>
          <p:bldP spid="51" grpId="0"/>
          <p:bldP spid="5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2" fill="hold">
                          <p:stCondLst>
                            <p:cond delay="indefinite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7" fill="hold">
                          <p:stCondLst>
                            <p:cond delay="indefinite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2" fill="hold">
                          <p:stCondLst>
                            <p:cond delay="indefinite"/>
                          </p:stCondLst>
                          <p:childTnLst>
                            <p:par>
                              <p:cTn id="6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4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9" fill="hold">
                          <p:stCondLst>
                            <p:cond delay="indefinite"/>
                          </p:stCondLst>
                          <p:childTnLst>
                            <p:par>
                              <p:cTn id="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4" fill="hold">
                          <p:stCondLst>
                            <p:cond delay="indefinite"/>
                          </p:stCondLst>
                          <p:childTnLst>
                            <p:par>
                              <p:cTn id="7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6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1" fill="hold">
                          <p:stCondLst>
                            <p:cond delay="indefinite"/>
                          </p:stCondLst>
                          <p:childTnLst>
                            <p:par>
                              <p:cTn id="8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3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7" fill="hold">
                          <p:stCondLst>
                            <p:cond delay="indefinite"/>
                          </p:stCondLst>
                          <p:childTnLst>
                            <p:par>
                              <p:cTn id="8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9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9" fill="hold">
                          <p:stCondLst>
                            <p:cond delay="indefinite"/>
                          </p:stCondLst>
                          <p:childTnLst>
                            <p:par>
                              <p:cTn id="10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1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3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4" fill="hold">
                          <p:stCondLst>
                            <p:cond delay="indefinite"/>
                          </p:stCondLst>
                          <p:childTnLst>
                            <p:par>
                              <p:cTn id="10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6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1" fill="hold">
                          <p:stCondLst>
                            <p:cond delay="indefinite"/>
                          </p:stCondLst>
                          <p:childTnLst>
                            <p:par>
                              <p:cTn id="1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3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6" fill="hold">
                          <p:stCondLst>
                            <p:cond delay="indefinite"/>
                          </p:stCondLst>
                          <p:childTnLst>
                            <p:par>
                              <p:cTn id="1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8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3" fill="hold">
                          <p:stCondLst>
                            <p:cond delay="indefinite"/>
                          </p:stCondLst>
                          <p:childTnLst>
                            <p:par>
                              <p:cTn id="1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5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2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5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6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0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3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25" grpId="0" animBg="1"/>
          <p:bldP spid="26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8" grpId="0"/>
          <p:bldP spid="39" grpId="0"/>
          <p:bldP spid="40" grpId="0"/>
          <p:bldP spid="41" grpId="0"/>
          <p:bldP spid="42" grpId="0"/>
          <p:bldP spid="43" grpId="0"/>
          <p:bldP spid="44" grpId="0"/>
          <p:bldP spid="45" grpId="0"/>
          <p:bldP spid="46" grpId="0"/>
          <p:bldP spid="47" grpId="0"/>
          <p:bldP spid="48" grpId="0"/>
          <p:bldP spid="51" grpId="0"/>
          <p:bldP spid="52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6"/>
          <p:cNvGrpSpPr>
            <a:grpSpLocks/>
          </p:cNvGrpSpPr>
          <p:nvPr/>
        </p:nvGrpSpPr>
        <p:grpSpPr bwMode="auto">
          <a:xfrm>
            <a:off x="1636429" y="-16744"/>
            <a:ext cx="5246928" cy="6874556"/>
            <a:chOff x="694895" y="-12700"/>
            <a:chExt cx="4833397" cy="5156200"/>
          </a:xfrm>
        </p:grpSpPr>
        <p:sp>
          <p:nvSpPr>
            <p:cNvPr id="50" name="任意多边形 49"/>
            <p:cNvSpPr/>
            <p:nvPr/>
          </p:nvSpPr>
          <p:spPr>
            <a:xfrm>
              <a:off x="1049747" y="-12700"/>
              <a:ext cx="4478545" cy="5156200"/>
            </a:xfrm>
            <a:custGeom>
              <a:avLst/>
              <a:gdLst>
                <a:gd name="connsiteX0" fmla="*/ 0 w 3810000"/>
                <a:gd name="connsiteY0" fmla="*/ 0 h 5181600"/>
                <a:gd name="connsiteX1" fmla="*/ 1079500 w 3810000"/>
                <a:gd name="connsiteY1" fmla="*/ 5181600 h 5181600"/>
                <a:gd name="connsiteX2" fmla="*/ 3810000 w 3810000"/>
                <a:gd name="connsiteY2" fmla="*/ 5181600 h 5181600"/>
                <a:gd name="connsiteX3" fmla="*/ 2514600 w 3810000"/>
                <a:gd name="connsiteY3" fmla="*/ 12700 h 5181600"/>
                <a:gd name="connsiteX4" fmla="*/ 0 w 3810000"/>
                <a:gd name="connsiteY4" fmla="*/ 0 h 518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00" h="5181600">
                  <a:moveTo>
                    <a:pt x="0" y="0"/>
                  </a:moveTo>
                  <a:lnTo>
                    <a:pt x="1079500" y="5181600"/>
                  </a:lnTo>
                  <a:lnTo>
                    <a:pt x="3810000" y="5181600"/>
                  </a:lnTo>
                  <a:lnTo>
                    <a:pt x="2514600" y="127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694895" y="-12700"/>
              <a:ext cx="4478545" cy="5156200"/>
            </a:xfrm>
            <a:custGeom>
              <a:avLst/>
              <a:gdLst>
                <a:gd name="connsiteX0" fmla="*/ 0 w 3810000"/>
                <a:gd name="connsiteY0" fmla="*/ 0 h 5181600"/>
                <a:gd name="connsiteX1" fmla="*/ 1079500 w 3810000"/>
                <a:gd name="connsiteY1" fmla="*/ 5181600 h 5181600"/>
                <a:gd name="connsiteX2" fmla="*/ 3810000 w 3810000"/>
                <a:gd name="connsiteY2" fmla="*/ 5181600 h 5181600"/>
                <a:gd name="connsiteX3" fmla="*/ 2514600 w 3810000"/>
                <a:gd name="connsiteY3" fmla="*/ 12700 h 5181600"/>
                <a:gd name="connsiteX4" fmla="*/ 0 w 3810000"/>
                <a:gd name="connsiteY4" fmla="*/ 0 h 518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00" h="5181600">
                  <a:moveTo>
                    <a:pt x="0" y="0"/>
                  </a:moveTo>
                  <a:lnTo>
                    <a:pt x="1079500" y="5181600"/>
                  </a:lnTo>
                  <a:lnTo>
                    <a:pt x="3810000" y="5181600"/>
                  </a:lnTo>
                  <a:lnTo>
                    <a:pt x="2514600" y="127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28681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6153" y="1344200"/>
            <a:ext cx="6011003" cy="4954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27">
            <a:extLst>
              <a:ext uri="{FF2B5EF4-FFF2-40B4-BE49-F238E27FC236}">
                <a16:creationId xmlns="" xmlns:a16="http://schemas.microsoft.com/office/drawing/2014/main" id="{DAB2F95A-17D6-4202-BB69-4E0E8B9DF340}"/>
              </a:ext>
            </a:extLst>
          </p:cNvPr>
          <p:cNvSpPr txBox="1"/>
          <p:nvPr/>
        </p:nvSpPr>
        <p:spPr>
          <a:xfrm>
            <a:off x="8195117" y="1776235"/>
            <a:ext cx="1662986" cy="369332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插入标题</a:t>
            </a:r>
          </a:p>
        </p:txBody>
      </p:sp>
      <p:sp>
        <p:nvSpPr>
          <p:cNvPr id="15" name="TextBox 28">
            <a:extLst>
              <a:ext uri="{FF2B5EF4-FFF2-40B4-BE49-F238E27FC236}">
                <a16:creationId xmlns="" xmlns:a16="http://schemas.microsoft.com/office/drawing/2014/main" id="{6BA8991A-7E04-4C43-9471-81787228AFFD}"/>
              </a:ext>
            </a:extLst>
          </p:cNvPr>
          <p:cNvSpPr txBox="1"/>
          <p:nvPr/>
        </p:nvSpPr>
        <p:spPr>
          <a:xfrm>
            <a:off x="8195117" y="2071666"/>
            <a:ext cx="1975242" cy="584491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6" name="TextBox 27">
            <a:extLst>
              <a:ext uri="{FF2B5EF4-FFF2-40B4-BE49-F238E27FC236}">
                <a16:creationId xmlns="" xmlns:a16="http://schemas.microsoft.com/office/drawing/2014/main" id="{FC1230F3-DE82-49AE-813F-E2C59A14EBD4}"/>
              </a:ext>
            </a:extLst>
          </p:cNvPr>
          <p:cNvSpPr txBox="1"/>
          <p:nvPr/>
        </p:nvSpPr>
        <p:spPr>
          <a:xfrm>
            <a:off x="8195117" y="3641689"/>
            <a:ext cx="1602026" cy="369332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插入标题</a:t>
            </a:r>
          </a:p>
        </p:txBody>
      </p:sp>
      <p:sp>
        <p:nvSpPr>
          <p:cNvPr id="17" name="TextBox 28">
            <a:extLst>
              <a:ext uri="{FF2B5EF4-FFF2-40B4-BE49-F238E27FC236}">
                <a16:creationId xmlns="" xmlns:a16="http://schemas.microsoft.com/office/drawing/2014/main" id="{F9283FF6-6750-4A76-A17C-502D5FF53A29}"/>
              </a:ext>
            </a:extLst>
          </p:cNvPr>
          <p:cNvSpPr txBox="1"/>
          <p:nvPr/>
        </p:nvSpPr>
        <p:spPr>
          <a:xfrm>
            <a:off x="8195117" y="3937120"/>
            <a:ext cx="1975242" cy="584491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A2AAEA9-DE59-4231-915C-1E216AF5E51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5" t="7685" r="7685" b="17316"/>
          <a:stretch/>
        </p:blipFill>
        <p:spPr>
          <a:xfrm>
            <a:off x="1744436" y="1685329"/>
            <a:ext cx="5451670" cy="3222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261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000">
        <p14:prism isInverted="1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D706515-9667-4DC4-B783-F5037256D0A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3" b="7833"/>
          <a:stretch/>
        </p:blipFill>
        <p:spPr>
          <a:xfrm>
            <a:off x="-7620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28B85251-A941-4E7C-B5D7-BDE868265CD1}"/>
              </a:ext>
            </a:extLst>
          </p:cNvPr>
          <p:cNvSpPr/>
          <p:nvPr/>
        </p:nvSpPr>
        <p:spPr>
          <a:xfrm>
            <a:off x="798286" y="1773820"/>
            <a:ext cx="10587808" cy="3310359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40241E72-6C21-4251-A02B-C34072C7B5AD}"/>
              </a:ext>
            </a:extLst>
          </p:cNvPr>
          <p:cNvSpPr/>
          <p:nvPr/>
        </p:nvSpPr>
        <p:spPr>
          <a:xfrm>
            <a:off x="563331" y="1565854"/>
            <a:ext cx="11065338" cy="3726293"/>
          </a:xfrm>
          <a:prstGeom prst="rect">
            <a:avLst/>
          </a:prstGeom>
          <a:solidFill>
            <a:schemeClr val="bg1"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1878779E-120D-40A3-8101-1C057CECCC0A}"/>
              </a:ext>
            </a:extLst>
          </p:cNvPr>
          <p:cNvSpPr/>
          <p:nvPr/>
        </p:nvSpPr>
        <p:spPr>
          <a:xfrm>
            <a:off x="3874878" y="2464283"/>
            <a:ext cx="444224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000" b="1" spc="300" dirty="0">
                <a:solidFill>
                  <a:srgbClr val="1068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感谢观看</a:t>
            </a:r>
            <a:endParaRPr lang="zh-CN" altLang="en-US" sz="8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426B1620-AEA6-466F-8516-36350F090C9B}"/>
              </a:ext>
            </a:extLst>
          </p:cNvPr>
          <p:cNvSpPr/>
          <p:nvPr/>
        </p:nvSpPr>
        <p:spPr>
          <a:xfrm>
            <a:off x="1762548" y="3688418"/>
            <a:ext cx="8666904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By faith I mean a vision of good one cherishes and the enthusiasm that pushes one to seek its fulfillment regardless of obstacles. By faith I By faith I mean a vision of good one cherishes and the enthusiasm that pushes one to seek its fulfillment regardless of obstacles. By faith I</a:t>
            </a:r>
          </a:p>
          <a:p>
            <a:pPr algn="ct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TextBox 60">
            <a:extLst>
              <a:ext uri="{FF2B5EF4-FFF2-40B4-BE49-F238E27FC236}">
                <a16:creationId xmlns="" xmlns:a16="http://schemas.microsoft.com/office/drawing/2014/main" id="{EE4DBBA2-B43E-4C15-A382-071CC94CF8EA}"/>
              </a:ext>
            </a:extLst>
          </p:cNvPr>
          <p:cNvSpPr txBox="1"/>
          <p:nvPr/>
        </p:nvSpPr>
        <p:spPr>
          <a:xfrm>
            <a:off x="3473325" y="2002618"/>
            <a:ext cx="52453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17"/>
            <a:r>
              <a:rPr lang="en-US" sz="2400" b="1" spc="1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WRITE A TITLE IN THIS SECTION</a:t>
            </a:r>
            <a:endParaRPr lang="en-US" sz="2800" b="1" spc="15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D2764E7A-CBC0-4A23-A543-6864E904B952}"/>
              </a:ext>
            </a:extLst>
          </p:cNvPr>
          <p:cNvSpPr txBox="1"/>
          <p:nvPr/>
        </p:nvSpPr>
        <p:spPr>
          <a:xfrm>
            <a:off x="5053330" y="4336078"/>
            <a:ext cx="2085340" cy="338554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设计师：</a:t>
            </a:r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老司机</a:t>
            </a:r>
          </a:p>
        </p:txBody>
      </p:sp>
    </p:spTree>
    <p:extLst>
      <p:ext uri="{BB962C8B-B14F-4D97-AF65-F5344CB8AC3E}">
        <p14:creationId xmlns:p14="http://schemas.microsoft.com/office/powerpoint/2010/main" val="1930870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3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8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3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FA568064-CEE9-4569-9DE3-EABCA44B1DD9}"/>
              </a:ext>
            </a:extLst>
          </p:cNvPr>
          <p:cNvSpPr/>
          <p:nvPr/>
        </p:nvSpPr>
        <p:spPr>
          <a:xfrm>
            <a:off x="2642170" y="4095779"/>
            <a:ext cx="6907661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获取分类整理好的</a:t>
            </a:r>
            <a:r>
              <a:rPr lang="en-US" altLang="zh-CN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套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完整版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</a:t>
            </a:r>
            <a:r>
              <a: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微信号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7CC88B2-3326-4FDA-99F0-B85CD80BA8C3}"/>
              </a:ext>
            </a:extLst>
          </p:cNvPr>
          <p:cNvSpPr/>
          <p:nvPr/>
        </p:nvSpPr>
        <p:spPr>
          <a:xfrm>
            <a:off x="4696578" y="4526115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回复</a:t>
            </a:r>
            <a:r>
              <a:rPr lang="zh-CN" altLang="en-US" sz="2400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关键词：</a:t>
            </a:r>
            <a:r>
              <a: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全部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C8D67E13-B75A-49AD-BBF2-AC6E04B0C863}"/>
              </a:ext>
            </a:extLst>
          </p:cNvPr>
          <p:cNvSpPr/>
          <p:nvPr/>
        </p:nvSpPr>
        <p:spPr>
          <a:xfrm>
            <a:off x="3057962" y="5090458"/>
            <a:ext cx="6076076" cy="40011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请回复关键词</a:t>
            </a:r>
            <a:r>
              <a:rPr lang="zh-CN" altLang="en-US" sz="20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，免费送</a:t>
            </a:r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学习资料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F0C095B3-1DD4-426D-A30E-E36B0D4096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827" y="1367431"/>
            <a:ext cx="2728348" cy="2728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588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35383" y="2020389"/>
            <a:ext cx="58695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美仑设</a:t>
            </a:r>
            <a:r>
              <a:rPr lang="zh-CN" altLang="en-US" dirty="0" smtClean="0"/>
              <a:t>计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21431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D0F27A5D-82DF-42E9-AC11-6D1761B77AC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70" b="777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28B85251-A941-4E7C-B5D7-BDE868265CD1}"/>
              </a:ext>
            </a:extLst>
          </p:cNvPr>
          <p:cNvSpPr/>
          <p:nvPr/>
        </p:nvSpPr>
        <p:spPr>
          <a:xfrm>
            <a:off x="-7620" y="1773820"/>
            <a:ext cx="12199620" cy="3310359"/>
          </a:xfrm>
          <a:prstGeom prst="rect">
            <a:avLst/>
          </a:prstGeom>
          <a:solidFill>
            <a:schemeClr val="bg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C98EC884-B73B-4660-86B8-4139212F00FA}"/>
              </a:ext>
            </a:extLst>
          </p:cNvPr>
          <p:cNvGrpSpPr/>
          <p:nvPr/>
        </p:nvGrpSpPr>
        <p:grpSpPr>
          <a:xfrm>
            <a:off x="5259070" y="2091689"/>
            <a:ext cx="4078582" cy="2674620"/>
            <a:chOff x="5166360" y="2164080"/>
            <a:chExt cx="4078582" cy="2674620"/>
          </a:xfrm>
        </p:grpSpPr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5A4E5255-95A6-450B-BF75-B0C92F4653D3}"/>
                </a:ext>
              </a:extLst>
            </p:cNvPr>
            <p:cNvSpPr/>
            <p:nvPr/>
          </p:nvSpPr>
          <p:spPr>
            <a:xfrm>
              <a:off x="6032864" y="2526714"/>
              <a:ext cx="295465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600" b="1" kern="1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单击输入标题</a:t>
              </a:r>
              <a:endParaRPr lang="zh-CN" altLang="zh-CN" sz="3600" b="1" kern="1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4" name="TextBox 23">
              <a:extLst>
                <a:ext uri="{FF2B5EF4-FFF2-40B4-BE49-F238E27FC236}">
                  <a16:creationId xmlns="" xmlns:a16="http://schemas.microsoft.com/office/drawing/2014/main" id="{A5F29335-719C-45EC-BDEC-545F736FF6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68330" y="3342689"/>
              <a:ext cx="1504950" cy="25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>
              <a:lvl1pPr marL="285750" indent="-28575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buFont typeface="Wingdings" panose="05000000000000000000" pitchFamily="2" charset="2"/>
                <a:buChar char="ü"/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cs typeface="+mn-ea"/>
                  <a:sym typeface="+mn-lt"/>
                </a:rPr>
                <a:t>添加文字标题一</a:t>
              </a:r>
            </a:p>
          </p:txBody>
        </p:sp>
        <p:sp>
          <p:nvSpPr>
            <p:cNvPr id="15" name="TextBox 24">
              <a:extLst>
                <a:ext uri="{FF2B5EF4-FFF2-40B4-BE49-F238E27FC236}">
                  <a16:creationId xmlns="" xmlns:a16="http://schemas.microsoft.com/office/drawing/2014/main" id="{ED22FED4-030C-4C77-9996-D0EA68ACEA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68330" y="3671301"/>
              <a:ext cx="1504950" cy="25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>
              <a:lvl1pPr marL="285750" indent="-28575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buFont typeface="Wingdings" panose="05000000000000000000" pitchFamily="2" charset="2"/>
                <a:buChar char="ü"/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cs typeface="+mn-ea"/>
                  <a:sym typeface="+mn-lt"/>
                </a:rPr>
                <a:t>添加文字标题二</a:t>
              </a:r>
            </a:p>
          </p:txBody>
        </p:sp>
        <p:sp>
          <p:nvSpPr>
            <p:cNvPr id="16" name="TextBox 25">
              <a:extLst>
                <a:ext uri="{FF2B5EF4-FFF2-40B4-BE49-F238E27FC236}">
                  <a16:creationId xmlns="" xmlns:a16="http://schemas.microsoft.com/office/drawing/2014/main" id="{49F668C1-0F0A-40D9-B797-AC93FBD87BC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68330" y="4020551"/>
              <a:ext cx="1504950" cy="25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>
              <a:lvl1pPr marL="285750" indent="-28575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buFont typeface="Wingdings" panose="05000000000000000000" pitchFamily="2" charset="2"/>
                <a:buChar char="ü"/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cs typeface="+mn-ea"/>
                  <a:sym typeface="+mn-lt"/>
                </a:rPr>
                <a:t>添加文字标题三</a:t>
              </a:r>
            </a:p>
          </p:txBody>
        </p:sp>
        <p:sp>
          <p:nvSpPr>
            <p:cNvPr id="17" name="TextBox 23">
              <a:extLst>
                <a:ext uri="{FF2B5EF4-FFF2-40B4-BE49-F238E27FC236}">
                  <a16:creationId xmlns="" xmlns:a16="http://schemas.microsoft.com/office/drawing/2014/main" id="{7E6629DC-3CB0-4FA1-A69D-B05C01273F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41580" y="3377614"/>
              <a:ext cx="1503362" cy="25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>
              <a:lvl1pPr marL="285750" indent="-28575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buFont typeface="Wingdings" panose="05000000000000000000" pitchFamily="2" charset="2"/>
                <a:buChar char="ü"/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cs typeface="+mn-ea"/>
                  <a:sym typeface="+mn-lt"/>
                </a:rPr>
                <a:t>添加文字标题四</a:t>
              </a:r>
            </a:p>
          </p:txBody>
        </p:sp>
        <p:sp>
          <p:nvSpPr>
            <p:cNvPr id="18" name="TextBox 24">
              <a:extLst>
                <a:ext uri="{FF2B5EF4-FFF2-40B4-BE49-F238E27FC236}">
                  <a16:creationId xmlns="" xmlns:a16="http://schemas.microsoft.com/office/drawing/2014/main" id="{034E774F-BF92-42F3-854F-24EC03E7FE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41580" y="3704639"/>
              <a:ext cx="1503362" cy="25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>
              <a:lvl1pPr marL="285750" indent="-28575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buFont typeface="Wingdings" panose="05000000000000000000" pitchFamily="2" charset="2"/>
                <a:buChar char="ü"/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cs typeface="+mn-ea"/>
                  <a:sym typeface="+mn-lt"/>
                </a:rPr>
                <a:t>添加文字标题五</a:t>
              </a:r>
            </a:p>
          </p:txBody>
        </p:sp>
        <p:sp>
          <p:nvSpPr>
            <p:cNvPr id="19" name="TextBox 25">
              <a:extLst>
                <a:ext uri="{FF2B5EF4-FFF2-40B4-BE49-F238E27FC236}">
                  <a16:creationId xmlns="" xmlns:a16="http://schemas.microsoft.com/office/drawing/2014/main" id="{90E9C91D-5116-4D5A-A510-5897E2B141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41580" y="4055476"/>
              <a:ext cx="1503362" cy="25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>
              <a:lvl1pPr marL="285750" indent="-28575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buFont typeface="Wingdings" panose="05000000000000000000" pitchFamily="2" charset="2"/>
                <a:buChar char="ü"/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cs typeface="+mn-ea"/>
                  <a:sym typeface="+mn-lt"/>
                </a:rPr>
                <a:t>添加文字标题六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="" xmlns:a16="http://schemas.microsoft.com/office/drawing/2014/main" id="{203B221C-6C0D-4918-9078-61876013EA75}"/>
                </a:ext>
              </a:extLst>
            </p:cNvPr>
            <p:cNvCxnSpPr/>
            <p:nvPr/>
          </p:nvCxnSpPr>
          <p:spPr>
            <a:xfrm>
              <a:off x="5166360" y="2164080"/>
              <a:ext cx="0" cy="267462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dash"/>
              <a:miter lim="800000"/>
            </a:ln>
            <a:effectLst/>
          </p:spPr>
        </p:cxnSp>
      </p:grpSp>
      <p:sp>
        <p:nvSpPr>
          <p:cNvPr id="4" name="椭圆 3">
            <a:extLst>
              <a:ext uri="{FF2B5EF4-FFF2-40B4-BE49-F238E27FC236}">
                <a16:creationId xmlns="" xmlns:a16="http://schemas.microsoft.com/office/drawing/2014/main" id="{2704F1DF-012D-44E5-A8E7-2177C2F38E60}"/>
              </a:ext>
            </a:extLst>
          </p:cNvPr>
          <p:cNvSpPr/>
          <p:nvPr/>
        </p:nvSpPr>
        <p:spPr>
          <a:xfrm>
            <a:off x="1459049" y="2319612"/>
            <a:ext cx="2046510" cy="20465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8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6073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Freeform 5"/>
          <p:cNvSpPr>
            <a:spLocks/>
          </p:cNvSpPr>
          <p:nvPr/>
        </p:nvSpPr>
        <p:spPr bwMode="auto">
          <a:xfrm>
            <a:off x="3248861" y="3413989"/>
            <a:ext cx="2087489" cy="625532"/>
          </a:xfrm>
          <a:custGeom>
            <a:avLst/>
            <a:gdLst/>
            <a:ahLst/>
            <a:cxnLst>
              <a:cxn ang="0">
                <a:pos x="1168" y="350"/>
              </a:cxn>
              <a:cxn ang="0">
                <a:pos x="172" y="350"/>
              </a:cxn>
              <a:cxn ang="0">
                <a:pos x="0" y="0"/>
              </a:cxn>
              <a:cxn ang="0">
                <a:pos x="936" y="0"/>
              </a:cxn>
              <a:cxn ang="0">
                <a:pos x="1168" y="0"/>
              </a:cxn>
              <a:cxn ang="0">
                <a:pos x="1168" y="350"/>
              </a:cxn>
            </a:cxnLst>
            <a:rect l="0" t="0" r="r" b="b"/>
            <a:pathLst>
              <a:path w="1168" h="350">
                <a:moveTo>
                  <a:pt x="1168" y="350"/>
                </a:moveTo>
                <a:lnTo>
                  <a:pt x="172" y="350"/>
                </a:lnTo>
                <a:lnTo>
                  <a:pt x="0" y="0"/>
                </a:lnTo>
                <a:lnTo>
                  <a:pt x="936" y="0"/>
                </a:lnTo>
                <a:lnTo>
                  <a:pt x="1168" y="0"/>
                </a:lnTo>
                <a:lnTo>
                  <a:pt x="1168" y="350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75000"/>
                </a:schemeClr>
              </a:gs>
              <a:gs pos="50000">
                <a:schemeClr val="accent3"/>
              </a:gs>
            </a:gsLst>
            <a:lin ang="0" scaled="0"/>
          </a:gradFill>
          <a:ln w="9525">
            <a:noFill/>
            <a:round/>
            <a:headEnd/>
            <a:tailEnd/>
          </a:ln>
        </p:spPr>
        <p:txBody>
          <a:bodyPr vert="horz" wrap="square" lIns="105874" tIns="52937" rIns="105874" bIns="5293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5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0" name="Freeform 6"/>
          <p:cNvSpPr>
            <a:spLocks/>
          </p:cNvSpPr>
          <p:nvPr/>
        </p:nvSpPr>
        <p:spPr bwMode="auto">
          <a:xfrm>
            <a:off x="2937883" y="2781308"/>
            <a:ext cx="1983829" cy="632681"/>
          </a:xfrm>
          <a:custGeom>
            <a:avLst/>
            <a:gdLst/>
            <a:ahLst/>
            <a:cxnLst>
              <a:cxn ang="0">
                <a:pos x="174" y="354"/>
              </a:cxn>
              <a:cxn ang="0">
                <a:pos x="0" y="0"/>
              </a:cxn>
              <a:cxn ang="0">
                <a:pos x="818" y="0"/>
              </a:cxn>
              <a:cxn ang="0">
                <a:pos x="1110" y="0"/>
              </a:cxn>
              <a:cxn ang="0">
                <a:pos x="1110" y="354"/>
              </a:cxn>
              <a:cxn ang="0">
                <a:pos x="174" y="354"/>
              </a:cxn>
            </a:cxnLst>
            <a:rect l="0" t="0" r="r" b="b"/>
            <a:pathLst>
              <a:path w="1110" h="354">
                <a:moveTo>
                  <a:pt x="174" y="354"/>
                </a:moveTo>
                <a:lnTo>
                  <a:pt x="0" y="0"/>
                </a:lnTo>
                <a:lnTo>
                  <a:pt x="818" y="0"/>
                </a:lnTo>
                <a:lnTo>
                  <a:pt x="1110" y="0"/>
                </a:lnTo>
                <a:lnTo>
                  <a:pt x="1110" y="354"/>
                </a:lnTo>
                <a:lnTo>
                  <a:pt x="174" y="354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50000">
                <a:schemeClr val="accent2"/>
              </a:gs>
            </a:gsLst>
            <a:lin ang="0" scaled="0"/>
          </a:gradFill>
          <a:ln w="9525">
            <a:noFill/>
            <a:round/>
            <a:headEnd/>
            <a:tailEnd/>
          </a:ln>
        </p:spPr>
        <p:txBody>
          <a:bodyPr vert="horz" wrap="square" lIns="105874" tIns="52937" rIns="105874" bIns="5293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5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1" name="Freeform 7"/>
          <p:cNvSpPr>
            <a:spLocks/>
          </p:cNvSpPr>
          <p:nvPr/>
        </p:nvSpPr>
        <p:spPr bwMode="auto">
          <a:xfrm>
            <a:off x="2741998" y="2310549"/>
            <a:ext cx="1683575" cy="473439"/>
          </a:xfrm>
          <a:custGeom>
            <a:avLst/>
            <a:gdLst/>
            <a:ahLst/>
            <a:cxnLst>
              <a:cxn ang="0">
                <a:pos x="124" y="251"/>
              </a:cxn>
              <a:cxn ang="0">
                <a:pos x="0" y="0"/>
              </a:cxn>
              <a:cxn ang="0">
                <a:pos x="942" y="0"/>
              </a:cxn>
              <a:cxn ang="0">
                <a:pos x="942" y="251"/>
              </a:cxn>
              <a:cxn ang="0">
                <a:pos x="124" y="251"/>
              </a:cxn>
            </a:cxnLst>
            <a:rect l="0" t="0" r="r" b="b"/>
            <a:pathLst>
              <a:path w="942" h="251">
                <a:moveTo>
                  <a:pt x="124" y="251"/>
                </a:moveTo>
                <a:lnTo>
                  <a:pt x="0" y="0"/>
                </a:lnTo>
                <a:lnTo>
                  <a:pt x="942" y="0"/>
                </a:lnTo>
                <a:lnTo>
                  <a:pt x="942" y="251"/>
                </a:lnTo>
                <a:lnTo>
                  <a:pt x="124" y="251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50000">
                <a:schemeClr val="accent1"/>
              </a:gs>
            </a:gsLst>
            <a:lin ang="0" scaled="0"/>
          </a:gradFill>
          <a:ln w="9525">
            <a:noFill/>
            <a:round/>
            <a:headEnd/>
            <a:tailEnd/>
          </a:ln>
        </p:spPr>
        <p:txBody>
          <a:bodyPr vert="horz" wrap="square" lIns="105874" tIns="52937" rIns="105874" bIns="5293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5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2" name="Freeform 8"/>
          <p:cNvSpPr>
            <a:spLocks/>
          </p:cNvSpPr>
          <p:nvPr/>
        </p:nvSpPr>
        <p:spPr bwMode="auto">
          <a:xfrm>
            <a:off x="3849372" y="4632882"/>
            <a:ext cx="2278725" cy="684512"/>
          </a:xfrm>
          <a:custGeom>
            <a:avLst/>
            <a:gdLst/>
            <a:ahLst/>
            <a:cxnLst>
              <a:cxn ang="0">
                <a:pos x="186" y="383"/>
              </a:cxn>
              <a:cxn ang="0">
                <a:pos x="0" y="0"/>
              </a:cxn>
              <a:cxn ang="0">
                <a:pos x="1049" y="0"/>
              </a:cxn>
              <a:cxn ang="0">
                <a:pos x="1275" y="0"/>
              </a:cxn>
              <a:cxn ang="0">
                <a:pos x="1275" y="383"/>
              </a:cxn>
              <a:cxn ang="0">
                <a:pos x="186" y="383"/>
              </a:cxn>
            </a:cxnLst>
            <a:rect l="0" t="0" r="r" b="b"/>
            <a:pathLst>
              <a:path w="1275" h="383">
                <a:moveTo>
                  <a:pt x="186" y="383"/>
                </a:moveTo>
                <a:lnTo>
                  <a:pt x="0" y="0"/>
                </a:lnTo>
                <a:lnTo>
                  <a:pt x="1049" y="0"/>
                </a:lnTo>
                <a:lnTo>
                  <a:pt x="1275" y="0"/>
                </a:lnTo>
                <a:lnTo>
                  <a:pt x="1275" y="383"/>
                </a:lnTo>
                <a:lnTo>
                  <a:pt x="186" y="383"/>
                </a:lnTo>
                <a:close/>
              </a:path>
            </a:pathLst>
          </a:custGeom>
          <a:gradFill>
            <a:gsLst>
              <a:gs pos="0">
                <a:schemeClr val="accent5">
                  <a:lumMod val="75000"/>
                </a:schemeClr>
              </a:gs>
              <a:gs pos="50000">
                <a:schemeClr val="accent5"/>
              </a:gs>
            </a:gsLst>
            <a:lin ang="0" scaled="0"/>
          </a:gradFill>
          <a:ln w="9525">
            <a:noFill/>
            <a:round/>
            <a:headEnd/>
            <a:tailEnd/>
          </a:ln>
        </p:spPr>
        <p:txBody>
          <a:bodyPr vert="horz" wrap="square" lIns="105874" tIns="52937" rIns="105874" bIns="5293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5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3" name="Freeform 9"/>
          <p:cNvSpPr>
            <a:spLocks/>
          </p:cNvSpPr>
          <p:nvPr/>
        </p:nvSpPr>
        <p:spPr bwMode="auto">
          <a:xfrm>
            <a:off x="3556267" y="4039520"/>
            <a:ext cx="2167915" cy="593362"/>
          </a:xfrm>
          <a:custGeom>
            <a:avLst/>
            <a:gdLst/>
            <a:ahLst/>
            <a:cxnLst>
              <a:cxn ang="0">
                <a:pos x="1213" y="332"/>
              </a:cxn>
              <a:cxn ang="0">
                <a:pos x="164" y="332"/>
              </a:cxn>
              <a:cxn ang="0">
                <a:pos x="0" y="0"/>
              </a:cxn>
              <a:cxn ang="0">
                <a:pos x="996" y="0"/>
              </a:cxn>
              <a:cxn ang="0">
                <a:pos x="1213" y="0"/>
              </a:cxn>
              <a:cxn ang="0">
                <a:pos x="1213" y="332"/>
              </a:cxn>
            </a:cxnLst>
            <a:rect l="0" t="0" r="r" b="b"/>
            <a:pathLst>
              <a:path w="1213" h="332">
                <a:moveTo>
                  <a:pt x="1213" y="332"/>
                </a:moveTo>
                <a:lnTo>
                  <a:pt x="164" y="332"/>
                </a:lnTo>
                <a:lnTo>
                  <a:pt x="0" y="0"/>
                </a:lnTo>
                <a:lnTo>
                  <a:pt x="996" y="0"/>
                </a:lnTo>
                <a:lnTo>
                  <a:pt x="1213" y="0"/>
                </a:lnTo>
                <a:lnTo>
                  <a:pt x="1213" y="332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50000">
                <a:schemeClr val="accent4"/>
              </a:gs>
            </a:gsLst>
            <a:lin ang="0" scaled="0"/>
          </a:gradFill>
          <a:ln w="9525">
            <a:noFill/>
            <a:round/>
            <a:headEnd/>
            <a:tailEnd/>
          </a:ln>
        </p:spPr>
        <p:txBody>
          <a:bodyPr vert="horz" wrap="square" lIns="105874" tIns="52937" rIns="105874" bIns="5293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5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4" name="Freeform 10"/>
          <p:cNvSpPr>
            <a:spLocks/>
          </p:cNvSpPr>
          <p:nvPr/>
        </p:nvSpPr>
        <p:spPr bwMode="auto">
          <a:xfrm>
            <a:off x="2427450" y="2306975"/>
            <a:ext cx="1806893" cy="3292085"/>
          </a:xfrm>
          <a:custGeom>
            <a:avLst/>
            <a:gdLst/>
            <a:ahLst/>
            <a:cxnLst>
              <a:cxn ang="0">
                <a:pos x="391" y="621"/>
              </a:cxn>
              <a:cxn ang="0">
                <a:pos x="481" y="806"/>
              </a:cxn>
              <a:cxn ang="0">
                <a:pos x="488" y="818"/>
              </a:cxn>
              <a:cxn ang="0">
                <a:pos x="371" y="889"/>
              </a:cxn>
              <a:cxn ang="0">
                <a:pos x="21" y="220"/>
              </a:cxn>
              <a:cxn ang="0">
                <a:pos x="11" y="196"/>
              </a:cxn>
              <a:cxn ang="0">
                <a:pos x="0" y="161"/>
              </a:cxn>
              <a:cxn ang="0">
                <a:pos x="0" y="162"/>
              </a:cxn>
              <a:cxn ang="0">
                <a:pos x="22" y="121"/>
              </a:cxn>
              <a:cxn ang="0">
                <a:pos x="85" y="0"/>
              </a:cxn>
              <a:cxn ang="0">
                <a:pos x="145" y="121"/>
              </a:cxn>
              <a:cxn ang="0">
                <a:pos x="229" y="292"/>
              </a:cxn>
              <a:cxn ang="0">
                <a:pos x="312" y="461"/>
              </a:cxn>
              <a:cxn ang="0">
                <a:pos x="391" y="621"/>
              </a:cxn>
            </a:cxnLst>
            <a:rect l="0" t="0" r="r" b="b"/>
            <a:pathLst>
              <a:path w="488" h="889">
                <a:moveTo>
                  <a:pt x="391" y="621"/>
                </a:moveTo>
                <a:cubicBezTo>
                  <a:pt x="481" y="806"/>
                  <a:pt x="481" y="806"/>
                  <a:pt x="481" y="806"/>
                </a:cubicBezTo>
                <a:cubicBezTo>
                  <a:pt x="488" y="818"/>
                  <a:pt x="488" y="818"/>
                  <a:pt x="488" y="818"/>
                </a:cubicBezTo>
                <a:cubicBezTo>
                  <a:pt x="456" y="846"/>
                  <a:pt x="417" y="870"/>
                  <a:pt x="371" y="889"/>
                </a:cubicBezTo>
                <a:cubicBezTo>
                  <a:pt x="185" y="552"/>
                  <a:pt x="68" y="329"/>
                  <a:pt x="21" y="220"/>
                </a:cubicBezTo>
                <a:cubicBezTo>
                  <a:pt x="18" y="211"/>
                  <a:pt x="14" y="203"/>
                  <a:pt x="11" y="196"/>
                </a:cubicBezTo>
                <a:cubicBezTo>
                  <a:pt x="6" y="182"/>
                  <a:pt x="2" y="170"/>
                  <a:pt x="0" y="161"/>
                </a:cubicBezTo>
                <a:cubicBezTo>
                  <a:pt x="0" y="161"/>
                  <a:pt x="0" y="162"/>
                  <a:pt x="0" y="162"/>
                </a:cubicBezTo>
                <a:cubicBezTo>
                  <a:pt x="22" y="121"/>
                  <a:pt x="22" y="121"/>
                  <a:pt x="22" y="121"/>
                </a:cubicBezTo>
                <a:cubicBezTo>
                  <a:pt x="85" y="0"/>
                  <a:pt x="85" y="0"/>
                  <a:pt x="85" y="0"/>
                </a:cubicBezTo>
                <a:cubicBezTo>
                  <a:pt x="145" y="121"/>
                  <a:pt x="145" y="121"/>
                  <a:pt x="145" y="121"/>
                </a:cubicBezTo>
                <a:cubicBezTo>
                  <a:pt x="229" y="292"/>
                  <a:pt x="229" y="292"/>
                  <a:pt x="229" y="292"/>
                </a:cubicBezTo>
                <a:cubicBezTo>
                  <a:pt x="312" y="461"/>
                  <a:pt x="312" y="461"/>
                  <a:pt x="312" y="461"/>
                </a:cubicBezTo>
                <a:lnTo>
                  <a:pt x="391" y="621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50000">
                <a:schemeClr val="accent1"/>
              </a:gs>
            </a:gsLst>
            <a:lin ang="0" scaled="0"/>
          </a:gradFill>
          <a:ln w="9525">
            <a:noFill/>
            <a:round/>
            <a:headEnd/>
            <a:tailEnd/>
          </a:ln>
        </p:spPr>
        <p:txBody>
          <a:bodyPr vert="horz" wrap="square" lIns="105874" tIns="52937" rIns="105874" bIns="5293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5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8" name="Group 57"/>
          <p:cNvGrpSpPr/>
          <p:nvPr/>
        </p:nvGrpSpPr>
        <p:grpSpPr>
          <a:xfrm>
            <a:off x="2068216" y="2755573"/>
            <a:ext cx="1731831" cy="2991829"/>
            <a:chOff x="1388507" y="1927729"/>
            <a:chExt cx="1495733" cy="2583959"/>
          </a:xfrm>
        </p:grpSpPr>
        <p:sp>
          <p:nvSpPr>
            <p:cNvPr id="1038" name="Freeform 14"/>
            <p:cNvSpPr>
              <a:spLocks/>
            </p:cNvSpPr>
            <p:nvPr/>
          </p:nvSpPr>
          <p:spPr bwMode="auto">
            <a:xfrm>
              <a:off x="1686418" y="1927729"/>
              <a:ext cx="83354" cy="131205"/>
            </a:xfrm>
            <a:custGeom>
              <a:avLst/>
              <a:gdLst/>
              <a:ahLst/>
              <a:cxnLst>
                <a:cxn ang="0">
                  <a:pos x="4" y="40"/>
                </a:cxn>
                <a:cxn ang="0">
                  <a:pos x="0" y="18"/>
                </a:cxn>
                <a:cxn ang="0">
                  <a:pos x="26" y="0"/>
                </a:cxn>
                <a:cxn ang="0">
                  <a:pos x="4" y="41"/>
                </a:cxn>
                <a:cxn ang="0">
                  <a:pos x="4" y="40"/>
                </a:cxn>
              </a:cxnLst>
              <a:rect l="0" t="0" r="r" b="b"/>
              <a:pathLst>
                <a:path w="26" h="41">
                  <a:moveTo>
                    <a:pt x="4" y="40"/>
                  </a:moveTo>
                  <a:cubicBezTo>
                    <a:pt x="1" y="33"/>
                    <a:pt x="0" y="25"/>
                    <a:pt x="0" y="18"/>
                  </a:cubicBezTo>
                  <a:cubicBezTo>
                    <a:pt x="4" y="6"/>
                    <a:pt x="13" y="0"/>
                    <a:pt x="26" y="0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1"/>
                    <a:pt x="4" y="40"/>
                    <a:pt x="4" y="4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05874" tIns="52937" rIns="105874" bIns="5293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65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39" name="Freeform 15"/>
            <p:cNvSpPr>
              <a:spLocks/>
            </p:cNvSpPr>
            <p:nvPr/>
          </p:nvSpPr>
          <p:spPr bwMode="auto">
            <a:xfrm>
              <a:off x="1388507" y="1984841"/>
              <a:ext cx="1495733" cy="2526847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0" y="151"/>
                </a:cxn>
                <a:cxn ang="0">
                  <a:pos x="93" y="0"/>
                </a:cxn>
                <a:cxn ang="0">
                  <a:pos x="97" y="22"/>
                </a:cxn>
                <a:cxn ang="0">
                  <a:pos x="108" y="57"/>
                </a:cxn>
                <a:cxn ang="0">
                  <a:pos x="118" y="81"/>
                </a:cxn>
                <a:cxn ang="0">
                  <a:pos x="468" y="750"/>
                </a:cxn>
                <a:cxn ang="0">
                  <a:pos x="321" y="790"/>
                </a:cxn>
                <a:cxn ang="0">
                  <a:pos x="7" y="214"/>
                </a:cxn>
                <a:cxn ang="0">
                  <a:pos x="0" y="192"/>
                </a:cxn>
              </a:cxnLst>
              <a:rect l="0" t="0" r="r" b="b"/>
              <a:pathLst>
                <a:path w="468" h="790">
                  <a:moveTo>
                    <a:pt x="0" y="192"/>
                  </a:moveTo>
                  <a:cubicBezTo>
                    <a:pt x="20" y="151"/>
                    <a:pt x="20" y="151"/>
                    <a:pt x="20" y="151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7"/>
                    <a:pt x="94" y="15"/>
                    <a:pt x="97" y="22"/>
                  </a:cubicBezTo>
                  <a:cubicBezTo>
                    <a:pt x="99" y="31"/>
                    <a:pt x="103" y="43"/>
                    <a:pt x="108" y="57"/>
                  </a:cubicBezTo>
                  <a:cubicBezTo>
                    <a:pt x="111" y="64"/>
                    <a:pt x="115" y="72"/>
                    <a:pt x="118" y="81"/>
                  </a:cubicBezTo>
                  <a:cubicBezTo>
                    <a:pt x="165" y="190"/>
                    <a:pt x="282" y="413"/>
                    <a:pt x="468" y="750"/>
                  </a:cubicBezTo>
                  <a:cubicBezTo>
                    <a:pt x="425" y="767"/>
                    <a:pt x="376" y="780"/>
                    <a:pt x="321" y="790"/>
                  </a:cubicBezTo>
                  <a:cubicBezTo>
                    <a:pt x="142" y="495"/>
                    <a:pt x="37" y="303"/>
                    <a:pt x="7" y="214"/>
                  </a:cubicBezTo>
                  <a:cubicBezTo>
                    <a:pt x="4" y="206"/>
                    <a:pt x="2" y="198"/>
                    <a:pt x="0" y="192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</a:schemeClr>
                </a:gs>
                <a:gs pos="50000">
                  <a:schemeClr val="accent2"/>
                </a:gs>
              </a:gsLst>
              <a:lin ang="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105874" tIns="52937" rIns="105874" bIns="5293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65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1714344" y="3381102"/>
            <a:ext cx="1542384" cy="2414552"/>
            <a:chOff x="1082877" y="2467983"/>
            <a:chExt cx="1332113" cy="2085381"/>
          </a:xfrm>
        </p:grpSpPr>
        <p:sp>
          <p:nvSpPr>
            <p:cNvPr id="1037" name="Freeform 13"/>
            <p:cNvSpPr>
              <a:spLocks/>
            </p:cNvSpPr>
            <p:nvPr/>
          </p:nvSpPr>
          <p:spPr bwMode="auto">
            <a:xfrm>
              <a:off x="1376158" y="2467983"/>
              <a:ext cx="77179" cy="131205"/>
            </a:xfrm>
            <a:custGeom>
              <a:avLst/>
              <a:gdLst/>
              <a:ahLst/>
              <a:cxnLst>
                <a:cxn ang="0">
                  <a:pos x="4" y="41"/>
                </a:cxn>
                <a:cxn ang="0">
                  <a:pos x="1" y="16"/>
                </a:cxn>
                <a:cxn ang="0">
                  <a:pos x="24" y="0"/>
                </a:cxn>
                <a:cxn ang="0">
                  <a:pos x="4" y="41"/>
                </a:cxn>
              </a:cxnLst>
              <a:rect l="0" t="0" r="r" b="b"/>
              <a:pathLst>
                <a:path w="24" h="41">
                  <a:moveTo>
                    <a:pt x="4" y="41"/>
                  </a:moveTo>
                  <a:cubicBezTo>
                    <a:pt x="1" y="32"/>
                    <a:pt x="0" y="24"/>
                    <a:pt x="1" y="16"/>
                  </a:cubicBezTo>
                  <a:cubicBezTo>
                    <a:pt x="6" y="5"/>
                    <a:pt x="13" y="0"/>
                    <a:pt x="24" y="0"/>
                  </a:cubicBezTo>
                  <a:lnTo>
                    <a:pt x="4" y="41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05874" tIns="52937" rIns="105874" bIns="5293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65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40" name="Freeform 16"/>
            <p:cNvSpPr>
              <a:spLocks/>
            </p:cNvSpPr>
            <p:nvPr/>
          </p:nvSpPr>
          <p:spPr bwMode="auto">
            <a:xfrm>
              <a:off x="1082877" y="2518921"/>
              <a:ext cx="1332113" cy="2034443"/>
            </a:xfrm>
            <a:custGeom>
              <a:avLst/>
              <a:gdLst/>
              <a:ahLst/>
              <a:cxnLst>
                <a:cxn ang="0">
                  <a:pos x="250" y="636"/>
                </a:cxn>
                <a:cxn ang="0">
                  <a:pos x="31" y="257"/>
                </a:cxn>
                <a:cxn ang="0">
                  <a:pos x="0" y="189"/>
                </a:cxn>
                <a:cxn ang="0">
                  <a:pos x="18" y="153"/>
                </a:cxn>
                <a:cxn ang="0">
                  <a:pos x="93" y="0"/>
                </a:cxn>
                <a:cxn ang="0">
                  <a:pos x="96" y="25"/>
                </a:cxn>
                <a:cxn ang="0">
                  <a:pos x="103" y="47"/>
                </a:cxn>
                <a:cxn ang="0">
                  <a:pos x="417" y="623"/>
                </a:cxn>
                <a:cxn ang="0">
                  <a:pos x="289" y="636"/>
                </a:cxn>
                <a:cxn ang="0">
                  <a:pos x="250" y="636"/>
                </a:cxn>
              </a:cxnLst>
              <a:rect l="0" t="0" r="r" b="b"/>
              <a:pathLst>
                <a:path w="417" h="636">
                  <a:moveTo>
                    <a:pt x="250" y="636"/>
                  </a:moveTo>
                  <a:cubicBezTo>
                    <a:pt x="150" y="477"/>
                    <a:pt x="77" y="351"/>
                    <a:pt x="31" y="257"/>
                  </a:cubicBezTo>
                  <a:cubicBezTo>
                    <a:pt x="19" y="232"/>
                    <a:pt x="8" y="210"/>
                    <a:pt x="0" y="189"/>
                  </a:cubicBezTo>
                  <a:cubicBezTo>
                    <a:pt x="18" y="153"/>
                    <a:pt x="18" y="153"/>
                    <a:pt x="18" y="153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2" y="8"/>
                    <a:pt x="93" y="16"/>
                    <a:pt x="96" y="25"/>
                  </a:cubicBezTo>
                  <a:cubicBezTo>
                    <a:pt x="98" y="31"/>
                    <a:pt x="100" y="39"/>
                    <a:pt x="103" y="47"/>
                  </a:cubicBezTo>
                  <a:cubicBezTo>
                    <a:pt x="133" y="136"/>
                    <a:pt x="238" y="328"/>
                    <a:pt x="417" y="623"/>
                  </a:cubicBezTo>
                  <a:cubicBezTo>
                    <a:pt x="378" y="629"/>
                    <a:pt x="335" y="634"/>
                    <a:pt x="289" y="636"/>
                  </a:cubicBezTo>
                  <a:cubicBezTo>
                    <a:pt x="276" y="636"/>
                    <a:pt x="263" y="636"/>
                    <a:pt x="250" y="636"/>
                  </a:cubicBezTo>
                  <a:close/>
                </a:path>
              </a:pathLst>
            </a:custGeom>
            <a:gradFill>
              <a:gsLst>
                <a:gs pos="0">
                  <a:schemeClr val="accent3">
                    <a:lumMod val="75000"/>
                  </a:schemeClr>
                </a:gs>
                <a:gs pos="50000">
                  <a:schemeClr val="accent3"/>
                </a:gs>
              </a:gsLst>
              <a:lin ang="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105874" tIns="52937" rIns="105874" bIns="5293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65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1362259" y="4006635"/>
            <a:ext cx="1276085" cy="1789022"/>
            <a:chOff x="778791" y="3008237"/>
            <a:chExt cx="1102119" cy="1545128"/>
          </a:xfrm>
        </p:grpSpPr>
        <p:sp>
          <p:nvSpPr>
            <p:cNvPr id="1035" name="Freeform 11"/>
            <p:cNvSpPr>
              <a:spLocks/>
            </p:cNvSpPr>
            <p:nvPr/>
          </p:nvSpPr>
          <p:spPr bwMode="auto">
            <a:xfrm>
              <a:off x="1065897" y="3008237"/>
              <a:ext cx="74092" cy="115769"/>
            </a:xfrm>
            <a:custGeom>
              <a:avLst/>
              <a:gdLst/>
              <a:ahLst/>
              <a:cxnLst>
                <a:cxn ang="0">
                  <a:pos x="2" y="12"/>
                </a:cxn>
                <a:cxn ang="0">
                  <a:pos x="23" y="0"/>
                </a:cxn>
                <a:cxn ang="0">
                  <a:pos x="5" y="36"/>
                </a:cxn>
                <a:cxn ang="0">
                  <a:pos x="2" y="12"/>
                </a:cxn>
              </a:cxnLst>
              <a:rect l="0" t="0" r="r" b="b"/>
              <a:pathLst>
                <a:path w="23" h="36">
                  <a:moveTo>
                    <a:pt x="2" y="12"/>
                  </a:moveTo>
                  <a:cubicBezTo>
                    <a:pt x="5" y="5"/>
                    <a:pt x="12" y="1"/>
                    <a:pt x="23" y="0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1" y="28"/>
                    <a:pt x="0" y="20"/>
                    <a:pt x="2" y="12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05874" tIns="52937" rIns="105874" bIns="5293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65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41" name="Freeform 17"/>
            <p:cNvSpPr>
              <a:spLocks/>
            </p:cNvSpPr>
            <p:nvPr/>
          </p:nvSpPr>
          <p:spPr bwMode="auto">
            <a:xfrm>
              <a:off x="778791" y="3046827"/>
              <a:ext cx="1102119" cy="1506538"/>
            </a:xfrm>
            <a:custGeom>
              <a:avLst/>
              <a:gdLst/>
              <a:ahLst/>
              <a:cxnLst>
                <a:cxn ang="0">
                  <a:pos x="154" y="447"/>
                </a:cxn>
                <a:cxn ang="0">
                  <a:pos x="13" y="215"/>
                </a:cxn>
                <a:cxn ang="0">
                  <a:pos x="0" y="188"/>
                </a:cxn>
                <a:cxn ang="0">
                  <a:pos x="19" y="148"/>
                </a:cxn>
                <a:cxn ang="0">
                  <a:pos x="92" y="0"/>
                </a:cxn>
                <a:cxn ang="0">
                  <a:pos x="95" y="24"/>
                </a:cxn>
                <a:cxn ang="0">
                  <a:pos x="126" y="92"/>
                </a:cxn>
                <a:cxn ang="0">
                  <a:pos x="345" y="471"/>
                </a:cxn>
                <a:cxn ang="0">
                  <a:pos x="154" y="447"/>
                </a:cxn>
              </a:cxnLst>
              <a:rect l="0" t="0" r="r" b="b"/>
              <a:pathLst>
                <a:path w="345" h="471">
                  <a:moveTo>
                    <a:pt x="154" y="447"/>
                  </a:moveTo>
                  <a:cubicBezTo>
                    <a:pt x="96" y="366"/>
                    <a:pt x="49" y="289"/>
                    <a:pt x="13" y="215"/>
                  </a:cubicBezTo>
                  <a:cubicBezTo>
                    <a:pt x="9" y="206"/>
                    <a:pt x="4" y="197"/>
                    <a:pt x="0" y="188"/>
                  </a:cubicBezTo>
                  <a:cubicBezTo>
                    <a:pt x="19" y="148"/>
                    <a:pt x="19" y="148"/>
                    <a:pt x="19" y="148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0" y="8"/>
                    <a:pt x="91" y="16"/>
                    <a:pt x="95" y="24"/>
                  </a:cubicBezTo>
                  <a:cubicBezTo>
                    <a:pt x="103" y="45"/>
                    <a:pt x="114" y="67"/>
                    <a:pt x="126" y="92"/>
                  </a:cubicBezTo>
                  <a:cubicBezTo>
                    <a:pt x="172" y="186"/>
                    <a:pt x="245" y="312"/>
                    <a:pt x="345" y="471"/>
                  </a:cubicBezTo>
                  <a:cubicBezTo>
                    <a:pt x="277" y="469"/>
                    <a:pt x="213" y="461"/>
                    <a:pt x="154" y="447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75000"/>
                  </a:schemeClr>
                </a:gs>
                <a:gs pos="50000">
                  <a:schemeClr val="accent4"/>
                </a:gs>
              </a:gsLst>
              <a:lin ang="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105874" tIns="52937" rIns="105874" bIns="5293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65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1051281" y="4599998"/>
            <a:ext cx="881106" cy="1106296"/>
            <a:chOff x="510207" y="3520707"/>
            <a:chExt cx="760987" cy="955478"/>
          </a:xfrm>
        </p:grpSpPr>
        <p:sp>
          <p:nvSpPr>
            <p:cNvPr id="1036" name="Freeform 12"/>
            <p:cNvSpPr>
              <a:spLocks/>
            </p:cNvSpPr>
            <p:nvPr/>
          </p:nvSpPr>
          <p:spPr bwMode="auto">
            <a:xfrm>
              <a:off x="763355" y="3520707"/>
              <a:ext cx="75636" cy="128118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5" y="40"/>
                </a:cxn>
                <a:cxn ang="0">
                  <a:pos x="1" y="14"/>
                </a:cxn>
                <a:cxn ang="0">
                  <a:pos x="24" y="0"/>
                </a:cxn>
              </a:cxnLst>
              <a:rect l="0" t="0" r="r" b="b"/>
              <a:pathLst>
                <a:path w="24" h="40">
                  <a:moveTo>
                    <a:pt x="24" y="0"/>
                  </a:moveTo>
                  <a:cubicBezTo>
                    <a:pt x="5" y="40"/>
                    <a:pt x="5" y="40"/>
                    <a:pt x="5" y="40"/>
                  </a:cubicBezTo>
                  <a:cubicBezTo>
                    <a:pt x="1" y="31"/>
                    <a:pt x="0" y="23"/>
                    <a:pt x="1" y="14"/>
                  </a:cubicBezTo>
                  <a:cubicBezTo>
                    <a:pt x="6" y="5"/>
                    <a:pt x="14" y="0"/>
                    <a:pt x="24" y="0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05874" tIns="52937" rIns="105874" bIns="5293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65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42" name="Freeform 18"/>
            <p:cNvSpPr>
              <a:spLocks/>
            </p:cNvSpPr>
            <p:nvPr/>
          </p:nvSpPr>
          <p:spPr bwMode="auto">
            <a:xfrm>
              <a:off x="510207" y="3565471"/>
              <a:ext cx="760987" cy="910714"/>
            </a:xfrm>
            <a:custGeom>
              <a:avLst/>
              <a:gdLst/>
              <a:ahLst/>
              <a:cxnLst>
                <a:cxn ang="0">
                  <a:pos x="80" y="0"/>
                </a:cxn>
                <a:cxn ang="0">
                  <a:pos x="84" y="26"/>
                </a:cxn>
                <a:cxn ang="0">
                  <a:pos x="97" y="53"/>
                </a:cxn>
                <a:cxn ang="0">
                  <a:pos x="238" y="285"/>
                </a:cxn>
                <a:cxn ang="0">
                  <a:pos x="0" y="174"/>
                </a:cxn>
                <a:cxn ang="0">
                  <a:pos x="80" y="0"/>
                </a:cxn>
              </a:cxnLst>
              <a:rect l="0" t="0" r="r" b="b"/>
              <a:pathLst>
                <a:path w="238" h="285">
                  <a:moveTo>
                    <a:pt x="80" y="0"/>
                  </a:moveTo>
                  <a:cubicBezTo>
                    <a:pt x="79" y="9"/>
                    <a:pt x="80" y="17"/>
                    <a:pt x="84" y="26"/>
                  </a:cubicBezTo>
                  <a:cubicBezTo>
                    <a:pt x="88" y="35"/>
                    <a:pt x="93" y="44"/>
                    <a:pt x="97" y="53"/>
                  </a:cubicBezTo>
                  <a:cubicBezTo>
                    <a:pt x="133" y="127"/>
                    <a:pt x="180" y="204"/>
                    <a:pt x="238" y="285"/>
                  </a:cubicBezTo>
                  <a:cubicBezTo>
                    <a:pt x="148" y="263"/>
                    <a:pt x="69" y="226"/>
                    <a:pt x="0" y="174"/>
                  </a:cubicBezTo>
                  <a:lnTo>
                    <a:pt x="80" y="0"/>
                  </a:lnTo>
                  <a:close/>
                </a:path>
              </a:pathLst>
            </a:custGeom>
            <a:gradFill>
              <a:gsLst>
                <a:gs pos="0">
                  <a:schemeClr val="accent5">
                    <a:lumMod val="75000"/>
                  </a:schemeClr>
                </a:gs>
                <a:gs pos="50000">
                  <a:schemeClr val="accent5"/>
                </a:gs>
              </a:gsLst>
              <a:lin ang="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105874" tIns="52937" rIns="105874" bIns="5293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65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2" name="Text Placeholder 3"/>
          <p:cNvSpPr txBox="1">
            <a:spLocks/>
          </p:cNvSpPr>
          <p:nvPr/>
        </p:nvSpPr>
        <p:spPr>
          <a:xfrm>
            <a:off x="3807931" y="2424269"/>
            <a:ext cx="421590" cy="304186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05873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647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20%</a:t>
            </a:r>
          </a:p>
        </p:txBody>
      </p:sp>
      <p:sp>
        <p:nvSpPr>
          <p:cNvPr id="23" name="Text Placeholder 3"/>
          <p:cNvSpPr txBox="1">
            <a:spLocks/>
          </p:cNvSpPr>
          <p:nvPr/>
        </p:nvSpPr>
        <p:spPr>
          <a:xfrm>
            <a:off x="5134728" y="4215844"/>
            <a:ext cx="421590" cy="304186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05873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647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25%</a:t>
            </a:r>
          </a:p>
        </p:txBody>
      </p:sp>
      <p:sp>
        <p:nvSpPr>
          <p:cNvPr id="24" name="Text Placeholder 3"/>
          <p:cNvSpPr txBox="1">
            <a:spLocks/>
          </p:cNvSpPr>
          <p:nvPr/>
        </p:nvSpPr>
        <p:spPr>
          <a:xfrm>
            <a:off x="4308170" y="2967160"/>
            <a:ext cx="421590" cy="304186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05873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647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15%</a:t>
            </a:r>
          </a:p>
        </p:txBody>
      </p:sp>
      <p:sp>
        <p:nvSpPr>
          <p:cNvPr id="25" name="Text Placeholder 3"/>
          <p:cNvSpPr txBox="1">
            <a:spLocks/>
          </p:cNvSpPr>
          <p:nvPr/>
        </p:nvSpPr>
        <p:spPr>
          <a:xfrm>
            <a:off x="4744579" y="3591200"/>
            <a:ext cx="421590" cy="304186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05873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647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40%</a:t>
            </a:r>
          </a:p>
        </p:txBody>
      </p:sp>
      <p:sp>
        <p:nvSpPr>
          <p:cNvPr id="26" name="Text Placeholder 3"/>
          <p:cNvSpPr txBox="1">
            <a:spLocks/>
          </p:cNvSpPr>
          <p:nvPr/>
        </p:nvSpPr>
        <p:spPr>
          <a:xfrm>
            <a:off x="5565192" y="4846958"/>
            <a:ext cx="421590" cy="304186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05873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647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65%</a:t>
            </a:r>
          </a:p>
        </p:txBody>
      </p:sp>
      <p:sp>
        <p:nvSpPr>
          <p:cNvPr id="28" name="Freeform 182"/>
          <p:cNvSpPr>
            <a:spLocks noEditPoints="1"/>
          </p:cNvSpPr>
          <p:nvPr/>
        </p:nvSpPr>
        <p:spPr bwMode="auto">
          <a:xfrm>
            <a:off x="1207315" y="5096529"/>
            <a:ext cx="299808" cy="280111"/>
          </a:xfrm>
          <a:custGeom>
            <a:avLst/>
            <a:gdLst/>
            <a:ahLst/>
            <a:cxnLst>
              <a:cxn ang="0">
                <a:pos x="70" y="24"/>
              </a:cxn>
              <a:cxn ang="0">
                <a:pos x="29" y="50"/>
              </a:cxn>
              <a:cxn ang="0">
                <a:pos x="0" y="26"/>
              </a:cxn>
              <a:cxn ang="0">
                <a:pos x="42" y="0"/>
              </a:cxn>
              <a:cxn ang="0">
                <a:pos x="70" y="24"/>
              </a:cxn>
              <a:cxn ang="0">
                <a:pos x="70" y="74"/>
              </a:cxn>
              <a:cxn ang="0">
                <a:pos x="42" y="98"/>
              </a:cxn>
              <a:cxn ang="0">
                <a:pos x="0" y="72"/>
              </a:cxn>
              <a:cxn ang="0">
                <a:pos x="29" y="50"/>
              </a:cxn>
              <a:cxn ang="0">
                <a:pos x="70" y="74"/>
              </a:cxn>
              <a:cxn ang="0">
                <a:pos x="109" y="104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29" y="104"/>
              </a:cxn>
              <a:cxn ang="0">
                <a:pos x="29" y="95"/>
              </a:cxn>
              <a:cxn ang="0">
                <a:pos x="42" y="102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98" y="102"/>
              </a:cxn>
              <a:cxn ang="0">
                <a:pos x="109" y="95"/>
              </a:cxn>
              <a:cxn ang="0">
                <a:pos x="109" y="104"/>
              </a:cxn>
              <a:cxn ang="0">
                <a:pos x="137" y="26"/>
              </a:cxn>
              <a:cxn ang="0">
                <a:pos x="111" y="50"/>
              </a:cxn>
              <a:cxn ang="0">
                <a:pos x="70" y="24"/>
              </a:cxn>
              <a:cxn ang="0">
                <a:pos x="98" y="0"/>
              </a:cxn>
              <a:cxn ang="0">
                <a:pos x="137" y="26"/>
              </a:cxn>
              <a:cxn ang="0">
                <a:pos x="137" y="72"/>
              </a:cxn>
              <a:cxn ang="0">
                <a:pos x="98" y="98"/>
              </a:cxn>
              <a:cxn ang="0">
                <a:pos x="70" y="74"/>
              </a:cxn>
              <a:cxn ang="0">
                <a:pos x="111" y="50"/>
              </a:cxn>
              <a:cxn ang="0">
                <a:pos x="137" y="72"/>
              </a:cxn>
            </a:cxnLst>
            <a:rect l="0" t="0" r="r" b="b"/>
            <a:pathLst>
              <a:path w="137" h="128">
                <a:moveTo>
                  <a:pt x="70" y="24"/>
                </a:moveTo>
                <a:lnTo>
                  <a:pt x="29" y="50"/>
                </a:lnTo>
                <a:lnTo>
                  <a:pt x="0" y="26"/>
                </a:lnTo>
                <a:lnTo>
                  <a:pt x="42" y="0"/>
                </a:lnTo>
                <a:lnTo>
                  <a:pt x="70" y="24"/>
                </a:lnTo>
                <a:close/>
                <a:moveTo>
                  <a:pt x="70" y="74"/>
                </a:moveTo>
                <a:lnTo>
                  <a:pt x="42" y="98"/>
                </a:lnTo>
                <a:lnTo>
                  <a:pt x="0" y="72"/>
                </a:lnTo>
                <a:lnTo>
                  <a:pt x="29" y="50"/>
                </a:lnTo>
                <a:lnTo>
                  <a:pt x="70" y="74"/>
                </a:lnTo>
                <a:close/>
                <a:moveTo>
                  <a:pt x="109" y="104"/>
                </a:move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29" y="104"/>
                </a:lnTo>
                <a:lnTo>
                  <a:pt x="29" y="95"/>
                </a:lnTo>
                <a:lnTo>
                  <a:pt x="42" y="102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98" y="102"/>
                </a:lnTo>
                <a:lnTo>
                  <a:pt x="109" y="95"/>
                </a:lnTo>
                <a:lnTo>
                  <a:pt x="109" y="104"/>
                </a:lnTo>
                <a:close/>
                <a:moveTo>
                  <a:pt x="137" y="26"/>
                </a:moveTo>
                <a:lnTo>
                  <a:pt x="111" y="50"/>
                </a:lnTo>
                <a:lnTo>
                  <a:pt x="70" y="24"/>
                </a:lnTo>
                <a:lnTo>
                  <a:pt x="98" y="0"/>
                </a:lnTo>
                <a:lnTo>
                  <a:pt x="137" y="26"/>
                </a:lnTo>
                <a:close/>
                <a:moveTo>
                  <a:pt x="137" y="72"/>
                </a:moveTo>
                <a:lnTo>
                  <a:pt x="98" y="98"/>
                </a:lnTo>
                <a:lnTo>
                  <a:pt x="70" y="74"/>
                </a:lnTo>
                <a:lnTo>
                  <a:pt x="111" y="50"/>
                </a:lnTo>
                <a:lnTo>
                  <a:pt x="137" y="7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05874" tIns="52937" rIns="105874" bIns="5293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5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Freeform 172"/>
          <p:cNvSpPr>
            <a:spLocks noEditPoints="1"/>
          </p:cNvSpPr>
          <p:nvPr/>
        </p:nvSpPr>
        <p:spPr bwMode="auto">
          <a:xfrm>
            <a:off x="1622444" y="4845897"/>
            <a:ext cx="382231" cy="278207"/>
          </a:xfrm>
          <a:custGeom>
            <a:avLst/>
            <a:gdLst/>
            <a:ahLst/>
            <a:cxnLst>
              <a:cxn ang="0">
                <a:pos x="59" y="53"/>
              </a:cxn>
              <a:cxn ang="0">
                <a:pos x="17" y="53"/>
              </a:cxn>
              <a:cxn ang="0">
                <a:pos x="0" y="36"/>
              </a:cxn>
              <a:cxn ang="0">
                <a:pos x="10" y="21"/>
              </a:cxn>
              <a:cxn ang="0">
                <a:pos x="10" y="19"/>
              </a:cxn>
              <a:cxn ang="0">
                <a:pos x="30" y="0"/>
              </a:cxn>
              <a:cxn ang="0">
                <a:pos x="48" y="12"/>
              </a:cxn>
              <a:cxn ang="0">
                <a:pos x="54" y="9"/>
              </a:cxn>
              <a:cxn ang="0">
                <a:pos x="64" y="19"/>
              </a:cxn>
              <a:cxn ang="0">
                <a:pos x="62" y="24"/>
              </a:cxn>
              <a:cxn ang="0">
                <a:pos x="73" y="38"/>
              </a:cxn>
              <a:cxn ang="0">
                <a:pos x="59" y="53"/>
              </a:cxn>
              <a:cxn ang="0">
                <a:pos x="49" y="27"/>
              </a:cxn>
              <a:cxn ang="0">
                <a:pos x="35" y="13"/>
              </a:cxn>
              <a:cxn ang="0">
                <a:pos x="34" y="13"/>
              </a:cxn>
              <a:cxn ang="0">
                <a:pos x="34" y="13"/>
              </a:cxn>
              <a:cxn ang="0">
                <a:pos x="20" y="27"/>
              </a:cxn>
              <a:cxn ang="0">
                <a:pos x="20" y="27"/>
              </a:cxn>
              <a:cxn ang="0">
                <a:pos x="21" y="29"/>
              </a:cxn>
              <a:cxn ang="0">
                <a:pos x="30" y="29"/>
              </a:cxn>
              <a:cxn ang="0">
                <a:pos x="30" y="42"/>
              </a:cxn>
              <a:cxn ang="0">
                <a:pos x="31" y="43"/>
              </a:cxn>
              <a:cxn ang="0">
                <a:pos x="38" y="43"/>
              </a:cxn>
              <a:cxn ang="0">
                <a:pos x="39" y="42"/>
              </a:cxn>
              <a:cxn ang="0">
                <a:pos x="39" y="29"/>
              </a:cxn>
              <a:cxn ang="0">
                <a:pos x="48" y="29"/>
              </a:cxn>
              <a:cxn ang="0">
                <a:pos x="49" y="27"/>
              </a:cxn>
              <a:cxn ang="0">
                <a:pos x="49" y="27"/>
              </a:cxn>
            </a:cxnLst>
            <a:rect l="0" t="0" r="r" b="b"/>
            <a:pathLst>
              <a:path w="73" h="53">
                <a:moveTo>
                  <a:pt x="59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8" y="53"/>
                  <a:pt x="0" y="45"/>
                  <a:pt x="0" y="36"/>
                </a:cubicBezTo>
                <a:cubicBezTo>
                  <a:pt x="0" y="29"/>
                  <a:pt x="4" y="23"/>
                  <a:pt x="10" y="21"/>
                </a:cubicBezTo>
                <a:cubicBezTo>
                  <a:pt x="10" y="20"/>
                  <a:pt x="10" y="20"/>
                  <a:pt x="10" y="19"/>
                </a:cubicBezTo>
                <a:cubicBezTo>
                  <a:pt x="10" y="8"/>
                  <a:pt x="19" y="0"/>
                  <a:pt x="30" y="0"/>
                </a:cubicBezTo>
                <a:cubicBezTo>
                  <a:pt x="37" y="0"/>
                  <a:pt x="45" y="4"/>
                  <a:pt x="48" y="12"/>
                </a:cubicBezTo>
                <a:cubicBezTo>
                  <a:pt x="49" y="10"/>
                  <a:pt x="52" y="9"/>
                  <a:pt x="54" y="9"/>
                </a:cubicBezTo>
                <a:cubicBezTo>
                  <a:pt x="59" y="9"/>
                  <a:pt x="64" y="14"/>
                  <a:pt x="64" y="19"/>
                </a:cubicBezTo>
                <a:cubicBezTo>
                  <a:pt x="64" y="21"/>
                  <a:pt x="63" y="23"/>
                  <a:pt x="62" y="24"/>
                </a:cubicBezTo>
                <a:cubicBezTo>
                  <a:pt x="69" y="26"/>
                  <a:pt x="73" y="32"/>
                  <a:pt x="73" y="38"/>
                </a:cubicBezTo>
                <a:cubicBezTo>
                  <a:pt x="73" y="46"/>
                  <a:pt x="67" y="53"/>
                  <a:pt x="59" y="53"/>
                </a:cubicBezTo>
                <a:close/>
                <a:moveTo>
                  <a:pt x="49" y="27"/>
                </a:move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8"/>
                  <a:pt x="20" y="29"/>
                  <a:pt x="21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42"/>
                  <a:pt x="30" y="42"/>
                  <a:pt x="30" y="42"/>
                </a:cubicBezTo>
                <a:cubicBezTo>
                  <a:pt x="30" y="43"/>
                  <a:pt x="30" y="43"/>
                  <a:pt x="31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9" y="43"/>
                  <a:pt x="39" y="43"/>
                  <a:pt x="39" y="42"/>
                </a:cubicBezTo>
                <a:cubicBezTo>
                  <a:pt x="39" y="29"/>
                  <a:pt x="39" y="29"/>
                  <a:pt x="39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9" y="29"/>
                  <a:pt x="49" y="28"/>
                  <a:pt x="49" y="27"/>
                </a:cubicBezTo>
                <a:cubicBezTo>
                  <a:pt x="49" y="27"/>
                  <a:pt x="49" y="27"/>
                  <a:pt x="49" y="2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05874" tIns="52937" rIns="105874" bIns="5293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5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Freeform 122"/>
          <p:cNvSpPr>
            <a:spLocks noEditPoints="1"/>
          </p:cNvSpPr>
          <p:nvPr/>
        </p:nvSpPr>
        <p:spPr bwMode="auto">
          <a:xfrm>
            <a:off x="2185743" y="4506986"/>
            <a:ext cx="238228" cy="342619"/>
          </a:xfrm>
          <a:custGeom>
            <a:avLst/>
            <a:gdLst/>
            <a:ahLst/>
            <a:cxnLst>
              <a:cxn ang="0">
                <a:pos x="41" y="29"/>
              </a:cxn>
              <a:cxn ang="0">
                <a:pos x="23" y="50"/>
              </a:cxn>
              <a:cxn ang="0">
                <a:pos x="23" y="55"/>
              </a:cxn>
              <a:cxn ang="0">
                <a:pos x="32" y="55"/>
              </a:cxn>
              <a:cxn ang="0">
                <a:pos x="34" y="57"/>
              </a:cxn>
              <a:cxn ang="0">
                <a:pos x="32" y="59"/>
              </a:cxn>
              <a:cxn ang="0">
                <a:pos x="9" y="59"/>
              </a:cxn>
              <a:cxn ang="0">
                <a:pos x="7" y="57"/>
              </a:cxn>
              <a:cxn ang="0">
                <a:pos x="9" y="55"/>
              </a:cxn>
              <a:cxn ang="0">
                <a:pos x="18" y="55"/>
              </a:cxn>
              <a:cxn ang="0">
                <a:pos x="18" y="50"/>
              </a:cxn>
              <a:cxn ang="0">
                <a:pos x="0" y="29"/>
              </a:cxn>
              <a:cxn ang="0">
                <a:pos x="0" y="25"/>
              </a:cxn>
              <a:cxn ang="0">
                <a:pos x="2" y="23"/>
              </a:cxn>
              <a:cxn ang="0">
                <a:pos x="4" y="25"/>
              </a:cxn>
              <a:cxn ang="0">
                <a:pos x="4" y="29"/>
              </a:cxn>
              <a:cxn ang="0">
                <a:pos x="20" y="45"/>
              </a:cxn>
              <a:cxn ang="0">
                <a:pos x="36" y="29"/>
              </a:cxn>
              <a:cxn ang="0">
                <a:pos x="36" y="25"/>
              </a:cxn>
              <a:cxn ang="0">
                <a:pos x="39" y="23"/>
              </a:cxn>
              <a:cxn ang="0">
                <a:pos x="41" y="25"/>
              </a:cxn>
              <a:cxn ang="0">
                <a:pos x="41" y="29"/>
              </a:cxn>
              <a:cxn ang="0">
                <a:pos x="32" y="29"/>
              </a:cxn>
              <a:cxn ang="0">
                <a:pos x="20" y="41"/>
              </a:cxn>
              <a:cxn ang="0">
                <a:pos x="9" y="29"/>
              </a:cxn>
              <a:cxn ang="0">
                <a:pos x="9" y="11"/>
              </a:cxn>
              <a:cxn ang="0">
                <a:pos x="20" y="0"/>
              </a:cxn>
              <a:cxn ang="0">
                <a:pos x="32" y="11"/>
              </a:cxn>
              <a:cxn ang="0">
                <a:pos x="32" y="29"/>
              </a:cxn>
            </a:cxnLst>
            <a:rect l="0" t="0" r="r" b="b"/>
            <a:pathLst>
              <a:path w="41" h="59">
                <a:moveTo>
                  <a:pt x="41" y="29"/>
                </a:moveTo>
                <a:cubicBezTo>
                  <a:pt x="41" y="40"/>
                  <a:pt x="33" y="49"/>
                  <a:pt x="23" y="50"/>
                </a:cubicBezTo>
                <a:cubicBezTo>
                  <a:pt x="23" y="55"/>
                  <a:pt x="23" y="55"/>
                  <a:pt x="23" y="55"/>
                </a:cubicBezTo>
                <a:cubicBezTo>
                  <a:pt x="32" y="55"/>
                  <a:pt x="32" y="55"/>
                  <a:pt x="32" y="55"/>
                </a:cubicBezTo>
                <a:cubicBezTo>
                  <a:pt x="33" y="55"/>
                  <a:pt x="34" y="56"/>
                  <a:pt x="34" y="57"/>
                </a:cubicBezTo>
                <a:cubicBezTo>
                  <a:pt x="34" y="58"/>
                  <a:pt x="33" y="59"/>
                  <a:pt x="32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8" y="59"/>
                  <a:pt x="7" y="58"/>
                  <a:pt x="7" y="57"/>
                </a:cubicBezTo>
                <a:cubicBezTo>
                  <a:pt x="7" y="56"/>
                  <a:pt x="8" y="55"/>
                  <a:pt x="9" y="55"/>
                </a:cubicBezTo>
                <a:cubicBezTo>
                  <a:pt x="18" y="55"/>
                  <a:pt x="18" y="55"/>
                  <a:pt x="18" y="55"/>
                </a:cubicBezTo>
                <a:cubicBezTo>
                  <a:pt x="18" y="50"/>
                  <a:pt x="18" y="50"/>
                  <a:pt x="18" y="50"/>
                </a:cubicBezTo>
                <a:cubicBezTo>
                  <a:pt x="8" y="49"/>
                  <a:pt x="0" y="40"/>
                  <a:pt x="0" y="29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4"/>
                  <a:pt x="1" y="23"/>
                  <a:pt x="2" y="23"/>
                </a:cubicBezTo>
                <a:cubicBezTo>
                  <a:pt x="3" y="23"/>
                  <a:pt x="4" y="24"/>
                  <a:pt x="4" y="25"/>
                </a:cubicBezTo>
                <a:cubicBezTo>
                  <a:pt x="4" y="29"/>
                  <a:pt x="4" y="29"/>
                  <a:pt x="4" y="29"/>
                </a:cubicBezTo>
                <a:cubicBezTo>
                  <a:pt x="4" y="38"/>
                  <a:pt x="12" y="45"/>
                  <a:pt x="20" y="45"/>
                </a:cubicBezTo>
                <a:cubicBezTo>
                  <a:pt x="29" y="45"/>
                  <a:pt x="36" y="38"/>
                  <a:pt x="36" y="29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4"/>
                  <a:pt x="37" y="23"/>
                  <a:pt x="39" y="23"/>
                </a:cubicBezTo>
                <a:cubicBezTo>
                  <a:pt x="40" y="23"/>
                  <a:pt x="41" y="24"/>
                  <a:pt x="41" y="25"/>
                </a:cubicBezTo>
                <a:lnTo>
                  <a:pt x="41" y="29"/>
                </a:lnTo>
                <a:close/>
                <a:moveTo>
                  <a:pt x="32" y="29"/>
                </a:moveTo>
                <a:cubicBezTo>
                  <a:pt x="32" y="36"/>
                  <a:pt x="27" y="41"/>
                  <a:pt x="20" y="41"/>
                </a:cubicBezTo>
                <a:cubicBezTo>
                  <a:pt x="14" y="41"/>
                  <a:pt x="9" y="36"/>
                  <a:pt x="9" y="29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5"/>
                  <a:pt x="14" y="0"/>
                  <a:pt x="20" y="0"/>
                </a:cubicBezTo>
                <a:cubicBezTo>
                  <a:pt x="27" y="0"/>
                  <a:pt x="32" y="5"/>
                  <a:pt x="32" y="11"/>
                </a:cubicBezTo>
                <a:lnTo>
                  <a:pt x="32" y="2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05874" tIns="52937" rIns="105874" bIns="5293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5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Freeform 100"/>
          <p:cNvSpPr>
            <a:spLocks noEditPoints="1"/>
          </p:cNvSpPr>
          <p:nvPr/>
        </p:nvSpPr>
        <p:spPr bwMode="auto">
          <a:xfrm>
            <a:off x="2638345" y="4213697"/>
            <a:ext cx="356956" cy="342186"/>
          </a:xfrm>
          <a:custGeom>
            <a:avLst/>
            <a:gdLst/>
            <a:ahLst/>
            <a:cxnLst>
              <a:cxn ang="0">
                <a:pos x="63" y="49"/>
              </a:cxn>
              <a:cxn ang="0">
                <a:pos x="58" y="44"/>
              </a:cxn>
              <a:cxn ang="0">
                <a:pos x="54" y="48"/>
              </a:cxn>
              <a:cxn ang="0">
                <a:pos x="63" y="57"/>
              </a:cxn>
              <a:cxn ang="0">
                <a:pos x="64" y="60"/>
              </a:cxn>
              <a:cxn ang="0">
                <a:pos x="59" y="64"/>
              </a:cxn>
              <a:cxn ang="0">
                <a:pos x="56" y="63"/>
              </a:cxn>
              <a:cxn ang="0">
                <a:pos x="29" y="36"/>
              </a:cxn>
              <a:cxn ang="0">
                <a:pos x="15" y="42"/>
              </a:cxn>
              <a:cxn ang="0">
                <a:pos x="0" y="27"/>
              </a:cxn>
              <a:cxn ang="0">
                <a:pos x="26" y="0"/>
              </a:cxn>
              <a:cxn ang="0">
                <a:pos x="41" y="15"/>
              </a:cxn>
              <a:cxn ang="0">
                <a:pos x="36" y="30"/>
              </a:cxn>
              <a:cxn ang="0">
                <a:pos x="50" y="44"/>
              </a:cxn>
              <a:cxn ang="0">
                <a:pos x="54" y="40"/>
              </a:cxn>
              <a:cxn ang="0">
                <a:pos x="49" y="35"/>
              </a:cxn>
              <a:cxn ang="0">
                <a:pos x="54" y="31"/>
              </a:cxn>
              <a:cxn ang="0">
                <a:pos x="55" y="31"/>
              </a:cxn>
              <a:cxn ang="0">
                <a:pos x="67" y="44"/>
              </a:cxn>
              <a:cxn ang="0">
                <a:pos x="63" y="49"/>
              </a:cxn>
              <a:cxn ang="0">
                <a:pos x="25" y="8"/>
              </a:cxn>
              <a:cxn ang="0">
                <a:pos x="18" y="16"/>
              </a:cxn>
              <a:cxn ang="0">
                <a:pos x="19" y="19"/>
              </a:cxn>
              <a:cxn ang="0">
                <a:pos x="15" y="18"/>
              </a:cxn>
              <a:cxn ang="0">
                <a:pos x="7" y="26"/>
              </a:cxn>
              <a:cxn ang="0">
                <a:pos x="15" y="34"/>
              </a:cxn>
              <a:cxn ang="0">
                <a:pos x="23" y="26"/>
              </a:cxn>
              <a:cxn ang="0">
                <a:pos x="22" y="23"/>
              </a:cxn>
              <a:cxn ang="0">
                <a:pos x="25" y="24"/>
              </a:cxn>
              <a:cxn ang="0">
                <a:pos x="33" y="16"/>
              </a:cxn>
              <a:cxn ang="0">
                <a:pos x="25" y="8"/>
              </a:cxn>
            </a:cxnLst>
            <a:rect l="0" t="0" r="r" b="b"/>
            <a:pathLst>
              <a:path w="67" h="64">
                <a:moveTo>
                  <a:pt x="63" y="49"/>
                </a:moveTo>
                <a:cubicBezTo>
                  <a:pt x="62" y="49"/>
                  <a:pt x="58" y="45"/>
                  <a:pt x="58" y="44"/>
                </a:cubicBezTo>
                <a:cubicBezTo>
                  <a:pt x="54" y="48"/>
                  <a:pt x="54" y="48"/>
                  <a:pt x="54" y="48"/>
                </a:cubicBezTo>
                <a:cubicBezTo>
                  <a:pt x="63" y="57"/>
                  <a:pt x="63" y="57"/>
                  <a:pt x="63" y="57"/>
                </a:cubicBezTo>
                <a:cubicBezTo>
                  <a:pt x="63" y="58"/>
                  <a:pt x="64" y="59"/>
                  <a:pt x="64" y="60"/>
                </a:cubicBezTo>
                <a:cubicBezTo>
                  <a:pt x="64" y="62"/>
                  <a:pt x="61" y="64"/>
                  <a:pt x="59" y="64"/>
                </a:cubicBezTo>
                <a:cubicBezTo>
                  <a:pt x="58" y="64"/>
                  <a:pt x="57" y="64"/>
                  <a:pt x="56" y="63"/>
                </a:cubicBezTo>
                <a:cubicBezTo>
                  <a:pt x="29" y="36"/>
                  <a:pt x="29" y="36"/>
                  <a:pt x="29" y="36"/>
                </a:cubicBezTo>
                <a:cubicBezTo>
                  <a:pt x="25" y="39"/>
                  <a:pt x="20" y="42"/>
                  <a:pt x="15" y="42"/>
                </a:cubicBezTo>
                <a:cubicBezTo>
                  <a:pt x="6" y="42"/>
                  <a:pt x="0" y="36"/>
                  <a:pt x="0" y="27"/>
                </a:cubicBezTo>
                <a:cubicBezTo>
                  <a:pt x="0" y="14"/>
                  <a:pt x="13" y="0"/>
                  <a:pt x="26" y="0"/>
                </a:cubicBezTo>
                <a:cubicBezTo>
                  <a:pt x="35" y="0"/>
                  <a:pt x="41" y="6"/>
                  <a:pt x="41" y="15"/>
                </a:cubicBezTo>
                <a:cubicBezTo>
                  <a:pt x="41" y="21"/>
                  <a:pt x="39" y="26"/>
                  <a:pt x="36" y="30"/>
                </a:cubicBezTo>
                <a:cubicBezTo>
                  <a:pt x="50" y="44"/>
                  <a:pt x="50" y="44"/>
                  <a:pt x="50" y="44"/>
                </a:cubicBezTo>
                <a:cubicBezTo>
                  <a:pt x="54" y="40"/>
                  <a:pt x="54" y="40"/>
                  <a:pt x="54" y="40"/>
                </a:cubicBezTo>
                <a:cubicBezTo>
                  <a:pt x="53" y="39"/>
                  <a:pt x="49" y="36"/>
                  <a:pt x="49" y="35"/>
                </a:cubicBezTo>
                <a:cubicBezTo>
                  <a:pt x="49" y="34"/>
                  <a:pt x="53" y="31"/>
                  <a:pt x="54" y="31"/>
                </a:cubicBezTo>
                <a:cubicBezTo>
                  <a:pt x="54" y="31"/>
                  <a:pt x="54" y="31"/>
                  <a:pt x="55" y="31"/>
                </a:cubicBezTo>
                <a:cubicBezTo>
                  <a:pt x="56" y="32"/>
                  <a:pt x="67" y="43"/>
                  <a:pt x="67" y="44"/>
                </a:cubicBezTo>
                <a:cubicBezTo>
                  <a:pt x="67" y="45"/>
                  <a:pt x="64" y="49"/>
                  <a:pt x="63" y="49"/>
                </a:cubicBezTo>
                <a:close/>
                <a:moveTo>
                  <a:pt x="25" y="8"/>
                </a:moveTo>
                <a:cubicBezTo>
                  <a:pt x="21" y="8"/>
                  <a:pt x="18" y="12"/>
                  <a:pt x="18" y="16"/>
                </a:cubicBezTo>
                <a:cubicBezTo>
                  <a:pt x="18" y="17"/>
                  <a:pt x="18" y="18"/>
                  <a:pt x="19" y="19"/>
                </a:cubicBezTo>
                <a:cubicBezTo>
                  <a:pt x="17" y="19"/>
                  <a:pt x="16" y="18"/>
                  <a:pt x="15" y="18"/>
                </a:cubicBezTo>
                <a:cubicBezTo>
                  <a:pt x="11" y="18"/>
                  <a:pt x="7" y="22"/>
                  <a:pt x="7" y="26"/>
                </a:cubicBezTo>
                <a:cubicBezTo>
                  <a:pt x="7" y="30"/>
                  <a:pt x="11" y="34"/>
                  <a:pt x="15" y="34"/>
                </a:cubicBezTo>
                <a:cubicBezTo>
                  <a:pt x="19" y="34"/>
                  <a:pt x="23" y="30"/>
                  <a:pt x="23" y="26"/>
                </a:cubicBezTo>
                <a:cubicBezTo>
                  <a:pt x="23" y="25"/>
                  <a:pt x="23" y="24"/>
                  <a:pt x="22" y="23"/>
                </a:cubicBezTo>
                <a:cubicBezTo>
                  <a:pt x="23" y="23"/>
                  <a:pt x="24" y="24"/>
                  <a:pt x="25" y="24"/>
                </a:cubicBezTo>
                <a:cubicBezTo>
                  <a:pt x="30" y="24"/>
                  <a:pt x="33" y="20"/>
                  <a:pt x="33" y="16"/>
                </a:cubicBezTo>
                <a:cubicBezTo>
                  <a:pt x="33" y="12"/>
                  <a:pt x="30" y="8"/>
                  <a:pt x="25" y="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05874" tIns="52937" rIns="105874" bIns="5293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5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Freeform 66"/>
          <p:cNvSpPr>
            <a:spLocks noEditPoints="1"/>
          </p:cNvSpPr>
          <p:nvPr/>
        </p:nvSpPr>
        <p:spPr bwMode="auto">
          <a:xfrm>
            <a:off x="3076845" y="3889182"/>
            <a:ext cx="393852" cy="305489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05874" tIns="52937" rIns="105874" bIns="5293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5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Freeform 46"/>
          <p:cNvSpPr>
            <a:spLocks noEditPoints="1"/>
          </p:cNvSpPr>
          <p:nvPr/>
        </p:nvSpPr>
        <p:spPr bwMode="auto">
          <a:xfrm>
            <a:off x="6696444" y="2295326"/>
            <a:ext cx="393461" cy="393458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05874" tIns="52937" rIns="105874" bIns="5293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5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Freeform 46"/>
          <p:cNvSpPr>
            <a:spLocks noEditPoints="1"/>
          </p:cNvSpPr>
          <p:nvPr/>
        </p:nvSpPr>
        <p:spPr bwMode="auto">
          <a:xfrm>
            <a:off x="6696444" y="3001150"/>
            <a:ext cx="393461" cy="393458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05874" tIns="52937" rIns="105874" bIns="5293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5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Freeform 46"/>
          <p:cNvSpPr>
            <a:spLocks noEditPoints="1"/>
          </p:cNvSpPr>
          <p:nvPr/>
        </p:nvSpPr>
        <p:spPr bwMode="auto">
          <a:xfrm>
            <a:off x="6696444" y="3706974"/>
            <a:ext cx="393461" cy="393458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05874" tIns="52937" rIns="105874" bIns="5293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5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Freeform 46"/>
          <p:cNvSpPr>
            <a:spLocks noEditPoints="1"/>
          </p:cNvSpPr>
          <p:nvPr/>
        </p:nvSpPr>
        <p:spPr bwMode="auto">
          <a:xfrm>
            <a:off x="6696444" y="4412797"/>
            <a:ext cx="393461" cy="393458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05874" tIns="52937" rIns="105874" bIns="5293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5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Freeform 46"/>
          <p:cNvSpPr>
            <a:spLocks noEditPoints="1"/>
          </p:cNvSpPr>
          <p:nvPr/>
        </p:nvSpPr>
        <p:spPr bwMode="auto">
          <a:xfrm>
            <a:off x="6696444" y="5121198"/>
            <a:ext cx="393461" cy="393458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05874" tIns="52937" rIns="105874" bIns="5293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5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 Box 4">
            <a:extLst>
              <a:ext uri="{FF2B5EF4-FFF2-40B4-BE49-F238E27FC236}">
                <a16:creationId xmlns="" xmlns:a16="http://schemas.microsoft.com/office/drawing/2014/main" id="{41F63FFB-935F-4F29-89E9-6428E476AE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3673" y="385278"/>
            <a:ext cx="4602542" cy="420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2132" b="1" dirty="0">
                <a:solidFill>
                  <a:schemeClr val="tx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48" name="Text Box 5">
            <a:extLst>
              <a:ext uri="{FF2B5EF4-FFF2-40B4-BE49-F238E27FC236}">
                <a16:creationId xmlns="" xmlns:a16="http://schemas.microsoft.com/office/drawing/2014/main" id="{F0CC14CE-4CE6-435D-A286-2D34266CAB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3797" y="772487"/>
            <a:ext cx="2762295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067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good space for a short subtitle</a:t>
            </a:r>
          </a:p>
        </p:txBody>
      </p:sp>
      <p:sp>
        <p:nvSpPr>
          <p:cNvPr id="49" name="TextBox 27">
            <a:extLst>
              <a:ext uri="{FF2B5EF4-FFF2-40B4-BE49-F238E27FC236}">
                <a16:creationId xmlns="" xmlns:a16="http://schemas.microsoft.com/office/drawing/2014/main" id="{62162F03-B346-4D14-A833-B2001506FA33}"/>
              </a:ext>
            </a:extLst>
          </p:cNvPr>
          <p:cNvSpPr txBox="1"/>
          <p:nvPr/>
        </p:nvSpPr>
        <p:spPr>
          <a:xfrm>
            <a:off x="7089905" y="2142109"/>
            <a:ext cx="1856424" cy="325858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插入标题</a:t>
            </a:r>
          </a:p>
        </p:txBody>
      </p:sp>
      <p:sp>
        <p:nvSpPr>
          <p:cNvPr id="50" name="TextBox 28">
            <a:extLst>
              <a:ext uri="{FF2B5EF4-FFF2-40B4-BE49-F238E27FC236}">
                <a16:creationId xmlns="" xmlns:a16="http://schemas.microsoft.com/office/drawing/2014/main" id="{0ECE34DC-44F2-4BE7-8D4E-301826D1CCA5}"/>
              </a:ext>
            </a:extLst>
          </p:cNvPr>
          <p:cNvSpPr txBox="1"/>
          <p:nvPr/>
        </p:nvSpPr>
        <p:spPr>
          <a:xfrm>
            <a:off x="7089905" y="2437540"/>
            <a:ext cx="3790298" cy="325958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2" name="TextBox 27">
            <a:extLst>
              <a:ext uri="{FF2B5EF4-FFF2-40B4-BE49-F238E27FC236}">
                <a16:creationId xmlns="" xmlns:a16="http://schemas.microsoft.com/office/drawing/2014/main" id="{E3B748B5-9008-4E58-A63D-02CC5A35C8EA}"/>
              </a:ext>
            </a:extLst>
          </p:cNvPr>
          <p:cNvSpPr txBox="1"/>
          <p:nvPr/>
        </p:nvSpPr>
        <p:spPr>
          <a:xfrm>
            <a:off x="7111082" y="2825239"/>
            <a:ext cx="1856424" cy="325858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插入标题</a:t>
            </a:r>
          </a:p>
        </p:txBody>
      </p:sp>
      <p:sp>
        <p:nvSpPr>
          <p:cNvPr id="53" name="TextBox 28">
            <a:extLst>
              <a:ext uri="{FF2B5EF4-FFF2-40B4-BE49-F238E27FC236}">
                <a16:creationId xmlns="" xmlns:a16="http://schemas.microsoft.com/office/drawing/2014/main" id="{B8B85159-5C71-4DDE-946E-A8CF8C1157A6}"/>
              </a:ext>
            </a:extLst>
          </p:cNvPr>
          <p:cNvSpPr txBox="1"/>
          <p:nvPr/>
        </p:nvSpPr>
        <p:spPr>
          <a:xfrm>
            <a:off x="7111082" y="3120670"/>
            <a:ext cx="3790298" cy="325958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4" name="TextBox 27">
            <a:extLst>
              <a:ext uri="{FF2B5EF4-FFF2-40B4-BE49-F238E27FC236}">
                <a16:creationId xmlns="" xmlns:a16="http://schemas.microsoft.com/office/drawing/2014/main" id="{66B462E3-BF0D-45F0-A10A-67FA21BD42C4}"/>
              </a:ext>
            </a:extLst>
          </p:cNvPr>
          <p:cNvSpPr txBox="1"/>
          <p:nvPr/>
        </p:nvSpPr>
        <p:spPr>
          <a:xfrm>
            <a:off x="7111082" y="3505618"/>
            <a:ext cx="1856424" cy="325858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插入标题</a:t>
            </a:r>
          </a:p>
        </p:txBody>
      </p:sp>
      <p:sp>
        <p:nvSpPr>
          <p:cNvPr id="61" name="TextBox 28">
            <a:extLst>
              <a:ext uri="{FF2B5EF4-FFF2-40B4-BE49-F238E27FC236}">
                <a16:creationId xmlns="" xmlns:a16="http://schemas.microsoft.com/office/drawing/2014/main" id="{B81AA6FC-3519-43E6-BDB4-ECCBE5D7A636}"/>
              </a:ext>
            </a:extLst>
          </p:cNvPr>
          <p:cNvSpPr txBox="1"/>
          <p:nvPr/>
        </p:nvSpPr>
        <p:spPr>
          <a:xfrm>
            <a:off x="7111082" y="3801049"/>
            <a:ext cx="3790298" cy="325958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70" name="TextBox 27">
            <a:extLst>
              <a:ext uri="{FF2B5EF4-FFF2-40B4-BE49-F238E27FC236}">
                <a16:creationId xmlns="" xmlns:a16="http://schemas.microsoft.com/office/drawing/2014/main" id="{0AF67152-8B0B-4498-A3FC-B61432E3076C}"/>
              </a:ext>
            </a:extLst>
          </p:cNvPr>
          <p:cNvSpPr txBox="1"/>
          <p:nvPr/>
        </p:nvSpPr>
        <p:spPr>
          <a:xfrm>
            <a:off x="7100359" y="4222474"/>
            <a:ext cx="1856424" cy="325858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插入标题</a:t>
            </a:r>
          </a:p>
        </p:txBody>
      </p:sp>
      <p:sp>
        <p:nvSpPr>
          <p:cNvPr id="71" name="TextBox 28">
            <a:extLst>
              <a:ext uri="{FF2B5EF4-FFF2-40B4-BE49-F238E27FC236}">
                <a16:creationId xmlns="" xmlns:a16="http://schemas.microsoft.com/office/drawing/2014/main" id="{88DE88EF-279E-47B0-9927-C68EAC7242D4}"/>
              </a:ext>
            </a:extLst>
          </p:cNvPr>
          <p:cNvSpPr txBox="1"/>
          <p:nvPr/>
        </p:nvSpPr>
        <p:spPr>
          <a:xfrm>
            <a:off x="7100359" y="4517905"/>
            <a:ext cx="3790298" cy="325958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72" name="TextBox 27">
            <a:extLst>
              <a:ext uri="{FF2B5EF4-FFF2-40B4-BE49-F238E27FC236}">
                <a16:creationId xmlns="" xmlns:a16="http://schemas.microsoft.com/office/drawing/2014/main" id="{A62E529E-36CB-47AE-9489-FB1EFE5A42F0}"/>
              </a:ext>
            </a:extLst>
          </p:cNvPr>
          <p:cNvSpPr txBox="1"/>
          <p:nvPr/>
        </p:nvSpPr>
        <p:spPr>
          <a:xfrm>
            <a:off x="7115622" y="4900956"/>
            <a:ext cx="1856424" cy="325858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插入标题</a:t>
            </a:r>
          </a:p>
        </p:txBody>
      </p:sp>
      <p:sp>
        <p:nvSpPr>
          <p:cNvPr id="73" name="TextBox 28">
            <a:extLst>
              <a:ext uri="{FF2B5EF4-FFF2-40B4-BE49-F238E27FC236}">
                <a16:creationId xmlns="" xmlns:a16="http://schemas.microsoft.com/office/drawing/2014/main" id="{64747BC1-8775-4822-ADE7-3B96EDD6A8A6}"/>
              </a:ext>
            </a:extLst>
          </p:cNvPr>
          <p:cNvSpPr txBox="1"/>
          <p:nvPr/>
        </p:nvSpPr>
        <p:spPr>
          <a:xfrm>
            <a:off x="7115622" y="5196387"/>
            <a:ext cx="3790298" cy="325958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5726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Left)">
                                          <p:cBhvr>
                                            <p:cTn id="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8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Left)">
                                          <p:cBhvr>
                                            <p:cTn id="17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18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Left)">
                                          <p:cBhvr>
                                            <p:cTn id="27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18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Left)">
                                          <p:cBhvr>
                                            <p:cTn id="37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" presetID="18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Left)">
                                          <p:cBhvr>
                                            <p:cTn id="47" dur="500"/>
                                            <p:tgtEl>
                                              <p:spTgt spid="10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9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6" dur="500"/>
                                            <p:tgtEl>
                                              <p:spTgt spid="10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8" presetID="18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Left)">
                                          <p:cBhvr>
                                            <p:cTn id="6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2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4" dur="500"/>
                                            <p:tgtEl>
                                              <p:spTgt spid="10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6" presetID="18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Left)">
                                          <p:cBhvr>
                                            <p:cTn id="6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0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2" dur="500"/>
                                            <p:tgtEl>
                                              <p:spTgt spid="10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4" presetID="18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Left)">
                                          <p:cBhvr>
                                            <p:cTn id="7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8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80" dur="500"/>
                                            <p:tgtEl>
                                              <p:spTgt spid="10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82" presetID="18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Left)">
                                          <p:cBhvr>
                                            <p:cTn id="8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8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88" dur="500"/>
                                            <p:tgtEl>
                                              <p:spTgt spid="10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90" presetID="18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Left)">
                                          <p:cBhvr>
                                            <p:cTn id="9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94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100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10500"/>
                                </p:stCondLst>
                                <p:childTnLst>
                                  <p:par>
                                    <p:cTn id="106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112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11500"/>
                                </p:stCondLst>
                                <p:childTnLst>
                                  <p:par>
                                    <p:cTn id="118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25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6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29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3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1" fill="hold">
                                <p:stCondLst>
                                  <p:cond delay="12500"/>
                                </p:stCondLst>
                                <p:childTnLst>
                                  <p:par>
                                    <p:cTn id="1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4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7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8" fill="hold">
                                <p:stCondLst>
                                  <p:cond delay="13000"/>
                                </p:stCondLst>
                                <p:childTnLst>
                                  <p:par>
                                    <p:cTn id="13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1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5" fill="hold">
                                <p:stCondLst>
                                  <p:cond delay="13500"/>
                                </p:stCondLst>
                                <p:childTnLst>
                                  <p:par>
                                    <p:cTn id="1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8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1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2" fill="hold">
                                <p:stCondLst>
                                  <p:cond delay="14000"/>
                                </p:stCondLst>
                                <p:childTnLst>
                                  <p:par>
                                    <p:cTn id="1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5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8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9" fill="hold">
                                <p:stCondLst>
                                  <p:cond delay="14500"/>
                                </p:stCondLst>
                                <p:childTnLst>
                                  <p:par>
                                    <p:cTn id="16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2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5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29" grpId="0" animBg="1"/>
          <p:bldP spid="1030" grpId="0" animBg="1"/>
          <p:bldP spid="1031" grpId="0" animBg="1"/>
          <p:bldP spid="1032" grpId="0" animBg="1"/>
          <p:bldP spid="1033" grpId="0" animBg="1"/>
          <p:bldP spid="1034" grpId="0" animBg="1"/>
          <p:bldP spid="22" grpId="0"/>
          <p:bldP spid="23" grpId="0"/>
          <p:bldP spid="24" grpId="0"/>
          <p:bldP spid="25" grpId="0"/>
          <p:bldP spid="26" grpId="0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51" grpId="0" animBg="1"/>
          <p:bldP spid="47" grpId="0"/>
          <p:bldP spid="48" grpId="0"/>
          <p:bldP spid="49" grpId="0"/>
          <p:bldP spid="50" grpId="0"/>
          <p:bldP spid="52" grpId="0"/>
          <p:bldP spid="53" grpId="0"/>
          <p:bldP spid="54" grpId="0"/>
          <p:bldP spid="61" grpId="0"/>
          <p:bldP spid="70" grpId="0"/>
          <p:bldP spid="71" grpId="0"/>
          <p:bldP spid="72" grpId="0"/>
          <p:bldP spid="7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Left)">
                                          <p:cBhvr>
                                            <p:cTn id="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8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Left)">
                                          <p:cBhvr>
                                            <p:cTn id="17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18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Left)">
                                          <p:cBhvr>
                                            <p:cTn id="27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18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Left)">
                                          <p:cBhvr>
                                            <p:cTn id="37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" presetID="18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Left)">
                                          <p:cBhvr>
                                            <p:cTn id="47" dur="500"/>
                                            <p:tgtEl>
                                              <p:spTgt spid="10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9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6" dur="500"/>
                                            <p:tgtEl>
                                              <p:spTgt spid="10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8" presetID="18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Left)">
                                          <p:cBhvr>
                                            <p:cTn id="6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2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4" dur="500"/>
                                            <p:tgtEl>
                                              <p:spTgt spid="10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6" presetID="18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Left)">
                                          <p:cBhvr>
                                            <p:cTn id="6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0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2" dur="500"/>
                                            <p:tgtEl>
                                              <p:spTgt spid="10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4" presetID="18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Left)">
                                          <p:cBhvr>
                                            <p:cTn id="7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8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80" dur="500"/>
                                            <p:tgtEl>
                                              <p:spTgt spid="10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82" presetID="18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Left)">
                                          <p:cBhvr>
                                            <p:cTn id="8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8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88" dur="500"/>
                                            <p:tgtEl>
                                              <p:spTgt spid="10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90" presetID="18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Left)">
                                          <p:cBhvr>
                                            <p:cTn id="9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94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100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10500"/>
                                </p:stCondLst>
                                <p:childTnLst>
                                  <p:par>
                                    <p:cTn id="106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112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11500"/>
                                </p:stCondLst>
                                <p:childTnLst>
                                  <p:par>
                                    <p:cTn id="118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5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6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9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1" fill="hold">
                                <p:stCondLst>
                                  <p:cond delay="12500"/>
                                </p:stCondLst>
                                <p:childTnLst>
                                  <p:par>
                                    <p:cTn id="1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4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7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8" fill="hold">
                                <p:stCondLst>
                                  <p:cond delay="13000"/>
                                </p:stCondLst>
                                <p:childTnLst>
                                  <p:par>
                                    <p:cTn id="13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1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5" fill="hold">
                                <p:stCondLst>
                                  <p:cond delay="13500"/>
                                </p:stCondLst>
                                <p:childTnLst>
                                  <p:par>
                                    <p:cTn id="1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8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1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2" fill="hold">
                                <p:stCondLst>
                                  <p:cond delay="14000"/>
                                </p:stCondLst>
                                <p:childTnLst>
                                  <p:par>
                                    <p:cTn id="1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5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8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9" fill="hold">
                                <p:stCondLst>
                                  <p:cond delay="14500"/>
                                </p:stCondLst>
                                <p:childTnLst>
                                  <p:par>
                                    <p:cTn id="16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2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5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29" grpId="0" animBg="1"/>
          <p:bldP spid="1030" grpId="0" animBg="1"/>
          <p:bldP spid="1031" grpId="0" animBg="1"/>
          <p:bldP spid="1032" grpId="0" animBg="1"/>
          <p:bldP spid="1033" grpId="0" animBg="1"/>
          <p:bldP spid="1034" grpId="0" animBg="1"/>
          <p:bldP spid="22" grpId="0"/>
          <p:bldP spid="23" grpId="0"/>
          <p:bldP spid="24" grpId="0"/>
          <p:bldP spid="25" grpId="0"/>
          <p:bldP spid="26" grpId="0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51" grpId="0" animBg="1"/>
          <p:bldP spid="47" grpId="0"/>
          <p:bldP spid="48" grpId="0"/>
          <p:bldP spid="49" grpId="0"/>
          <p:bldP spid="50" grpId="0"/>
          <p:bldP spid="52" grpId="0"/>
          <p:bldP spid="53" grpId="0"/>
          <p:bldP spid="54" grpId="0"/>
          <p:bldP spid="61" grpId="0"/>
          <p:bldP spid="70" grpId="0"/>
          <p:bldP spid="71" grpId="0"/>
          <p:bldP spid="72" grpId="0"/>
          <p:bldP spid="73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4">
            <a:extLst>
              <a:ext uri="{FF2B5EF4-FFF2-40B4-BE49-F238E27FC236}">
                <a16:creationId xmlns="" xmlns:a16="http://schemas.microsoft.com/office/drawing/2014/main" id="{C7011618-0F85-4F0D-B513-80B324971D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3673" y="385278"/>
            <a:ext cx="4602542" cy="420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2132" b="1" dirty="0">
                <a:solidFill>
                  <a:schemeClr val="tx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18" name="Text Box 5">
            <a:extLst>
              <a:ext uri="{FF2B5EF4-FFF2-40B4-BE49-F238E27FC236}">
                <a16:creationId xmlns="" xmlns:a16="http://schemas.microsoft.com/office/drawing/2014/main" id="{F053D38A-4B21-441E-B911-934D4ACEFE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3797" y="772487"/>
            <a:ext cx="2762295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067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good space for a short subtitle</a:t>
            </a:r>
          </a:p>
        </p:txBody>
      </p:sp>
      <p:sp>
        <p:nvSpPr>
          <p:cNvPr id="19" name="TextBox 27">
            <a:extLst>
              <a:ext uri="{FF2B5EF4-FFF2-40B4-BE49-F238E27FC236}">
                <a16:creationId xmlns="" xmlns:a16="http://schemas.microsoft.com/office/drawing/2014/main" id="{FF16F47A-4C09-4964-A458-F3506532CAC9}"/>
              </a:ext>
            </a:extLst>
          </p:cNvPr>
          <p:cNvSpPr txBox="1"/>
          <p:nvPr/>
        </p:nvSpPr>
        <p:spPr>
          <a:xfrm>
            <a:off x="1613146" y="4583443"/>
            <a:ext cx="1373893" cy="369332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插入标题</a:t>
            </a:r>
          </a:p>
        </p:txBody>
      </p:sp>
      <p:sp>
        <p:nvSpPr>
          <p:cNvPr id="20" name="TextBox 28">
            <a:extLst>
              <a:ext uri="{FF2B5EF4-FFF2-40B4-BE49-F238E27FC236}">
                <a16:creationId xmlns="" xmlns:a16="http://schemas.microsoft.com/office/drawing/2014/main" id="{1782D63D-FAC1-4EBE-BC5F-C54A1D720063}"/>
              </a:ext>
            </a:extLst>
          </p:cNvPr>
          <p:cNvSpPr txBox="1"/>
          <p:nvPr/>
        </p:nvSpPr>
        <p:spPr>
          <a:xfrm>
            <a:off x="1613147" y="4878874"/>
            <a:ext cx="1975242" cy="584491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1" name="TextBox 27">
            <a:extLst>
              <a:ext uri="{FF2B5EF4-FFF2-40B4-BE49-F238E27FC236}">
                <a16:creationId xmlns="" xmlns:a16="http://schemas.microsoft.com/office/drawing/2014/main" id="{155C2EC8-C65D-4FA5-9B26-49586F99C996}"/>
              </a:ext>
            </a:extLst>
          </p:cNvPr>
          <p:cNvSpPr txBox="1"/>
          <p:nvPr/>
        </p:nvSpPr>
        <p:spPr>
          <a:xfrm>
            <a:off x="5108379" y="4583443"/>
            <a:ext cx="1614638" cy="369332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插入标题</a:t>
            </a:r>
          </a:p>
        </p:txBody>
      </p:sp>
      <p:sp>
        <p:nvSpPr>
          <p:cNvPr id="22" name="TextBox 28">
            <a:extLst>
              <a:ext uri="{FF2B5EF4-FFF2-40B4-BE49-F238E27FC236}">
                <a16:creationId xmlns="" xmlns:a16="http://schemas.microsoft.com/office/drawing/2014/main" id="{896C5149-16B2-4E97-A6A3-64385E11632A}"/>
              </a:ext>
            </a:extLst>
          </p:cNvPr>
          <p:cNvSpPr txBox="1"/>
          <p:nvPr/>
        </p:nvSpPr>
        <p:spPr>
          <a:xfrm>
            <a:off x="5108379" y="4878874"/>
            <a:ext cx="1975242" cy="584491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3" name="TextBox 27">
            <a:extLst>
              <a:ext uri="{FF2B5EF4-FFF2-40B4-BE49-F238E27FC236}">
                <a16:creationId xmlns="" xmlns:a16="http://schemas.microsoft.com/office/drawing/2014/main" id="{D2BC285D-46E1-4FE2-9FE4-EF12961FCA76}"/>
              </a:ext>
            </a:extLst>
          </p:cNvPr>
          <p:cNvSpPr txBox="1"/>
          <p:nvPr/>
        </p:nvSpPr>
        <p:spPr>
          <a:xfrm>
            <a:off x="8990720" y="4583443"/>
            <a:ext cx="1459566" cy="369332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插入标题</a:t>
            </a:r>
          </a:p>
        </p:txBody>
      </p:sp>
      <p:sp>
        <p:nvSpPr>
          <p:cNvPr id="24" name="TextBox 28">
            <a:extLst>
              <a:ext uri="{FF2B5EF4-FFF2-40B4-BE49-F238E27FC236}">
                <a16:creationId xmlns="" xmlns:a16="http://schemas.microsoft.com/office/drawing/2014/main" id="{6D9F4C5F-3250-41C7-9812-E822C4403AFE}"/>
              </a:ext>
            </a:extLst>
          </p:cNvPr>
          <p:cNvSpPr txBox="1"/>
          <p:nvPr/>
        </p:nvSpPr>
        <p:spPr>
          <a:xfrm>
            <a:off x="8990720" y="4878874"/>
            <a:ext cx="1975242" cy="584491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EA391121-FBD2-4D80-99B6-21DB4BF073C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50" r="16650"/>
          <a:stretch/>
        </p:blipFill>
        <p:spPr>
          <a:xfrm>
            <a:off x="4933047" y="1579367"/>
            <a:ext cx="2648854" cy="2648854"/>
          </a:xfrm>
          <a:prstGeom prst="ellipse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82D31D18-167B-498A-A327-E9127D8A416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50" r="16650"/>
          <a:stretch/>
        </p:blipFill>
        <p:spPr>
          <a:xfrm>
            <a:off x="8532590" y="1579367"/>
            <a:ext cx="2648854" cy="2648854"/>
          </a:xfrm>
          <a:prstGeom prst="ellipse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E272DB35-856D-4018-8DED-758D8B4247B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50" r="16650"/>
          <a:stretch/>
        </p:blipFill>
        <p:spPr>
          <a:xfrm>
            <a:off x="1333504" y="1579367"/>
            <a:ext cx="2648854" cy="2648854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28933834"/>
      </p:ext>
    </p:extLst>
  </p:cSld>
  <p:clrMapOvr>
    <a:masterClrMapping/>
  </p:clrMapOvr>
  <p:transition spd="slow" advTm="4000">
    <p:comb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 nodeType="clickPar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 nodeType="withGroup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 nodeType="clickPar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 nodeType="withGroup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entagon 63"/>
          <p:cNvSpPr/>
          <p:nvPr/>
        </p:nvSpPr>
        <p:spPr>
          <a:xfrm rot="5400000">
            <a:off x="1636130" y="2643931"/>
            <a:ext cx="1499680" cy="1600069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31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1585939" y="1900173"/>
            <a:ext cx="1600069" cy="79394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275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66" name="Freeform 182"/>
          <p:cNvSpPr>
            <a:spLocks noEditPoints="1"/>
          </p:cNvSpPr>
          <p:nvPr/>
        </p:nvSpPr>
        <p:spPr bwMode="auto">
          <a:xfrm>
            <a:off x="2098543" y="2991852"/>
            <a:ext cx="574857" cy="537091"/>
          </a:xfrm>
          <a:custGeom>
            <a:avLst/>
            <a:gdLst/>
            <a:ahLst/>
            <a:cxnLst>
              <a:cxn ang="0">
                <a:pos x="70" y="24"/>
              </a:cxn>
              <a:cxn ang="0">
                <a:pos x="29" y="50"/>
              </a:cxn>
              <a:cxn ang="0">
                <a:pos x="0" y="26"/>
              </a:cxn>
              <a:cxn ang="0">
                <a:pos x="42" y="0"/>
              </a:cxn>
              <a:cxn ang="0">
                <a:pos x="70" y="24"/>
              </a:cxn>
              <a:cxn ang="0">
                <a:pos x="70" y="74"/>
              </a:cxn>
              <a:cxn ang="0">
                <a:pos x="42" y="98"/>
              </a:cxn>
              <a:cxn ang="0">
                <a:pos x="0" y="72"/>
              </a:cxn>
              <a:cxn ang="0">
                <a:pos x="29" y="50"/>
              </a:cxn>
              <a:cxn ang="0">
                <a:pos x="70" y="74"/>
              </a:cxn>
              <a:cxn ang="0">
                <a:pos x="109" y="104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29" y="104"/>
              </a:cxn>
              <a:cxn ang="0">
                <a:pos x="29" y="95"/>
              </a:cxn>
              <a:cxn ang="0">
                <a:pos x="42" y="102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98" y="102"/>
              </a:cxn>
              <a:cxn ang="0">
                <a:pos x="109" y="95"/>
              </a:cxn>
              <a:cxn ang="0">
                <a:pos x="109" y="104"/>
              </a:cxn>
              <a:cxn ang="0">
                <a:pos x="137" y="26"/>
              </a:cxn>
              <a:cxn ang="0">
                <a:pos x="111" y="50"/>
              </a:cxn>
              <a:cxn ang="0">
                <a:pos x="70" y="24"/>
              </a:cxn>
              <a:cxn ang="0">
                <a:pos x="98" y="0"/>
              </a:cxn>
              <a:cxn ang="0">
                <a:pos x="137" y="26"/>
              </a:cxn>
              <a:cxn ang="0">
                <a:pos x="137" y="72"/>
              </a:cxn>
              <a:cxn ang="0">
                <a:pos x="98" y="98"/>
              </a:cxn>
              <a:cxn ang="0">
                <a:pos x="70" y="74"/>
              </a:cxn>
              <a:cxn ang="0">
                <a:pos x="111" y="50"/>
              </a:cxn>
              <a:cxn ang="0">
                <a:pos x="137" y="72"/>
              </a:cxn>
            </a:cxnLst>
            <a:rect l="0" t="0" r="r" b="b"/>
            <a:pathLst>
              <a:path w="137" h="128">
                <a:moveTo>
                  <a:pt x="70" y="24"/>
                </a:moveTo>
                <a:lnTo>
                  <a:pt x="29" y="50"/>
                </a:lnTo>
                <a:lnTo>
                  <a:pt x="0" y="26"/>
                </a:lnTo>
                <a:lnTo>
                  <a:pt x="42" y="0"/>
                </a:lnTo>
                <a:lnTo>
                  <a:pt x="70" y="24"/>
                </a:lnTo>
                <a:close/>
                <a:moveTo>
                  <a:pt x="70" y="74"/>
                </a:moveTo>
                <a:lnTo>
                  <a:pt x="42" y="98"/>
                </a:lnTo>
                <a:lnTo>
                  <a:pt x="0" y="72"/>
                </a:lnTo>
                <a:lnTo>
                  <a:pt x="29" y="50"/>
                </a:lnTo>
                <a:lnTo>
                  <a:pt x="70" y="74"/>
                </a:lnTo>
                <a:close/>
                <a:moveTo>
                  <a:pt x="109" y="104"/>
                </a:move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29" y="104"/>
                </a:lnTo>
                <a:lnTo>
                  <a:pt x="29" y="95"/>
                </a:lnTo>
                <a:lnTo>
                  <a:pt x="42" y="102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98" y="102"/>
                </a:lnTo>
                <a:lnTo>
                  <a:pt x="109" y="95"/>
                </a:lnTo>
                <a:lnTo>
                  <a:pt x="109" y="104"/>
                </a:lnTo>
                <a:close/>
                <a:moveTo>
                  <a:pt x="137" y="26"/>
                </a:moveTo>
                <a:lnTo>
                  <a:pt x="111" y="50"/>
                </a:lnTo>
                <a:lnTo>
                  <a:pt x="70" y="24"/>
                </a:lnTo>
                <a:lnTo>
                  <a:pt x="98" y="0"/>
                </a:lnTo>
                <a:lnTo>
                  <a:pt x="137" y="26"/>
                </a:lnTo>
                <a:close/>
                <a:moveTo>
                  <a:pt x="137" y="72"/>
                </a:moveTo>
                <a:lnTo>
                  <a:pt x="98" y="98"/>
                </a:lnTo>
                <a:lnTo>
                  <a:pt x="70" y="74"/>
                </a:lnTo>
                <a:lnTo>
                  <a:pt x="111" y="50"/>
                </a:lnTo>
                <a:lnTo>
                  <a:pt x="137" y="7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05859" tIns="52929" rIns="105859" bIns="5292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31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Pentagon 66"/>
          <p:cNvSpPr/>
          <p:nvPr/>
        </p:nvSpPr>
        <p:spPr>
          <a:xfrm rot="5400000">
            <a:off x="3493902" y="2643931"/>
            <a:ext cx="1499680" cy="1600069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31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3443712" y="1900173"/>
            <a:ext cx="1600069" cy="793947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275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69" name="Freeform 172"/>
          <p:cNvSpPr>
            <a:spLocks noEditPoints="1"/>
          </p:cNvSpPr>
          <p:nvPr/>
        </p:nvSpPr>
        <p:spPr bwMode="auto">
          <a:xfrm>
            <a:off x="3957654" y="3052162"/>
            <a:ext cx="572187" cy="416466"/>
          </a:xfrm>
          <a:custGeom>
            <a:avLst/>
            <a:gdLst/>
            <a:ahLst/>
            <a:cxnLst>
              <a:cxn ang="0">
                <a:pos x="59" y="53"/>
              </a:cxn>
              <a:cxn ang="0">
                <a:pos x="17" y="53"/>
              </a:cxn>
              <a:cxn ang="0">
                <a:pos x="0" y="36"/>
              </a:cxn>
              <a:cxn ang="0">
                <a:pos x="10" y="21"/>
              </a:cxn>
              <a:cxn ang="0">
                <a:pos x="10" y="19"/>
              </a:cxn>
              <a:cxn ang="0">
                <a:pos x="30" y="0"/>
              </a:cxn>
              <a:cxn ang="0">
                <a:pos x="48" y="12"/>
              </a:cxn>
              <a:cxn ang="0">
                <a:pos x="54" y="9"/>
              </a:cxn>
              <a:cxn ang="0">
                <a:pos x="64" y="19"/>
              </a:cxn>
              <a:cxn ang="0">
                <a:pos x="62" y="24"/>
              </a:cxn>
              <a:cxn ang="0">
                <a:pos x="73" y="38"/>
              </a:cxn>
              <a:cxn ang="0">
                <a:pos x="59" y="53"/>
              </a:cxn>
              <a:cxn ang="0">
                <a:pos x="49" y="27"/>
              </a:cxn>
              <a:cxn ang="0">
                <a:pos x="35" y="13"/>
              </a:cxn>
              <a:cxn ang="0">
                <a:pos x="34" y="13"/>
              </a:cxn>
              <a:cxn ang="0">
                <a:pos x="34" y="13"/>
              </a:cxn>
              <a:cxn ang="0">
                <a:pos x="20" y="27"/>
              </a:cxn>
              <a:cxn ang="0">
                <a:pos x="20" y="27"/>
              </a:cxn>
              <a:cxn ang="0">
                <a:pos x="21" y="29"/>
              </a:cxn>
              <a:cxn ang="0">
                <a:pos x="30" y="29"/>
              </a:cxn>
              <a:cxn ang="0">
                <a:pos x="30" y="42"/>
              </a:cxn>
              <a:cxn ang="0">
                <a:pos x="31" y="43"/>
              </a:cxn>
              <a:cxn ang="0">
                <a:pos x="38" y="43"/>
              </a:cxn>
              <a:cxn ang="0">
                <a:pos x="39" y="42"/>
              </a:cxn>
              <a:cxn ang="0">
                <a:pos x="39" y="29"/>
              </a:cxn>
              <a:cxn ang="0">
                <a:pos x="48" y="29"/>
              </a:cxn>
              <a:cxn ang="0">
                <a:pos x="49" y="27"/>
              </a:cxn>
              <a:cxn ang="0">
                <a:pos x="49" y="27"/>
              </a:cxn>
            </a:cxnLst>
            <a:rect l="0" t="0" r="r" b="b"/>
            <a:pathLst>
              <a:path w="73" h="53">
                <a:moveTo>
                  <a:pt x="59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8" y="53"/>
                  <a:pt x="0" y="45"/>
                  <a:pt x="0" y="36"/>
                </a:cubicBezTo>
                <a:cubicBezTo>
                  <a:pt x="0" y="29"/>
                  <a:pt x="4" y="23"/>
                  <a:pt x="10" y="21"/>
                </a:cubicBezTo>
                <a:cubicBezTo>
                  <a:pt x="10" y="20"/>
                  <a:pt x="10" y="20"/>
                  <a:pt x="10" y="19"/>
                </a:cubicBezTo>
                <a:cubicBezTo>
                  <a:pt x="10" y="8"/>
                  <a:pt x="19" y="0"/>
                  <a:pt x="30" y="0"/>
                </a:cubicBezTo>
                <a:cubicBezTo>
                  <a:pt x="37" y="0"/>
                  <a:pt x="45" y="4"/>
                  <a:pt x="48" y="12"/>
                </a:cubicBezTo>
                <a:cubicBezTo>
                  <a:pt x="49" y="10"/>
                  <a:pt x="52" y="9"/>
                  <a:pt x="54" y="9"/>
                </a:cubicBezTo>
                <a:cubicBezTo>
                  <a:pt x="59" y="9"/>
                  <a:pt x="64" y="14"/>
                  <a:pt x="64" y="19"/>
                </a:cubicBezTo>
                <a:cubicBezTo>
                  <a:pt x="64" y="21"/>
                  <a:pt x="63" y="23"/>
                  <a:pt x="62" y="24"/>
                </a:cubicBezTo>
                <a:cubicBezTo>
                  <a:pt x="69" y="26"/>
                  <a:pt x="73" y="32"/>
                  <a:pt x="73" y="38"/>
                </a:cubicBezTo>
                <a:cubicBezTo>
                  <a:pt x="73" y="46"/>
                  <a:pt x="67" y="53"/>
                  <a:pt x="59" y="53"/>
                </a:cubicBezTo>
                <a:close/>
                <a:moveTo>
                  <a:pt x="49" y="27"/>
                </a:move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8"/>
                  <a:pt x="20" y="29"/>
                  <a:pt x="21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42"/>
                  <a:pt x="30" y="42"/>
                  <a:pt x="30" y="42"/>
                </a:cubicBezTo>
                <a:cubicBezTo>
                  <a:pt x="30" y="43"/>
                  <a:pt x="30" y="43"/>
                  <a:pt x="31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9" y="43"/>
                  <a:pt x="39" y="43"/>
                  <a:pt x="39" y="42"/>
                </a:cubicBezTo>
                <a:cubicBezTo>
                  <a:pt x="39" y="29"/>
                  <a:pt x="39" y="29"/>
                  <a:pt x="39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9" y="29"/>
                  <a:pt x="49" y="28"/>
                  <a:pt x="49" y="27"/>
                </a:cubicBezTo>
                <a:cubicBezTo>
                  <a:pt x="49" y="27"/>
                  <a:pt x="49" y="27"/>
                  <a:pt x="49" y="2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05859" tIns="52929" rIns="105859" bIns="5292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31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" name="Pentagon 69"/>
          <p:cNvSpPr/>
          <p:nvPr/>
        </p:nvSpPr>
        <p:spPr>
          <a:xfrm rot="5400000">
            <a:off x="5351675" y="2643931"/>
            <a:ext cx="1499680" cy="1600069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31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5301483" y="1900173"/>
            <a:ext cx="1600069" cy="793947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275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72" name="Freeform 122"/>
          <p:cNvSpPr>
            <a:spLocks noEditPoints="1"/>
          </p:cNvSpPr>
          <p:nvPr/>
        </p:nvSpPr>
        <p:spPr bwMode="auto">
          <a:xfrm>
            <a:off x="5923208" y="3003954"/>
            <a:ext cx="356619" cy="512889"/>
          </a:xfrm>
          <a:custGeom>
            <a:avLst/>
            <a:gdLst/>
            <a:ahLst/>
            <a:cxnLst>
              <a:cxn ang="0">
                <a:pos x="41" y="29"/>
              </a:cxn>
              <a:cxn ang="0">
                <a:pos x="23" y="50"/>
              </a:cxn>
              <a:cxn ang="0">
                <a:pos x="23" y="55"/>
              </a:cxn>
              <a:cxn ang="0">
                <a:pos x="32" y="55"/>
              </a:cxn>
              <a:cxn ang="0">
                <a:pos x="34" y="57"/>
              </a:cxn>
              <a:cxn ang="0">
                <a:pos x="32" y="59"/>
              </a:cxn>
              <a:cxn ang="0">
                <a:pos x="9" y="59"/>
              </a:cxn>
              <a:cxn ang="0">
                <a:pos x="7" y="57"/>
              </a:cxn>
              <a:cxn ang="0">
                <a:pos x="9" y="55"/>
              </a:cxn>
              <a:cxn ang="0">
                <a:pos x="18" y="55"/>
              </a:cxn>
              <a:cxn ang="0">
                <a:pos x="18" y="50"/>
              </a:cxn>
              <a:cxn ang="0">
                <a:pos x="0" y="29"/>
              </a:cxn>
              <a:cxn ang="0">
                <a:pos x="0" y="25"/>
              </a:cxn>
              <a:cxn ang="0">
                <a:pos x="2" y="23"/>
              </a:cxn>
              <a:cxn ang="0">
                <a:pos x="4" y="25"/>
              </a:cxn>
              <a:cxn ang="0">
                <a:pos x="4" y="29"/>
              </a:cxn>
              <a:cxn ang="0">
                <a:pos x="20" y="45"/>
              </a:cxn>
              <a:cxn ang="0">
                <a:pos x="36" y="29"/>
              </a:cxn>
              <a:cxn ang="0">
                <a:pos x="36" y="25"/>
              </a:cxn>
              <a:cxn ang="0">
                <a:pos x="39" y="23"/>
              </a:cxn>
              <a:cxn ang="0">
                <a:pos x="41" y="25"/>
              </a:cxn>
              <a:cxn ang="0">
                <a:pos x="41" y="29"/>
              </a:cxn>
              <a:cxn ang="0">
                <a:pos x="32" y="29"/>
              </a:cxn>
              <a:cxn ang="0">
                <a:pos x="20" y="41"/>
              </a:cxn>
              <a:cxn ang="0">
                <a:pos x="9" y="29"/>
              </a:cxn>
              <a:cxn ang="0">
                <a:pos x="9" y="11"/>
              </a:cxn>
              <a:cxn ang="0">
                <a:pos x="20" y="0"/>
              </a:cxn>
              <a:cxn ang="0">
                <a:pos x="32" y="11"/>
              </a:cxn>
              <a:cxn ang="0">
                <a:pos x="32" y="29"/>
              </a:cxn>
            </a:cxnLst>
            <a:rect l="0" t="0" r="r" b="b"/>
            <a:pathLst>
              <a:path w="41" h="59">
                <a:moveTo>
                  <a:pt x="41" y="29"/>
                </a:moveTo>
                <a:cubicBezTo>
                  <a:pt x="41" y="40"/>
                  <a:pt x="33" y="49"/>
                  <a:pt x="23" y="50"/>
                </a:cubicBezTo>
                <a:cubicBezTo>
                  <a:pt x="23" y="55"/>
                  <a:pt x="23" y="55"/>
                  <a:pt x="23" y="55"/>
                </a:cubicBezTo>
                <a:cubicBezTo>
                  <a:pt x="32" y="55"/>
                  <a:pt x="32" y="55"/>
                  <a:pt x="32" y="55"/>
                </a:cubicBezTo>
                <a:cubicBezTo>
                  <a:pt x="33" y="55"/>
                  <a:pt x="34" y="56"/>
                  <a:pt x="34" y="57"/>
                </a:cubicBezTo>
                <a:cubicBezTo>
                  <a:pt x="34" y="58"/>
                  <a:pt x="33" y="59"/>
                  <a:pt x="32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8" y="59"/>
                  <a:pt x="7" y="58"/>
                  <a:pt x="7" y="57"/>
                </a:cubicBezTo>
                <a:cubicBezTo>
                  <a:pt x="7" y="56"/>
                  <a:pt x="8" y="55"/>
                  <a:pt x="9" y="55"/>
                </a:cubicBezTo>
                <a:cubicBezTo>
                  <a:pt x="18" y="55"/>
                  <a:pt x="18" y="55"/>
                  <a:pt x="18" y="55"/>
                </a:cubicBezTo>
                <a:cubicBezTo>
                  <a:pt x="18" y="50"/>
                  <a:pt x="18" y="50"/>
                  <a:pt x="18" y="50"/>
                </a:cubicBezTo>
                <a:cubicBezTo>
                  <a:pt x="8" y="49"/>
                  <a:pt x="0" y="40"/>
                  <a:pt x="0" y="29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4"/>
                  <a:pt x="1" y="23"/>
                  <a:pt x="2" y="23"/>
                </a:cubicBezTo>
                <a:cubicBezTo>
                  <a:pt x="3" y="23"/>
                  <a:pt x="4" y="24"/>
                  <a:pt x="4" y="25"/>
                </a:cubicBezTo>
                <a:cubicBezTo>
                  <a:pt x="4" y="29"/>
                  <a:pt x="4" y="29"/>
                  <a:pt x="4" y="29"/>
                </a:cubicBezTo>
                <a:cubicBezTo>
                  <a:pt x="4" y="38"/>
                  <a:pt x="12" y="45"/>
                  <a:pt x="20" y="45"/>
                </a:cubicBezTo>
                <a:cubicBezTo>
                  <a:pt x="29" y="45"/>
                  <a:pt x="36" y="38"/>
                  <a:pt x="36" y="29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4"/>
                  <a:pt x="37" y="23"/>
                  <a:pt x="39" y="23"/>
                </a:cubicBezTo>
                <a:cubicBezTo>
                  <a:pt x="40" y="23"/>
                  <a:pt x="41" y="24"/>
                  <a:pt x="41" y="25"/>
                </a:cubicBezTo>
                <a:lnTo>
                  <a:pt x="41" y="29"/>
                </a:lnTo>
                <a:close/>
                <a:moveTo>
                  <a:pt x="32" y="29"/>
                </a:moveTo>
                <a:cubicBezTo>
                  <a:pt x="32" y="36"/>
                  <a:pt x="27" y="41"/>
                  <a:pt x="20" y="41"/>
                </a:cubicBezTo>
                <a:cubicBezTo>
                  <a:pt x="14" y="41"/>
                  <a:pt x="9" y="36"/>
                  <a:pt x="9" y="29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5"/>
                  <a:pt x="14" y="0"/>
                  <a:pt x="20" y="0"/>
                </a:cubicBezTo>
                <a:cubicBezTo>
                  <a:pt x="27" y="0"/>
                  <a:pt x="32" y="5"/>
                  <a:pt x="32" y="11"/>
                </a:cubicBezTo>
                <a:lnTo>
                  <a:pt x="32" y="2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05859" tIns="52929" rIns="105859" bIns="5292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31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Pentagon 72"/>
          <p:cNvSpPr/>
          <p:nvPr/>
        </p:nvSpPr>
        <p:spPr>
          <a:xfrm rot="5400000">
            <a:off x="7209448" y="2643931"/>
            <a:ext cx="1499680" cy="1600069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31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7159257" y="1900173"/>
            <a:ext cx="1600069" cy="793947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275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76" name="Freeform 100"/>
          <p:cNvSpPr>
            <a:spLocks noEditPoints="1"/>
          </p:cNvSpPr>
          <p:nvPr/>
        </p:nvSpPr>
        <p:spPr bwMode="auto">
          <a:xfrm>
            <a:off x="7692113" y="3004279"/>
            <a:ext cx="534351" cy="512240"/>
          </a:xfrm>
          <a:custGeom>
            <a:avLst/>
            <a:gdLst/>
            <a:ahLst/>
            <a:cxnLst>
              <a:cxn ang="0">
                <a:pos x="63" y="49"/>
              </a:cxn>
              <a:cxn ang="0">
                <a:pos x="58" y="44"/>
              </a:cxn>
              <a:cxn ang="0">
                <a:pos x="54" y="48"/>
              </a:cxn>
              <a:cxn ang="0">
                <a:pos x="63" y="57"/>
              </a:cxn>
              <a:cxn ang="0">
                <a:pos x="64" y="60"/>
              </a:cxn>
              <a:cxn ang="0">
                <a:pos x="59" y="64"/>
              </a:cxn>
              <a:cxn ang="0">
                <a:pos x="56" y="63"/>
              </a:cxn>
              <a:cxn ang="0">
                <a:pos x="29" y="36"/>
              </a:cxn>
              <a:cxn ang="0">
                <a:pos x="15" y="42"/>
              </a:cxn>
              <a:cxn ang="0">
                <a:pos x="0" y="27"/>
              </a:cxn>
              <a:cxn ang="0">
                <a:pos x="26" y="0"/>
              </a:cxn>
              <a:cxn ang="0">
                <a:pos x="41" y="15"/>
              </a:cxn>
              <a:cxn ang="0">
                <a:pos x="36" y="30"/>
              </a:cxn>
              <a:cxn ang="0">
                <a:pos x="50" y="44"/>
              </a:cxn>
              <a:cxn ang="0">
                <a:pos x="54" y="40"/>
              </a:cxn>
              <a:cxn ang="0">
                <a:pos x="49" y="35"/>
              </a:cxn>
              <a:cxn ang="0">
                <a:pos x="54" y="31"/>
              </a:cxn>
              <a:cxn ang="0">
                <a:pos x="55" y="31"/>
              </a:cxn>
              <a:cxn ang="0">
                <a:pos x="67" y="44"/>
              </a:cxn>
              <a:cxn ang="0">
                <a:pos x="63" y="49"/>
              </a:cxn>
              <a:cxn ang="0">
                <a:pos x="25" y="8"/>
              </a:cxn>
              <a:cxn ang="0">
                <a:pos x="18" y="16"/>
              </a:cxn>
              <a:cxn ang="0">
                <a:pos x="19" y="19"/>
              </a:cxn>
              <a:cxn ang="0">
                <a:pos x="15" y="18"/>
              </a:cxn>
              <a:cxn ang="0">
                <a:pos x="7" y="26"/>
              </a:cxn>
              <a:cxn ang="0">
                <a:pos x="15" y="34"/>
              </a:cxn>
              <a:cxn ang="0">
                <a:pos x="23" y="26"/>
              </a:cxn>
              <a:cxn ang="0">
                <a:pos x="22" y="23"/>
              </a:cxn>
              <a:cxn ang="0">
                <a:pos x="25" y="24"/>
              </a:cxn>
              <a:cxn ang="0">
                <a:pos x="33" y="16"/>
              </a:cxn>
              <a:cxn ang="0">
                <a:pos x="25" y="8"/>
              </a:cxn>
            </a:cxnLst>
            <a:rect l="0" t="0" r="r" b="b"/>
            <a:pathLst>
              <a:path w="67" h="64">
                <a:moveTo>
                  <a:pt x="63" y="49"/>
                </a:moveTo>
                <a:cubicBezTo>
                  <a:pt x="62" y="49"/>
                  <a:pt x="58" y="45"/>
                  <a:pt x="58" y="44"/>
                </a:cubicBezTo>
                <a:cubicBezTo>
                  <a:pt x="54" y="48"/>
                  <a:pt x="54" y="48"/>
                  <a:pt x="54" y="48"/>
                </a:cubicBezTo>
                <a:cubicBezTo>
                  <a:pt x="63" y="57"/>
                  <a:pt x="63" y="57"/>
                  <a:pt x="63" y="57"/>
                </a:cubicBezTo>
                <a:cubicBezTo>
                  <a:pt x="63" y="58"/>
                  <a:pt x="64" y="59"/>
                  <a:pt x="64" y="60"/>
                </a:cubicBezTo>
                <a:cubicBezTo>
                  <a:pt x="64" y="62"/>
                  <a:pt x="61" y="64"/>
                  <a:pt x="59" y="64"/>
                </a:cubicBezTo>
                <a:cubicBezTo>
                  <a:pt x="58" y="64"/>
                  <a:pt x="57" y="64"/>
                  <a:pt x="56" y="63"/>
                </a:cubicBezTo>
                <a:cubicBezTo>
                  <a:pt x="29" y="36"/>
                  <a:pt x="29" y="36"/>
                  <a:pt x="29" y="36"/>
                </a:cubicBezTo>
                <a:cubicBezTo>
                  <a:pt x="25" y="39"/>
                  <a:pt x="20" y="42"/>
                  <a:pt x="15" y="42"/>
                </a:cubicBezTo>
                <a:cubicBezTo>
                  <a:pt x="6" y="42"/>
                  <a:pt x="0" y="36"/>
                  <a:pt x="0" y="27"/>
                </a:cubicBezTo>
                <a:cubicBezTo>
                  <a:pt x="0" y="14"/>
                  <a:pt x="13" y="0"/>
                  <a:pt x="26" y="0"/>
                </a:cubicBezTo>
                <a:cubicBezTo>
                  <a:pt x="35" y="0"/>
                  <a:pt x="41" y="6"/>
                  <a:pt x="41" y="15"/>
                </a:cubicBezTo>
                <a:cubicBezTo>
                  <a:pt x="41" y="21"/>
                  <a:pt x="39" y="26"/>
                  <a:pt x="36" y="30"/>
                </a:cubicBezTo>
                <a:cubicBezTo>
                  <a:pt x="50" y="44"/>
                  <a:pt x="50" y="44"/>
                  <a:pt x="50" y="44"/>
                </a:cubicBezTo>
                <a:cubicBezTo>
                  <a:pt x="54" y="40"/>
                  <a:pt x="54" y="40"/>
                  <a:pt x="54" y="40"/>
                </a:cubicBezTo>
                <a:cubicBezTo>
                  <a:pt x="53" y="39"/>
                  <a:pt x="49" y="36"/>
                  <a:pt x="49" y="35"/>
                </a:cubicBezTo>
                <a:cubicBezTo>
                  <a:pt x="49" y="34"/>
                  <a:pt x="53" y="31"/>
                  <a:pt x="54" y="31"/>
                </a:cubicBezTo>
                <a:cubicBezTo>
                  <a:pt x="54" y="31"/>
                  <a:pt x="54" y="31"/>
                  <a:pt x="55" y="31"/>
                </a:cubicBezTo>
                <a:cubicBezTo>
                  <a:pt x="56" y="32"/>
                  <a:pt x="67" y="43"/>
                  <a:pt x="67" y="44"/>
                </a:cubicBezTo>
                <a:cubicBezTo>
                  <a:pt x="67" y="45"/>
                  <a:pt x="64" y="49"/>
                  <a:pt x="63" y="49"/>
                </a:cubicBezTo>
                <a:close/>
                <a:moveTo>
                  <a:pt x="25" y="8"/>
                </a:moveTo>
                <a:cubicBezTo>
                  <a:pt x="21" y="8"/>
                  <a:pt x="18" y="12"/>
                  <a:pt x="18" y="16"/>
                </a:cubicBezTo>
                <a:cubicBezTo>
                  <a:pt x="18" y="17"/>
                  <a:pt x="18" y="18"/>
                  <a:pt x="19" y="19"/>
                </a:cubicBezTo>
                <a:cubicBezTo>
                  <a:pt x="17" y="19"/>
                  <a:pt x="16" y="18"/>
                  <a:pt x="15" y="18"/>
                </a:cubicBezTo>
                <a:cubicBezTo>
                  <a:pt x="11" y="18"/>
                  <a:pt x="7" y="22"/>
                  <a:pt x="7" y="26"/>
                </a:cubicBezTo>
                <a:cubicBezTo>
                  <a:pt x="7" y="30"/>
                  <a:pt x="11" y="34"/>
                  <a:pt x="15" y="34"/>
                </a:cubicBezTo>
                <a:cubicBezTo>
                  <a:pt x="19" y="34"/>
                  <a:pt x="23" y="30"/>
                  <a:pt x="23" y="26"/>
                </a:cubicBezTo>
                <a:cubicBezTo>
                  <a:pt x="23" y="25"/>
                  <a:pt x="23" y="24"/>
                  <a:pt x="22" y="23"/>
                </a:cubicBezTo>
                <a:cubicBezTo>
                  <a:pt x="23" y="23"/>
                  <a:pt x="24" y="24"/>
                  <a:pt x="25" y="24"/>
                </a:cubicBezTo>
                <a:cubicBezTo>
                  <a:pt x="30" y="24"/>
                  <a:pt x="33" y="20"/>
                  <a:pt x="33" y="16"/>
                </a:cubicBezTo>
                <a:cubicBezTo>
                  <a:pt x="33" y="12"/>
                  <a:pt x="30" y="8"/>
                  <a:pt x="25" y="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05859" tIns="52929" rIns="105859" bIns="5292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31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Pentagon 76"/>
          <p:cNvSpPr/>
          <p:nvPr/>
        </p:nvSpPr>
        <p:spPr>
          <a:xfrm rot="5400000">
            <a:off x="9067223" y="2643931"/>
            <a:ext cx="1499680" cy="1600069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31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9017030" y="1900173"/>
            <a:ext cx="1600069" cy="79394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275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</a:p>
        </p:txBody>
      </p:sp>
      <p:sp>
        <p:nvSpPr>
          <p:cNvPr id="80" name="Freeform 66"/>
          <p:cNvSpPr>
            <a:spLocks noEditPoints="1"/>
          </p:cNvSpPr>
          <p:nvPr/>
        </p:nvSpPr>
        <p:spPr bwMode="auto">
          <a:xfrm>
            <a:off x="9522276" y="3031745"/>
            <a:ext cx="589585" cy="457307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05859" tIns="52929" rIns="105859" bIns="5292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31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 Box 4">
            <a:extLst>
              <a:ext uri="{FF2B5EF4-FFF2-40B4-BE49-F238E27FC236}">
                <a16:creationId xmlns="" xmlns:a16="http://schemas.microsoft.com/office/drawing/2014/main" id="{033B7CA4-18D9-46CB-A841-67B65388B8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3673" y="385278"/>
            <a:ext cx="4602542" cy="420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2132" b="1" dirty="0">
                <a:solidFill>
                  <a:schemeClr val="tx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25" name="Text Box 5">
            <a:extLst>
              <a:ext uri="{FF2B5EF4-FFF2-40B4-BE49-F238E27FC236}">
                <a16:creationId xmlns="" xmlns:a16="http://schemas.microsoft.com/office/drawing/2014/main" id="{9BC5C2FE-B66B-450B-B7B0-2DCE5183B3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3797" y="772487"/>
            <a:ext cx="2762295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067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good space for a short subtitle</a:t>
            </a:r>
          </a:p>
        </p:txBody>
      </p:sp>
      <p:sp>
        <p:nvSpPr>
          <p:cNvPr id="26" name="TextBox 27">
            <a:extLst>
              <a:ext uri="{FF2B5EF4-FFF2-40B4-BE49-F238E27FC236}">
                <a16:creationId xmlns="" xmlns:a16="http://schemas.microsoft.com/office/drawing/2014/main" id="{2F995E2E-26C6-48AE-97F0-93407C634D81}"/>
              </a:ext>
            </a:extLst>
          </p:cNvPr>
          <p:cNvSpPr txBox="1"/>
          <p:nvPr/>
        </p:nvSpPr>
        <p:spPr>
          <a:xfrm>
            <a:off x="1208530" y="4193806"/>
            <a:ext cx="1134076" cy="369332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插入标题</a:t>
            </a:r>
          </a:p>
        </p:txBody>
      </p:sp>
      <p:sp>
        <p:nvSpPr>
          <p:cNvPr id="27" name="TextBox 28">
            <a:extLst>
              <a:ext uri="{FF2B5EF4-FFF2-40B4-BE49-F238E27FC236}">
                <a16:creationId xmlns="" xmlns:a16="http://schemas.microsoft.com/office/drawing/2014/main" id="{EA013729-06C9-4E1D-9C45-5B0D44F33206}"/>
              </a:ext>
            </a:extLst>
          </p:cNvPr>
          <p:cNvSpPr txBox="1"/>
          <p:nvPr/>
        </p:nvSpPr>
        <p:spPr>
          <a:xfrm>
            <a:off x="1208530" y="4489237"/>
            <a:ext cx="1975242" cy="584491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0DEE9746-5243-46F4-9FA2-72D4D599867C}"/>
              </a:ext>
            </a:extLst>
          </p:cNvPr>
          <p:cNvSpPr txBox="1"/>
          <p:nvPr/>
        </p:nvSpPr>
        <p:spPr>
          <a:xfrm>
            <a:off x="3174972" y="4198618"/>
            <a:ext cx="1118705" cy="369332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插入标题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="" xmlns:a16="http://schemas.microsoft.com/office/drawing/2014/main" id="{2164FBD9-2A7D-494B-A23F-2059F2636F09}"/>
              </a:ext>
            </a:extLst>
          </p:cNvPr>
          <p:cNvSpPr txBox="1"/>
          <p:nvPr/>
        </p:nvSpPr>
        <p:spPr>
          <a:xfrm>
            <a:off x="3174973" y="4494049"/>
            <a:ext cx="1975242" cy="584491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0" name="TextBox 27">
            <a:extLst>
              <a:ext uri="{FF2B5EF4-FFF2-40B4-BE49-F238E27FC236}">
                <a16:creationId xmlns="" xmlns:a16="http://schemas.microsoft.com/office/drawing/2014/main" id="{23B7F2CF-4711-48C8-97FA-D4E4A2DD9D12}"/>
              </a:ext>
            </a:extLst>
          </p:cNvPr>
          <p:cNvSpPr txBox="1"/>
          <p:nvPr/>
        </p:nvSpPr>
        <p:spPr>
          <a:xfrm>
            <a:off x="5141415" y="4203430"/>
            <a:ext cx="1138411" cy="369332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插入标题</a:t>
            </a:r>
          </a:p>
        </p:txBody>
      </p:sp>
      <p:sp>
        <p:nvSpPr>
          <p:cNvPr id="31" name="TextBox 28">
            <a:extLst>
              <a:ext uri="{FF2B5EF4-FFF2-40B4-BE49-F238E27FC236}">
                <a16:creationId xmlns="" xmlns:a16="http://schemas.microsoft.com/office/drawing/2014/main" id="{65BBB360-CD3F-4480-B673-A0B73DD751B9}"/>
              </a:ext>
            </a:extLst>
          </p:cNvPr>
          <p:cNvSpPr txBox="1"/>
          <p:nvPr/>
        </p:nvSpPr>
        <p:spPr>
          <a:xfrm>
            <a:off x="5141416" y="4498861"/>
            <a:ext cx="1975242" cy="584491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2" name="TextBox 27">
            <a:extLst>
              <a:ext uri="{FF2B5EF4-FFF2-40B4-BE49-F238E27FC236}">
                <a16:creationId xmlns="" xmlns:a16="http://schemas.microsoft.com/office/drawing/2014/main" id="{F50CEBFA-0E42-43F5-B176-BA97C7B0ED9F}"/>
              </a:ext>
            </a:extLst>
          </p:cNvPr>
          <p:cNvSpPr txBox="1"/>
          <p:nvPr/>
        </p:nvSpPr>
        <p:spPr>
          <a:xfrm>
            <a:off x="7084259" y="4213054"/>
            <a:ext cx="1311955" cy="369332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插入标题</a:t>
            </a:r>
          </a:p>
        </p:txBody>
      </p:sp>
      <p:sp>
        <p:nvSpPr>
          <p:cNvPr id="33" name="TextBox 28">
            <a:extLst>
              <a:ext uri="{FF2B5EF4-FFF2-40B4-BE49-F238E27FC236}">
                <a16:creationId xmlns="" xmlns:a16="http://schemas.microsoft.com/office/drawing/2014/main" id="{D96D282E-6D83-4D09-B741-FD32898F7DAF}"/>
              </a:ext>
            </a:extLst>
          </p:cNvPr>
          <p:cNvSpPr txBox="1"/>
          <p:nvPr/>
        </p:nvSpPr>
        <p:spPr>
          <a:xfrm>
            <a:off x="7084260" y="4508485"/>
            <a:ext cx="1975242" cy="584491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4" name="TextBox 27">
            <a:extLst>
              <a:ext uri="{FF2B5EF4-FFF2-40B4-BE49-F238E27FC236}">
                <a16:creationId xmlns="" xmlns:a16="http://schemas.microsoft.com/office/drawing/2014/main" id="{93524C8D-B386-434C-9EE9-CCE96B95C610}"/>
              </a:ext>
            </a:extLst>
          </p:cNvPr>
          <p:cNvSpPr txBox="1"/>
          <p:nvPr/>
        </p:nvSpPr>
        <p:spPr>
          <a:xfrm>
            <a:off x="9090196" y="4213054"/>
            <a:ext cx="1603929" cy="369332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插入标题</a:t>
            </a:r>
          </a:p>
        </p:txBody>
      </p:sp>
      <p:sp>
        <p:nvSpPr>
          <p:cNvPr id="35" name="TextBox 28">
            <a:extLst>
              <a:ext uri="{FF2B5EF4-FFF2-40B4-BE49-F238E27FC236}">
                <a16:creationId xmlns="" xmlns:a16="http://schemas.microsoft.com/office/drawing/2014/main" id="{7E8A7DC1-39D9-4EA4-AB0B-472F49088779}"/>
              </a:ext>
            </a:extLst>
          </p:cNvPr>
          <p:cNvSpPr txBox="1"/>
          <p:nvPr/>
        </p:nvSpPr>
        <p:spPr>
          <a:xfrm>
            <a:off x="9090197" y="4508485"/>
            <a:ext cx="1975242" cy="584491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0275873"/>
      </p:ext>
    </p:extLst>
  </p:cSld>
  <p:clrMapOvr>
    <a:masterClrMapping/>
  </p:clrMapOvr>
  <p:transition spd="slow" advTm="0">
    <p:comb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0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9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5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4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0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9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5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4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8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8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9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0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0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1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4" grpId="0" animBg="1"/>
          <p:bldP spid="65" grpId="0" animBg="1"/>
          <p:bldP spid="66" grpId="0" animBg="1"/>
          <p:bldP spid="67" grpId="0" animBg="1"/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6" grpId="0" animBg="1"/>
          <p:bldP spid="77" grpId="0" animBg="1"/>
          <p:bldP spid="78" grpId="0" animBg="1"/>
          <p:bldP spid="80" grpId="0" animBg="1"/>
          <p:bldP spid="24" grpId="0"/>
          <p:bldP spid="25" grpId="0"/>
          <p:bldP spid="26" grpId="0"/>
          <p:bldP spid="27" grpId="0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0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9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5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4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0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9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5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4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9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0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0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1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4" grpId="0" animBg="1"/>
          <p:bldP spid="65" grpId="0" animBg="1"/>
          <p:bldP spid="66" grpId="0" animBg="1"/>
          <p:bldP spid="67" grpId="0" animBg="1"/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6" grpId="0" animBg="1"/>
          <p:bldP spid="77" grpId="0" animBg="1"/>
          <p:bldP spid="78" grpId="0" animBg="1"/>
          <p:bldP spid="80" grpId="0" animBg="1"/>
          <p:bldP spid="24" grpId="0"/>
          <p:bldP spid="25" grpId="0"/>
          <p:bldP spid="26" grpId="0"/>
          <p:bldP spid="27" grpId="0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5" y="1251906"/>
            <a:ext cx="12191331" cy="281967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 sz="1707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任意多边形 29"/>
          <p:cNvSpPr/>
          <p:nvPr/>
        </p:nvSpPr>
        <p:spPr bwMode="auto">
          <a:xfrm>
            <a:off x="4938555" y="1282607"/>
            <a:ext cx="2309156" cy="4708826"/>
          </a:xfrm>
          <a:custGeom>
            <a:avLst/>
            <a:gdLst>
              <a:gd name="connsiteX0" fmla="*/ 1145560 w 1685607"/>
              <a:gd name="connsiteY0" fmla="*/ 0 h 3702114"/>
              <a:gd name="connsiteX1" fmla="*/ 1424766 w 1685607"/>
              <a:gd name="connsiteY1" fmla="*/ 0 h 3702114"/>
              <a:gd name="connsiteX2" fmla="*/ 1424766 w 1685607"/>
              <a:gd name="connsiteY2" fmla="*/ 22924 h 3702114"/>
              <a:gd name="connsiteX3" fmla="*/ 1461809 w 1685607"/>
              <a:gd name="connsiteY3" fmla="*/ 22924 h 3702114"/>
              <a:gd name="connsiteX4" fmla="*/ 1685607 w 1685607"/>
              <a:gd name="connsiteY4" fmla="*/ 246722 h 3702114"/>
              <a:gd name="connsiteX5" fmla="*/ 1685607 w 1685607"/>
              <a:gd name="connsiteY5" fmla="*/ 3478316 h 3702114"/>
              <a:gd name="connsiteX6" fmla="*/ 1461809 w 1685607"/>
              <a:gd name="connsiteY6" fmla="*/ 3702114 h 3702114"/>
              <a:gd name="connsiteX7" fmla="*/ 223798 w 1685607"/>
              <a:gd name="connsiteY7" fmla="*/ 3702114 h 3702114"/>
              <a:gd name="connsiteX8" fmla="*/ 0 w 1685607"/>
              <a:gd name="connsiteY8" fmla="*/ 3478316 h 3702114"/>
              <a:gd name="connsiteX9" fmla="*/ 0 w 1685607"/>
              <a:gd name="connsiteY9" fmla="*/ 246722 h 3702114"/>
              <a:gd name="connsiteX10" fmla="*/ 223798 w 1685607"/>
              <a:gd name="connsiteY10" fmla="*/ 22924 h 3702114"/>
              <a:gd name="connsiteX11" fmla="*/ 1145560 w 1685607"/>
              <a:gd name="connsiteY11" fmla="*/ 22924 h 3702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85607" h="3702114">
                <a:moveTo>
                  <a:pt x="1145560" y="0"/>
                </a:moveTo>
                <a:lnTo>
                  <a:pt x="1424766" y="0"/>
                </a:lnTo>
                <a:lnTo>
                  <a:pt x="1424766" y="22924"/>
                </a:lnTo>
                <a:lnTo>
                  <a:pt x="1461809" y="22924"/>
                </a:lnTo>
                <a:cubicBezTo>
                  <a:pt x="1585409" y="22924"/>
                  <a:pt x="1685607" y="123122"/>
                  <a:pt x="1685607" y="246722"/>
                </a:cubicBezTo>
                <a:lnTo>
                  <a:pt x="1685607" y="3478316"/>
                </a:lnTo>
                <a:cubicBezTo>
                  <a:pt x="1685607" y="3601916"/>
                  <a:pt x="1585409" y="3702114"/>
                  <a:pt x="1461809" y="3702114"/>
                </a:cubicBezTo>
                <a:lnTo>
                  <a:pt x="223798" y="3702114"/>
                </a:lnTo>
                <a:cubicBezTo>
                  <a:pt x="100198" y="3702114"/>
                  <a:pt x="0" y="3601916"/>
                  <a:pt x="0" y="3478316"/>
                </a:cubicBezTo>
                <a:lnTo>
                  <a:pt x="0" y="246722"/>
                </a:lnTo>
                <a:cubicBezTo>
                  <a:pt x="0" y="123122"/>
                  <a:pt x="100198" y="22924"/>
                  <a:pt x="223798" y="22924"/>
                </a:cubicBezTo>
                <a:lnTo>
                  <a:pt x="1145560" y="2292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50000"/>
              </a:lnSpc>
              <a:defRPr/>
            </a:pPr>
            <a:endParaRPr lang="zh-CN" altLang="en-US" sz="179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 Box 4">
            <a:extLst>
              <a:ext uri="{FF2B5EF4-FFF2-40B4-BE49-F238E27FC236}">
                <a16:creationId xmlns="" xmlns:a16="http://schemas.microsoft.com/office/drawing/2014/main" id="{6E6B3565-1069-43DE-9078-DDF42019D2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3673" y="385278"/>
            <a:ext cx="4602542" cy="420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2132" b="1" dirty="0">
                <a:solidFill>
                  <a:schemeClr val="tx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17" name="Text Box 5">
            <a:extLst>
              <a:ext uri="{FF2B5EF4-FFF2-40B4-BE49-F238E27FC236}">
                <a16:creationId xmlns="" xmlns:a16="http://schemas.microsoft.com/office/drawing/2014/main" id="{45563796-33A4-4D8F-872A-9233A80FA1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3797" y="772487"/>
            <a:ext cx="2762295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067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good space for a short subtitle</a:t>
            </a:r>
          </a:p>
        </p:txBody>
      </p:sp>
      <p:sp>
        <p:nvSpPr>
          <p:cNvPr id="18" name="TextBox 27">
            <a:extLst>
              <a:ext uri="{FF2B5EF4-FFF2-40B4-BE49-F238E27FC236}">
                <a16:creationId xmlns="" xmlns:a16="http://schemas.microsoft.com/office/drawing/2014/main" id="{F7D15B7C-52DE-4AAF-9355-8F36ACD17D20}"/>
              </a:ext>
            </a:extLst>
          </p:cNvPr>
          <p:cNvSpPr txBox="1"/>
          <p:nvPr/>
        </p:nvSpPr>
        <p:spPr>
          <a:xfrm>
            <a:off x="2551387" y="2732575"/>
            <a:ext cx="1123630" cy="369332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插入标题</a:t>
            </a:r>
          </a:p>
        </p:txBody>
      </p:sp>
      <p:sp>
        <p:nvSpPr>
          <p:cNvPr id="19" name="TextBox 28">
            <a:extLst>
              <a:ext uri="{FF2B5EF4-FFF2-40B4-BE49-F238E27FC236}">
                <a16:creationId xmlns="" xmlns:a16="http://schemas.microsoft.com/office/drawing/2014/main" id="{53694AAB-B33A-45D4-90B6-B047BD081C5D}"/>
              </a:ext>
            </a:extLst>
          </p:cNvPr>
          <p:cNvSpPr txBox="1"/>
          <p:nvPr/>
        </p:nvSpPr>
        <p:spPr>
          <a:xfrm>
            <a:off x="2551387" y="3028006"/>
            <a:ext cx="1975242" cy="584491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0" name="TextBox 27">
            <a:extLst>
              <a:ext uri="{FF2B5EF4-FFF2-40B4-BE49-F238E27FC236}">
                <a16:creationId xmlns="" xmlns:a16="http://schemas.microsoft.com/office/drawing/2014/main" id="{0496F44D-541B-496F-B3C1-DB9B4DEF79E0}"/>
              </a:ext>
            </a:extLst>
          </p:cNvPr>
          <p:cNvSpPr txBox="1"/>
          <p:nvPr/>
        </p:nvSpPr>
        <p:spPr>
          <a:xfrm>
            <a:off x="2531205" y="4521031"/>
            <a:ext cx="1143811" cy="369332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插入标题</a:t>
            </a:r>
          </a:p>
        </p:txBody>
      </p:sp>
      <p:sp>
        <p:nvSpPr>
          <p:cNvPr id="21" name="TextBox 28">
            <a:extLst>
              <a:ext uri="{FF2B5EF4-FFF2-40B4-BE49-F238E27FC236}">
                <a16:creationId xmlns="" xmlns:a16="http://schemas.microsoft.com/office/drawing/2014/main" id="{C53C6A4E-6350-41B3-87A3-4716A3483DB1}"/>
              </a:ext>
            </a:extLst>
          </p:cNvPr>
          <p:cNvSpPr txBox="1"/>
          <p:nvPr/>
        </p:nvSpPr>
        <p:spPr>
          <a:xfrm>
            <a:off x="2531206" y="4816462"/>
            <a:ext cx="1975242" cy="584491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2" name="TextBox 27">
            <a:extLst>
              <a:ext uri="{FF2B5EF4-FFF2-40B4-BE49-F238E27FC236}">
                <a16:creationId xmlns="" xmlns:a16="http://schemas.microsoft.com/office/drawing/2014/main" id="{02547366-CA7E-460E-AEDD-1DD2C467002A}"/>
              </a:ext>
            </a:extLst>
          </p:cNvPr>
          <p:cNvSpPr txBox="1"/>
          <p:nvPr/>
        </p:nvSpPr>
        <p:spPr>
          <a:xfrm>
            <a:off x="7890154" y="2732575"/>
            <a:ext cx="1131926" cy="369332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插入标题</a:t>
            </a:r>
          </a:p>
        </p:txBody>
      </p:sp>
      <p:sp>
        <p:nvSpPr>
          <p:cNvPr id="23" name="TextBox 28">
            <a:extLst>
              <a:ext uri="{FF2B5EF4-FFF2-40B4-BE49-F238E27FC236}">
                <a16:creationId xmlns="" xmlns:a16="http://schemas.microsoft.com/office/drawing/2014/main" id="{4347B84A-80DB-4404-A61D-59986B4EBB74}"/>
              </a:ext>
            </a:extLst>
          </p:cNvPr>
          <p:cNvSpPr txBox="1"/>
          <p:nvPr/>
        </p:nvSpPr>
        <p:spPr>
          <a:xfrm>
            <a:off x="7890154" y="3028006"/>
            <a:ext cx="1975242" cy="584491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4" name="TextBox 27">
            <a:extLst>
              <a:ext uri="{FF2B5EF4-FFF2-40B4-BE49-F238E27FC236}">
                <a16:creationId xmlns="" xmlns:a16="http://schemas.microsoft.com/office/drawing/2014/main" id="{4EC501AD-AE06-4B1E-B798-8FA02A42107B}"/>
              </a:ext>
            </a:extLst>
          </p:cNvPr>
          <p:cNvSpPr txBox="1"/>
          <p:nvPr/>
        </p:nvSpPr>
        <p:spPr>
          <a:xfrm>
            <a:off x="7869972" y="4521031"/>
            <a:ext cx="1308861" cy="369332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插入标题</a:t>
            </a:r>
          </a:p>
        </p:txBody>
      </p:sp>
      <p:sp>
        <p:nvSpPr>
          <p:cNvPr id="25" name="TextBox 28">
            <a:extLst>
              <a:ext uri="{FF2B5EF4-FFF2-40B4-BE49-F238E27FC236}">
                <a16:creationId xmlns="" xmlns:a16="http://schemas.microsoft.com/office/drawing/2014/main" id="{BFD47C7C-4649-44BE-B5A6-CF89D829EC8B}"/>
              </a:ext>
            </a:extLst>
          </p:cNvPr>
          <p:cNvSpPr txBox="1"/>
          <p:nvPr/>
        </p:nvSpPr>
        <p:spPr>
          <a:xfrm>
            <a:off x="7869973" y="4816462"/>
            <a:ext cx="1975242" cy="584491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88EAE9C2-BD2C-405D-BE4F-86DC5791D35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98" r="41848"/>
          <a:stretch/>
        </p:blipFill>
        <p:spPr>
          <a:xfrm>
            <a:off x="5062362" y="1692038"/>
            <a:ext cx="2093795" cy="3708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917364"/>
      </p:ext>
    </p:extLst>
  </p:cSld>
  <p:clrMapOvr>
    <a:masterClrMapping/>
  </p:clrMapOvr>
  <p:transition spd="slow" advTm="4000">
    <p:comb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 nodeType="clickPar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 nodeType="withGroup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  <p:bldP spid="2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 nodeType="clickPar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 nodeType="withGroup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  <p:bldP spid="25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4B7AAF7F-9F7B-47BA-BFD0-A8288A80D95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351" r="24517"/>
          <a:stretch/>
        </p:blipFill>
        <p:spPr>
          <a:xfrm>
            <a:off x="-7620" y="0"/>
            <a:ext cx="1219962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28B85251-A941-4E7C-B5D7-BDE868265CD1}"/>
              </a:ext>
            </a:extLst>
          </p:cNvPr>
          <p:cNvSpPr/>
          <p:nvPr/>
        </p:nvSpPr>
        <p:spPr>
          <a:xfrm>
            <a:off x="-7620" y="1773820"/>
            <a:ext cx="12199620" cy="33103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C98EC884-B73B-4660-86B8-4139212F00FA}"/>
              </a:ext>
            </a:extLst>
          </p:cNvPr>
          <p:cNvGrpSpPr/>
          <p:nvPr/>
        </p:nvGrpSpPr>
        <p:grpSpPr>
          <a:xfrm>
            <a:off x="1437912" y="2091689"/>
            <a:ext cx="7899740" cy="2674620"/>
            <a:chOff x="1345202" y="2164080"/>
            <a:chExt cx="7899740" cy="2674620"/>
          </a:xfrm>
        </p:grpSpPr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9B6E1EE5-3D43-42A4-97DF-1B31B0403406}"/>
                </a:ext>
              </a:extLst>
            </p:cNvPr>
            <p:cNvSpPr txBox="1"/>
            <p:nvPr/>
          </p:nvSpPr>
          <p:spPr>
            <a:xfrm>
              <a:off x="1345202" y="3174414"/>
              <a:ext cx="460828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第二部分</a:t>
              </a:r>
            </a:p>
          </p:txBody>
        </p:sp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5A4E5255-95A6-450B-BF75-B0C92F4653D3}"/>
                </a:ext>
              </a:extLst>
            </p:cNvPr>
            <p:cNvSpPr/>
            <p:nvPr/>
          </p:nvSpPr>
          <p:spPr>
            <a:xfrm>
              <a:off x="6032864" y="2526714"/>
              <a:ext cx="295465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600" b="1" kern="1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单击输入标题</a:t>
              </a:r>
              <a:endParaRPr lang="zh-CN" altLang="zh-CN" sz="3600" b="1" kern="1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4" name="TextBox 23">
              <a:extLst>
                <a:ext uri="{FF2B5EF4-FFF2-40B4-BE49-F238E27FC236}">
                  <a16:creationId xmlns="" xmlns:a16="http://schemas.microsoft.com/office/drawing/2014/main" id="{A5F29335-719C-45EC-BDEC-545F736FF6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68330" y="3342689"/>
              <a:ext cx="1504950" cy="25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>
              <a:lvl1pPr marL="285750" indent="-28575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buFont typeface="Wingdings" panose="05000000000000000000" pitchFamily="2" charset="2"/>
                <a:buChar char="ü"/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cs typeface="+mn-ea"/>
                  <a:sym typeface="+mn-lt"/>
                </a:rPr>
                <a:t>添加文字标题一</a:t>
              </a:r>
            </a:p>
          </p:txBody>
        </p:sp>
        <p:sp>
          <p:nvSpPr>
            <p:cNvPr id="15" name="TextBox 24">
              <a:extLst>
                <a:ext uri="{FF2B5EF4-FFF2-40B4-BE49-F238E27FC236}">
                  <a16:creationId xmlns="" xmlns:a16="http://schemas.microsoft.com/office/drawing/2014/main" id="{ED22FED4-030C-4C77-9996-D0EA68ACEA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68330" y="3671301"/>
              <a:ext cx="1504950" cy="25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>
              <a:lvl1pPr marL="285750" indent="-28575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buFont typeface="Wingdings" panose="05000000000000000000" pitchFamily="2" charset="2"/>
                <a:buChar char="ü"/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cs typeface="+mn-ea"/>
                  <a:sym typeface="+mn-lt"/>
                </a:rPr>
                <a:t>添加文字标题二</a:t>
              </a:r>
            </a:p>
          </p:txBody>
        </p:sp>
        <p:sp>
          <p:nvSpPr>
            <p:cNvPr id="16" name="TextBox 25">
              <a:extLst>
                <a:ext uri="{FF2B5EF4-FFF2-40B4-BE49-F238E27FC236}">
                  <a16:creationId xmlns="" xmlns:a16="http://schemas.microsoft.com/office/drawing/2014/main" id="{49F668C1-0F0A-40D9-B797-AC93FBD87BC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68330" y="4020551"/>
              <a:ext cx="1504950" cy="25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>
              <a:lvl1pPr marL="285750" indent="-28575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buFont typeface="Wingdings" panose="05000000000000000000" pitchFamily="2" charset="2"/>
                <a:buChar char="ü"/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cs typeface="+mn-ea"/>
                  <a:sym typeface="+mn-lt"/>
                </a:rPr>
                <a:t>添加文字标题三</a:t>
              </a:r>
            </a:p>
          </p:txBody>
        </p:sp>
        <p:sp>
          <p:nvSpPr>
            <p:cNvPr id="17" name="TextBox 23">
              <a:extLst>
                <a:ext uri="{FF2B5EF4-FFF2-40B4-BE49-F238E27FC236}">
                  <a16:creationId xmlns="" xmlns:a16="http://schemas.microsoft.com/office/drawing/2014/main" id="{7E6629DC-3CB0-4FA1-A69D-B05C01273F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41580" y="3377614"/>
              <a:ext cx="1503362" cy="25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>
              <a:lvl1pPr marL="285750" indent="-28575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buFont typeface="Wingdings" panose="05000000000000000000" pitchFamily="2" charset="2"/>
                <a:buChar char="ü"/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cs typeface="+mn-ea"/>
                  <a:sym typeface="+mn-lt"/>
                </a:rPr>
                <a:t>添加文字标题四</a:t>
              </a:r>
            </a:p>
          </p:txBody>
        </p:sp>
        <p:sp>
          <p:nvSpPr>
            <p:cNvPr id="18" name="TextBox 24">
              <a:extLst>
                <a:ext uri="{FF2B5EF4-FFF2-40B4-BE49-F238E27FC236}">
                  <a16:creationId xmlns="" xmlns:a16="http://schemas.microsoft.com/office/drawing/2014/main" id="{034E774F-BF92-42F3-854F-24EC03E7FE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41580" y="3704639"/>
              <a:ext cx="1503362" cy="25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>
              <a:lvl1pPr marL="285750" indent="-28575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buFont typeface="Wingdings" panose="05000000000000000000" pitchFamily="2" charset="2"/>
                <a:buChar char="ü"/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cs typeface="+mn-ea"/>
                  <a:sym typeface="+mn-lt"/>
                </a:rPr>
                <a:t>添加文字标题五</a:t>
              </a:r>
            </a:p>
          </p:txBody>
        </p:sp>
        <p:sp>
          <p:nvSpPr>
            <p:cNvPr id="19" name="TextBox 25">
              <a:extLst>
                <a:ext uri="{FF2B5EF4-FFF2-40B4-BE49-F238E27FC236}">
                  <a16:creationId xmlns="" xmlns:a16="http://schemas.microsoft.com/office/drawing/2014/main" id="{90E9C91D-5116-4D5A-A510-5897E2B141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41580" y="4055476"/>
              <a:ext cx="1503362" cy="25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>
              <a:lvl1pPr marL="285750" indent="-28575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buFont typeface="Wingdings" panose="05000000000000000000" pitchFamily="2" charset="2"/>
                <a:buChar char="ü"/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cs typeface="+mn-ea"/>
                  <a:sym typeface="+mn-lt"/>
                </a:rPr>
                <a:t>添加文字标题六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="" xmlns:a16="http://schemas.microsoft.com/office/drawing/2014/main" id="{203B221C-6C0D-4918-9078-61876013EA75}"/>
                </a:ext>
              </a:extLst>
            </p:cNvPr>
            <p:cNvCxnSpPr/>
            <p:nvPr/>
          </p:nvCxnSpPr>
          <p:spPr>
            <a:xfrm>
              <a:off x="5166360" y="2164080"/>
              <a:ext cx="0" cy="267462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dash"/>
              <a:miter lim="800000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3540651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hord 23"/>
          <p:cNvSpPr/>
          <p:nvPr/>
        </p:nvSpPr>
        <p:spPr>
          <a:xfrm rot="6745650">
            <a:off x="1559713" y="3374020"/>
            <a:ext cx="2205412" cy="2205412"/>
          </a:xfrm>
          <a:prstGeom prst="chord">
            <a:avLst>
              <a:gd name="adj1" fmla="val 4058279"/>
              <a:gd name="adj2" fmla="val 1484611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31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544600" y="4527590"/>
            <a:ext cx="9174513" cy="5292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31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Isosceles Triangle 25"/>
          <p:cNvSpPr/>
          <p:nvPr/>
        </p:nvSpPr>
        <p:spPr>
          <a:xfrm rot="10800000">
            <a:off x="2472274" y="4619946"/>
            <a:ext cx="352866" cy="30419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31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9" name="Group 279"/>
          <p:cNvGrpSpPr/>
          <p:nvPr/>
        </p:nvGrpSpPr>
        <p:grpSpPr>
          <a:xfrm>
            <a:off x="2326995" y="2564512"/>
            <a:ext cx="643428" cy="643423"/>
            <a:chOff x="846989" y="1401020"/>
            <a:chExt cx="877416" cy="877416"/>
          </a:xfrm>
          <a:effectLst/>
        </p:grpSpPr>
        <p:sp>
          <p:nvSpPr>
            <p:cNvPr id="30" name="Teardrop 29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152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152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90%</a:t>
              </a:r>
            </a:p>
          </p:txBody>
        </p:sp>
      </p:grpSp>
      <p:grpSp>
        <p:nvGrpSpPr>
          <p:cNvPr id="32" name="Group 279"/>
          <p:cNvGrpSpPr/>
          <p:nvPr/>
        </p:nvGrpSpPr>
        <p:grpSpPr>
          <a:xfrm>
            <a:off x="4636955" y="2588878"/>
            <a:ext cx="643428" cy="643423"/>
            <a:chOff x="846989" y="1401020"/>
            <a:chExt cx="877416" cy="877416"/>
          </a:xfrm>
          <a:effectLst/>
        </p:grpSpPr>
        <p:sp>
          <p:nvSpPr>
            <p:cNvPr id="33" name="Teardrop 32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152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152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80%</a:t>
              </a:r>
            </a:p>
          </p:txBody>
        </p:sp>
      </p:grpSp>
      <p:grpSp>
        <p:nvGrpSpPr>
          <p:cNvPr id="35" name="Group 279"/>
          <p:cNvGrpSpPr/>
          <p:nvPr/>
        </p:nvGrpSpPr>
        <p:grpSpPr>
          <a:xfrm>
            <a:off x="6937753" y="2582189"/>
            <a:ext cx="643428" cy="643423"/>
            <a:chOff x="846989" y="1401020"/>
            <a:chExt cx="877416" cy="877416"/>
          </a:xfrm>
          <a:effectLst/>
        </p:grpSpPr>
        <p:sp>
          <p:nvSpPr>
            <p:cNvPr id="36" name="Teardrop 35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152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Oval 37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152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70%</a:t>
              </a:r>
            </a:p>
          </p:txBody>
        </p:sp>
      </p:grpSp>
      <p:grpSp>
        <p:nvGrpSpPr>
          <p:cNvPr id="39" name="Group 279"/>
          <p:cNvGrpSpPr/>
          <p:nvPr/>
        </p:nvGrpSpPr>
        <p:grpSpPr>
          <a:xfrm>
            <a:off x="9267949" y="2588878"/>
            <a:ext cx="643428" cy="643423"/>
            <a:chOff x="846989" y="1401020"/>
            <a:chExt cx="877416" cy="877416"/>
          </a:xfrm>
          <a:effectLst/>
        </p:grpSpPr>
        <p:sp>
          <p:nvSpPr>
            <p:cNvPr id="40" name="Teardrop 39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152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Oval 40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152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95%</a:t>
              </a:r>
            </a:p>
          </p:txBody>
        </p:sp>
      </p:grpSp>
      <p:sp>
        <p:nvSpPr>
          <p:cNvPr id="46" name="Freeform 182"/>
          <p:cNvSpPr>
            <a:spLocks noEditPoints="1"/>
          </p:cNvSpPr>
          <p:nvPr/>
        </p:nvSpPr>
        <p:spPr bwMode="auto">
          <a:xfrm>
            <a:off x="2361278" y="3684026"/>
            <a:ext cx="574857" cy="537091"/>
          </a:xfrm>
          <a:custGeom>
            <a:avLst/>
            <a:gdLst/>
            <a:ahLst/>
            <a:cxnLst>
              <a:cxn ang="0">
                <a:pos x="70" y="24"/>
              </a:cxn>
              <a:cxn ang="0">
                <a:pos x="29" y="50"/>
              </a:cxn>
              <a:cxn ang="0">
                <a:pos x="0" y="26"/>
              </a:cxn>
              <a:cxn ang="0">
                <a:pos x="42" y="0"/>
              </a:cxn>
              <a:cxn ang="0">
                <a:pos x="70" y="24"/>
              </a:cxn>
              <a:cxn ang="0">
                <a:pos x="70" y="74"/>
              </a:cxn>
              <a:cxn ang="0">
                <a:pos x="42" y="98"/>
              </a:cxn>
              <a:cxn ang="0">
                <a:pos x="0" y="72"/>
              </a:cxn>
              <a:cxn ang="0">
                <a:pos x="29" y="50"/>
              </a:cxn>
              <a:cxn ang="0">
                <a:pos x="70" y="74"/>
              </a:cxn>
              <a:cxn ang="0">
                <a:pos x="109" y="104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29" y="104"/>
              </a:cxn>
              <a:cxn ang="0">
                <a:pos x="29" y="95"/>
              </a:cxn>
              <a:cxn ang="0">
                <a:pos x="42" y="102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98" y="102"/>
              </a:cxn>
              <a:cxn ang="0">
                <a:pos x="109" y="95"/>
              </a:cxn>
              <a:cxn ang="0">
                <a:pos x="109" y="104"/>
              </a:cxn>
              <a:cxn ang="0">
                <a:pos x="137" y="26"/>
              </a:cxn>
              <a:cxn ang="0">
                <a:pos x="111" y="50"/>
              </a:cxn>
              <a:cxn ang="0">
                <a:pos x="70" y="24"/>
              </a:cxn>
              <a:cxn ang="0">
                <a:pos x="98" y="0"/>
              </a:cxn>
              <a:cxn ang="0">
                <a:pos x="137" y="26"/>
              </a:cxn>
              <a:cxn ang="0">
                <a:pos x="137" y="72"/>
              </a:cxn>
              <a:cxn ang="0">
                <a:pos x="98" y="98"/>
              </a:cxn>
              <a:cxn ang="0">
                <a:pos x="70" y="74"/>
              </a:cxn>
              <a:cxn ang="0">
                <a:pos x="111" y="50"/>
              </a:cxn>
              <a:cxn ang="0">
                <a:pos x="137" y="72"/>
              </a:cxn>
            </a:cxnLst>
            <a:rect l="0" t="0" r="r" b="b"/>
            <a:pathLst>
              <a:path w="137" h="128">
                <a:moveTo>
                  <a:pt x="70" y="24"/>
                </a:moveTo>
                <a:lnTo>
                  <a:pt x="29" y="50"/>
                </a:lnTo>
                <a:lnTo>
                  <a:pt x="0" y="26"/>
                </a:lnTo>
                <a:lnTo>
                  <a:pt x="42" y="0"/>
                </a:lnTo>
                <a:lnTo>
                  <a:pt x="70" y="24"/>
                </a:lnTo>
                <a:close/>
                <a:moveTo>
                  <a:pt x="70" y="74"/>
                </a:moveTo>
                <a:lnTo>
                  <a:pt x="42" y="98"/>
                </a:lnTo>
                <a:lnTo>
                  <a:pt x="0" y="72"/>
                </a:lnTo>
                <a:lnTo>
                  <a:pt x="29" y="50"/>
                </a:lnTo>
                <a:lnTo>
                  <a:pt x="70" y="74"/>
                </a:lnTo>
                <a:close/>
                <a:moveTo>
                  <a:pt x="109" y="104"/>
                </a:move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29" y="104"/>
                </a:lnTo>
                <a:lnTo>
                  <a:pt x="29" y="95"/>
                </a:lnTo>
                <a:lnTo>
                  <a:pt x="42" y="102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98" y="102"/>
                </a:lnTo>
                <a:lnTo>
                  <a:pt x="109" y="95"/>
                </a:lnTo>
                <a:lnTo>
                  <a:pt x="109" y="104"/>
                </a:lnTo>
                <a:close/>
                <a:moveTo>
                  <a:pt x="137" y="26"/>
                </a:moveTo>
                <a:lnTo>
                  <a:pt x="111" y="50"/>
                </a:lnTo>
                <a:lnTo>
                  <a:pt x="70" y="24"/>
                </a:lnTo>
                <a:lnTo>
                  <a:pt x="98" y="0"/>
                </a:lnTo>
                <a:lnTo>
                  <a:pt x="137" y="26"/>
                </a:lnTo>
                <a:close/>
                <a:moveTo>
                  <a:pt x="137" y="72"/>
                </a:moveTo>
                <a:lnTo>
                  <a:pt x="98" y="98"/>
                </a:lnTo>
                <a:lnTo>
                  <a:pt x="70" y="74"/>
                </a:lnTo>
                <a:lnTo>
                  <a:pt x="111" y="50"/>
                </a:lnTo>
                <a:lnTo>
                  <a:pt x="137" y="7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05859" tIns="52929" rIns="105859" bIns="5292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31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Chord 46"/>
          <p:cNvSpPr/>
          <p:nvPr/>
        </p:nvSpPr>
        <p:spPr>
          <a:xfrm rot="6745650">
            <a:off x="3858169" y="3374020"/>
            <a:ext cx="2205412" cy="2205412"/>
          </a:xfrm>
          <a:prstGeom prst="chord">
            <a:avLst>
              <a:gd name="adj1" fmla="val 4058279"/>
              <a:gd name="adj2" fmla="val 1484611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31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Isosceles Triangle 47"/>
          <p:cNvSpPr/>
          <p:nvPr/>
        </p:nvSpPr>
        <p:spPr>
          <a:xfrm rot="10800000">
            <a:off x="4782236" y="4619946"/>
            <a:ext cx="352866" cy="304194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31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Chord 49"/>
          <p:cNvSpPr/>
          <p:nvPr/>
        </p:nvSpPr>
        <p:spPr>
          <a:xfrm rot="6745650">
            <a:off x="6158965" y="3374020"/>
            <a:ext cx="2205412" cy="2205412"/>
          </a:xfrm>
          <a:prstGeom prst="chord">
            <a:avLst>
              <a:gd name="adj1" fmla="val 4058279"/>
              <a:gd name="adj2" fmla="val 14846112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31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Isosceles Triangle 50"/>
          <p:cNvSpPr/>
          <p:nvPr/>
        </p:nvSpPr>
        <p:spPr>
          <a:xfrm rot="10800000">
            <a:off x="7083033" y="4619946"/>
            <a:ext cx="352866" cy="304194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31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Chord 52"/>
          <p:cNvSpPr/>
          <p:nvPr/>
        </p:nvSpPr>
        <p:spPr>
          <a:xfrm rot="6745650">
            <a:off x="8489163" y="3374020"/>
            <a:ext cx="2205412" cy="2205412"/>
          </a:xfrm>
          <a:prstGeom prst="chord">
            <a:avLst>
              <a:gd name="adj1" fmla="val 4058279"/>
              <a:gd name="adj2" fmla="val 14846112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31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Isosceles Triangle 53"/>
          <p:cNvSpPr/>
          <p:nvPr/>
        </p:nvSpPr>
        <p:spPr>
          <a:xfrm rot="10800000">
            <a:off x="9413227" y="4619946"/>
            <a:ext cx="352866" cy="304194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31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Freeform 172"/>
          <p:cNvSpPr>
            <a:spLocks noEditPoints="1"/>
          </p:cNvSpPr>
          <p:nvPr/>
        </p:nvSpPr>
        <p:spPr bwMode="auto">
          <a:xfrm>
            <a:off x="4672576" y="3804649"/>
            <a:ext cx="572187" cy="416466"/>
          </a:xfrm>
          <a:custGeom>
            <a:avLst/>
            <a:gdLst/>
            <a:ahLst/>
            <a:cxnLst>
              <a:cxn ang="0">
                <a:pos x="59" y="53"/>
              </a:cxn>
              <a:cxn ang="0">
                <a:pos x="17" y="53"/>
              </a:cxn>
              <a:cxn ang="0">
                <a:pos x="0" y="36"/>
              </a:cxn>
              <a:cxn ang="0">
                <a:pos x="10" y="21"/>
              </a:cxn>
              <a:cxn ang="0">
                <a:pos x="10" y="19"/>
              </a:cxn>
              <a:cxn ang="0">
                <a:pos x="30" y="0"/>
              </a:cxn>
              <a:cxn ang="0">
                <a:pos x="48" y="12"/>
              </a:cxn>
              <a:cxn ang="0">
                <a:pos x="54" y="9"/>
              </a:cxn>
              <a:cxn ang="0">
                <a:pos x="64" y="19"/>
              </a:cxn>
              <a:cxn ang="0">
                <a:pos x="62" y="24"/>
              </a:cxn>
              <a:cxn ang="0">
                <a:pos x="73" y="38"/>
              </a:cxn>
              <a:cxn ang="0">
                <a:pos x="59" y="53"/>
              </a:cxn>
              <a:cxn ang="0">
                <a:pos x="49" y="27"/>
              </a:cxn>
              <a:cxn ang="0">
                <a:pos x="35" y="13"/>
              </a:cxn>
              <a:cxn ang="0">
                <a:pos x="34" y="13"/>
              </a:cxn>
              <a:cxn ang="0">
                <a:pos x="34" y="13"/>
              </a:cxn>
              <a:cxn ang="0">
                <a:pos x="20" y="27"/>
              </a:cxn>
              <a:cxn ang="0">
                <a:pos x="20" y="27"/>
              </a:cxn>
              <a:cxn ang="0">
                <a:pos x="21" y="29"/>
              </a:cxn>
              <a:cxn ang="0">
                <a:pos x="30" y="29"/>
              </a:cxn>
              <a:cxn ang="0">
                <a:pos x="30" y="42"/>
              </a:cxn>
              <a:cxn ang="0">
                <a:pos x="31" y="43"/>
              </a:cxn>
              <a:cxn ang="0">
                <a:pos x="38" y="43"/>
              </a:cxn>
              <a:cxn ang="0">
                <a:pos x="39" y="42"/>
              </a:cxn>
              <a:cxn ang="0">
                <a:pos x="39" y="29"/>
              </a:cxn>
              <a:cxn ang="0">
                <a:pos x="48" y="29"/>
              </a:cxn>
              <a:cxn ang="0">
                <a:pos x="49" y="27"/>
              </a:cxn>
              <a:cxn ang="0">
                <a:pos x="49" y="27"/>
              </a:cxn>
            </a:cxnLst>
            <a:rect l="0" t="0" r="r" b="b"/>
            <a:pathLst>
              <a:path w="73" h="53">
                <a:moveTo>
                  <a:pt x="59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8" y="53"/>
                  <a:pt x="0" y="45"/>
                  <a:pt x="0" y="36"/>
                </a:cubicBezTo>
                <a:cubicBezTo>
                  <a:pt x="0" y="29"/>
                  <a:pt x="4" y="23"/>
                  <a:pt x="10" y="21"/>
                </a:cubicBezTo>
                <a:cubicBezTo>
                  <a:pt x="10" y="20"/>
                  <a:pt x="10" y="20"/>
                  <a:pt x="10" y="19"/>
                </a:cubicBezTo>
                <a:cubicBezTo>
                  <a:pt x="10" y="8"/>
                  <a:pt x="19" y="0"/>
                  <a:pt x="30" y="0"/>
                </a:cubicBezTo>
                <a:cubicBezTo>
                  <a:pt x="37" y="0"/>
                  <a:pt x="45" y="4"/>
                  <a:pt x="48" y="12"/>
                </a:cubicBezTo>
                <a:cubicBezTo>
                  <a:pt x="49" y="10"/>
                  <a:pt x="52" y="9"/>
                  <a:pt x="54" y="9"/>
                </a:cubicBezTo>
                <a:cubicBezTo>
                  <a:pt x="59" y="9"/>
                  <a:pt x="64" y="14"/>
                  <a:pt x="64" y="19"/>
                </a:cubicBezTo>
                <a:cubicBezTo>
                  <a:pt x="64" y="21"/>
                  <a:pt x="63" y="23"/>
                  <a:pt x="62" y="24"/>
                </a:cubicBezTo>
                <a:cubicBezTo>
                  <a:pt x="69" y="26"/>
                  <a:pt x="73" y="32"/>
                  <a:pt x="73" y="38"/>
                </a:cubicBezTo>
                <a:cubicBezTo>
                  <a:pt x="73" y="46"/>
                  <a:pt x="67" y="53"/>
                  <a:pt x="59" y="53"/>
                </a:cubicBezTo>
                <a:close/>
                <a:moveTo>
                  <a:pt x="49" y="27"/>
                </a:move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8"/>
                  <a:pt x="20" y="29"/>
                  <a:pt x="21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42"/>
                  <a:pt x="30" y="42"/>
                  <a:pt x="30" y="42"/>
                </a:cubicBezTo>
                <a:cubicBezTo>
                  <a:pt x="30" y="43"/>
                  <a:pt x="30" y="43"/>
                  <a:pt x="31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9" y="43"/>
                  <a:pt x="39" y="43"/>
                  <a:pt x="39" y="42"/>
                </a:cubicBezTo>
                <a:cubicBezTo>
                  <a:pt x="39" y="29"/>
                  <a:pt x="39" y="29"/>
                  <a:pt x="39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9" y="29"/>
                  <a:pt x="49" y="28"/>
                  <a:pt x="49" y="27"/>
                </a:cubicBezTo>
                <a:cubicBezTo>
                  <a:pt x="49" y="27"/>
                  <a:pt x="49" y="27"/>
                  <a:pt x="49" y="2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05859" tIns="52929" rIns="105859" bIns="5292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31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Freeform 122"/>
          <p:cNvSpPr>
            <a:spLocks noEditPoints="1"/>
          </p:cNvSpPr>
          <p:nvPr/>
        </p:nvSpPr>
        <p:spPr bwMode="auto">
          <a:xfrm>
            <a:off x="7081156" y="3735615"/>
            <a:ext cx="356619" cy="512889"/>
          </a:xfrm>
          <a:custGeom>
            <a:avLst/>
            <a:gdLst/>
            <a:ahLst/>
            <a:cxnLst>
              <a:cxn ang="0">
                <a:pos x="41" y="29"/>
              </a:cxn>
              <a:cxn ang="0">
                <a:pos x="23" y="50"/>
              </a:cxn>
              <a:cxn ang="0">
                <a:pos x="23" y="55"/>
              </a:cxn>
              <a:cxn ang="0">
                <a:pos x="32" y="55"/>
              </a:cxn>
              <a:cxn ang="0">
                <a:pos x="34" y="57"/>
              </a:cxn>
              <a:cxn ang="0">
                <a:pos x="32" y="59"/>
              </a:cxn>
              <a:cxn ang="0">
                <a:pos x="9" y="59"/>
              </a:cxn>
              <a:cxn ang="0">
                <a:pos x="7" y="57"/>
              </a:cxn>
              <a:cxn ang="0">
                <a:pos x="9" y="55"/>
              </a:cxn>
              <a:cxn ang="0">
                <a:pos x="18" y="55"/>
              </a:cxn>
              <a:cxn ang="0">
                <a:pos x="18" y="50"/>
              </a:cxn>
              <a:cxn ang="0">
                <a:pos x="0" y="29"/>
              </a:cxn>
              <a:cxn ang="0">
                <a:pos x="0" y="25"/>
              </a:cxn>
              <a:cxn ang="0">
                <a:pos x="2" y="23"/>
              </a:cxn>
              <a:cxn ang="0">
                <a:pos x="4" y="25"/>
              </a:cxn>
              <a:cxn ang="0">
                <a:pos x="4" y="29"/>
              </a:cxn>
              <a:cxn ang="0">
                <a:pos x="20" y="45"/>
              </a:cxn>
              <a:cxn ang="0">
                <a:pos x="36" y="29"/>
              </a:cxn>
              <a:cxn ang="0">
                <a:pos x="36" y="25"/>
              </a:cxn>
              <a:cxn ang="0">
                <a:pos x="39" y="23"/>
              </a:cxn>
              <a:cxn ang="0">
                <a:pos x="41" y="25"/>
              </a:cxn>
              <a:cxn ang="0">
                <a:pos x="41" y="29"/>
              </a:cxn>
              <a:cxn ang="0">
                <a:pos x="32" y="29"/>
              </a:cxn>
              <a:cxn ang="0">
                <a:pos x="20" y="41"/>
              </a:cxn>
              <a:cxn ang="0">
                <a:pos x="9" y="29"/>
              </a:cxn>
              <a:cxn ang="0">
                <a:pos x="9" y="11"/>
              </a:cxn>
              <a:cxn ang="0">
                <a:pos x="20" y="0"/>
              </a:cxn>
              <a:cxn ang="0">
                <a:pos x="32" y="11"/>
              </a:cxn>
              <a:cxn ang="0">
                <a:pos x="32" y="29"/>
              </a:cxn>
            </a:cxnLst>
            <a:rect l="0" t="0" r="r" b="b"/>
            <a:pathLst>
              <a:path w="41" h="59">
                <a:moveTo>
                  <a:pt x="41" y="29"/>
                </a:moveTo>
                <a:cubicBezTo>
                  <a:pt x="41" y="40"/>
                  <a:pt x="33" y="49"/>
                  <a:pt x="23" y="50"/>
                </a:cubicBezTo>
                <a:cubicBezTo>
                  <a:pt x="23" y="55"/>
                  <a:pt x="23" y="55"/>
                  <a:pt x="23" y="55"/>
                </a:cubicBezTo>
                <a:cubicBezTo>
                  <a:pt x="32" y="55"/>
                  <a:pt x="32" y="55"/>
                  <a:pt x="32" y="55"/>
                </a:cubicBezTo>
                <a:cubicBezTo>
                  <a:pt x="33" y="55"/>
                  <a:pt x="34" y="56"/>
                  <a:pt x="34" y="57"/>
                </a:cubicBezTo>
                <a:cubicBezTo>
                  <a:pt x="34" y="58"/>
                  <a:pt x="33" y="59"/>
                  <a:pt x="32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8" y="59"/>
                  <a:pt x="7" y="58"/>
                  <a:pt x="7" y="57"/>
                </a:cubicBezTo>
                <a:cubicBezTo>
                  <a:pt x="7" y="56"/>
                  <a:pt x="8" y="55"/>
                  <a:pt x="9" y="55"/>
                </a:cubicBezTo>
                <a:cubicBezTo>
                  <a:pt x="18" y="55"/>
                  <a:pt x="18" y="55"/>
                  <a:pt x="18" y="55"/>
                </a:cubicBezTo>
                <a:cubicBezTo>
                  <a:pt x="18" y="50"/>
                  <a:pt x="18" y="50"/>
                  <a:pt x="18" y="50"/>
                </a:cubicBezTo>
                <a:cubicBezTo>
                  <a:pt x="8" y="49"/>
                  <a:pt x="0" y="40"/>
                  <a:pt x="0" y="29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4"/>
                  <a:pt x="1" y="23"/>
                  <a:pt x="2" y="23"/>
                </a:cubicBezTo>
                <a:cubicBezTo>
                  <a:pt x="3" y="23"/>
                  <a:pt x="4" y="24"/>
                  <a:pt x="4" y="25"/>
                </a:cubicBezTo>
                <a:cubicBezTo>
                  <a:pt x="4" y="29"/>
                  <a:pt x="4" y="29"/>
                  <a:pt x="4" y="29"/>
                </a:cubicBezTo>
                <a:cubicBezTo>
                  <a:pt x="4" y="38"/>
                  <a:pt x="12" y="45"/>
                  <a:pt x="20" y="45"/>
                </a:cubicBezTo>
                <a:cubicBezTo>
                  <a:pt x="29" y="45"/>
                  <a:pt x="36" y="38"/>
                  <a:pt x="36" y="29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4"/>
                  <a:pt x="37" y="23"/>
                  <a:pt x="39" y="23"/>
                </a:cubicBezTo>
                <a:cubicBezTo>
                  <a:pt x="40" y="23"/>
                  <a:pt x="41" y="24"/>
                  <a:pt x="41" y="25"/>
                </a:cubicBezTo>
                <a:lnTo>
                  <a:pt x="41" y="29"/>
                </a:lnTo>
                <a:close/>
                <a:moveTo>
                  <a:pt x="32" y="29"/>
                </a:moveTo>
                <a:cubicBezTo>
                  <a:pt x="32" y="36"/>
                  <a:pt x="27" y="41"/>
                  <a:pt x="20" y="41"/>
                </a:cubicBezTo>
                <a:cubicBezTo>
                  <a:pt x="14" y="41"/>
                  <a:pt x="9" y="36"/>
                  <a:pt x="9" y="29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5"/>
                  <a:pt x="14" y="0"/>
                  <a:pt x="20" y="0"/>
                </a:cubicBezTo>
                <a:cubicBezTo>
                  <a:pt x="27" y="0"/>
                  <a:pt x="32" y="5"/>
                  <a:pt x="32" y="11"/>
                </a:cubicBezTo>
                <a:lnTo>
                  <a:pt x="32" y="2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05859" tIns="52929" rIns="105859" bIns="5292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31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Freeform 66"/>
          <p:cNvSpPr>
            <a:spLocks noEditPoints="1"/>
          </p:cNvSpPr>
          <p:nvPr/>
        </p:nvSpPr>
        <p:spPr bwMode="auto">
          <a:xfrm>
            <a:off x="9294872" y="3769945"/>
            <a:ext cx="589585" cy="457307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05859" tIns="52929" rIns="105859" bIns="5292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31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ext Box 4">
            <a:extLst>
              <a:ext uri="{FF2B5EF4-FFF2-40B4-BE49-F238E27FC236}">
                <a16:creationId xmlns="" xmlns:a16="http://schemas.microsoft.com/office/drawing/2014/main" id="{9D615D62-5320-4A69-807C-D0792EC6E0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3673" y="385278"/>
            <a:ext cx="4602542" cy="420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2132" b="1" dirty="0">
                <a:solidFill>
                  <a:schemeClr val="tx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44" name="Text Box 5">
            <a:extLst>
              <a:ext uri="{FF2B5EF4-FFF2-40B4-BE49-F238E27FC236}">
                <a16:creationId xmlns="" xmlns:a16="http://schemas.microsoft.com/office/drawing/2014/main" id="{D3203398-2BA3-47DE-8458-EC6EF474C2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3797" y="772487"/>
            <a:ext cx="2762295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067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good space for a short subtitle</a:t>
            </a:r>
          </a:p>
        </p:txBody>
      </p:sp>
      <p:sp>
        <p:nvSpPr>
          <p:cNvPr id="45" name="TextBox 27">
            <a:extLst>
              <a:ext uri="{FF2B5EF4-FFF2-40B4-BE49-F238E27FC236}">
                <a16:creationId xmlns="" xmlns:a16="http://schemas.microsoft.com/office/drawing/2014/main" id="{51550CAC-B86D-49FF-AF44-EC565A680834}"/>
              </a:ext>
            </a:extLst>
          </p:cNvPr>
          <p:cNvSpPr txBox="1"/>
          <p:nvPr/>
        </p:nvSpPr>
        <p:spPr>
          <a:xfrm>
            <a:off x="1391476" y="5125723"/>
            <a:ext cx="1358726" cy="369332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插入标题</a:t>
            </a:r>
          </a:p>
        </p:txBody>
      </p:sp>
      <p:sp>
        <p:nvSpPr>
          <p:cNvPr id="59" name="TextBox 28">
            <a:extLst>
              <a:ext uri="{FF2B5EF4-FFF2-40B4-BE49-F238E27FC236}">
                <a16:creationId xmlns="" xmlns:a16="http://schemas.microsoft.com/office/drawing/2014/main" id="{661326BC-99B4-49EA-ABA9-A33C5470FB73}"/>
              </a:ext>
            </a:extLst>
          </p:cNvPr>
          <p:cNvSpPr txBox="1"/>
          <p:nvPr/>
        </p:nvSpPr>
        <p:spPr>
          <a:xfrm>
            <a:off x="1391476" y="5421155"/>
            <a:ext cx="2011481" cy="584491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0" name="TextBox 27">
            <a:extLst>
              <a:ext uri="{FF2B5EF4-FFF2-40B4-BE49-F238E27FC236}">
                <a16:creationId xmlns="" xmlns:a16="http://schemas.microsoft.com/office/drawing/2014/main" id="{3BC47565-AD69-4ABF-9020-F280960EEF89}"/>
              </a:ext>
            </a:extLst>
          </p:cNvPr>
          <p:cNvSpPr txBox="1"/>
          <p:nvPr/>
        </p:nvSpPr>
        <p:spPr>
          <a:xfrm>
            <a:off x="3776494" y="5138779"/>
            <a:ext cx="1345717" cy="369332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插入标题</a:t>
            </a:r>
          </a:p>
        </p:txBody>
      </p:sp>
      <p:sp>
        <p:nvSpPr>
          <p:cNvPr id="61" name="TextBox 28">
            <a:extLst>
              <a:ext uri="{FF2B5EF4-FFF2-40B4-BE49-F238E27FC236}">
                <a16:creationId xmlns="" xmlns:a16="http://schemas.microsoft.com/office/drawing/2014/main" id="{BB53CF76-1A73-4D5A-92BE-1BBAB6962DAB}"/>
              </a:ext>
            </a:extLst>
          </p:cNvPr>
          <p:cNvSpPr txBox="1"/>
          <p:nvPr/>
        </p:nvSpPr>
        <p:spPr>
          <a:xfrm>
            <a:off x="3776494" y="5434211"/>
            <a:ext cx="2011481" cy="584491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2" name="TextBox 27">
            <a:extLst>
              <a:ext uri="{FF2B5EF4-FFF2-40B4-BE49-F238E27FC236}">
                <a16:creationId xmlns="" xmlns:a16="http://schemas.microsoft.com/office/drawing/2014/main" id="{29B91517-6CF7-4D4D-96AA-14A00F20B177}"/>
              </a:ext>
            </a:extLst>
          </p:cNvPr>
          <p:cNvSpPr txBox="1"/>
          <p:nvPr/>
        </p:nvSpPr>
        <p:spPr>
          <a:xfrm>
            <a:off x="6062213" y="5161571"/>
            <a:ext cx="1373686" cy="369332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插入标题</a:t>
            </a:r>
          </a:p>
        </p:txBody>
      </p:sp>
      <p:sp>
        <p:nvSpPr>
          <p:cNvPr id="63" name="TextBox 28">
            <a:extLst>
              <a:ext uri="{FF2B5EF4-FFF2-40B4-BE49-F238E27FC236}">
                <a16:creationId xmlns="" xmlns:a16="http://schemas.microsoft.com/office/drawing/2014/main" id="{CA821ADF-B71E-456F-8FF1-A8B89ADE442E}"/>
              </a:ext>
            </a:extLst>
          </p:cNvPr>
          <p:cNvSpPr txBox="1"/>
          <p:nvPr/>
        </p:nvSpPr>
        <p:spPr>
          <a:xfrm>
            <a:off x="6062213" y="5457003"/>
            <a:ext cx="2011481" cy="584491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4" name="TextBox 27">
            <a:extLst>
              <a:ext uri="{FF2B5EF4-FFF2-40B4-BE49-F238E27FC236}">
                <a16:creationId xmlns="" xmlns:a16="http://schemas.microsoft.com/office/drawing/2014/main" id="{DE92603C-4FF6-4BBC-81EB-BCBE14535569}"/>
              </a:ext>
            </a:extLst>
          </p:cNvPr>
          <p:cNvSpPr txBox="1"/>
          <p:nvPr/>
        </p:nvSpPr>
        <p:spPr>
          <a:xfrm>
            <a:off x="8396215" y="5139250"/>
            <a:ext cx="1369878" cy="369332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插入标题</a:t>
            </a:r>
          </a:p>
        </p:txBody>
      </p:sp>
      <p:sp>
        <p:nvSpPr>
          <p:cNvPr id="65" name="TextBox 28">
            <a:extLst>
              <a:ext uri="{FF2B5EF4-FFF2-40B4-BE49-F238E27FC236}">
                <a16:creationId xmlns="" xmlns:a16="http://schemas.microsoft.com/office/drawing/2014/main" id="{6C7C999E-5C0C-487D-BDFA-F7A636CA642B}"/>
              </a:ext>
            </a:extLst>
          </p:cNvPr>
          <p:cNvSpPr txBox="1"/>
          <p:nvPr/>
        </p:nvSpPr>
        <p:spPr>
          <a:xfrm>
            <a:off x="8396215" y="5434682"/>
            <a:ext cx="2011481" cy="584491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设计美仑设计专业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1400" dirty="0">
              <a:solidFill>
                <a:schemeClr val="tx1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4152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1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lide(fromTop)">
                                          <p:cBhvr>
                                            <p:cTn id="2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2" presetClass="entr" presetSubtype="1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lide(fromTop)">
                                          <p:cBhvr>
                                            <p:cTn id="47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9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4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0" presetID="2" presetClass="entr" presetSubtype="1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5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lide(fromTop)">
                                          <p:cBhvr>
                                            <p:cTn id="6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9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4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80" presetID="2" presetClass="entr" presetSubtype="1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85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lide(fromTop)">
                                          <p:cBhvr>
                                            <p:cTn id="87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90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91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94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95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9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2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10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6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9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11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3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6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10500"/>
                                </p:stCondLst>
                                <p:childTnLst>
                                  <p:par>
                                    <p:cTn id="1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0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3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25" grpId="0" animBg="1"/>
          <p:bldP spid="26" grpId="0" animBg="1"/>
          <p:bldP spid="46" grpId="0" animBg="1"/>
          <p:bldP spid="47" grpId="0" animBg="1"/>
          <p:bldP spid="48" grpId="0" animBg="1"/>
          <p:bldP spid="50" grpId="0" animBg="1"/>
          <p:bldP spid="51" grpId="0" animBg="1"/>
          <p:bldP spid="53" grpId="0" animBg="1"/>
          <p:bldP spid="54" grpId="0" animBg="1"/>
          <p:bldP spid="56" grpId="0" animBg="1"/>
          <p:bldP spid="57" grpId="0" animBg="1"/>
          <p:bldP spid="58" grpId="0" animBg="1"/>
          <p:bldP spid="43" grpId="0"/>
          <p:bldP spid="44" grpId="0"/>
          <p:bldP spid="45" grpId="0"/>
          <p:bldP spid="59" grpId="0"/>
          <p:bldP spid="60" grpId="0"/>
          <p:bldP spid="61" grpId="0"/>
          <p:bldP spid="62" grpId="0"/>
          <p:bldP spid="63" grpId="0"/>
          <p:bldP spid="64" grpId="0"/>
          <p:bldP spid="6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1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lide(fromTop)">
                                          <p:cBhvr>
                                            <p:cTn id="2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2" presetClass="entr" presetSubtype="1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lide(fromTop)">
                                          <p:cBhvr>
                                            <p:cTn id="47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9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4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0" presetID="2" presetClass="entr" presetSubtype="1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5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lide(fromTop)">
                                          <p:cBhvr>
                                            <p:cTn id="6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9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4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80" presetID="2" presetClass="entr" presetSubtype="1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85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lide(fromTop)">
                                          <p:cBhvr>
                                            <p:cTn id="87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9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2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10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6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9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11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3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6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10500"/>
                                </p:stCondLst>
                                <p:childTnLst>
                                  <p:par>
                                    <p:cTn id="1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0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3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25" grpId="0" animBg="1"/>
          <p:bldP spid="26" grpId="0" animBg="1"/>
          <p:bldP spid="46" grpId="0" animBg="1"/>
          <p:bldP spid="47" grpId="0" animBg="1"/>
          <p:bldP spid="48" grpId="0" animBg="1"/>
          <p:bldP spid="50" grpId="0" animBg="1"/>
          <p:bldP spid="51" grpId="0" animBg="1"/>
          <p:bldP spid="53" grpId="0" animBg="1"/>
          <p:bldP spid="54" grpId="0" animBg="1"/>
          <p:bldP spid="56" grpId="0" animBg="1"/>
          <p:bldP spid="57" grpId="0" animBg="1"/>
          <p:bldP spid="58" grpId="0" animBg="1"/>
          <p:bldP spid="43" grpId="0"/>
          <p:bldP spid="44" grpId="0"/>
          <p:bldP spid="45" grpId="0"/>
          <p:bldP spid="59" grpId="0"/>
          <p:bldP spid="60" grpId="0"/>
          <p:bldP spid="61" grpId="0"/>
          <p:bldP spid="62" grpId="0"/>
          <p:bldP spid="63" grpId="0"/>
          <p:bldP spid="64" grpId="0"/>
          <p:bldP spid="65" grpId="0"/>
        </p:bldLst>
      </p:timing>
    </mc:Fallback>
  </mc:AlternateContent>
</p:sld>
</file>

<file path=ppt/theme/theme1.xml><?xml version="1.0" encoding="utf-8"?>
<a:theme xmlns:a="http://schemas.openxmlformats.org/drawingml/2006/main" name="Office 主题​​">
  <a:themeElements>
    <a:clrScheme name="自定义 1012">
      <a:dk1>
        <a:sysClr val="windowText" lastClr="000000"/>
      </a:dk1>
      <a:lt1>
        <a:sysClr val="window" lastClr="FFFFFF"/>
      </a:lt1>
      <a:dk2>
        <a:srgbClr val="5A6378"/>
      </a:dk2>
      <a:lt2>
        <a:srgbClr val="7F7F7F"/>
      </a:lt2>
      <a:accent1>
        <a:srgbClr val="10688B"/>
      </a:accent1>
      <a:accent2>
        <a:srgbClr val="0C0C0C"/>
      </a:accent2>
      <a:accent3>
        <a:srgbClr val="10688B"/>
      </a:accent3>
      <a:accent4>
        <a:srgbClr val="0C0C0C"/>
      </a:accent4>
      <a:accent5>
        <a:srgbClr val="10688B"/>
      </a:accent5>
      <a:accent6>
        <a:srgbClr val="0C0C0C"/>
      </a:accent6>
      <a:hlink>
        <a:srgbClr val="168BBA"/>
      </a:hlink>
      <a:folHlink>
        <a:srgbClr val="680000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2268</Words>
  <Application>Microsoft Office PowerPoint</Application>
  <PresentationFormat>宽屏</PresentationFormat>
  <Paragraphs>269</Paragraphs>
  <Slides>26</Slides>
  <Notes>18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7" baseType="lpstr">
      <vt:lpstr>Bebas</vt:lpstr>
      <vt:lpstr>Gill Sans</vt:lpstr>
      <vt:lpstr>等线</vt:lpstr>
      <vt:lpstr>等线 Light</vt:lpstr>
      <vt:lpstr>方正姚体</vt:lpstr>
      <vt:lpstr>华文黑体</vt:lpstr>
      <vt:lpstr>微软雅黑</vt:lpstr>
      <vt:lpstr>Arial</vt:lpstr>
      <vt:lpstr>Wingdings</vt:lpstr>
      <vt:lpstr>Office 主题​​</vt:lpstr>
      <vt:lpstr>CorelDRAW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keywords>51PPT模板网</cp:keywords>
  <cp:lastModifiedBy>阳光 男孩</cp:lastModifiedBy>
  <cp:revision>10</cp:revision>
  <dcterms:created xsi:type="dcterms:W3CDTF">2018-02-26T15:01:24Z</dcterms:created>
  <dcterms:modified xsi:type="dcterms:W3CDTF">2019-05-14T15:54:17Z</dcterms:modified>
</cp:coreProperties>
</file>