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  <p:sldMasterId id="2147483665" r:id="rId3"/>
  </p:sldMasterIdLst>
  <p:notesMasterIdLst>
    <p:notesMasterId r:id="rId52"/>
  </p:notesMasterIdLst>
  <p:sldIdLst>
    <p:sldId id="315" r:id="rId4"/>
    <p:sldId id="1729" r:id="rId5"/>
    <p:sldId id="1730" r:id="rId6"/>
    <p:sldId id="268" r:id="rId7"/>
    <p:sldId id="263" r:id="rId8"/>
    <p:sldId id="276" r:id="rId9"/>
    <p:sldId id="310" r:id="rId10"/>
    <p:sldId id="311" r:id="rId11"/>
    <p:sldId id="264" r:id="rId12"/>
    <p:sldId id="271" r:id="rId13"/>
    <p:sldId id="272" r:id="rId14"/>
    <p:sldId id="275" r:id="rId15"/>
    <p:sldId id="265" r:id="rId16"/>
    <p:sldId id="273" r:id="rId17"/>
    <p:sldId id="274" r:id="rId18"/>
    <p:sldId id="281" r:id="rId19"/>
    <p:sldId id="266" r:id="rId20"/>
    <p:sldId id="279" r:id="rId21"/>
    <p:sldId id="280" r:id="rId22"/>
    <p:sldId id="286" r:id="rId23"/>
    <p:sldId id="267" r:id="rId24"/>
    <p:sldId id="284" r:id="rId25"/>
    <p:sldId id="285" r:id="rId26"/>
    <p:sldId id="293" r:id="rId27"/>
    <p:sldId id="262" r:id="rId28"/>
    <p:sldId id="278" r:id="rId29"/>
    <p:sldId id="283" r:id="rId30"/>
    <p:sldId id="288" r:id="rId31"/>
    <p:sldId id="289" r:id="rId32"/>
    <p:sldId id="290" r:id="rId33"/>
    <p:sldId id="312" r:id="rId34"/>
    <p:sldId id="313" r:id="rId35"/>
    <p:sldId id="314" r:id="rId36"/>
    <p:sldId id="269" r:id="rId37"/>
    <p:sldId id="260" r:id="rId38"/>
    <p:sldId id="261" r:id="rId39"/>
    <p:sldId id="294" r:id="rId40"/>
    <p:sldId id="306" r:id="rId41"/>
    <p:sldId id="300" r:id="rId42"/>
    <p:sldId id="307" r:id="rId43"/>
    <p:sldId id="308" r:id="rId44"/>
    <p:sldId id="301" r:id="rId45"/>
    <p:sldId id="304" r:id="rId46"/>
    <p:sldId id="316" r:id="rId47"/>
    <p:sldId id="298" r:id="rId48"/>
    <p:sldId id="318" r:id="rId49"/>
    <p:sldId id="305" r:id="rId50"/>
    <p:sldId id="1731" r:id="rId51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" id="{6FBE5F06-4F9B-4579-B312-E5AA97AC170F}">
          <p14:sldIdLst>
            <p14:sldId id="315"/>
            <p14:sldId id="1729"/>
            <p14:sldId id="1730"/>
            <p14:sldId id="268"/>
          </p14:sldIdLst>
        </p14:section>
        <p14:section name="逻辑关系" id="{3B4C082F-9CD7-4117-9E15-A10CC44007D2}">
          <p14:sldIdLst>
            <p14:sldId id="263"/>
            <p14:sldId id="276"/>
            <p14:sldId id="310"/>
            <p14:sldId id="311"/>
          </p14:sldIdLst>
        </p14:section>
        <p14:section name="图文混排" id="{61448255-BB45-4132-8996-42BAEA17D459}">
          <p14:sldIdLst>
            <p14:sldId id="264"/>
            <p14:sldId id="271"/>
            <p14:sldId id="272"/>
            <p14:sldId id="275"/>
          </p14:sldIdLst>
        </p14:section>
        <p14:section name="多图排版" id="{CB199C89-2D38-40D0-8597-15F745F03DA1}">
          <p14:sldIdLst>
            <p14:sldId id="265"/>
            <p14:sldId id="273"/>
            <p14:sldId id="274"/>
            <p14:sldId id="281"/>
          </p14:sldIdLst>
        </p14:section>
        <p14:section name="纯文排版" id="{85D89172-26EB-4AB6-9535-723487FCD9C2}">
          <p14:sldIdLst>
            <p14:sldId id="266"/>
            <p14:sldId id="279"/>
            <p14:sldId id="280"/>
            <p14:sldId id="286"/>
          </p14:sldIdLst>
        </p14:section>
        <p14:section name="数据图表" id="{8B00E854-B33A-4395-BC38-1D54EDC444B5}">
          <p14:sldIdLst>
            <p14:sldId id="267"/>
            <p14:sldId id="284"/>
            <p14:sldId id="285"/>
            <p14:sldId id="293"/>
          </p14:sldIdLst>
        </p14:section>
        <p14:section name="时间轴" id="{15908163-7BBC-4F5A-AEB1-540C6C1DA79F}">
          <p14:sldIdLst>
            <p14:sldId id="262"/>
            <p14:sldId id="278"/>
            <p14:sldId id="283"/>
            <p14:sldId id="288"/>
            <p14:sldId id="289"/>
            <p14:sldId id="290"/>
          </p14:sldIdLst>
        </p14:section>
        <p14:section name="过渡页补充" id="{0C27C75E-DB8D-4E28-AD73-6DCBEA9DC569}">
          <p14:sldIdLst>
            <p14:sldId id="312"/>
            <p14:sldId id="313"/>
            <p14:sldId id="314"/>
          </p14:sldIdLst>
        </p14:section>
        <p14:section name="尾页" id="{1A6B01B2-F30C-466F-ADB6-6B201D037448}">
          <p14:sldIdLst>
            <p14:sldId id="269"/>
          </p14:sldIdLst>
        </p14:section>
        <p14:section name="设计规范" id="{A2CC57E7-CD9F-4EFE-AD08-897DFE2B98FA}">
          <p14:sldIdLst>
            <p14:sldId id="260"/>
            <p14:sldId id="261"/>
          </p14:sldIdLst>
        </p14:section>
        <p14:section name="模板特色" id="{034BB0A1-6011-48B8-99CE-50AA32241C1A}">
          <p14:sldIdLst>
            <p14:sldId id="294"/>
            <p14:sldId id="306"/>
            <p14:sldId id="300"/>
            <p14:sldId id="307"/>
            <p14:sldId id="308"/>
            <p14:sldId id="301"/>
            <p14:sldId id="304"/>
            <p14:sldId id="316"/>
            <p14:sldId id="298"/>
          </p14:sldIdLst>
        </p14:section>
        <p14:section name="素材绘制页面" id="{99F079F3-BC37-467A-9B8C-F34AEC5282FF}">
          <p14:sldIdLst>
            <p14:sldId id="318"/>
            <p14:sldId id="305"/>
            <p14:sldId id="17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  <p15:guide id="9" orient="horz" pos="4247" userDrawn="1">
          <p15:clr>
            <a:srgbClr val="A4A3A4"/>
          </p15:clr>
        </p15:guide>
        <p15:guide id="10" pos="7333" userDrawn="1">
          <p15:clr>
            <a:srgbClr val="A4A3A4"/>
          </p15:clr>
        </p15:guide>
        <p15:guide id="11" pos="710" userDrawn="1">
          <p15:clr>
            <a:srgbClr val="A4A3A4"/>
          </p15:clr>
        </p15:guide>
        <p15:guide id="12" pos="69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琦 陈" initials="琦" lastIdx="1" clrIdx="0">
    <p:extLst>
      <p:ext uri="{19B8F6BF-5375-455C-9EA6-DF929625EA0E}">
        <p15:presenceInfo xmlns:p15="http://schemas.microsoft.com/office/powerpoint/2012/main" userId="a84627f88fc3e5a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458C"/>
    <a:srgbClr val="ED5A65"/>
    <a:srgbClr val="E6E6E6"/>
    <a:srgbClr val="F49AA0"/>
    <a:srgbClr val="BFFAFD"/>
    <a:srgbClr val="819AD9"/>
    <a:srgbClr val="7590D5"/>
    <a:srgbClr val="5B7CCD"/>
    <a:srgbClr val="3B6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2" autoAdjust="0"/>
    <p:restoredTop sz="93915" autoAdjust="0"/>
  </p:normalViewPr>
  <p:slideViewPr>
    <p:cSldViewPr snapToGrid="0" showGuides="1">
      <p:cViewPr varScale="1">
        <p:scale>
          <a:sx n="89" d="100"/>
          <a:sy n="89" d="100"/>
        </p:scale>
        <p:origin x="370" y="67"/>
      </p:cViewPr>
      <p:guideLst>
        <p:guide orient="horz" pos="2288"/>
        <p:guide pos="3840"/>
        <p:guide pos="416"/>
        <p:guide pos="7256"/>
        <p:guide orient="horz" pos="648"/>
        <p:guide orient="horz" pos="709"/>
        <p:guide orient="horz" pos="3929"/>
        <p:guide orient="horz" pos="3861"/>
        <p:guide orient="horz" pos="4247"/>
        <p:guide pos="7333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gs" Target="tags/tag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66-4E04-9D4B-C86C1E016E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66-4E04-9D4B-C86C1E016E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E66-4E04-9D4B-C86C1E016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6519344"/>
        <c:axId val="146516624"/>
      </c:barChart>
      <c:catAx>
        <c:axId val="14651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6516624"/>
        <c:crosses val="autoZero"/>
        <c:auto val="1"/>
        <c:lblAlgn val="ctr"/>
        <c:lblOffset val="100"/>
        <c:noMultiLvlLbl val="0"/>
      </c:catAx>
      <c:valAx>
        <c:axId val="14651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651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C9-445B-A20D-624B60595C9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C9-445B-A20D-624B60595C9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C9-445B-A20D-624B60595C9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4C9-445B-A20D-624B60595C9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4F-47D5-B524-B511AD3D3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4F-40BD-8450-A4243CE72E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4F-40BD-8450-A4243CE72E4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4F-40BD-8450-A4243CE72E4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44F-40BD-8450-A4243CE72E4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4F-47D5-B524-B511AD3D3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E2717-F34B-4A63-8DA6-DF43AD46F0E6}" type="datetimeFigureOut">
              <a:rPr lang="zh-CN" altLang="en-US" smtClean="0"/>
              <a:t>2019/5/18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66EBC-F15E-4E3A-8BCF-C04D4C8045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5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图片包含 树, 户外, 天空, 雪花&#10;&#10;自动生成的说明">
            <a:extLst>
              <a:ext uri="{FF2B5EF4-FFF2-40B4-BE49-F238E27FC236}">
                <a16:creationId xmlns:a16="http://schemas.microsoft.com/office/drawing/2014/main" xmlns="" id="{C21C9CA9-B6A1-407B-A6DF-CEEC242093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" b="12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AD8270D-EEC2-467E-90E2-8C24C06E36EE}"/>
              </a:ext>
            </a:extLst>
          </p:cNvPr>
          <p:cNvSpPr/>
          <p:nvPr userDrawn="1"/>
        </p:nvSpPr>
        <p:spPr>
          <a:xfrm>
            <a:off x="-1" y="-6546"/>
            <a:ext cx="12192000" cy="6864546"/>
          </a:xfrm>
          <a:prstGeom prst="rect">
            <a:avLst/>
          </a:prstGeom>
          <a:gradFill flip="none" rotWithShape="1">
            <a:gsLst>
              <a:gs pos="80000">
                <a:srgbClr val="FFFFFF">
                  <a:alpha val="94000"/>
                </a:srgbClr>
              </a:gs>
              <a:gs pos="60000">
                <a:srgbClr val="FFFFFF">
                  <a:alpha val="91000"/>
                </a:srgbClr>
              </a:gs>
              <a:gs pos="40000">
                <a:srgbClr val="FFFFFF">
                  <a:alpha val="81000"/>
                </a:srgbClr>
              </a:gs>
              <a:gs pos="20000">
                <a:srgbClr val="FFFFFF">
                  <a:alpha val="71000"/>
                </a:srgbClr>
              </a:gs>
              <a:gs pos="0">
                <a:schemeClr val="bg1">
                  <a:lumMod val="91000"/>
                  <a:lumOff val="9000"/>
                  <a:alpha val="41000"/>
                </a:schemeClr>
              </a:gs>
              <a:gs pos="100000">
                <a:schemeClr val="bg1">
                  <a:lumMod val="91000"/>
                  <a:lumOff val="9000"/>
                  <a:alpha val="97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íśļîde">
            <a:extLst>
              <a:ext uri="{FF2B5EF4-FFF2-40B4-BE49-F238E27FC236}">
                <a16:creationId xmlns:a16="http://schemas.microsoft.com/office/drawing/2014/main" xmlns="" id="{49924384-0A76-487B-8FCC-4EF99E67DEBC}"/>
              </a:ext>
            </a:extLst>
          </p:cNvPr>
          <p:cNvSpPr/>
          <p:nvPr userDrawn="1"/>
        </p:nvSpPr>
        <p:spPr bwMode="auto">
          <a:xfrm>
            <a:off x="-2881763" y="-11117306"/>
            <a:ext cx="17963012" cy="17975306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标题 23">
            <a:extLst>
              <a:ext uri="{FF2B5EF4-FFF2-40B4-BE49-F238E27FC236}">
                <a16:creationId xmlns:a16="http://schemas.microsoft.com/office/drawing/2014/main" xmlns="" id="{E2CE326D-8718-47D3-8452-228C6F4CC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4315" y="2730016"/>
            <a:ext cx="8815648" cy="1006429"/>
          </a:xfrm>
          <a:noFill/>
        </p:spPr>
        <p:txBody>
          <a:bodyPr wrap="square" rtlCol="0">
            <a:spAutoFit/>
          </a:bodyPr>
          <a:lstStyle>
            <a:lvl1pPr algn="ctr">
              <a:defRPr lang="zh-CN" altLang="en-US" sz="6600">
                <a:solidFill>
                  <a:schemeClr val="accent1">
                    <a:lumMod val="90000"/>
                    <a:lumOff val="1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东北大学印象东大模板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3D86234C-FE96-4351-94E3-EFE3FD791A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0785" y="4306661"/>
            <a:ext cx="2557916" cy="423321"/>
          </a:xfr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lang="zh-CN" altLang="en-US" sz="160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>
              <a:lnSpc>
                <a:spcPct val="150000"/>
              </a:lnSpc>
            </a:pPr>
            <a:r>
              <a:rPr lang="zh-CN" altLang="en-US" dirty="0"/>
              <a:t>这里输入汇报人和日期</a:t>
            </a:r>
          </a:p>
        </p:txBody>
      </p:sp>
    </p:spTree>
    <p:extLst>
      <p:ext uri="{BB962C8B-B14F-4D97-AF65-F5344CB8AC3E}">
        <p14:creationId xmlns:p14="http://schemas.microsoft.com/office/powerpoint/2010/main" val="3617833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17AD1938-BDFA-45C1-A100-4DEE28900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F4AA179-897F-413D-AF9B-0448DC0D4489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390180CA-BA20-40D6-B7FC-9E5E2D56C2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6492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16" name="图片占位符 11">
            <a:extLst>
              <a:ext uri="{FF2B5EF4-FFF2-40B4-BE49-F238E27FC236}">
                <a16:creationId xmlns:a16="http://schemas.microsoft.com/office/drawing/2014/main" xmlns="" id="{C14A4842-064F-440C-8052-DC1F0CBC74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69039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20" name="图片占位符 11">
            <a:extLst>
              <a:ext uri="{FF2B5EF4-FFF2-40B4-BE49-F238E27FC236}">
                <a16:creationId xmlns:a16="http://schemas.microsoft.com/office/drawing/2014/main" xmlns="" id="{E7DFCEF0-E31C-4045-8952-B80652763C7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31586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24" name="图片占位符 11">
            <a:extLst>
              <a:ext uri="{FF2B5EF4-FFF2-40B4-BE49-F238E27FC236}">
                <a16:creationId xmlns:a16="http://schemas.microsoft.com/office/drawing/2014/main" xmlns="" id="{B2903412-7096-49B8-82B9-7A78CE0D5F8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94134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35" name="标题 28">
            <a:extLst>
              <a:ext uri="{FF2B5EF4-FFF2-40B4-BE49-F238E27FC236}">
                <a16:creationId xmlns:a16="http://schemas.microsoft.com/office/drawing/2014/main" xmlns="" id="{1479D9E8-FA06-425E-B628-3BF30EB1574C}"/>
              </a:ext>
            </a:extLst>
          </p:cNvPr>
          <p:cNvSpPr txBox="1">
            <a:spLocks/>
          </p:cNvSpPr>
          <p:nvPr userDrawn="1"/>
        </p:nvSpPr>
        <p:spPr>
          <a:xfrm>
            <a:off x="3478028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图片标题在这里</a:t>
            </a:r>
          </a:p>
        </p:txBody>
      </p:sp>
      <p:sp>
        <p:nvSpPr>
          <p:cNvPr id="36" name="标题 28">
            <a:extLst>
              <a:ext uri="{FF2B5EF4-FFF2-40B4-BE49-F238E27FC236}">
                <a16:creationId xmlns:a16="http://schemas.microsoft.com/office/drawing/2014/main" xmlns="" id="{BAB4C28C-AECD-4125-9224-38E20AF744ED}"/>
              </a:ext>
            </a:extLst>
          </p:cNvPr>
          <p:cNvSpPr txBox="1">
            <a:spLocks/>
          </p:cNvSpPr>
          <p:nvPr userDrawn="1"/>
        </p:nvSpPr>
        <p:spPr>
          <a:xfrm>
            <a:off x="6336080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图片标题在这里</a:t>
            </a:r>
            <a:endParaRPr lang="zh-CN" altLang="en-US" dirty="0"/>
          </a:p>
        </p:txBody>
      </p:sp>
      <p:sp>
        <p:nvSpPr>
          <p:cNvPr id="37" name="标题 28">
            <a:extLst>
              <a:ext uri="{FF2B5EF4-FFF2-40B4-BE49-F238E27FC236}">
                <a16:creationId xmlns:a16="http://schemas.microsoft.com/office/drawing/2014/main" xmlns="" id="{FC753FAA-1690-480B-8E0C-6CA85923108C}"/>
              </a:ext>
            </a:extLst>
          </p:cNvPr>
          <p:cNvSpPr txBox="1">
            <a:spLocks/>
          </p:cNvSpPr>
          <p:nvPr userDrawn="1"/>
        </p:nvSpPr>
        <p:spPr>
          <a:xfrm>
            <a:off x="9203123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图片标题在这里</a:t>
            </a:r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3713594-7129-461A-84DC-BD78B7925AB3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13" name="íśļîde">
              <a:extLst>
                <a:ext uri="{FF2B5EF4-FFF2-40B4-BE49-F238E27FC236}">
                  <a16:creationId xmlns:a16="http://schemas.microsoft.com/office/drawing/2014/main" xmlns="" id="{486A2303-14F9-4C7F-B250-3942F0B9438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3B26BB99-70C2-4E48-B972-9753AD08799C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5" name="iṩḻíḍé">
                <a:extLst>
                  <a:ext uri="{FF2B5EF4-FFF2-40B4-BE49-F238E27FC236}">
                    <a16:creationId xmlns:a16="http://schemas.microsoft.com/office/drawing/2014/main" xmlns="" id="{D86383B3-DB8E-4C3B-B0C0-43C7657CF925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8" name="íṧļíďê">
                  <a:extLst>
                    <a:ext uri="{FF2B5EF4-FFF2-40B4-BE49-F238E27FC236}">
                      <a16:creationId xmlns:a16="http://schemas.microsoft.com/office/drawing/2014/main" xmlns="" id="{88B437D0-6DDB-48B8-BBCD-BEB16655F832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î$ļïḋé">
                  <a:extLst>
                    <a:ext uri="{FF2B5EF4-FFF2-40B4-BE49-F238E27FC236}">
                      <a16:creationId xmlns:a16="http://schemas.microsoft.com/office/drawing/2014/main" xmlns="" id="{9A7947F7-5910-44DB-9F17-62202E9D08D1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í$1ïḍê">
                  <a:extLst>
                    <a:ext uri="{FF2B5EF4-FFF2-40B4-BE49-F238E27FC236}">
                      <a16:creationId xmlns:a16="http://schemas.microsoft.com/office/drawing/2014/main" xmlns="" id="{23EB8870-7E03-4030-9488-C1D51BF44BB1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íṥľidè">
                  <a:extLst>
                    <a:ext uri="{FF2B5EF4-FFF2-40B4-BE49-F238E27FC236}">
                      <a16:creationId xmlns:a16="http://schemas.microsoft.com/office/drawing/2014/main" xmlns="" id="{7E8974BF-6675-4D4C-8B3F-2ED539618269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ï$1ïḋè">
                <a:extLst>
                  <a:ext uri="{FF2B5EF4-FFF2-40B4-BE49-F238E27FC236}">
                    <a16:creationId xmlns:a16="http://schemas.microsoft.com/office/drawing/2014/main" xmlns="" id="{FCDF0C84-38D6-4765-89B4-D7866048305C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EEE0D92-67D5-49AF-B156-4E7710D2A876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45">
            <a:extLst>
              <a:ext uri="{FF2B5EF4-FFF2-40B4-BE49-F238E27FC236}">
                <a16:creationId xmlns:a16="http://schemas.microsoft.com/office/drawing/2014/main" xmlns="" id="{5F2E7C6D-D546-4022-939A-AEE50685CE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30" name="直角三角形 29">
            <a:extLst>
              <a:ext uri="{FF2B5EF4-FFF2-40B4-BE49-F238E27FC236}">
                <a16:creationId xmlns:a16="http://schemas.microsoft.com/office/drawing/2014/main" xmlns="" id="{623C1420-431D-4E8B-80D3-E1DDCA74370D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B4B5360-D22D-4C80-BA51-42BD9395579B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21ED72E-849A-46F2-BACE-BE0E5762685F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43">
            <a:extLst>
              <a:ext uri="{FF2B5EF4-FFF2-40B4-BE49-F238E27FC236}">
                <a16:creationId xmlns:a16="http://schemas.microsoft.com/office/drawing/2014/main" xmlns="" id="{58FE71C3-113A-4E91-8E95-0CAEE9985F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345486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D4035057-885B-4EE1-A7CB-F30832DED7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6B5F210-7917-4414-B7CF-D0D07EBD080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2503C555-81D3-43F9-8296-0B1F16483B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4392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xmlns="" id="{39E7EEEB-1B12-4703-9ED9-1DE8141B7E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51216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363A36EB-8054-461C-A89B-48B4CDACA3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78040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xmlns="" id="{E212A825-DB10-4C35-BEC3-7534F320EE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98432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DFFAC86-5B63-4EC1-BF40-3AF9D37C5BB0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9" name="íśļîde">
              <a:extLst>
                <a:ext uri="{FF2B5EF4-FFF2-40B4-BE49-F238E27FC236}">
                  <a16:creationId xmlns:a16="http://schemas.microsoft.com/office/drawing/2014/main" xmlns="" id="{0DDE9185-132D-411D-986D-2B87F0A3C25C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85252F6-DB03-4B84-94F1-26C55725DF6C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1" name="iṩḻíḍé">
                <a:extLst>
                  <a:ext uri="{FF2B5EF4-FFF2-40B4-BE49-F238E27FC236}">
                    <a16:creationId xmlns:a16="http://schemas.microsoft.com/office/drawing/2014/main" xmlns="" id="{E33969F4-70F5-486D-AD85-650803811E57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3" name="íṧļíďê">
                  <a:extLst>
                    <a:ext uri="{FF2B5EF4-FFF2-40B4-BE49-F238E27FC236}">
                      <a16:creationId xmlns:a16="http://schemas.microsoft.com/office/drawing/2014/main" xmlns="" id="{4DBC3B34-6F0B-47DD-81D0-6CCD6E2BBDD8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î$ļïḋé">
                  <a:extLst>
                    <a:ext uri="{FF2B5EF4-FFF2-40B4-BE49-F238E27FC236}">
                      <a16:creationId xmlns:a16="http://schemas.microsoft.com/office/drawing/2014/main" xmlns="" id="{B6DA0D6C-1DE1-4C92-96A2-C0B056F139D2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í$1ïḍê">
                  <a:extLst>
                    <a:ext uri="{FF2B5EF4-FFF2-40B4-BE49-F238E27FC236}">
                      <a16:creationId xmlns:a16="http://schemas.microsoft.com/office/drawing/2014/main" xmlns="" id="{4A8646A6-C497-4A67-9FF8-0C190DAA24EC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íṥľidè">
                  <a:extLst>
                    <a:ext uri="{FF2B5EF4-FFF2-40B4-BE49-F238E27FC236}">
                      <a16:creationId xmlns:a16="http://schemas.microsoft.com/office/drawing/2014/main" xmlns="" id="{337C1B0C-2DCE-4882-AD55-F7C918135338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" name="ï$1ïḋè">
                <a:extLst>
                  <a:ext uri="{FF2B5EF4-FFF2-40B4-BE49-F238E27FC236}">
                    <a16:creationId xmlns:a16="http://schemas.microsoft.com/office/drawing/2014/main" xmlns="" id="{A5B4A38A-301E-42FB-8109-C075FDAA1A3D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B6CE76-AEF2-4C1E-A78E-E020EE0758BA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45">
            <a:extLst>
              <a:ext uri="{FF2B5EF4-FFF2-40B4-BE49-F238E27FC236}">
                <a16:creationId xmlns:a16="http://schemas.microsoft.com/office/drawing/2014/main" xmlns="" id="{13BDBD7C-B0A9-43E7-893C-F119E2E214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xmlns="" id="{46392018-525C-4CA9-B995-ACC6C3626944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CB3B215-3CD4-497C-B28C-D3141977DF02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3459D40E-492B-437F-BC9D-B9421EDBDA48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43">
            <a:extLst>
              <a:ext uri="{FF2B5EF4-FFF2-40B4-BE49-F238E27FC236}">
                <a16:creationId xmlns:a16="http://schemas.microsoft.com/office/drawing/2014/main" xmlns="" id="{6FCCD8BC-6EE0-4D54-9F81-09CA90EB71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353464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236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603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82250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47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8E9E9A93-BC89-414F-8439-3E903A066C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8470230-603F-43FC-9822-CF30992526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73000">
                <a:schemeClr val="bg1">
                  <a:lumMod val="91000"/>
                  <a:lumOff val="9000"/>
                </a:schemeClr>
              </a:gs>
              <a:gs pos="58000">
                <a:schemeClr val="bg1">
                  <a:lumMod val="91000"/>
                  <a:lumOff val="9000"/>
                  <a:alpha val="94000"/>
                </a:schemeClr>
              </a:gs>
              <a:gs pos="43000">
                <a:schemeClr val="bg1">
                  <a:lumMod val="91000"/>
                  <a:lumOff val="9000"/>
                  <a:alpha val="91000"/>
                </a:schemeClr>
              </a:gs>
              <a:gs pos="14000">
                <a:schemeClr val="bg1">
                  <a:lumMod val="91000"/>
                  <a:lumOff val="9000"/>
                  <a:alpha val="71000"/>
                </a:schemeClr>
              </a:gs>
              <a:gs pos="29000">
                <a:schemeClr val="bg1">
                  <a:lumMod val="91000"/>
                  <a:lumOff val="9000"/>
                  <a:alpha val="81000"/>
                </a:schemeClr>
              </a:gs>
              <a:gs pos="87000">
                <a:schemeClr val="bg1">
                  <a:lumMod val="91000"/>
                  <a:lumOff val="9000"/>
                </a:schemeClr>
              </a:gs>
              <a:gs pos="100000">
                <a:schemeClr val="bg1">
                  <a:lumMod val="91000"/>
                  <a:lumOff val="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xmlns="" id="{BA612D23-A479-4026-94AB-967982D5123B}"/>
              </a:ext>
            </a:extLst>
          </p:cNvPr>
          <p:cNvSpPr/>
          <p:nvPr userDrawn="1"/>
        </p:nvSpPr>
        <p:spPr bwMode="auto">
          <a:xfrm>
            <a:off x="-2451294" y="-292100"/>
            <a:ext cx="7437108" cy="744220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90000"/>
                  <a:lumOff val="10000"/>
                  <a:alpha val="81000"/>
                </a:schemeClr>
              </a:gs>
              <a:gs pos="73000">
                <a:schemeClr val="accent1">
                  <a:alpha val="81000"/>
                  <a:lumMod val="97000"/>
                </a:schemeClr>
              </a:gs>
              <a:gs pos="58000">
                <a:schemeClr val="accent1">
                  <a:alpha val="81000"/>
                  <a:lumMod val="84000"/>
                  <a:lumOff val="16000"/>
                </a:schemeClr>
              </a:gs>
              <a:gs pos="43000">
                <a:schemeClr val="accent1">
                  <a:alpha val="81000"/>
                  <a:lumMod val="91000"/>
                  <a:lumOff val="9000"/>
                </a:schemeClr>
              </a:gs>
              <a:gs pos="14000">
                <a:schemeClr val="accent1">
                  <a:alpha val="81000"/>
                  <a:lumMod val="95000"/>
                </a:schemeClr>
              </a:gs>
              <a:gs pos="29000">
                <a:schemeClr val="accent1">
                  <a:alpha val="81000"/>
                  <a:lumMod val="97000"/>
                </a:schemeClr>
              </a:gs>
              <a:gs pos="87000">
                <a:schemeClr val="accent1">
                  <a:alpha val="81000"/>
                  <a:lumMod val="95000"/>
                </a:schemeClr>
              </a:gs>
              <a:gs pos="100000">
                <a:schemeClr val="accent1">
                  <a:alpha val="81000"/>
                  <a:lumMod val="91000"/>
                </a:schemeClr>
              </a:gs>
            </a:gsLst>
            <a:lin ang="19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E9299C3-A07B-4185-80B8-071D896F3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8934" y="221709"/>
            <a:ext cx="796516" cy="77578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67207FC-B572-4EC2-A1DA-53E25272BC40}"/>
              </a:ext>
            </a:extLst>
          </p:cNvPr>
          <p:cNvCxnSpPr>
            <a:cxnSpLocks/>
          </p:cNvCxnSpPr>
          <p:nvPr userDrawn="1"/>
        </p:nvCxnSpPr>
        <p:spPr>
          <a:xfrm>
            <a:off x="3975100" y="584200"/>
            <a:ext cx="6858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6AE72C4-0949-4C62-B32A-76A5E468DA7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9592" y="1155700"/>
            <a:ext cx="0" cy="4293739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43AF9C7-6ED1-41B4-8AB1-94CD2467049D}"/>
              </a:ext>
            </a:extLst>
          </p:cNvPr>
          <p:cNvSpPr/>
          <p:nvPr userDrawn="1"/>
        </p:nvSpPr>
        <p:spPr>
          <a:xfrm>
            <a:off x="11058474" y="5679108"/>
            <a:ext cx="814330" cy="630614"/>
          </a:xfrm>
          <a:custGeom>
            <a:avLst/>
            <a:gdLst>
              <a:gd name="connsiteX0" fmla="*/ 359035 w 1001788"/>
              <a:gd name="connsiteY0" fmla="*/ 321001 h 775779"/>
              <a:gd name="connsiteX1" fmla="*/ 465402 w 1001788"/>
              <a:gd name="connsiteY1" fmla="*/ 455733 h 775779"/>
              <a:gd name="connsiteX2" fmla="*/ 465025 w 1001788"/>
              <a:gd name="connsiteY2" fmla="*/ 456599 h 775779"/>
              <a:gd name="connsiteX3" fmla="*/ 717009 w 1001788"/>
              <a:gd name="connsiteY3" fmla="*/ 775779 h 775779"/>
              <a:gd name="connsiteX4" fmla="*/ 0 w 1001788"/>
              <a:gd name="connsiteY4" fmla="*/ 775779 h 775779"/>
              <a:gd name="connsiteX5" fmla="*/ 663897 w 1001788"/>
              <a:gd name="connsiteY5" fmla="*/ 0 h 775779"/>
              <a:gd name="connsiteX6" fmla="*/ 1001788 w 1001788"/>
              <a:gd name="connsiteY6" fmla="*/ 775779 h 775779"/>
              <a:gd name="connsiteX7" fmla="*/ 718070 w 1001788"/>
              <a:gd name="connsiteY7" fmla="*/ 775779 h 775779"/>
              <a:gd name="connsiteX8" fmla="*/ 465402 w 1001788"/>
              <a:gd name="connsiteY8" fmla="*/ 455733 h 77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1788" h="775779">
                <a:moveTo>
                  <a:pt x="359035" y="321001"/>
                </a:moveTo>
                <a:lnTo>
                  <a:pt x="465402" y="455733"/>
                </a:lnTo>
                <a:lnTo>
                  <a:pt x="465025" y="456599"/>
                </a:lnTo>
                <a:lnTo>
                  <a:pt x="717009" y="775779"/>
                </a:lnTo>
                <a:lnTo>
                  <a:pt x="0" y="775779"/>
                </a:lnTo>
                <a:close/>
                <a:moveTo>
                  <a:pt x="663897" y="0"/>
                </a:moveTo>
                <a:lnTo>
                  <a:pt x="1001788" y="775779"/>
                </a:lnTo>
                <a:lnTo>
                  <a:pt x="718070" y="775779"/>
                </a:lnTo>
                <a:lnTo>
                  <a:pt x="465402" y="455733"/>
                </a:lnTo>
                <a:close/>
              </a:path>
            </a:pathLst>
          </a:custGeom>
          <a:ln w="12700">
            <a:gradFill flip="none" rotWithShape="1">
              <a:gsLst>
                <a:gs pos="0">
                  <a:srgbClr val="2A458C">
                    <a:lumMod val="91000"/>
                  </a:srgbClr>
                </a:gs>
                <a:gs pos="35000">
                  <a:srgbClr val="2A458C">
                    <a:lumMod val="100000"/>
                    <a:alpha val="94000"/>
                  </a:srgbClr>
                </a:gs>
                <a:gs pos="67000">
                  <a:srgbClr val="2A458C">
                    <a:lumMod val="91000"/>
                    <a:lumOff val="9000"/>
                    <a:alpha val="91000"/>
                  </a:srgbClr>
                </a:gs>
                <a:gs pos="100000">
                  <a:srgbClr val="2A458C">
                    <a:lumMod val="81000"/>
                    <a:lumOff val="19000"/>
                    <a:alpha val="8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0BE70B7-998A-4879-8B71-F662BC36A019}"/>
              </a:ext>
            </a:extLst>
          </p:cNvPr>
          <p:cNvCxnSpPr>
            <a:cxnSpLocks/>
          </p:cNvCxnSpPr>
          <p:nvPr userDrawn="1"/>
        </p:nvCxnSpPr>
        <p:spPr>
          <a:xfrm>
            <a:off x="3975100" y="6286500"/>
            <a:ext cx="6858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47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FDE1778A-941B-4836-99E3-BD0660A7A7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r="28469" b="9828"/>
          <a:stretch/>
        </p:blipFill>
        <p:spPr>
          <a:xfrm>
            <a:off x="3454400" y="0"/>
            <a:ext cx="87376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E45546F-E6AD-4568-9FFB-E15216EFF99A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40000">
                <a:srgbClr val="FFFFFF">
                  <a:alpha val="94000"/>
                </a:srgbClr>
              </a:gs>
              <a:gs pos="30000">
                <a:schemeClr val="bg1">
                  <a:alpha val="91000"/>
                </a:schemeClr>
              </a:gs>
              <a:gs pos="20000">
                <a:schemeClr val="bg1">
                  <a:alpha val="81000"/>
                </a:schemeClr>
              </a:gs>
              <a:gs pos="10000">
                <a:schemeClr val="bg1">
                  <a:alpha val="71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xmlns="" id="{7169109A-547F-40A6-9BB9-67A4ED604799}"/>
              </a:ext>
            </a:extLst>
          </p:cNvPr>
          <p:cNvSpPr/>
          <p:nvPr userDrawn="1"/>
        </p:nvSpPr>
        <p:spPr bwMode="auto">
          <a:xfrm>
            <a:off x="6797881" y="-304231"/>
            <a:ext cx="7437108" cy="744220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C4CBCC6-C7E7-4A6C-850A-72BED71D228A}"/>
              </a:ext>
            </a:extLst>
          </p:cNvPr>
          <p:cNvGrpSpPr/>
          <p:nvPr userDrawn="1"/>
        </p:nvGrpSpPr>
        <p:grpSpPr>
          <a:xfrm>
            <a:off x="1138202" y="609600"/>
            <a:ext cx="1362526" cy="454778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12" name="íśļîde">
              <a:extLst>
                <a:ext uri="{FF2B5EF4-FFF2-40B4-BE49-F238E27FC236}">
                  <a16:creationId xmlns:a16="http://schemas.microsoft.com/office/drawing/2014/main" xmlns="" id="{25ED2035-C9E1-48CC-A027-6FED374F6BFF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ECFE98C-4AC4-4AC7-99C0-650C71E01378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4" name="iṩḻíḍé">
                <a:extLst>
                  <a:ext uri="{FF2B5EF4-FFF2-40B4-BE49-F238E27FC236}">
                    <a16:creationId xmlns:a16="http://schemas.microsoft.com/office/drawing/2014/main" xmlns="" id="{C100608C-D880-4A74-A79B-B4795AD2A708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6" name="íṧļíďê">
                  <a:extLst>
                    <a:ext uri="{FF2B5EF4-FFF2-40B4-BE49-F238E27FC236}">
                      <a16:creationId xmlns:a16="http://schemas.microsoft.com/office/drawing/2014/main" xmlns="" id="{CC98E0C3-C392-40EE-BDB5-5FACD3AB187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î$ļïḋé">
                  <a:extLst>
                    <a:ext uri="{FF2B5EF4-FFF2-40B4-BE49-F238E27FC236}">
                      <a16:creationId xmlns:a16="http://schemas.microsoft.com/office/drawing/2014/main" xmlns="" id="{8A24E14F-B899-4953-B5B2-089ECA8D6705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í$1ïḍê">
                  <a:extLst>
                    <a:ext uri="{FF2B5EF4-FFF2-40B4-BE49-F238E27FC236}">
                      <a16:creationId xmlns:a16="http://schemas.microsoft.com/office/drawing/2014/main" xmlns="" id="{C27473F2-2FA8-4ED1-8B7D-A881178E065F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íṥľidè">
                  <a:extLst>
                    <a:ext uri="{FF2B5EF4-FFF2-40B4-BE49-F238E27FC236}">
                      <a16:creationId xmlns:a16="http://schemas.microsoft.com/office/drawing/2014/main" xmlns="" id="{965BFE7B-EF2C-44C3-98C2-D02C32436A09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" name="ï$1ïḋè">
                <a:extLst>
                  <a:ext uri="{FF2B5EF4-FFF2-40B4-BE49-F238E27FC236}">
                    <a16:creationId xmlns:a16="http://schemas.microsoft.com/office/drawing/2014/main" xmlns="" id="{4371D845-5763-4DD2-A0EF-3FD6F4AF9E73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3" name="L 形 22">
            <a:extLst>
              <a:ext uri="{FF2B5EF4-FFF2-40B4-BE49-F238E27FC236}">
                <a16:creationId xmlns:a16="http://schemas.microsoft.com/office/drawing/2014/main" xmlns="" id="{F9E551F4-4CD7-404D-BE07-3CD64A1DF988}"/>
              </a:ext>
            </a:extLst>
          </p:cNvPr>
          <p:cNvSpPr/>
          <p:nvPr userDrawn="1"/>
        </p:nvSpPr>
        <p:spPr>
          <a:xfrm rot="13500000">
            <a:off x="1185515" y="6008863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L 形 23">
            <a:extLst>
              <a:ext uri="{FF2B5EF4-FFF2-40B4-BE49-F238E27FC236}">
                <a16:creationId xmlns:a16="http://schemas.microsoft.com/office/drawing/2014/main" xmlns="" id="{7827EF6B-5459-4FB8-8792-82A5410B27C2}"/>
              </a:ext>
            </a:extLst>
          </p:cNvPr>
          <p:cNvSpPr/>
          <p:nvPr userDrawn="1"/>
        </p:nvSpPr>
        <p:spPr>
          <a:xfrm rot="13500000">
            <a:off x="1339636" y="6008863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L 形 24">
            <a:extLst>
              <a:ext uri="{FF2B5EF4-FFF2-40B4-BE49-F238E27FC236}">
                <a16:creationId xmlns:a16="http://schemas.microsoft.com/office/drawing/2014/main" xmlns="" id="{9BC440FB-964B-4ADA-AEFC-795A06276F21}"/>
              </a:ext>
            </a:extLst>
          </p:cNvPr>
          <p:cNvSpPr/>
          <p:nvPr userDrawn="1"/>
        </p:nvSpPr>
        <p:spPr>
          <a:xfrm rot="13500000">
            <a:off x="1493758" y="6008864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xmlns="" id="{AD745904-C644-460A-AB7E-64DD5A55F04D}"/>
              </a:ext>
            </a:extLst>
          </p:cNvPr>
          <p:cNvSpPr/>
          <p:nvPr userDrawn="1"/>
        </p:nvSpPr>
        <p:spPr>
          <a:xfrm rot="13500000">
            <a:off x="1031988" y="6007426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4C10DE3-032A-4216-A13E-CFE2F6CCB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2795" y="439561"/>
            <a:ext cx="796516" cy="775782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E09E3CFE-B166-421B-8FD8-510120EFBF7C}"/>
              </a:ext>
            </a:extLst>
          </p:cNvPr>
          <p:cNvSpPr/>
          <p:nvPr userDrawn="1"/>
        </p:nvSpPr>
        <p:spPr>
          <a:xfrm>
            <a:off x="10276423" y="5630983"/>
            <a:ext cx="814330" cy="630614"/>
          </a:xfrm>
          <a:custGeom>
            <a:avLst/>
            <a:gdLst>
              <a:gd name="connsiteX0" fmla="*/ 359035 w 1001788"/>
              <a:gd name="connsiteY0" fmla="*/ 321001 h 775779"/>
              <a:gd name="connsiteX1" fmla="*/ 465402 w 1001788"/>
              <a:gd name="connsiteY1" fmla="*/ 455733 h 775779"/>
              <a:gd name="connsiteX2" fmla="*/ 465025 w 1001788"/>
              <a:gd name="connsiteY2" fmla="*/ 456599 h 775779"/>
              <a:gd name="connsiteX3" fmla="*/ 717009 w 1001788"/>
              <a:gd name="connsiteY3" fmla="*/ 775779 h 775779"/>
              <a:gd name="connsiteX4" fmla="*/ 0 w 1001788"/>
              <a:gd name="connsiteY4" fmla="*/ 775779 h 775779"/>
              <a:gd name="connsiteX5" fmla="*/ 663897 w 1001788"/>
              <a:gd name="connsiteY5" fmla="*/ 0 h 775779"/>
              <a:gd name="connsiteX6" fmla="*/ 1001788 w 1001788"/>
              <a:gd name="connsiteY6" fmla="*/ 775779 h 775779"/>
              <a:gd name="connsiteX7" fmla="*/ 718070 w 1001788"/>
              <a:gd name="connsiteY7" fmla="*/ 775779 h 775779"/>
              <a:gd name="connsiteX8" fmla="*/ 465402 w 1001788"/>
              <a:gd name="connsiteY8" fmla="*/ 455733 h 77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1788" h="775779">
                <a:moveTo>
                  <a:pt x="359035" y="321001"/>
                </a:moveTo>
                <a:lnTo>
                  <a:pt x="465402" y="455733"/>
                </a:lnTo>
                <a:lnTo>
                  <a:pt x="465025" y="456599"/>
                </a:lnTo>
                <a:lnTo>
                  <a:pt x="717009" y="775779"/>
                </a:lnTo>
                <a:lnTo>
                  <a:pt x="0" y="775779"/>
                </a:lnTo>
                <a:close/>
                <a:moveTo>
                  <a:pt x="663897" y="0"/>
                </a:moveTo>
                <a:lnTo>
                  <a:pt x="1001788" y="775779"/>
                </a:lnTo>
                <a:lnTo>
                  <a:pt x="718070" y="775779"/>
                </a:lnTo>
                <a:lnTo>
                  <a:pt x="465402" y="455733"/>
                </a:lnTo>
                <a:close/>
              </a:path>
            </a:pathLst>
          </a:custGeom>
          <a:ln w="12700">
            <a:gradFill flip="none" rotWithShape="1">
              <a:gsLst>
                <a:gs pos="0">
                  <a:srgbClr val="2A458C">
                    <a:lumMod val="91000"/>
                  </a:srgbClr>
                </a:gs>
                <a:gs pos="35000">
                  <a:srgbClr val="2A458C">
                    <a:lumMod val="100000"/>
                    <a:alpha val="94000"/>
                  </a:srgbClr>
                </a:gs>
                <a:gs pos="67000">
                  <a:srgbClr val="2A458C">
                    <a:lumMod val="91000"/>
                    <a:lumOff val="9000"/>
                    <a:alpha val="91000"/>
                  </a:srgbClr>
                </a:gs>
                <a:gs pos="100000">
                  <a:srgbClr val="2A458C">
                    <a:lumMod val="81000"/>
                    <a:lumOff val="19000"/>
                    <a:alpha val="8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占位符 45">
            <a:extLst>
              <a:ext uri="{FF2B5EF4-FFF2-40B4-BE49-F238E27FC236}">
                <a16:creationId xmlns:a16="http://schemas.microsoft.com/office/drawing/2014/main" xmlns="" id="{F8E7B4CF-37AE-461C-8A99-95A7BDC66D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0415" y="5985276"/>
            <a:ext cx="703112" cy="313932"/>
          </a:xfrm>
          <a:noFill/>
        </p:spPr>
        <p:txBody>
          <a:bodyPr wrap="square" rtlCol="0">
            <a:spAutoFit/>
          </a:bodyPr>
          <a:lstStyle>
            <a:lvl1pPr marL="0" indent="0" algn="ctr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31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F434C8D0-1D44-4376-8FF2-AF064E74C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C64F2F-CDAC-4050-88B5-7E886CDCB76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38652AC-6228-4D1F-AD58-B4E1A1134540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29" name="íśļîde">
              <a:extLst>
                <a:ext uri="{FF2B5EF4-FFF2-40B4-BE49-F238E27FC236}">
                  <a16:creationId xmlns:a16="http://schemas.microsoft.com/office/drawing/2014/main" xmlns="" id="{E0D83A95-F7B4-423C-A946-BAD1EB976EFA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743FC841-22F3-4E3A-8ECA-FD95B07E4709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31" name="iṩḻíḍé">
                <a:extLst>
                  <a:ext uri="{FF2B5EF4-FFF2-40B4-BE49-F238E27FC236}">
                    <a16:creationId xmlns:a16="http://schemas.microsoft.com/office/drawing/2014/main" xmlns="" id="{45E0F032-B2F1-4C4C-B3A7-28A94817C847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33" name="íṧļíďê">
                  <a:extLst>
                    <a:ext uri="{FF2B5EF4-FFF2-40B4-BE49-F238E27FC236}">
                      <a16:creationId xmlns:a16="http://schemas.microsoft.com/office/drawing/2014/main" xmlns="" id="{44C70E52-8019-4F72-B277-14B70F8B4DDD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î$ļïḋé">
                  <a:extLst>
                    <a:ext uri="{FF2B5EF4-FFF2-40B4-BE49-F238E27FC236}">
                      <a16:creationId xmlns:a16="http://schemas.microsoft.com/office/drawing/2014/main" xmlns="" id="{D0275C0F-866D-4FB9-8B8E-96D036C46AD0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í$1ïḍê">
                  <a:extLst>
                    <a:ext uri="{FF2B5EF4-FFF2-40B4-BE49-F238E27FC236}">
                      <a16:creationId xmlns:a16="http://schemas.microsoft.com/office/drawing/2014/main" xmlns="" id="{3C84DA29-30DF-4FA5-B01B-BEB358694824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íṥľidè">
                  <a:extLst>
                    <a:ext uri="{FF2B5EF4-FFF2-40B4-BE49-F238E27FC236}">
                      <a16:creationId xmlns:a16="http://schemas.microsoft.com/office/drawing/2014/main" xmlns="" id="{228FBC08-DF1D-4CC2-A02F-5ACB4A434B7B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2" name="ï$1ïḋè">
                <a:extLst>
                  <a:ext uri="{FF2B5EF4-FFF2-40B4-BE49-F238E27FC236}">
                    <a16:creationId xmlns:a16="http://schemas.microsoft.com/office/drawing/2014/main" xmlns="" id="{4BD62EBB-8BF0-4624-A8AA-8741D383927C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2D92E1DE-D083-405C-854B-74FF812129BE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直角三角形 38">
            <a:extLst>
              <a:ext uri="{FF2B5EF4-FFF2-40B4-BE49-F238E27FC236}">
                <a16:creationId xmlns:a16="http://schemas.microsoft.com/office/drawing/2014/main" xmlns="" id="{54BCE400-4DD2-43AF-B62B-072F65ED5604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E248595-8497-4272-81CC-5163498348B9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F6BAFCD2-CF60-4A55-B798-BCF357EBA1F0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占位符 43">
            <a:extLst>
              <a:ext uri="{FF2B5EF4-FFF2-40B4-BE49-F238E27FC236}">
                <a16:creationId xmlns:a16="http://schemas.microsoft.com/office/drawing/2014/main" xmlns="" id="{551D73B4-EE71-4780-9BBA-4D655E5FE8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xmlns="" id="{B7263BC6-DD61-4366-A456-B02B6CCCA7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711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照片, 不同, 展示, 色彩绚丽的&#10;&#10;自动生成的说明">
            <a:extLst>
              <a:ext uri="{FF2B5EF4-FFF2-40B4-BE49-F238E27FC236}">
                <a16:creationId xmlns:a16="http://schemas.microsoft.com/office/drawing/2014/main" xmlns="" id="{0D77A0A4-0FB6-474F-AC18-9A1774D35A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5" b="14761"/>
          <a:stretch/>
        </p:blipFill>
        <p:spPr>
          <a:xfrm>
            <a:off x="0" y="0"/>
            <a:ext cx="12192000" cy="688492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5675A47-3413-4AB1-A8EA-C0B6932E11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7000"/>
                </a:schemeClr>
              </a:gs>
              <a:gs pos="73000">
                <a:schemeClr val="bg1">
                  <a:alpha val="70000"/>
                </a:schemeClr>
              </a:gs>
              <a:gs pos="58000">
                <a:schemeClr val="bg1">
                  <a:alpha val="74000"/>
                </a:schemeClr>
              </a:gs>
              <a:gs pos="43000">
                <a:schemeClr val="bg1">
                  <a:alpha val="84000"/>
                </a:schemeClr>
              </a:gs>
              <a:gs pos="14000">
                <a:schemeClr val="bg1">
                  <a:alpha val="94000"/>
                </a:schemeClr>
              </a:gs>
              <a:gs pos="29000">
                <a:schemeClr val="bg1">
                  <a:alpha val="91000"/>
                </a:schemeClr>
              </a:gs>
              <a:gs pos="87000">
                <a:schemeClr val="bg1">
                  <a:alpha val="60000"/>
                </a:schemeClr>
              </a:gs>
              <a:gs pos="100000">
                <a:schemeClr val="bg1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xmlns="" id="{BCA7CF14-25E9-4E35-83EA-587BAF4C8935}"/>
              </a:ext>
            </a:extLst>
          </p:cNvPr>
          <p:cNvSpPr/>
          <p:nvPr userDrawn="1"/>
        </p:nvSpPr>
        <p:spPr bwMode="auto">
          <a:xfrm>
            <a:off x="2659635" y="0"/>
            <a:ext cx="6880216" cy="6884924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9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99DE0B8C-0035-4168-8A6E-F63539C81A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1400" y="2347732"/>
            <a:ext cx="5054600" cy="1754326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smtClean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/>
            <a:r>
              <a:rPr lang="zh-CN" altLang="en-US" dirty="0"/>
              <a:t>在这里输入你的内容即可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A8DF2160-3585-4F78-8D55-F1F48376EF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5000" y="4245539"/>
            <a:ext cx="3360616" cy="369332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000" spc="800" smtClean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/>
            <a:r>
              <a:rPr lang="zh-CN" altLang="en-US" dirty="0"/>
              <a:t>这里是补充内容</a:t>
            </a:r>
          </a:p>
        </p:txBody>
      </p:sp>
    </p:spTree>
    <p:extLst>
      <p:ext uri="{BB962C8B-B14F-4D97-AF65-F5344CB8AC3E}">
        <p14:creationId xmlns:p14="http://schemas.microsoft.com/office/powerpoint/2010/main" val="37857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混排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7520C1A9-0748-45CB-821E-155E2023B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30F52BE-3CF2-4E75-A2C2-D65F1853E378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图片占位符 66">
            <a:extLst>
              <a:ext uri="{FF2B5EF4-FFF2-40B4-BE49-F238E27FC236}">
                <a16:creationId xmlns:a16="http://schemas.microsoft.com/office/drawing/2014/main" xmlns="" id="{B40F170F-4160-45CC-9A86-02B1F1A3C1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0997" y="1838325"/>
            <a:ext cx="4545720" cy="3030538"/>
          </a:xfrm>
          <a:ln w="38100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04C908C-8828-4CFF-B56E-34B4E5F4C59F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5" name="íśļîde">
              <a:extLst>
                <a:ext uri="{FF2B5EF4-FFF2-40B4-BE49-F238E27FC236}">
                  <a16:creationId xmlns:a16="http://schemas.microsoft.com/office/drawing/2014/main" xmlns="" id="{324479EB-D264-4F7B-BEB5-CBA89C80851D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128A7C8-D4E4-4BBE-BF4B-529A4D81D934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7" name="iṩḻíḍé">
                <a:extLst>
                  <a:ext uri="{FF2B5EF4-FFF2-40B4-BE49-F238E27FC236}">
                    <a16:creationId xmlns:a16="http://schemas.microsoft.com/office/drawing/2014/main" xmlns="" id="{FF8CE4F6-8835-4A7C-B220-54BC4498205C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9" name="íṧļíďê">
                  <a:extLst>
                    <a:ext uri="{FF2B5EF4-FFF2-40B4-BE49-F238E27FC236}">
                      <a16:creationId xmlns:a16="http://schemas.microsoft.com/office/drawing/2014/main" xmlns="" id="{E5502CD0-6EC6-4076-B351-2A795F2FF22D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î$ļïḋé">
                  <a:extLst>
                    <a:ext uri="{FF2B5EF4-FFF2-40B4-BE49-F238E27FC236}">
                      <a16:creationId xmlns:a16="http://schemas.microsoft.com/office/drawing/2014/main" xmlns="" id="{98FE42F0-0865-42FD-A555-E93915EFA84F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í$1ïḍê">
                  <a:extLst>
                    <a:ext uri="{FF2B5EF4-FFF2-40B4-BE49-F238E27FC236}">
                      <a16:creationId xmlns:a16="http://schemas.microsoft.com/office/drawing/2014/main" xmlns="" id="{AF5578C5-B39C-4223-8FDF-98A2DECB6881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íṥľidè">
                  <a:extLst>
                    <a:ext uri="{FF2B5EF4-FFF2-40B4-BE49-F238E27FC236}">
                      <a16:creationId xmlns:a16="http://schemas.microsoft.com/office/drawing/2014/main" xmlns="" id="{B4503355-5C0A-415F-8B4D-8D0DA5562978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ï$1ïḋè">
                <a:extLst>
                  <a:ext uri="{FF2B5EF4-FFF2-40B4-BE49-F238E27FC236}">
                    <a16:creationId xmlns:a16="http://schemas.microsoft.com/office/drawing/2014/main" xmlns="" id="{2656D7A9-2F2F-439F-9300-68D66F352122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DD0D005-4CE2-4B1F-B9CA-247EBF74E77B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占位符 45">
            <a:extLst>
              <a:ext uri="{FF2B5EF4-FFF2-40B4-BE49-F238E27FC236}">
                <a16:creationId xmlns:a16="http://schemas.microsoft.com/office/drawing/2014/main" xmlns="" id="{43292BE8-2B4A-4161-B39D-FEC60D95B1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93FB9CF2-6318-4186-847D-3005563A02D5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EA991355-B05C-4B33-8503-C8F124E18D2A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05367C9-DD59-4434-9FBE-66B8A70C926C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43">
            <a:extLst>
              <a:ext uri="{FF2B5EF4-FFF2-40B4-BE49-F238E27FC236}">
                <a16:creationId xmlns:a16="http://schemas.microsoft.com/office/drawing/2014/main" xmlns="" id="{4778F36C-626B-4E2C-9BDD-69FE7A70D3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48745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排版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0F6BA43B-0F58-4BAE-B0F1-99B8EABC1F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16DED19-C946-4D0B-A427-8A0151176492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5070FA4A-C26E-4BA2-9067-74C5397410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5596" y="954088"/>
            <a:ext cx="10728325" cy="2768600"/>
          </a:xfrm>
          <a:ln w="38100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单击图表添加图片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BFFEDEF-812E-4CFF-8F5A-5F93C789A2CD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6" name="íśļîde">
              <a:extLst>
                <a:ext uri="{FF2B5EF4-FFF2-40B4-BE49-F238E27FC236}">
                  <a16:creationId xmlns:a16="http://schemas.microsoft.com/office/drawing/2014/main" xmlns="" id="{4F22F790-A5B0-49E5-B199-2A50E7A3CAB8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BD2BA34-272F-4888-90D7-C17025D5A91F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8" name="iṩḻíḍé">
                <a:extLst>
                  <a:ext uri="{FF2B5EF4-FFF2-40B4-BE49-F238E27FC236}">
                    <a16:creationId xmlns:a16="http://schemas.microsoft.com/office/drawing/2014/main" xmlns="" id="{F7229430-C256-460A-933B-DBCBCD2D869C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0" name="íṧļíďê">
                  <a:extLst>
                    <a:ext uri="{FF2B5EF4-FFF2-40B4-BE49-F238E27FC236}">
                      <a16:creationId xmlns:a16="http://schemas.microsoft.com/office/drawing/2014/main" xmlns="" id="{B1B91BC3-33BA-4AA9-8978-8F5EFCCF6F80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î$ļïḋé">
                  <a:extLst>
                    <a:ext uri="{FF2B5EF4-FFF2-40B4-BE49-F238E27FC236}">
                      <a16:creationId xmlns:a16="http://schemas.microsoft.com/office/drawing/2014/main" xmlns="" id="{D67CC57C-B7DB-492E-BB7E-10B101991AA2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í$1ïḍê">
                  <a:extLst>
                    <a:ext uri="{FF2B5EF4-FFF2-40B4-BE49-F238E27FC236}">
                      <a16:creationId xmlns:a16="http://schemas.microsoft.com/office/drawing/2014/main" xmlns="" id="{F2475FEA-6C34-4CF3-9C50-F38377D68BB6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íṥľidè">
                  <a:extLst>
                    <a:ext uri="{FF2B5EF4-FFF2-40B4-BE49-F238E27FC236}">
                      <a16:creationId xmlns:a16="http://schemas.microsoft.com/office/drawing/2014/main" xmlns="" id="{AEBFB3A1-2DF2-4D07-AA23-48A0D34E47A3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" name="ï$1ïḋè">
                <a:extLst>
                  <a:ext uri="{FF2B5EF4-FFF2-40B4-BE49-F238E27FC236}">
                    <a16:creationId xmlns:a16="http://schemas.microsoft.com/office/drawing/2014/main" xmlns="" id="{FFF1A2B8-A9D0-40BF-9324-D34B09D13C18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30708A6B-07D8-448D-929A-CAFAB5DBDDAA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45">
            <a:extLst>
              <a:ext uri="{FF2B5EF4-FFF2-40B4-BE49-F238E27FC236}">
                <a16:creationId xmlns:a16="http://schemas.microsoft.com/office/drawing/2014/main" xmlns="" id="{EE0151D4-BC35-46A3-BB82-60EC5CCB9C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xmlns="" id="{530325F2-1979-48B6-A804-4D4F607E4690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6F76AF33-F7C5-4989-851F-6CE14CD6BBDD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846D9C2-6266-4EF9-A33E-39BE653942C0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43">
            <a:extLst>
              <a:ext uri="{FF2B5EF4-FFF2-40B4-BE49-F238E27FC236}">
                <a16:creationId xmlns:a16="http://schemas.microsoft.com/office/drawing/2014/main" xmlns="" id="{05899BFB-6A91-460E-BAF2-F03EC68731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346024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排版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9EE8CA99-79C6-4C67-89DE-E9AF541373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4DBE623-004F-427E-81AF-BAAACAA16EA4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15929B95-C321-49E7-B448-0563FF4003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779" y="1089025"/>
            <a:ext cx="3132137" cy="40401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xmlns="" id="{285E5F9B-ACEA-4F83-95F8-078F67D009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2218" y="1089025"/>
            <a:ext cx="3132137" cy="40401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066080B-7392-4589-AED5-EC07AE101C0D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7" name="íśļîde">
              <a:extLst>
                <a:ext uri="{FF2B5EF4-FFF2-40B4-BE49-F238E27FC236}">
                  <a16:creationId xmlns:a16="http://schemas.microsoft.com/office/drawing/2014/main" xmlns="" id="{B14078A3-5F77-4087-9F6C-5DBE006CE33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1EA1C86-F6C3-4EF4-8086-E7346F8224EE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9" name="iṩḻíḍé">
                <a:extLst>
                  <a:ext uri="{FF2B5EF4-FFF2-40B4-BE49-F238E27FC236}">
                    <a16:creationId xmlns:a16="http://schemas.microsoft.com/office/drawing/2014/main" xmlns="" id="{58056190-3EC5-46BF-9591-A531B6EFFC7E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3" name="íṧļíďê">
                  <a:extLst>
                    <a:ext uri="{FF2B5EF4-FFF2-40B4-BE49-F238E27FC236}">
                      <a16:creationId xmlns:a16="http://schemas.microsoft.com/office/drawing/2014/main" xmlns="" id="{C4618270-2C43-48D8-9EC2-F882F3A6AC6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î$ļïḋé">
                  <a:extLst>
                    <a:ext uri="{FF2B5EF4-FFF2-40B4-BE49-F238E27FC236}">
                      <a16:creationId xmlns:a16="http://schemas.microsoft.com/office/drawing/2014/main" xmlns="" id="{DEF648FA-375B-4CF0-9D04-DCA434B196C5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í$1ïḍê">
                  <a:extLst>
                    <a:ext uri="{FF2B5EF4-FFF2-40B4-BE49-F238E27FC236}">
                      <a16:creationId xmlns:a16="http://schemas.microsoft.com/office/drawing/2014/main" xmlns="" id="{D8527B05-B552-4BB6-9E73-A5D046FAF8EB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íṥľidè">
                  <a:extLst>
                    <a:ext uri="{FF2B5EF4-FFF2-40B4-BE49-F238E27FC236}">
                      <a16:creationId xmlns:a16="http://schemas.microsoft.com/office/drawing/2014/main" xmlns="" id="{778B0542-B371-4E39-901E-7246EDA60945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" name="ï$1ïḋè">
                <a:extLst>
                  <a:ext uri="{FF2B5EF4-FFF2-40B4-BE49-F238E27FC236}">
                    <a16:creationId xmlns:a16="http://schemas.microsoft.com/office/drawing/2014/main" xmlns="" id="{382FB897-2184-4BC0-9D94-60F8E5DF6853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9B86090-0E14-4A93-8B09-8852C67DBB9C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45">
            <a:extLst>
              <a:ext uri="{FF2B5EF4-FFF2-40B4-BE49-F238E27FC236}">
                <a16:creationId xmlns:a16="http://schemas.microsoft.com/office/drawing/2014/main" xmlns="" id="{52456E52-C943-4AA7-B618-FC0E3C4A1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xmlns="" id="{A1A14E13-E3A7-4D77-A8E6-BFE21E5441F1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C90EA222-9AAA-4CBF-B29D-709B7AB684D9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F2D7CCE-9667-4714-A61D-4EB66294178E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43">
            <a:extLst>
              <a:ext uri="{FF2B5EF4-FFF2-40B4-BE49-F238E27FC236}">
                <a16:creationId xmlns:a16="http://schemas.microsoft.com/office/drawing/2014/main" xmlns="" id="{90521FE4-51AF-4D8A-A86F-945D7DB9D6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1678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064F7C8A-3288-4D96-818E-AC4BDBD5F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D1E450-E368-4DF5-8776-084CA19FC8F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B4DDC80C-24B7-46FD-999E-0EECB440FB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34288" y="954088"/>
            <a:ext cx="3038475" cy="4557712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5" name="图片占位符 13">
            <a:extLst>
              <a:ext uri="{FF2B5EF4-FFF2-40B4-BE49-F238E27FC236}">
                <a16:creationId xmlns:a16="http://schemas.microsoft.com/office/drawing/2014/main" xmlns="" id="{81F0B22C-C78D-41E8-B520-426FE502FE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83760" y="3799840"/>
            <a:ext cx="2560320" cy="1717040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6" name="图片占位符 13">
            <a:extLst>
              <a:ext uri="{FF2B5EF4-FFF2-40B4-BE49-F238E27FC236}">
                <a16:creationId xmlns:a16="http://schemas.microsoft.com/office/drawing/2014/main" xmlns="" id="{8C754475-9613-4A87-9B87-A44C62242A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19236" y="3799840"/>
            <a:ext cx="2790489" cy="1717040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9B95BFE-F5F8-4FB3-AD3D-3A143B806EDA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8" name="íśļîde">
              <a:extLst>
                <a:ext uri="{FF2B5EF4-FFF2-40B4-BE49-F238E27FC236}">
                  <a16:creationId xmlns:a16="http://schemas.microsoft.com/office/drawing/2014/main" xmlns="" id="{42DC032A-D9EF-440D-8B3D-E42A2D09926A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65E6498-2F56-4FB7-A4AC-F9431C0CE2DD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0" name="iṩḻíḍé">
                <a:extLst>
                  <a:ext uri="{FF2B5EF4-FFF2-40B4-BE49-F238E27FC236}">
                    <a16:creationId xmlns:a16="http://schemas.microsoft.com/office/drawing/2014/main" xmlns="" id="{61B9F51E-EDA6-4256-A50B-AFC0B014E325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2" name="íṧļíďê">
                  <a:extLst>
                    <a:ext uri="{FF2B5EF4-FFF2-40B4-BE49-F238E27FC236}">
                      <a16:creationId xmlns:a16="http://schemas.microsoft.com/office/drawing/2014/main" xmlns="" id="{B5A4DD9A-01FC-41B8-A3CD-31F35C5F4A8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î$ļïḋé">
                  <a:extLst>
                    <a:ext uri="{FF2B5EF4-FFF2-40B4-BE49-F238E27FC236}">
                      <a16:creationId xmlns:a16="http://schemas.microsoft.com/office/drawing/2014/main" xmlns="" id="{40C79F71-C03C-4A0A-BE26-38C78F7F4E7C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í$1ïḍê">
                  <a:extLst>
                    <a:ext uri="{FF2B5EF4-FFF2-40B4-BE49-F238E27FC236}">
                      <a16:creationId xmlns:a16="http://schemas.microsoft.com/office/drawing/2014/main" xmlns="" id="{7B174FB6-0B0B-46A7-B0F8-CF1197B82A28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íṥľidè">
                  <a:extLst>
                    <a:ext uri="{FF2B5EF4-FFF2-40B4-BE49-F238E27FC236}">
                      <a16:creationId xmlns:a16="http://schemas.microsoft.com/office/drawing/2014/main" xmlns="" id="{8040DD89-F125-45A3-B233-A8BD96C2E817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ï$1ïḋè">
                <a:extLst>
                  <a:ext uri="{FF2B5EF4-FFF2-40B4-BE49-F238E27FC236}">
                    <a16:creationId xmlns:a16="http://schemas.microsoft.com/office/drawing/2014/main" xmlns="" id="{40B60FB8-F4E5-48A3-AA3E-57865A127DFA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C1093B4-F3FD-4A19-924D-F3795B5BE3D6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45">
            <a:extLst>
              <a:ext uri="{FF2B5EF4-FFF2-40B4-BE49-F238E27FC236}">
                <a16:creationId xmlns:a16="http://schemas.microsoft.com/office/drawing/2014/main" xmlns="" id="{1307B3B4-900D-41A9-B6C2-7FC6C3CF14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xmlns="" id="{9A70F15D-0C29-4164-8807-39A7223E8A1C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6D7ABD26-4DCE-47C7-8E83-DC794B8EAFE4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C582E24A-55CC-4453-B8EF-0CEE1C35EA44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占位符 43">
            <a:extLst>
              <a:ext uri="{FF2B5EF4-FFF2-40B4-BE49-F238E27FC236}">
                <a16:creationId xmlns:a16="http://schemas.microsoft.com/office/drawing/2014/main" xmlns="" id="{1444894E-3B4F-4D7F-9723-B27524B41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5000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5A7C2F9-52D0-4CA5-83C5-5180DD751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6604831-3D53-4F0E-8140-E8D04A597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D75C17-895C-473B-A378-AAA45AC62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5E46A-A360-4919-8893-6AB7BD62AF01}" type="datetime1">
              <a:rPr lang="zh-CN" altLang="en-US" smtClean="0"/>
              <a:t>2019/5/18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B64C23-2DF8-41A7-B61A-A594F7846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13F30E5-BA78-4F55-9985-F2402729DF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BAB35-C1C7-4FB2-9750-4A0415072B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02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58" r:id="rId4"/>
    <p:sldLayoutId id="2147483661" r:id="rId5"/>
    <p:sldLayoutId id="2147483651" r:id="rId6"/>
    <p:sldLayoutId id="2147483650" r:id="rId7"/>
    <p:sldLayoutId id="2147483652" r:id="rId8"/>
    <p:sldLayoutId id="2147483653" r:id="rId9"/>
    <p:sldLayoutId id="2147483657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719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13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3.svg"/><Relationship Id="rId4" Type="http://schemas.openxmlformats.org/officeDocument/2006/relationships/image" Target="../media/image21.png"/><Relationship Id="rId9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7804B92-545B-4B0E-B40B-432FD235D7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1000"/>
          </a:blip>
          <a:stretch>
            <a:fillRect/>
          </a:stretch>
        </p:blipFill>
        <p:spPr>
          <a:xfrm>
            <a:off x="5693881" y="5521892"/>
            <a:ext cx="796516" cy="7757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1D968AD-2435-4E6B-968F-AEC4D5827328}"/>
              </a:ext>
            </a:extLst>
          </p:cNvPr>
          <p:cNvGrpSpPr/>
          <p:nvPr/>
        </p:nvGrpSpPr>
        <p:grpSpPr>
          <a:xfrm>
            <a:off x="5405780" y="1276615"/>
            <a:ext cx="1362526" cy="454778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8" name="íśļîde">
              <a:extLst>
                <a:ext uri="{FF2B5EF4-FFF2-40B4-BE49-F238E27FC236}">
                  <a16:creationId xmlns:a16="http://schemas.microsoft.com/office/drawing/2014/main" xmlns="" id="{16236B8C-5E9F-4D1C-AD09-17423F760D5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AA4EA9D-1BF4-41AA-BA81-15F3CDF76C07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0" name="iṩḻíḍé">
                <a:extLst>
                  <a:ext uri="{FF2B5EF4-FFF2-40B4-BE49-F238E27FC236}">
                    <a16:creationId xmlns:a16="http://schemas.microsoft.com/office/drawing/2014/main" xmlns="" id="{226282BF-60CB-45E9-80CC-E9ADEE1B9994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2" name="íṧļíďê">
                  <a:extLst>
                    <a:ext uri="{FF2B5EF4-FFF2-40B4-BE49-F238E27FC236}">
                      <a16:creationId xmlns:a16="http://schemas.microsoft.com/office/drawing/2014/main" xmlns="" id="{2F3DBA34-A0F5-4DDA-9414-03DE64B4F891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î$ļïḋé">
                  <a:extLst>
                    <a:ext uri="{FF2B5EF4-FFF2-40B4-BE49-F238E27FC236}">
                      <a16:creationId xmlns:a16="http://schemas.microsoft.com/office/drawing/2014/main" xmlns="" id="{21D5F388-51DA-4B38-9F59-B746A3E7CA61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í$1ïḍê">
                  <a:extLst>
                    <a:ext uri="{FF2B5EF4-FFF2-40B4-BE49-F238E27FC236}">
                      <a16:creationId xmlns:a16="http://schemas.microsoft.com/office/drawing/2014/main" xmlns="" id="{6AD22413-DCC4-4B2D-BDFC-F1DEE19CB920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íṥľidè">
                  <a:extLst>
                    <a:ext uri="{FF2B5EF4-FFF2-40B4-BE49-F238E27FC236}">
                      <a16:creationId xmlns:a16="http://schemas.microsoft.com/office/drawing/2014/main" xmlns="" id="{B1744F4E-9E46-424E-AC61-001BE5C218E1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ï$1ïḋè">
                <a:extLst>
                  <a:ext uri="{FF2B5EF4-FFF2-40B4-BE49-F238E27FC236}">
                    <a16:creationId xmlns:a16="http://schemas.microsoft.com/office/drawing/2014/main" xmlns="" id="{2677CD94-AAF2-4D8D-A42D-4828AD975334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DB03187-52A1-4B82-B2A1-7A9B5ECBB885}"/>
              </a:ext>
            </a:extLst>
          </p:cNvPr>
          <p:cNvSpPr/>
          <p:nvPr/>
        </p:nvSpPr>
        <p:spPr>
          <a:xfrm>
            <a:off x="1993900" y="3676454"/>
            <a:ext cx="8204200" cy="4571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4CABED4-D359-4818-A56A-08362C6B2F83}"/>
              </a:ext>
            </a:extLst>
          </p:cNvPr>
          <p:cNvCxnSpPr/>
          <p:nvPr/>
        </p:nvCxnSpPr>
        <p:spPr>
          <a:xfrm>
            <a:off x="2059889" y="2641860"/>
            <a:ext cx="80645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3FA94C-709B-4D08-B127-B2E0CF400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东北大学印象东大模板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7D50B9A4-F0DE-4CAF-B536-FBF45D254B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汇报人：焱圣</a:t>
            </a:r>
            <a:endParaRPr lang="en-US" altLang="zh-CN" dirty="0"/>
          </a:p>
          <a:p>
            <a:r>
              <a:rPr lang="en-US" altLang="zh-CN" dirty="0" err="1"/>
              <a:t>xxxx.xx.xx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803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7CD89BA-10F1-4585-9AD9-6425F109FBDA}"/>
              </a:ext>
            </a:extLst>
          </p:cNvPr>
          <p:cNvSpPr/>
          <p:nvPr/>
        </p:nvSpPr>
        <p:spPr>
          <a:xfrm>
            <a:off x="6409514" y="865220"/>
            <a:ext cx="673100" cy="673100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2D0C36-9094-40B5-8E2E-A8F432A4BA63}"/>
              </a:ext>
            </a:extLst>
          </p:cNvPr>
          <p:cNvSpPr/>
          <p:nvPr/>
        </p:nvSpPr>
        <p:spPr>
          <a:xfrm>
            <a:off x="812800" y="944563"/>
            <a:ext cx="4187013" cy="4950927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60C93EB-6514-48FE-8FD9-34F4B892A6F0}"/>
              </a:ext>
            </a:extLst>
          </p:cNvPr>
          <p:cNvSpPr txBox="1"/>
          <p:nvPr/>
        </p:nvSpPr>
        <p:spPr>
          <a:xfrm>
            <a:off x="1440865" y="5057278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56633BDC-F55A-4689-9E6F-5F22ECB2705C}"/>
              </a:ext>
            </a:extLst>
          </p:cNvPr>
          <p:cNvSpPr/>
          <p:nvPr/>
        </p:nvSpPr>
        <p:spPr>
          <a:xfrm>
            <a:off x="1300211" y="5102077"/>
            <a:ext cx="100887" cy="8697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287D84E-ACAC-465F-8C65-B398BF335D1E}"/>
              </a:ext>
            </a:extLst>
          </p:cNvPr>
          <p:cNvSpPr txBox="1"/>
          <p:nvPr/>
        </p:nvSpPr>
        <p:spPr>
          <a:xfrm>
            <a:off x="6671217" y="1161019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58FCC86-62C5-4D0B-8FD1-BC0DAE469C86}"/>
              </a:ext>
            </a:extLst>
          </p:cNvPr>
          <p:cNvSpPr txBox="1"/>
          <p:nvPr/>
        </p:nvSpPr>
        <p:spPr>
          <a:xfrm>
            <a:off x="6669722" y="1891080"/>
            <a:ext cx="4781691" cy="3285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东北大学始建于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日，是一所具有爱国主义光荣传统的大学。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月至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1937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月，著名爱国将领张学良将军兼任校长。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1949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月，在东北大学工学院和理学院（部分）的基础上成立沈阳工学院。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1950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月，定名为东北工学院，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月，复名为东北大学，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月原沈阳黄金学院并入东北大学，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月划转为教育部直属高校。学校是国家首批“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211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工程”和“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985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工程”重点建设的高校，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月，经国务院批准，进入一流大学建设行列。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5FBD1B9-6953-4028-888B-361B52DCE248}"/>
              </a:ext>
            </a:extLst>
          </p:cNvPr>
          <p:cNvSpPr/>
          <p:nvPr/>
        </p:nvSpPr>
        <p:spPr>
          <a:xfrm>
            <a:off x="6669723" y="5653120"/>
            <a:ext cx="47639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8" name="图片占位符 7" descr="图片包含 树, 户外, 天空, 雪花&#10;&#10;自动生成的说明">
            <a:extLst>
              <a:ext uri="{FF2B5EF4-FFF2-40B4-BE49-F238E27FC236}">
                <a16:creationId xmlns:a16="http://schemas.microsoft.com/office/drawing/2014/main" xmlns="" id="{30064699-B172-4EA4-96E5-39FDE82820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r="9"/>
          <a:stretch>
            <a:fillRect/>
          </a:stretch>
        </p:blipFill>
        <p:spPr>
          <a:xfrm>
            <a:off x="1033511" y="1838325"/>
            <a:ext cx="4545720" cy="3030538"/>
          </a:xfrm>
          <a:noFill/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E550B49-8881-47CB-B7CE-25A96F7854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610AC61-9C31-43E6-8BC1-E75926827D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/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52148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建筑物, 户外, 道路, 天空&#10;&#10;自动生成的说明">
            <a:extLst>
              <a:ext uri="{FF2B5EF4-FFF2-40B4-BE49-F238E27FC236}">
                <a16:creationId xmlns:a16="http://schemas.microsoft.com/office/drawing/2014/main" xmlns="" id="{86AF6141-4906-424D-99F1-26714002D0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5" b="29745"/>
          <a:stretch/>
        </p:blipFill>
        <p:spPr>
          <a:xfrm>
            <a:off x="745596" y="839788"/>
            <a:ext cx="10728325" cy="2768600"/>
          </a:xfrm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D91A10B2-1001-48AC-A0F2-C8732F0AFD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8ECFF58-1601-434C-AEA6-2A009FE973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60C93EB-6514-48FE-8FD9-34F4B892A6F0}"/>
              </a:ext>
            </a:extLst>
          </p:cNvPr>
          <p:cNvSpPr txBox="1"/>
          <p:nvPr/>
        </p:nvSpPr>
        <p:spPr>
          <a:xfrm>
            <a:off x="1355951" y="4979458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58FCC86-62C5-4D0B-8FD1-BC0DAE469C86}"/>
              </a:ext>
            </a:extLst>
          </p:cNvPr>
          <p:cNvSpPr txBox="1"/>
          <p:nvPr/>
        </p:nvSpPr>
        <p:spPr>
          <a:xfrm>
            <a:off x="5312469" y="3668904"/>
            <a:ext cx="6324609" cy="15313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东北大学图书馆由三个馆舍组成，总面积达</a:t>
            </a:r>
            <a:r>
              <a:rPr lang="en-US" altLang="zh-CN" dirty="0">
                <a:solidFill>
                  <a:schemeClr val="accent1"/>
                </a:solidFill>
              </a:rPr>
              <a:t>64210</a:t>
            </a:r>
            <a:r>
              <a:rPr lang="zh-CN" altLang="en-US" dirty="0">
                <a:solidFill>
                  <a:schemeClr val="accent1"/>
                </a:solidFill>
              </a:rPr>
              <a:t>平方米。其中南湖校区图书馆</a:t>
            </a:r>
            <a:r>
              <a:rPr lang="en-US" altLang="zh-CN" dirty="0">
                <a:solidFill>
                  <a:schemeClr val="accent1"/>
                </a:solidFill>
              </a:rPr>
              <a:t>1985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16000</a:t>
            </a:r>
            <a:r>
              <a:rPr lang="zh-CN" altLang="en-US" dirty="0">
                <a:solidFill>
                  <a:schemeClr val="accent1"/>
                </a:solidFill>
              </a:rPr>
              <a:t>平方米；沈河校区图书馆</a:t>
            </a:r>
            <a:r>
              <a:rPr lang="en-US" altLang="zh-CN" dirty="0">
                <a:solidFill>
                  <a:schemeClr val="accent1"/>
                </a:solidFill>
              </a:rPr>
              <a:t>1990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4510</a:t>
            </a:r>
            <a:r>
              <a:rPr lang="zh-CN" altLang="en-US" dirty="0">
                <a:solidFill>
                  <a:schemeClr val="accent1"/>
                </a:solidFill>
              </a:rPr>
              <a:t>平方米；浑南校区图书馆</a:t>
            </a:r>
            <a:r>
              <a:rPr lang="en-US" altLang="zh-CN" dirty="0">
                <a:solidFill>
                  <a:schemeClr val="accent1"/>
                </a:solidFill>
              </a:rPr>
              <a:t>2017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43700</a:t>
            </a:r>
            <a:r>
              <a:rPr lang="zh-CN" altLang="en-US" dirty="0">
                <a:solidFill>
                  <a:schemeClr val="accent1"/>
                </a:solidFill>
              </a:rPr>
              <a:t>平方米。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2D0C36-9094-40B5-8E2E-A8F432A4BA63}"/>
              </a:ext>
            </a:extLst>
          </p:cNvPr>
          <p:cNvSpPr/>
          <p:nvPr/>
        </p:nvSpPr>
        <p:spPr>
          <a:xfrm>
            <a:off x="702568" y="1883203"/>
            <a:ext cx="4187013" cy="4001262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08AB098-D039-4B84-826D-EC31A3CE7394}"/>
              </a:ext>
            </a:extLst>
          </p:cNvPr>
          <p:cNvSpPr/>
          <p:nvPr/>
        </p:nvSpPr>
        <p:spPr>
          <a:xfrm>
            <a:off x="906083" y="2083660"/>
            <a:ext cx="3779984" cy="361229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6EC0E0-BF28-4EFB-8FC1-F3AC7E80EF5D}"/>
              </a:ext>
            </a:extLst>
          </p:cNvPr>
          <p:cNvSpPr txBox="1"/>
          <p:nvPr/>
        </p:nvSpPr>
        <p:spPr>
          <a:xfrm>
            <a:off x="1158106" y="2282542"/>
            <a:ext cx="3009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在这里输入你的标题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7CB030-D511-480D-8508-7EED2908E502}"/>
              </a:ext>
            </a:extLst>
          </p:cNvPr>
          <p:cNvSpPr/>
          <p:nvPr/>
        </p:nvSpPr>
        <p:spPr>
          <a:xfrm>
            <a:off x="1149097" y="2929404"/>
            <a:ext cx="3293954" cy="2639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东北大学图书馆始建于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1923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年。经过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95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年的建设，不断完善文献信息资源体系、文献信息服务体系，提高业务能力和服务水平，东北大学图书馆已成为一所藏书丰富、设施先进、适应学校一流大学和一流学科建设需要的新型大学图书馆。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17E9F14-9AD3-4156-BA70-6516E3094D03}"/>
              </a:ext>
            </a:extLst>
          </p:cNvPr>
          <p:cNvSpPr/>
          <p:nvPr/>
        </p:nvSpPr>
        <p:spPr>
          <a:xfrm>
            <a:off x="1265209" y="2842290"/>
            <a:ext cx="47639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56633BDC-F55A-4689-9E6F-5F22ECB2705C}"/>
              </a:ext>
            </a:extLst>
          </p:cNvPr>
          <p:cNvSpPr/>
          <p:nvPr/>
        </p:nvSpPr>
        <p:spPr>
          <a:xfrm rot="5400000">
            <a:off x="4864777" y="4504448"/>
            <a:ext cx="268982" cy="23188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3"/>
    </mc:Choice>
    <mc:Fallback xmlns="">
      <p:transition spd="slow" advTm="1127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08AB098-D039-4B84-826D-EC31A3CE7394}"/>
              </a:ext>
            </a:extLst>
          </p:cNvPr>
          <p:cNvSpPr/>
          <p:nvPr/>
        </p:nvSpPr>
        <p:spPr>
          <a:xfrm>
            <a:off x="660401" y="5309720"/>
            <a:ext cx="7730112" cy="562895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7CB030-D511-480D-8508-7EED2908E502}"/>
              </a:ext>
            </a:extLst>
          </p:cNvPr>
          <p:cNvSpPr/>
          <p:nvPr/>
        </p:nvSpPr>
        <p:spPr>
          <a:xfrm>
            <a:off x="8697579" y="1654975"/>
            <a:ext cx="2792492" cy="3747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“十二五”以来，学校承担各类科技项目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6387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项，获各类科技奖励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279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项，其中国家级奖励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省部级一等奖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项；获得国家专利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2648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项，其中发明专利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1127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项；被三大检索收录的论文共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22437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篇。主（承）办国际、国内学术会议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161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次，其中国际会议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65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次。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87CD89BA-10F1-4585-9AD9-6425F109FBDA}"/>
              </a:ext>
            </a:extLst>
          </p:cNvPr>
          <p:cNvSpPr/>
          <p:nvPr/>
        </p:nvSpPr>
        <p:spPr>
          <a:xfrm>
            <a:off x="8602318" y="1028700"/>
            <a:ext cx="471065" cy="47106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 descr="图片包含 鸟, 户外, 动物, 小&#10;&#10;自动生成的说明">
            <a:extLst>
              <a:ext uri="{FF2B5EF4-FFF2-40B4-BE49-F238E27FC236}">
                <a16:creationId xmlns:a16="http://schemas.microsoft.com/office/drawing/2014/main" xmlns="" id="{44D163AE-3146-45C6-87C0-5A9530DB07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" r="215"/>
          <a:stretch>
            <a:fillRect/>
          </a:stretch>
        </p:blipFill>
        <p:spPr/>
      </p:pic>
      <p:pic>
        <p:nvPicPr>
          <p:cNvPr id="17" name="图片占位符 16" descr="图片包含 鸟, 户外, 动物, 树&#10;&#10;自动生成的说明">
            <a:extLst>
              <a:ext uri="{FF2B5EF4-FFF2-40B4-BE49-F238E27FC236}">
                <a16:creationId xmlns:a16="http://schemas.microsoft.com/office/drawing/2014/main" xmlns="" id="{34774128-911B-49D8-BA58-2A59DC8A43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r="18657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DB06CA1-9A05-400A-B7AC-309FEAC01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041432C-85CC-40CA-972E-DCD5D0C6E4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287D84E-ACAC-465F-8C65-B398BF335D1E}"/>
              </a:ext>
            </a:extLst>
          </p:cNvPr>
          <p:cNvSpPr txBox="1"/>
          <p:nvPr/>
        </p:nvSpPr>
        <p:spPr>
          <a:xfrm>
            <a:off x="8774617" y="1210365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82DDB1B-ADE0-4319-9791-2E4C16CA4D82}"/>
              </a:ext>
            </a:extLst>
          </p:cNvPr>
          <p:cNvSpPr/>
          <p:nvPr/>
        </p:nvSpPr>
        <p:spPr>
          <a:xfrm>
            <a:off x="2451892" y="3434674"/>
            <a:ext cx="2010135" cy="1199841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211D27B-3193-416C-BE4A-583A4A3E3CBF}"/>
              </a:ext>
            </a:extLst>
          </p:cNvPr>
          <p:cNvSpPr/>
          <p:nvPr/>
        </p:nvSpPr>
        <p:spPr>
          <a:xfrm>
            <a:off x="6380377" y="3434674"/>
            <a:ext cx="2010135" cy="1199841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A587969-9F1F-4E70-A594-758DFE40E81F}"/>
              </a:ext>
            </a:extLst>
          </p:cNvPr>
          <p:cNvSpPr/>
          <p:nvPr/>
        </p:nvSpPr>
        <p:spPr>
          <a:xfrm>
            <a:off x="667175" y="1351932"/>
            <a:ext cx="267891" cy="3282584"/>
          </a:xfrm>
          <a:prstGeom prst="rect">
            <a:avLst/>
          </a:prstGeom>
          <a:solidFill>
            <a:srgbClr val="ED5A6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508C598B-21B9-4515-A695-AC3767159E12}"/>
              </a:ext>
            </a:extLst>
          </p:cNvPr>
          <p:cNvSpPr/>
          <p:nvPr/>
        </p:nvSpPr>
        <p:spPr>
          <a:xfrm>
            <a:off x="4580488" y="1351932"/>
            <a:ext cx="267891" cy="3282584"/>
          </a:xfrm>
          <a:prstGeom prst="rect">
            <a:avLst/>
          </a:prstGeom>
          <a:solidFill>
            <a:srgbClr val="ED5A6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D360941-3672-47D1-B129-C887525657B9}"/>
              </a:ext>
            </a:extLst>
          </p:cNvPr>
          <p:cNvSpPr txBox="1"/>
          <p:nvPr/>
        </p:nvSpPr>
        <p:spPr>
          <a:xfrm>
            <a:off x="2627209" y="3576537"/>
            <a:ext cx="146334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BAB83C5-64CC-474C-A4FA-95271AE148A3}"/>
              </a:ext>
            </a:extLst>
          </p:cNvPr>
          <p:cNvSpPr txBox="1"/>
          <p:nvPr/>
        </p:nvSpPr>
        <p:spPr>
          <a:xfrm>
            <a:off x="2627209" y="3854395"/>
            <a:ext cx="1639991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简单的介绍文字填写在这里哦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5E5AF03-5A26-4D1B-AAB6-2C4F76A0550D}"/>
              </a:ext>
            </a:extLst>
          </p:cNvPr>
          <p:cNvSpPr txBox="1"/>
          <p:nvPr/>
        </p:nvSpPr>
        <p:spPr>
          <a:xfrm>
            <a:off x="6570139" y="3576537"/>
            <a:ext cx="146334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2B3E978-75FE-4DD4-96FA-5EDAE80959DF}"/>
              </a:ext>
            </a:extLst>
          </p:cNvPr>
          <p:cNvSpPr txBox="1"/>
          <p:nvPr/>
        </p:nvSpPr>
        <p:spPr>
          <a:xfrm>
            <a:off x="6570139" y="3854395"/>
            <a:ext cx="1639991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简单的介绍文字填写在这里哦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6530FA7-C2A4-4465-8006-2C117AF6CD17}"/>
              </a:ext>
            </a:extLst>
          </p:cNvPr>
          <p:cNvGrpSpPr/>
          <p:nvPr/>
        </p:nvGrpSpPr>
        <p:grpSpPr>
          <a:xfrm>
            <a:off x="8776667" y="5470408"/>
            <a:ext cx="423700" cy="455909"/>
            <a:chOff x="5918704" y="3767741"/>
            <a:chExt cx="1064738" cy="1145678"/>
          </a:xfrm>
          <a:solidFill>
            <a:srgbClr val="ED5A65"/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81CB84B6-ACAF-420F-954C-B28AE12F93C9}"/>
                </a:ext>
              </a:extLst>
            </p:cNvPr>
            <p:cNvGrpSpPr/>
            <p:nvPr/>
          </p:nvGrpSpPr>
          <p:grpSpPr>
            <a:xfrm>
              <a:off x="5918704" y="3767741"/>
              <a:ext cx="1064738" cy="1067040"/>
              <a:chOff x="5254462" y="3649103"/>
              <a:chExt cx="713137" cy="714679"/>
            </a:xfrm>
            <a:grpFill/>
          </p:grpSpPr>
          <p:sp>
            <p:nvSpPr>
              <p:cNvPr id="53" name="空心弧 52">
                <a:extLst>
                  <a:ext uri="{FF2B5EF4-FFF2-40B4-BE49-F238E27FC236}">
                    <a16:creationId xmlns:a16="http://schemas.microsoft.com/office/drawing/2014/main" xmlns="" id="{11586F6F-429A-4D6B-86DB-AF9DD2AC4788}"/>
                  </a:ext>
                </a:extLst>
              </p:cNvPr>
              <p:cNvSpPr/>
              <p:nvPr/>
            </p:nvSpPr>
            <p:spPr>
              <a:xfrm rot="2700000">
                <a:off x="5254462" y="3935057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空心弧 53">
                <a:extLst>
                  <a:ext uri="{FF2B5EF4-FFF2-40B4-BE49-F238E27FC236}">
                    <a16:creationId xmlns:a16="http://schemas.microsoft.com/office/drawing/2014/main" xmlns="" id="{43F42164-532D-4353-BA2D-294EA969C86E}"/>
                  </a:ext>
                </a:extLst>
              </p:cNvPr>
              <p:cNvSpPr/>
              <p:nvPr/>
            </p:nvSpPr>
            <p:spPr>
              <a:xfrm rot="18900000" flipV="1">
                <a:off x="5538874" y="3649103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66C232C3-F8F6-4FE7-A35C-21D1637F81A1}"/>
                </a:ext>
              </a:extLst>
            </p:cNvPr>
            <p:cNvSpPr/>
            <p:nvPr/>
          </p:nvSpPr>
          <p:spPr>
            <a:xfrm rot="2700000">
              <a:off x="6065413" y="4320162"/>
              <a:ext cx="473099" cy="345785"/>
            </a:xfrm>
            <a:custGeom>
              <a:avLst/>
              <a:gdLst>
                <a:gd name="connsiteX0" fmla="*/ 93741 w 473099"/>
                <a:gd name="connsiteY0" fmla="*/ 119475 h 345785"/>
                <a:gd name="connsiteX1" fmla="*/ 255550 w 473099"/>
                <a:gd name="connsiteY1" fmla="*/ 32236 h 345785"/>
                <a:gd name="connsiteX2" fmla="*/ 318423 w 473099"/>
                <a:gd name="connsiteY2" fmla="*/ 25898 h 345785"/>
                <a:gd name="connsiteX3" fmla="*/ 318423 w 473099"/>
                <a:gd name="connsiteY3" fmla="*/ 25274 h 345785"/>
                <a:gd name="connsiteX4" fmla="*/ 428052 w 473099"/>
                <a:gd name="connsiteY4" fmla="*/ 3141 h 345785"/>
                <a:gd name="connsiteX5" fmla="*/ 433839 w 473099"/>
                <a:gd name="connsiteY5" fmla="*/ 0 h 345785"/>
                <a:gd name="connsiteX6" fmla="*/ 473099 w 473099"/>
                <a:gd name="connsiteY6" fmla="*/ 22946 h 345785"/>
                <a:gd name="connsiteX7" fmla="*/ 435777 w 473099"/>
                <a:gd name="connsiteY7" fmla="*/ 41480 h 345785"/>
                <a:gd name="connsiteX8" fmla="*/ 382924 w 473099"/>
                <a:gd name="connsiteY8" fmla="*/ 57177 h 345785"/>
                <a:gd name="connsiteX9" fmla="*/ 320050 w 473099"/>
                <a:gd name="connsiteY9" fmla="*/ 63515 h 345785"/>
                <a:gd name="connsiteX10" fmla="*/ 320050 w 473099"/>
                <a:gd name="connsiteY10" fmla="*/ 64140 h 345785"/>
                <a:gd name="connsiteX11" fmla="*/ 38406 w 473099"/>
                <a:gd name="connsiteY11" fmla="*/ 345784 h 345785"/>
                <a:gd name="connsiteX12" fmla="*/ 0 w 473099"/>
                <a:gd name="connsiteY12" fmla="*/ 345785 h 345785"/>
                <a:gd name="connsiteX13" fmla="*/ 93741 w 473099"/>
                <a:gd name="connsiteY13" fmla="*/ 119475 h 3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099" h="345785">
                  <a:moveTo>
                    <a:pt x="93741" y="119475"/>
                  </a:moveTo>
                  <a:cubicBezTo>
                    <a:pt x="137179" y="76037"/>
                    <a:pt x="193045" y="45027"/>
                    <a:pt x="255550" y="32236"/>
                  </a:cubicBezTo>
                  <a:lnTo>
                    <a:pt x="318423" y="25898"/>
                  </a:lnTo>
                  <a:lnTo>
                    <a:pt x="318423" y="25274"/>
                  </a:lnTo>
                  <a:cubicBezTo>
                    <a:pt x="357310" y="25274"/>
                    <a:pt x="394356" y="17392"/>
                    <a:pt x="428052" y="3141"/>
                  </a:cubicBezTo>
                  <a:lnTo>
                    <a:pt x="433839" y="0"/>
                  </a:lnTo>
                  <a:lnTo>
                    <a:pt x="473099" y="22946"/>
                  </a:lnTo>
                  <a:lnTo>
                    <a:pt x="435777" y="41480"/>
                  </a:lnTo>
                  <a:cubicBezTo>
                    <a:pt x="418820" y="48166"/>
                    <a:pt x="401154" y="53446"/>
                    <a:pt x="382924" y="57177"/>
                  </a:cubicBezTo>
                  <a:lnTo>
                    <a:pt x="320050" y="63515"/>
                  </a:lnTo>
                  <a:lnTo>
                    <a:pt x="320050" y="64140"/>
                  </a:lnTo>
                  <a:cubicBezTo>
                    <a:pt x="164502" y="64140"/>
                    <a:pt x="38406" y="190236"/>
                    <a:pt x="38406" y="345784"/>
                  </a:cubicBezTo>
                  <a:lnTo>
                    <a:pt x="0" y="345785"/>
                  </a:lnTo>
                  <a:cubicBezTo>
                    <a:pt x="1" y="257405"/>
                    <a:pt x="35823" y="177393"/>
                    <a:pt x="93741" y="1194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E017FECE-4441-417B-8B88-34AF9C616C26}"/>
                </a:ext>
              </a:extLst>
            </p:cNvPr>
            <p:cNvSpPr/>
            <p:nvPr/>
          </p:nvSpPr>
          <p:spPr>
            <a:xfrm rot="2700000">
              <a:off x="6665516" y="4380862"/>
              <a:ext cx="158643" cy="251092"/>
            </a:xfrm>
            <a:custGeom>
              <a:avLst/>
              <a:gdLst>
                <a:gd name="connsiteX0" fmla="*/ 120237 w 158643"/>
                <a:gd name="connsiteY0" fmla="*/ 1 h 251092"/>
                <a:gd name="connsiteX1" fmla="*/ 158643 w 158643"/>
                <a:gd name="connsiteY1" fmla="*/ 0 h 251092"/>
                <a:gd name="connsiteX2" fmla="*/ 48041 w 158643"/>
                <a:gd name="connsiteY2" fmla="*/ 242006 h 251092"/>
                <a:gd name="connsiteX3" fmla="*/ 35579 w 158643"/>
                <a:gd name="connsiteY3" fmla="*/ 251092 h 251092"/>
                <a:gd name="connsiteX4" fmla="*/ 0 w 158643"/>
                <a:gd name="connsiteY4" fmla="*/ 230296 h 251092"/>
                <a:gd name="connsiteX5" fmla="*/ 37746 w 158643"/>
                <a:gd name="connsiteY5" fmla="*/ 199153 h 251092"/>
                <a:gd name="connsiteX6" fmla="*/ 120237 w 158643"/>
                <a:gd name="connsiteY6" fmla="*/ 1 h 25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643" h="251092">
                  <a:moveTo>
                    <a:pt x="120237" y="1"/>
                  </a:moveTo>
                  <a:cubicBezTo>
                    <a:pt x="133039" y="0"/>
                    <a:pt x="145841" y="0"/>
                    <a:pt x="158643" y="0"/>
                  </a:cubicBezTo>
                  <a:cubicBezTo>
                    <a:pt x="158643" y="96665"/>
                    <a:pt x="115788" y="183321"/>
                    <a:pt x="48041" y="242006"/>
                  </a:cubicBezTo>
                  <a:lnTo>
                    <a:pt x="35579" y="251092"/>
                  </a:lnTo>
                  <a:lnTo>
                    <a:pt x="0" y="230296"/>
                  </a:lnTo>
                  <a:lnTo>
                    <a:pt x="37746" y="199153"/>
                  </a:lnTo>
                  <a:cubicBezTo>
                    <a:pt x="88713" y="148186"/>
                    <a:pt x="120237" y="77775"/>
                    <a:pt x="120237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773F0596-3D7F-4E1C-8DE1-4FF99ECC16DC}"/>
                </a:ext>
              </a:extLst>
            </p:cNvPr>
            <p:cNvSpPr/>
            <p:nvPr/>
          </p:nvSpPr>
          <p:spPr>
            <a:xfrm rot="2700000">
              <a:off x="6067877" y="4473835"/>
              <a:ext cx="510801" cy="368368"/>
            </a:xfrm>
            <a:custGeom>
              <a:avLst/>
              <a:gdLst>
                <a:gd name="connsiteX0" fmla="*/ 93741 w 510801"/>
                <a:gd name="connsiteY0" fmla="*/ 142058 h 368368"/>
                <a:gd name="connsiteX1" fmla="*/ 255551 w 510801"/>
                <a:gd name="connsiteY1" fmla="*/ 54819 h 368368"/>
                <a:gd name="connsiteX2" fmla="*/ 318423 w 510801"/>
                <a:gd name="connsiteY2" fmla="*/ 48481 h 368368"/>
                <a:gd name="connsiteX3" fmla="*/ 318424 w 510801"/>
                <a:gd name="connsiteY3" fmla="*/ 47857 h 368368"/>
                <a:gd name="connsiteX4" fmla="*/ 428052 w 510801"/>
                <a:gd name="connsiteY4" fmla="*/ 25724 h 368368"/>
                <a:gd name="connsiteX5" fmla="*/ 475445 w 510801"/>
                <a:gd name="connsiteY5" fmla="*/ 0 h 368368"/>
                <a:gd name="connsiteX6" fmla="*/ 510801 w 510801"/>
                <a:gd name="connsiteY6" fmla="*/ 20665 h 368368"/>
                <a:gd name="connsiteX7" fmla="*/ 484381 w 510801"/>
                <a:gd name="connsiteY7" fmla="*/ 39928 h 368368"/>
                <a:gd name="connsiteX8" fmla="*/ 382925 w 510801"/>
                <a:gd name="connsiteY8" fmla="*/ 79760 h 368368"/>
                <a:gd name="connsiteX9" fmla="*/ 320050 w 510801"/>
                <a:gd name="connsiteY9" fmla="*/ 86099 h 368368"/>
                <a:gd name="connsiteX10" fmla="*/ 320051 w 510801"/>
                <a:gd name="connsiteY10" fmla="*/ 86723 h 368368"/>
                <a:gd name="connsiteX11" fmla="*/ 38407 w 510801"/>
                <a:gd name="connsiteY11" fmla="*/ 368367 h 368368"/>
                <a:gd name="connsiteX12" fmla="*/ 0 w 510801"/>
                <a:gd name="connsiteY12" fmla="*/ 368368 h 368368"/>
                <a:gd name="connsiteX13" fmla="*/ 93741 w 510801"/>
                <a:gd name="connsiteY13" fmla="*/ 142058 h 3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801" h="368368">
                  <a:moveTo>
                    <a:pt x="93741" y="142058"/>
                  </a:moveTo>
                  <a:cubicBezTo>
                    <a:pt x="137179" y="98620"/>
                    <a:pt x="193046" y="67610"/>
                    <a:pt x="255551" y="54819"/>
                  </a:cubicBezTo>
                  <a:lnTo>
                    <a:pt x="318423" y="48481"/>
                  </a:lnTo>
                  <a:lnTo>
                    <a:pt x="318424" y="47857"/>
                  </a:lnTo>
                  <a:cubicBezTo>
                    <a:pt x="357310" y="47857"/>
                    <a:pt x="394357" y="39976"/>
                    <a:pt x="428052" y="25724"/>
                  </a:cubicBezTo>
                  <a:lnTo>
                    <a:pt x="475445" y="0"/>
                  </a:lnTo>
                  <a:lnTo>
                    <a:pt x="510801" y="20665"/>
                  </a:lnTo>
                  <a:lnTo>
                    <a:pt x="484381" y="39928"/>
                  </a:lnTo>
                  <a:cubicBezTo>
                    <a:pt x="453586" y="58639"/>
                    <a:pt x="419385" y="72299"/>
                    <a:pt x="382925" y="79760"/>
                  </a:cubicBezTo>
                  <a:lnTo>
                    <a:pt x="320050" y="86099"/>
                  </a:lnTo>
                  <a:lnTo>
                    <a:pt x="320051" y="86723"/>
                  </a:lnTo>
                  <a:cubicBezTo>
                    <a:pt x="164503" y="86723"/>
                    <a:pt x="38407" y="212819"/>
                    <a:pt x="38407" y="368367"/>
                  </a:cubicBezTo>
                  <a:lnTo>
                    <a:pt x="0" y="368368"/>
                  </a:lnTo>
                  <a:cubicBezTo>
                    <a:pt x="1" y="279988"/>
                    <a:pt x="35824" y="199976"/>
                    <a:pt x="93741" y="14205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53D4E70-8A25-4079-B010-D67BA11C55C6}"/>
                </a:ext>
              </a:extLst>
            </p:cNvPr>
            <p:cNvSpPr/>
            <p:nvPr/>
          </p:nvSpPr>
          <p:spPr>
            <a:xfrm rot="2700000">
              <a:off x="6704002" y="4556422"/>
              <a:ext cx="125369" cy="222568"/>
            </a:xfrm>
            <a:custGeom>
              <a:avLst/>
              <a:gdLst>
                <a:gd name="connsiteX0" fmla="*/ 86963 w 125369"/>
                <a:gd name="connsiteY0" fmla="*/ 1 h 222568"/>
                <a:gd name="connsiteX1" fmla="*/ 125369 w 125369"/>
                <a:gd name="connsiteY1" fmla="*/ 0 h 222568"/>
                <a:gd name="connsiteX2" fmla="*/ 52285 w 125369"/>
                <a:gd name="connsiteY2" fmla="*/ 203582 h 222568"/>
                <a:gd name="connsiteX3" fmla="*/ 33747 w 125369"/>
                <a:gd name="connsiteY3" fmla="*/ 222568 h 222568"/>
                <a:gd name="connsiteX4" fmla="*/ 0 w 125369"/>
                <a:gd name="connsiteY4" fmla="*/ 202844 h 222568"/>
                <a:gd name="connsiteX5" fmla="*/ 4472 w 125369"/>
                <a:gd name="connsiteY5" fmla="*/ 199154 h 222568"/>
                <a:gd name="connsiteX6" fmla="*/ 86963 w 125369"/>
                <a:gd name="connsiteY6" fmla="*/ 1 h 2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369" h="222568">
                  <a:moveTo>
                    <a:pt x="86963" y="1"/>
                  </a:moveTo>
                  <a:cubicBezTo>
                    <a:pt x="99765" y="1"/>
                    <a:pt x="112567" y="0"/>
                    <a:pt x="125369" y="0"/>
                  </a:cubicBezTo>
                  <a:cubicBezTo>
                    <a:pt x="125369" y="77332"/>
                    <a:pt x="97942" y="148258"/>
                    <a:pt x="52285" y="203582"/>
                  </a:cubicBezTo>
                  <a:lnTo>
                    <a:pt x="33747" y="222568"/>
                  </a:lnTo>
                  <a:lnTo>
                    <a:pt x="0" y="202844"/>
                  </a:lnTo>
                  <a:lnTo>
                    <a:pt x="4472" y="199154"/>
                  </a:lnTo>
                  <a:cubicBezTo>
                    <a:pt x="55440" y="148186"/>
                    <a:pt x="86963" y="77775"/>
                    <a:pt x="86963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40774AA-3FA4-4513-A612-7420C1DA983C}"/>
              </a:ext>
            </a:extLst>
          </p:cNvPr>
          <p:cNvGrpSpPr/>
          <p:nvPr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59" name="íśļîde">
              <a:extLst>
                <a:ext uri="{FF2B5EF4-FFF2-40B4-BE49-F238E27FC236}">
                  <a16:creationId xmlns:a16="http://schemas.microsoft.com/office/drawing/2014/main" xmlns="" id="{9D503957-4CAA-48EF-AA83-58DCDFD026A4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71FA9AF0-66EE-4B57-816A-407A5B4CE0C9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61" name="iṩḻíḍé">
                <a:extLst>
                  <a:ext uri="{FF2B5EF4-FFF2-40B4-BE49-F238E27FC236}">
                    <a16:creationId xmlns:a16="http://schemas.microsoft.com/office/drawing/2014/main" xmlns="" id="{E5E8CBDB-4978-4B26-AE19-E2FE2F049AB3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63" name="íṧļíďê">
                  <a:extLst>
                    <a:ext uri="{FF2B5EF4-FFF2-40B4-BE49-F238E27FC236}">
                      <a16:creationId xmlns:a16="http://schemas.microsoft.com/office/drawing/2014/main" xmlns="" id="{A802AF66-1147-4F3E-B030-6B709FFFA670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î$ļïḋé">
                  <a:extLst>
                    <a:ext uri="{FF2B5EF4-FFF2-40B4-BE49-F238E27FC236}">
                      <a16:creationId xmlns:a16="http://schemas.microsoft.com/office/drawing/2014/main" xmlns="" id="{66125821-5113-4620-BA4E-D711AD52EDA9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í$1ïḍê">
                  <a:extLst>
                    <a:ext uri="{FF2B5EF4-FFF2-40B4-BE49-F238E27FC236}">
                      <a16:creationId xmlns:a16="http://schemas.microsoft.com/office/drawing/2014/main" xmlns="" id="{E4FF4173-C703-4F46-AA6C-42C772A90DB4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íṥľidè">
                  <a:extLst>
                    <a:ext uri="{FF2B5EF4-FFF2-40B4-BE49-F238E27FC236}">
                      <a16:creationId xmlns:a16="http://schemas.microsoft.com/office/drawing/2014/main" xmlns="" id="{14A25048-5B6B-4978-9711-130E0000C9D7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2" name="ï$1ïḋè">
                <a:extLst>
                  <a:ext uri="{FF2B5EF4-FFF2-40B4-BE49-F238E27FC236}">
                    <a16:creationId xmlns:a16="http://schemas.microsoft.com/office/drawing/2014/main" xmlns="" id="{EE827F3E-CA0E-4963-9A29-D48E8D9C6957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331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20449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Three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F35776B9-861C-4FE5-971B-38407F0A419A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3169113-6CEB-44F4-A5CD-B2B8C47CF5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11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22D0C36-9094-40B5-8E2E-A8F432A4BA63}"/>
              </a:ext>
            </a:extLst>
          </p:cNvPr>
          <p:cNvSpPr/>
          <p:nvPr/>
        </p:nvSpPr>
        <p:spPr>
          <a:xfrm>
            <a:off x="661501" y="4774758"/>
            <a:ext cx="10729604" cy="11361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08AB098-D039-4B84-826D-EC31A3CE7394}"/>
              </a:ext>
            </a:extLst>
          </p:cNvPr>
          <p:cNvSpPr/>
          <p:nvPr/>
        </p:nvSpPr>
        <p:spPr>
          <a:xfrm>
            <a:off x="1519575" y="901468"/>
            <a:ext cx="5705459" cy="256273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7CB030-D511-480D-8508-7EED2908E502}"/>
              </a:ext>
            </a:extLst>
          </p:cNvPr>
          <p:cNvSpPr/>
          <p:nvPr/>
        </p:nvSpPr>
        <p:spPr>
          <a:xfrm>
            <a:off x="1835728" y="1633825"/>
            <a:ext cx="5184831" cy="1531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“十二五”以来，学校承担各类科技项目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6387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项，获各类科技奖励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279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项，其中国家级奖励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省部级一等奖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58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项；获得国家专利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2648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项，其中发明专利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1127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项；被三大检索收录的论文共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22437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篇。</a:t>
            </a:r>
          </a:p>
        </p:txBody>
      </p:sp>
      <p:pic>
        <p:nvPicPr>
          <p:cNvPr id="19" name="图片占位符 18" descr="图片包含 天空, 户外, 建筑物, 树&#10;&#10;自动生成的说明">
            <a:extLst>
              <a:ext uri="{FF2B5EF4-FFF2-40B4-BE49-F238E27FC236}">
                <a16:creationId xmlns:a16="http://schemas.microsoft.com/office/drawing/2014/main" xmlns="" id="{1524B68C-EAE6-42F2-AF5A-09FEF340F0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 descr="图片包含 树, 雪花, 户外, 长椅&#10;&#10;自动生成的说明">
            <a:extLst>
              <a:ext uri="{FF2B5EF4-FFF2-40B4-BE49-F238E27FC236}">
                <a16:creationId xmlns:a16="http://schemas.microsoft.com/office/drawing/2014/main" xmlns="" id="{3A322A04-B6E8-456F-AD2F-13EBC3F3BA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" r="262"/>
          <a:stretch>
            <a:fillRect/>
          </a:stretch>
        </p:blipFill>
        <p:spPr/>
      </p:pic>
      <p:pic>
        <p:nvPicPr>
          <p:cNvPr id="22" name="图片占位符 21" descr="图片包含 雪花, 户外, 人员&#10;&#10;自动生成的说明">
            <a:extLst>
              <a:ext uri="{FF2B5EF4-FFF2-40B4-BE49-F238E27FC236}">
                <a16:creationId xmlns:a16="http://schemas.microsoft.com/office/drawing/2014/main" xmlns="" id="{72743779-4E99-4808-A8B1-CEEE4DB01E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r="158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AD1547C-031D-48C6-8A03-2ABBE35FBD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5E3953-42E0-4E64-A946-B064827AEC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865F6EE3-4CA7-4587-A7C8-F068C79BD819}"/>
              </a:ext>
            </a:extLst>
          </p:cNvPr>
          <p:cNvSpPr/>
          <p:nvPr/>
        </p:nvSpPr>
        <p:spPr>
          <a:xfrm>
            <a:off x="1763679" y="1037513"/>
            <a:ext cx="471065" cy="471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9984F81-BFBE-4105-B27F-CFB55C928848}"/>
              </a:ext>
            </a:extLst>
          </p:cNvPr>
          <p:cNvSpPr txBox="1"/>
          <p:nvPr/>
        </p:nvSpPr>
        <p:spPr>
          <a:xfrm>
            <a:off x="1928226" y="1198056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</p:spTree>
    <p:extLst>
      <p:ext uri="{BB962C8B-B14F-4D97-AF65-F5344CB8AC3E}">
        <p14:creationId xmlns:p14="http://schemas.microsoft.com/office/powerpoint/2010/main" val="36130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28"/>
    </mc:Choice>
    <mc:Fallback xmlns="">
      <p:transition spd="slow" advTm="1332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占位符 75">
            <a:extLst>
              <a:ext uri="{FF2B5EF4-FFF2-40B4-BE49-F238E27FC236}">
                <a16:creationId xmlns:a16="http://schemas.microsoft.com/office/drawing/2014/main" xmlns="" id="{D6FEB30E-E41E-4E55-9395-53FC55E98B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/>
        </p:blipFill>
        <p:spPr/>
      </p:pic>
      <p:pic>
        <p:nvPicPr>
          <p:cNvPr id="78" name="图片占位符 77" descr="图片包含 植物, 鲜花&#10;&#10;自动生成的说明">
            <a:extLst>
              <a:ext uri="{FF2B5EF4-FFF2-40B4-BE49-F238E27FC236}">
                <a16:creationId xmlns:a16="http://schemas.microsoft.com/office/drawing/2014/main" xmlns="" id="{A027A2BD-B89F-43E1-AB01-F0EE781468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pic>
        <p:nvPicPr>
          <p:cNvPr id="80" name="图片占位符 79" descr="图片包含 植物, 鲜花&#10;&#10;自动生成的说明">
            <a:extLst>
              <a:ext uri="{FF2B5EF4-FFF2-40B4-BE49-F238E27FC236}">
                <a16:creationId xmlns:a16="http://schemas.microsoft.com/office/drawing/2014/main" xmlns="" id="{30E8B3F1-9759-467A-B37E-0BEAF1E7CA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pic>
        <p:nvPicPr>
          <p:cNvPr id="82" name="图片占位符 81" descr="图片包含 草, 就坐, 绿色&#10;&#10;自动生成的说明">
            <a:extLst>
              <a:ext uri="{FF2B5EF4-FFF2-40B4-BE49-F238E27FC236}">
                <a16:creationId xmlns:a16="http://schemas.microsoft.com/office/drawing/2014/main" xmlns="" id="{66169C31-712C-4941-BB81-8A1E9762A2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AF69AEEB-83FB-411E-9D48-D2D94E309A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A0102B-92D8-4413-8DCD-E48D74942F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7108881F-B636-441F-B6FD-A7CE011B763D}"/>
              </a:ext>
            </a:extLst>
          </p:cNvPr>
          <p:cNvSpPr/>
          <p:nvPr/>
        </p:nvSpPr>
        <p:spPr>
          <a:xfrm>
            <a:off x="606493" y="3822699"/>
            <a:ext cx="2282188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846A307-66FD-4DFA-8FCD-CE846C912813}"/>
              </a:ext>
            </a:extLst>
          </p:cNvPr>
          <p:cNvSpPr txBox="1"/>
          <p:nvPr/>
        </p:nvSpPr>
        <p:spPr>
          <a:xfrm>
            <a:off x="756310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CDF4265-37A8-4807-AE5E-9439BC7F4ECD}"/>
              </a:ext>
            </a:extLst>
          </p:cNvPr>
          <p:cNvSpPr/>
          <p:nvPr/>
        </p:nvSpPr>
        <p:spPr>
          <a:xfrm>
            <a:off x="3469039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EF9F6673-FBE1-4A16-B5DF-D1E8041CFAF5}"/>
              </a:ext>
            </a:extLst>
          </p:cNvPr>
          <p:cNvSpPr/>
          <p:nvPr/>
        </p:nvSpPr>
        <p:spPr>
          <a:xfrm>
            <a:off x="6330623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7E02C24A-2DBE-4A3D-B35A-3C48964A3EDB}"/>
              </a:ext>
            </a:extLst>
          </p:cNvPr>
          <p:cNvSpPr/>
          <p:nvPr/>
        </p:nvSpPr>
        <p:spPr>
          <a:xfrm>
            <a:off x="6504579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4F091156-C9B2-45E1-8C16-C17D83A121F7}"/>
              </a:ext>
            </a:extLst>
          </p:cNvPr>
          <p:cNvSpPr/>
          <p:nvPr/>
        </p:nvSpPr>
        <p:spPr>
          <a:xfrm>
            <a:off x="9189765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D5424D49-F73B-4F84-BD1A-02CDC6389B89}"/>
              </a:ext>
            </a:extLst>
          </p:cNvPr>
          <p:cNvSpPr/>
          <p:nvPr/>
        </p:nvSpPr>
        <p:spPr>
          <a:xfrm>
            <a:off x="9363721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04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71C99897-B58D-4C26-A2C9-739F84611C4E}"/>
              </a:ext>
            </a:extLst>
          </p:cNvPr>
          <p:cNvSpPr txBox="1"/>
          <p:nvPr/>
        </p:nvSpPr>
        <p:spPr>
          <a:xfrm>
            <a:off x="3604043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EDD32C6-8564-44C8-987F-7A135F392DC0}"/>
              </a:ext>
            </a:extLst>
          </p:cNvPr>
          <p:cNvSpPr txBox="1"/>
          <p:nvPr/>
        </p:nvSpPr>
        <p:spPr>
          <a:xfrm>
            <a:off x="6469578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826F854-61C3-42B4-9B45-C61391214577}"/>
              </a:ext>
            </a:extLst>
          </p:cNvPr>
          <p:cNvSpPr txBox="1"/>
          <p:nvPr/>
        </p:nvSpPr>
        <p:spPr>
          <a:xfrm>
            <a:off x="9328174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72BBEAE-312F-4E61-8C66-0D961AB1BD00}"/>
              </a:ext>
            </a:extLst>
          </p:cNvPr>
          <p:cNvSpPr/>
          <p:nvPr/>
        </p:nvSpPr>
        <p:spPr>
          <a:xfrm>
            <a:off x="780448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79FF4401-2A30-4F3E-8CB5-CA0BE8375FA2}"/>
              </a:ext>
            </a:extLst>
          </p:cNvPr>
          <p:cNvSpPr/>
          <p:nvPr/>
        </p:nvSpPr>
        <p:spPr>
          <a:xfrm>
            <a:off x="3642995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F3672001-C7AA-45C8-9BB4-405AAD084D9F}"/>
              </a:ext>
            </a:extLst>
          </p:cNvPr>
          <p:cNvSpPr txBox="1"/>
          <p:nvPr/>
        </p:nvSpPr>
        <p:spPr>
          <a:xfrm>
            <a:off x="4178090" y="4856635"/>
            <a:ext cx="3836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这里添加图片的总体标题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A9A261FD-E604-4D82-9352-381D82E2DB8A}"/>
              </a:ext>
            </a:extLst>
          </p:cNvPr>
          <p:cNvSpPr txBox="1"/>
          <p:nvPr/>
        </p:nvSpPr>
        <p:spPr>
          <a:xfrm>
            <a:off x="715561" y="5552459"/>
            <a:ext cx="10761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这里是图片的简单叙述，如果你没有这一部分内容，手起键落删掉即可，之后图片微微下调，完美！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3097E86C-A2DA-42C0-8E96-7E1110501AB9}"/>
              </a:ext>
            </a:extLst>
          </p:cNvPr>
          <p:cNvSpPr/>
          <p:nvPr/>
        </p:nvSpPr>
        <p:spPr>
          <a:xfrm>
            <a:off x="5862609" y="5374752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4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六边形 31">
            <a:extLst>
              <a:ext uri="{FF2B5EF4-FFF2-40B4-BE49-F238E27FC236}">
                <a16:creationId xmlns:a16="http://schemas.microsoft.com/office/drawing/2014/main" xmlns="" id="{98D37590-8BED-4B77-AE58-5F58932C59D0}"/>
              </a:ext>
            </a:extLst>
          </p:cNvPr>
          <p:cNvSpPr/>
          <p:nvPr/>
        </p:nvSpPr>
        <p:spPr>
          <a:xfrm rot="5400000">
            <a:off x="1502795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1">
            <a:extLst>
              <a:ext uri="{FF2B5EF4-FFF2-40B4-BE49-F238E27FC236}">
                <a16:creationId xmlns:a16="http://schemas.microsoft.com/office/drawing/2014/main" xmlns="" id="{08FB2F7D-6F24-4756-A5A4-57C9C12BBA10}"/>
              </a:ext>
            </a:extLst>
          </p:cNvPr>
          <p:cNvSpPr/>
          <p:nvPr/>
        </p:nvSpPr>
        <p:spPr>
          <a:xfrm rot="5400000">
            <a:off x="4223263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边形 31">
            <a:extLst>
              <a:ext uri="{FF2B5EF4-FFF2-40B4-BE49-F238E27FC236}">
                <a16:creationId xmlns:a16="http://schemas.microsoft.com/office/drawing/2014/main" xmlns="" id="{14B56E32-EFF4-413C-9380-81A3C254EF35}"/>
              </a:ext>
            </a:extLst>
          </p:cNvPr>
          <p:cNvSpPr/>
          <p:nvPr/>
        </p:nvSpPr>
        <p:spPr>
          <a:xfrm rot="5400000">
            <a:off x="6950049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六边形 31">
            <a:extLst>
              <a:ext uri="{FF2B5EF4-FFF2-40B4-BE49-F238E27FC236}">
                <a16:creationId xmlns:a16="http://schemas.microsoft.com/office/drawing/2014/main" xmlns="" id="{FC3300FA-E069-4011-8790-F6D103354DA5}"/>
              </a:ext>
            </a:extLst>
          </p:cNvPr>
          <p:cNvSpPr/>
          <p:nvPr/>
        </p:nvSpPr>
        <p:spPr>
          <a:xfrm rot="5400000">
            <a:off x="9670479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9E6A0E4-14D3-4D62-A3F4-B1A6673CDE85}"/>
              </a:ext>
            </a:extLst>
          </p:cNvPr>
          <p:cNvSpPr txBox="1"/>
          <p:nvPr/>
        </p:nvSpPr>
        <p:spPr>
          <a:xfrm>
            <a:off x="3298727" y="774412"/>
            <a:ext cx="561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多人介绍页面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6C541809-AC5E-4B6C-977E-337E5BC64612}"/>
              </a:ext>
            </a:extLst>
          </p:cNvPr>
          <p:cNvSpPr/>
          <p:nvPr/>
        </p:nvSpPr>
        <p:spPr>
          <a:xfrm>
            <a:off x="5862609" y="134925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34EC45F-231B-45C9-9909-246F487FE8AE}"/>
              </a:ext>
            </a:extLst>
          </p:cNvPr>
          <p:cNvSpPr txBox="1"/>
          <p:nvPr/>
        </p:nvSpPr>
        <p:spPr>
          <a:xfrm>
            <a:off x="1108790" y="1473200"/>
            <a:ext cx="9985242" cy="791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这一段内容顾名思义就是介绍一堆人的页面啦，如果你觉得下面的矩形框反而看起来不舒服，那就不要了，如果觉得要做单独人物介绍，那就删掉剩下三个，然后适当放大，增加文字和装饰，依旧是一个不错的页面哦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D9C50807-03FB-4E7E-B390-7A3E9356919E}"/>
              </a:ext>
            </a:extLst>
          </p:cNvPr>
          <p:cNvSpPr txBox="1"/>
          <p:nvPr/>
        </p:nvSpPr>
        <p:spPr>
          <a:xfrm>
            <a:off x="1109328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0C9EB2C4-6410-46F0-AA5B-3C5C47480DCE}"/>
              </a:ext>
            </a:extLst>
          </p:cNvPr>
          <p:cNvSpPr txBox="1"/>
          <p:nvPr/>
        </p:nvSpPr>
        <p:spPr>
          <a:xfrm>
            <a:off x="1039061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D743D73-F42A-47CA-AFBC-EDC1D1B4ACEF}"/>
              </a:ext>
            </a:extLst>
          </p:cNvPr>
          <p:cNvSpPr txBox="1"/>
          <p:nvPr/>
        </p:nvSpPr>
        <p:spPr>
          <a:xfrm>
            <a:off x="3800651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EFFAD7CD-19A3-4DB3-A54A-1D93EF206392}"/>
              </a:ext>
            </a:extLst>
          </p:cNvPr>
          <p:cNvSpPr txBox="1"/>
          <p:nvPr/>
        </p:nvSpPr>
        <p:spPr>
          <a:xfrm>
            <a:off x="6579406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280824F-D0AF-4250-B7E4-988328A13052}"/>
              </a:ext>
            </a:extLst>
          </p:cNvPr>
          <p:cNvSpPr txBox="1"/>
          <p:nvPr/>
        </p:nvSpPr>
        <p:spPr>
          <a:xfrm>
            <a:off x="9277012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AE42A634-E9E1-4174-963A-E990AC12F996}"/>
              </a:ext>
            </a:extLst>
          </p:cNvPr>
          <p:cNvCxnSpPr>
            <a:cxnSpLocks/>
          </p:cNvCxnSpPr>
          <p:nvPr/>
        </p:nvCxnSpPr>
        <p:spPr>
          <a:xfrm>
            <a:off x="767657" y="5946588"/>
            <a:ext cx="10575615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5B0BCEC0-630C-4A80-91B6-02E9751F337C}"/>
              </a:ext>
            </a:extLst>
          </p:cNvPr>
          <p:cNvCxnSpPr>
            <a:cxnSpLocks/>
          </p:cNvCxnSpPr>
          <p:nvPr/>
        </p:nvCxnSpPr>
        <p:spPr>
          <a:xfrm>
            <a:off x="754311" y="1041195"/>
            <a:ext cx="0" cy="4905393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AF20C6CF-655E-433D-8932-05491453AA36}"/>
              </a:ext>
            </a:extLst>
          </p:cNvPr>
          <p:cNvCxnSpPr>
            <a:cxnSpLocks/>
          </p:cNvCxnSpPr>
          <p:nvPr/>
        </p:nvCxnSpPr>
        <p:spPr>
          <a:xfrm>
            <a:off x="11343272" y="1041195"/>
            <a:ext cx="0" cy="4905393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EC5F0C3D-B3AE-4CD0-99DC-9D36A2E6C589}"/>
              </a:ext>
            </a:extLst>
          </p:cNvPr>
          <p:cNvCxnSpPr>
            <a:cxnSpLocks/>
          </p:cNvCxnSpPr>
          <p:nvPr/>
        </p:nvCxnSpPr>
        <p:spPr>
          <a:xfrm>
            <a:off x="7526231" y="1024368"/>
            <a:ext cx="3817041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28D42DF1-F080-4A97-AA2F-278E9D857A6C}"/>
              </a:ext>
            </a:extLst>
          </p:cNvPr>
          <p:cNvSpPr/>
          <p:nvPr/>
        </p:nvSpPr>
        <p:spPr>
          <a:xfrm>
            <a:off x="4651557" y="968724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D7AF9FA1-1610-4828-9ED0-A6158E8AB97D}"/>
              </a:ext>
            </a:extLst>
          </p:cNvPr>
          <p:cNvSpPr/>
          <p:nvPr/>
        </p:nvSpPr>
        <p:spPr>
          <a:xfrm>
            <a:off x="7433052" y="967895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69F6128-7598-4187-87D9-CCCF70E42B6C}"/>
              </a:ext>
            </a:extLst>
          </p:cNvPr>
          <p:cNvSpPr txBox="1"/>
          <p:nvPr/>
        </p:nvSpPr>
        <p:spPr>
          <a:xfrm>
            <a:off x="3761622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5026E23-76D2-48AE-92C6-3BB4ACE58E54}"/>
              </a:ext>
            </a:extLst>
          </p:cNvPr>
          <p:cNvSpPr txBox="1"/>
          <p:nvPr/>
        </p:nvSpPr>
        <p:spPr>
          <a:xfrm>
            <a:off x="6484183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F736C5F-1E98-4052-A6DC-642E38606E1E}"/>
              </a:ext>
            </a:extLst>
          </p:cNvPr>
          <p:cNvSpPr txBox="1"/>
          <p:nvPr/>
        </p:nvSpPr>
        <p:spPr>
          <a:xfrm>
            <a:off x="9206745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0" name="图片占位符 9" descr="图片包含 人员, 服装, 户外, 男士&#10;&#10;自动生成的说明">
            <a:extLst>
              <a:ext uri="{FF2B5EF4-FFF2-40B4-BE49-F238E27FC236}">
                <a16:creationId xmlns:a16="http://schemas.microsoft.com/office/drawing/2014/main" xmlns="" id="{004412B3-21D1-4049-A7A6-C50F1A9E3A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pic>
        <p:nvPicPr>
          <p:cNvPr id="12" name="图片占位符 11" descr="图片包含 人员, 服装, 户外, 男士&#10;&#10;自动生成的说明">
            <a:extLst>
              <a:ext uri="{FF2B5EF4-FFF2-40B4-BE49-F238E27FC236}">
                <a16:creationId xmlns:a16="http://schemas.microsoft.com/office/drawing/2014/main" xmlns="" id="{10798E46-BE95-484B-AD6D-E63C40AA936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pic>
        <p:nvPicPr>
          <p:cNvPr id="14" name="图片占位符 13" descr="图片包含 人员, 服装, 户外, 男士&#10;&#10;自动生成的说明">
            <a:extLst>
              <a:ext uri="{FF2B5EF4-FFF2-40B4-BE49-F238E27FC236}">
                <a16:creationId xmlns:a16="http://schemas.microsoft.com/office/drawing/2014/main" xmlns="" id="{32375D66-DED6-4CFA-856A-641A167A03C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8" b="10988"/>
          <a:stretch/>
        </p:blipFill>
        <p:spPr/>
      </p:pic>
      <p:pic>
        <p:nvPicPr>
          <p:cNvPr id="19" name="图片占位符 18" descr="图片包含 人员, 服装, 户外, 男士&#10;&#10;自动生成的说明">
            <a:extLst>
              <a:ext uri="{FF2B5EF4-FFF2-40B4-BE49-F238E27FC236}">
                <a16:creationId xmlns:a16="http://schemas.microsoft.com/office/drawing/2014/main" xmlns="" id="{85E634DD-3945-4C9C-8DF7-29734BE5F3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ED08BAC-CD14-423E-AC95-08E79D5B99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47030C5-9067-49F2-891B-025BA0F690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11B16D41-2A15-4E27-A442-C7E68E4450F3}"/>
              </a:ext>
            </a:extLst>
          </p:cNvPr>
          <p:cNvCxnSpPr>
            <a:cxnSpLocks/>
          </p:cNvCxnSpPr>
          <p:nvPr/>
        </p:nvCxnSpPr>
        <p:spPr>
          <a:xfrm>
            <a:off x="767011" y="1024368"/>
            <a:ext cx="3817041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5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1315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Four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E40997AB-D885-441D-B6AE-58B6C8BB08A1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4244074D-4DCE-464A-AC9A-7A0155F846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0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EF9F6673-FBE1-4A16-B5DF-D1E8041CFAF5}"/>
              </a:ext>
            </a:extLst>
          </p:cNvPr>
          <p:cNvSpPr/>
          <p:nvPr/>
        </p:nvSpPr>
        <p:spPr>
          <a:xfrm>
            <a:off x="6210245" y="933777"/>
            <a:ext cx="2281225" cy="4990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F3672001-C7AA-45C8-9BB4-405AAD084D9F}"/>
              </a:ext>
            </a:extLst>
          </p:cNvPr>
          <p:cNvSpPr txBox="1"/>
          <p:nvPr/>
        </p:nvSpPr>
        <p:spPr>
          <a:xfrm>
            <a:off x="1155668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A9A261FD-E604-4D82-9352-381D82E2DB8A}"/>
              </a:ext>
            </a:extLst>
          </p:cNvPr>
          <p:cNvSpPr txBox="1"/>
          <p:nvPr/>
        </p:nvSpPr>
        <p:spPr>
          <a:xfrm>
            <a:off x="1155668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3097E86C-A2DA-42C0-8E96-7E1110501AB9}"/>
              </a:ext>
            </a:extLst>
          </p:cNvPr>
          <p:cNvSpPr/>
          <p:nvPr/>
        </p:nvSpPr>
        <p:spPr>
          <a:xfrm>
            <a:off x="1278776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science-book_71286">
            <a:extLst>
              <a:ext uri="{FF2B5EF4-FFF2-40B4-BE49-F238E27FC236}">
                <a16:creationId xmlns:a16="http://schemas.microsoft.com/office/drawing/2014/main" xmlns="" id="{ED267371-E7C4-4054-A83C-82043FB725EF}"/>
              </a:ext>
            </a:extLst>
          </p:cNvPr>
          <p:cNvSpPr>
            <a:spLocks noChangeAspect="1"/>
          </p:cNvSpPr>
          <p:nvPr/>
        </p:nvSpPr>
        <p:spPr bwMode="auto">
          <a:xfrm>
            <a:off x="1262957" y="1529219"/>
            <a:ext cx="609685" cy="569397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2" name="title_386275">
            <a:extLst>
              <a:ext uri="{FF2B5EF4-FFF2-40B4-BE49-F238E27FC236}">
                <a16:creationId xmlns:a16="http://schemas.microsoft.com/office/drawing/2014/main" xmlns="" id="{37245DA8-9FAC-4F01-A040-5F34F30DE928}"/>
              </a:ext>
            </a:extLst>
          </p:cNvPr>
          <p:cNvSpPr>
            <a:spLocks noChangeAspect="1"/>
          </p:cNvSpPr>
          <p:nvPr/>
        </p:nvSpPr>
        <p:spPr bwMode="auto">
          <a:xfrm>
            <a:off x="6591009" y="1509075"/>
            <a:ext cx="560190" cy="609685"/>
          </a:xfrm>
          <a:custGeom>
            <a:avLst/>
            <a:gdLst>
              <a:gd name="connsiteX0" fmla="*/ 80136 w 557453"/>
              <a:gd name="connsiteY0" fmla="*/ 382183 h 606706"/>
              <a:gd name="connsiteX1" fmla="*/ 117421 w 557453"/>
              <a:gd name="connsiteY1" fmla="*/ 448650 h 606706"/>
              <a:gd name="connsiteX2" fmla="*/ 201069 w 557453"/>
              <a:gd name="connsiteY2" fmla="*/ 461268 h 606706"/>
              <a:gd name="connsiteX3" fmla="*/ 226074 w 557453"/>
              <a:gd name="connsiteY3" fmla="*/ 485082 h 606706"/>
              <a:gd name="connsiteX4" fmla="*/ 155863 w 557453"/>
              <a:gd name="connsiteY4" fmla="*/ 597400 h 606706"/>
              <a:gd name="connsiteX5" fmla="*/ 121248 w 557453"/>
              <a:gd name="connsiteY5" fmla="*/ 595711 h 606706"/>
              <a:gd name="connsiteX6" fmla="*/ 86988 w 557453"/>
              <a:gd name="connsiteY6" fmla="*/ 527379 h 606706"/>
              <a:gd name="connsiteX7" fmla="*/ 19892 w 557453"/>
              <a:gd name="connsiteY7" fmla="*/ 527379 h 606706"/>
              <a:gd name="connsiteX8" fmla="*/ 3340 w 557453"/>
              <a:gd name="connsiteY8" fmla="*/ 496545 h 606706"/>
              <a:gd name="connsiteX9" fmla="*/ 472991 w 557453"/>
              <a:gd name="connsiteY9" fmla="*/ 375691 h 606706"/>
              <a:gd name="connsiteX10" fmla="*/ 554072 w 557453"/>
              <a:gd name="connsiteY10" fmla="*/ 496542 h 606706"/>
              <a:gd name="connsiteX11" fmla="*/ 537607 w 557453"/>
              <a:gd name="connsiteY11" fmla="*/ 527377 h 606706"/>
              <a:gd name="connsiteX12" fmla="*/ 470410 w 557453"/>
              <a:gd name="connsiteY12" fmla="*/ 527377 h 606706"/>
              <a:gd name="connsiteX13" fmla="*/ 436234 w 557453"/>
              <a:gd name="connsiteY13" fmla="*/ 595711 h 606706"/>
              <a:gd name="connsiteX14" fmla="*/ 401612 w 557453"/>
              <a:gd name="connsiteY14" fmla="*/ 597399 h 606706"/>
              <a:gd name="connsiteX15" fmla="*/ 329876 w 557453"/>
              <a:gd name="connsiteY15" fmla="*/ 482769 h 606706"/>
              <a:gd name="connsiteX16" fmla="*/ 351504 w 557453"/>
              <a:gd name="connsiteY16" fmla="*/ 461264 h 606706"/>
              <a:gd name="connsiteX17" fmla="*/ 435166 w 557453"/>
              <a:gd name="connsiteY17" fmla="*/ 448646 h 606706"/>
              <a:gd name="connsiteX18" fmla="*/ 472991 w 557453"/>
              <a:gd name="connsiteY18" fmla="*/ 375691 h 606706"/>
              <a:gd name="connsiteX19" fmla="*/ 276353 w 557453"/>
              <a:gd name="connsiteY19" fmla="*/ 150940 h 606706"/>
              <a:gd name="connsiteX20" fmla="*/ 355775 w 557453"/>
              <a:gd name="connsiteY20" fmla="*/ 230256 h 606706"/>
              <a:gd name="connsiteX21" fmla="*/ 276353 w 557453"/>
              <a:gd name="connsiteY21" fmla="*/ 309572 h 606706"/>
              <a:gd name="connsiteX22" fmla="*/ 196931 w 557453"/>
              <a:gd name="connsiteY22" fmla="*/ 230256 h 606706"/>
              <a:gd name="connsiteX23" fmla="*/ 276353 w 557453"/>
              <a:gd name="connsiteY23" fmla="*/ 150940 h 606706"/>
              <a:gd name="connsiteX24" fmla="*/ 276326 w 557453"/>
              <a:gd name="connsiteY24" fmla="*/ 111262 h 606706"/>
              <a:gd name="connsiteX25" fmla="*/ 157153 w 557453"/>
              <a:gd name="connsiteY25" fmla="*/ 230255 h 606706"/>
              <a:gd name="connsiteX26" fmla="*/ 276326 w 557453"/>
              <a:gd name="connsiteY26" fmla="*/ 349248 h 606706"/>
              <a:gd name="connsiteX27" fmla="*/ 395499 w 557453"/>
              <a:gd name="connsiteY27" fmla="*/ 230255 h 606706"/>
              <a:gd name="connsiteX28" fmla="*/ 276326 w 557453"/>
              <a:gd name="connsiteY28" fmla="*/ 111262 h 606706"/>
              <a:gd name="connsiteX29" fmla="*/ 276326 w 557453"/>
              <a:gd name="connsiteY29" fmla="*/ 0 h 606706"/>
              <a:gd name="connsiteX30" fmla="*/ 331952 w 557453"/>
              <a:gd name="connsiteY30" fmla="*/ 38124 h 606706"/>
              <a:gd name="connsiteX31" fmla="*/ 344412 w 557453"/>
              <a:gd name="connsiteY31" fmla="*/ 42212 h 606706"/>
              <a:gd name="connsiteX32" fmla="*/ 411875 w 557453"/>
              <a:gd name="connsiteY32" fmla="*/ 43989 h 606706"/>
              <a:gd name="connsiteX33" fmla="*/ 434392 w 557453"/>
              <a:gd name="connsiteY33" fmla="*/ 107529 h 606706"/>
              <a:gd name="connsiteX34" fmla="*/ 442135 w 557453"/>
              <a:gd name="connsiteY34" fmla="*/ 118105 h 606706"/>
              <a:gd name="connsiteX35" fmla="*/ 495625 w 557453"/>
              <a:gd name="connsiteY35" fmla="*/ 159072 h 606706"/>
              <a:gd name="connsiteX36" fmla="*/ 477558 w 557453"/>
              <a:gd name="connsiteY36" fmla="*/ 222079 h 606706"/>
              <a:gd name="connsiteX37" fmla="*/ 477558 w 557453"/>
              <a:gd name="connsiteY37" fmla="*/ 238431 h 606706"/>
              <a:gd name="connsiteX38" fmla="*/ 495625 w 557453"/>
              <a:gd name="connsiteY38" fmla="*/ 301438 h 606706"/>
              <a:gd name="connsiteX39" fmla="*/ 442135 w 557453"/>
              <a:gd name="connsiteY39" fmla="*/ 342405 h 606706"/>
              <a:gd name="connsiteX40" fmla="*/ 434392 w 557453"/>
              <a:gd name="connsiteY40" fmla="*/ 353070 h 606706"/>
              <a:gd name="connsiteX41" fmla="*/ 411875 w 557453"/>
              <a:gd name="connsiteY41" fmla="*/ 416521 h 606706"/>
              <a:gd name="connsiteX42" fmla="*/ 344412 w 557453"/>
              <a:gd name="connsiteY42" fmla="*/ 418298 h 606706"/>
              <a:gd name="connsiteX43" fmla="*/ 331952 w 557453"/>
              <a:gd name="connsiteY43" fmla="*/ 422386 h 606706"/>
              <a:gd name="connsiteX44" fmla="*/ 276326 w 557453"/>
              <a:gd name="connsiteY44" fmla="*/ 460510 h 606706"/>
              <a:gd name="connsiteX45" fmla="*/ 220701 w 557453"/>
              <a:gd name="connsiteY45" fmla="*/ 422386 h 606706"/>
              <a:gd name="connsiteX46" fmla="*/ 208240 w 557453"/>
              <a:gd name="connsiteY46" fmla="*/ 418298 h 606706"/>
              <a:gd name="connsiteX47" fmla="*/ 140777 w 557453"/>
              <a:gd name="connsiteY47" fmla="*/ 416521 h 606706"/>
              <a:gd name="connsiteX48" fmla="*/ 118260 w 557453"/>
              <a:gd name="connsiteY48" fmla="*/ 352981 h 606706"/>
              <a:gd name="connsiteX49" fmla="*/ 110606 w 557453"/>
              <a:gd name="connsiteY49" fmla="*/ 342405 h 606706"/>
              <a:gd name="connsiteX50" fmla="*/ 57027 w 557453"/>
              <a:gd name="connsiteY50" fmla="*/ 301438 h 606706"/>
              <a:gd name="connsiteX51" fmla="*/ 76162 w 557453"/>
              <a:gd name="connsiteY51" fmla="*/ 236831 h 606706"/>
              <a:gd name="connsiteX52" fmla="*/ 76162 w 557453"/>
              <a:gd name="connsiteY52" fmla="*/ 223679 h 606706"/>
              <a:gd name="connsiteX53" fmla="*/ 57027 w 557453"/>
              <a:gd name="connsiteY53" fmla="*/ 159072 h 606706"/>
              <a:gd name="connsiteX54" fmla="*/ 110606 w 557453"/>
              <a:gd name="connsiteY54" fmla="*/ 118105 h 606706"/>
              <a:gd name="connsiteX55" fmla="*/ 118260 w 557453"/>
              <a:gd name="connsiteY55" fmla="*/ 107529 h 606706"/>
              <a:gd name="connsiteX56" fmla="*/ 140777 w 557453"/>
              <a:gd name="connsiteY56" fmla="*/ 43989 h 606706"/>
              <a:gd name="connsiteX57" fmla="*/ 208240 w 557453"/>
              <a:gd name="connsiteY57" fmla="*/ 42212 h 606706"/>
              <a:gd name="connsiteX58" fmla="*/ 220701 w 557453"/>
              <a:gd name="connsiteY58" fmla="*/ 38213 h 606706"/>
              <a:gd name="connsiteX59" fmla="*/ 276326 w 557453"/>
              <a:gd name="connsiteY59" fmla="*/ 0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57453" h="606706">
                <a:moveTo>
                  <a:pt x="80136" y="382183"/>
                </a:moveTo>
                <a:cubicBezTo>
                  <a:pt x="82271" y="408752"/>
                  <a:pt x="95708" y="432922"/>
                  <a:pt x="117421" y="448650"/>
                </a:cubicBezTo>
                <a:cubicBezTo>
                  <a:pt x="143850" y="467843"/>
                  <a:pt x="171258" y="469354"/>
                  <a:pt x="201069" y="461268"/>
                </a:cubicBezTo>
                <a:cubicBezTo>
                  <a:pt x="208989" y="471042"/>
                  <a:pt x="214150" y="477262"/>
                  <a:pt x="226074" y="485082"/>
                </a:cubicBezTo>
                <a:lnTo>
                  <a:pt x="155863" y="597400"/>
                </a:lnTo>
                <a:cubicBezTo>
                  <a:pt x="147677" y="610462"/>
                  <a:pt x="128189" y="609662"/>
                  <a:pt x="121248" y="595711"/>
                </a:cubicBezTo>
                <a:lnTo>
                  <a:pt x="86988" y="527379"/>
                </a:lnTo>
                <a:lnTo>
                  <a:pt x="19892" y="527379"/>
                </a:lnTo>
                <a:cubicBezTo>
                  <a:pt x="3963" y="527379"/>
                  <a:pt x="-5380" y="509696"/>
                  <a:pt x="3340" y="496545"/>
                </a:cubicBezTo>
                <a:close/>
                <a:moveTo>
                  <a:pt x="472991" y="375691"/>
                </a:moveTo>
                <a:lnTo>
                  <a:pt x="554072" y="496542"/>
                </a:lnTo>
                <a:cubicBezTo>
                  <a:pt x="562883" y="509605"/>
                  <a:pt x="553449" y="527377"/>
                  <a:pt x="537607" y="527377"/>
                </a:cubicBezTo>
                <a:lnTo>
                  <a:pt x="470410" y="527377"/>
                </a:lnTo>
                <a:lnTo>
                  <a:pt x="436234" y="595711"/>
                </a:lnTo>
                <a:cubicBezTo>
                  <a:pt x="429291" y="609573"/>
                  <a:pt x="409800" y="610462"/>
                  <a:pt x="401612" y="597399"/>
                </a:cubicBezTo>
                <a:lnTo>
                  <a:pt x="329876" y="482769"/>
                </a:lnTo>
                <a:cubicBezTo>
                  <a:pt x="340378" y="475215"/>
                  <a:pt x="344473" y="469973"/>
                  <a:pt x="351504" y="461264"/>
                </a:cubicBezTo>
                <a:cubicBezTo>
                  <a:pt x="380963" y="469173"/>
                  <a:pt x="408465" y="468107"/>
                  <a:pt x="435166" y="448646"/>
                </a:cubicBezTo>
                <a:cubicBezTo>
                  <a:pt x="457327" y="432651"/>
                  <a:pt x="471300" y="408747"/>
                  <a:pt x="472991" y="375691"/>
                </a:cubicBezTo>
                <a:close/>
                <a:moveTo>
                  <a:pt x="276353" y="150940"/>
                </a:moveTo>
                <a:cubicBezTo>
                  <a:pt x="320217" y="150940"/>
                  <a:pt x="355775" y="186451"/>
                  <a:pt x="355775" y="230256"/>
                </a:cubicBezTo>
                <a:cubicBezTo>
                  <a:pt x="355775" y="274061"/>
                  <a:pt x="320217" y="309572"/>
                  <a:pt x="276353" y="309572"/>
                </a:cubicBezTo>
                <a:cubicBezTo>
                  <a:pt x="232489" y="309572"/>
                  <a:pt x="196931" y="274061"/>
                  <a:pt x="196931" y="230256"/>
                </a:cubicBezTo>
                <a:cubicBezTo>
                  <a:pt x="196931" y="186451"/>
                  <a:pt x="232489" y="150940"/>
                  <a:pt x="276353" y="150940"/>
                </a:cubicBezTo>
                <a:close/>
                <a:moveTo>
                  <a:pt x="276326" y="111262"/>
                </a:moveTo>
                <a:cubicBezTo>
                  <a:pt x="210643" y="111262"/>
                  <a:pt x="157153" y="164671"/>
                  <a:pt x="157153" y="230255"/>
                </a:cubicBezTo>
                <a:cubicBezTo>
                  <a:pt x="157153" y="295839"/>
                  <a:pt x="210643" y="349248"/>
                  <a:pt x="276326" y="349248"/>
                </a:cubicBezTo>
                <a:cubicBezTo>
                  <a:pt x="342009" y="349248"/>
                  <a:pt x="395499" y="295839"/>
                  <a:pt x="395499" y="230255"/>
                </a:cubicBezTo>
                <a:cubicBezTo>
                  <a:pt x="395499" y="164671"/>
                  <a:pt x="342009" y="111262"/>
                  <a:pt x="276326" y="111262"/>
                </a:cubicBezTo>
                <a:close/>
                <a:moveTo>
                  <a:pt x="276326" y="0"/>
                </a:moveTo>
                <a:cubicBezTo>
                  <a:pt x="305341" y="0"/>
                  <a:pt x="317000" y="19640"/>
                  <a:pt x="331952" y="38124"/>
                </a:cubicBezTo>
                <a:cubicBezTo>
                  <a:pt x="334978" y="41856"/>
                  <a:pt x="339873" y="43456"/>
                  <a:pt x="344412" y="42212"/>
                </a:cubicBezTo>
                <a:cubicBezTo>
                  <a:pt x="368086" y="35902"/>
                  <a:pt x="388646" y="27105"/>
                  <a:pt x="411875" y="43989"/>
                </a:cubicBezTo>
                <a:cubicBezTo>
                  <a:pt x="435371" y="60963"/>
                  <a:pt x="433146" y="83713"/>
                  <a:pt x="434392" y="107529"/>
                </a:cubicBezTo>
                <a:cubicBezTo>
                  <a:pt x="434659" y="112239"/>
                  <a:pt x="437685" y="116416"/>
                  <a:pt x="442135" y="118105"/>
                </a:cubicBezTo>
                <a:cubicBezTo>
                  <a:pt x="465009" y="126814"/>
                  <a:pt x="486814" y="131790"/>
                  <a:pt x="495625" y="159072"/>
                </a:cubicBezTo>
                <a:cubicBezTo>
                  <a:pt x="504525" y="186532"/>
                  <a:pt x="489662" y="203506"/>
                  <a:pt x="477558" y="222079"/>
                </a:cubicBezTo>
                <a:cubicBezTo>
                  <a:pt x="474265" y="227056"/>
                  <a:pt x="474265" y="233454"/>
                  <a:pt x="477558" y="238431"/>
                </a:cubicBezTo>
                <a:cubicBezTo>
                  <a:pt x="490196" y="257804"/>
                  <a:pt x="504436" y="274511"/>
                  <a:pt x="495625" y="301438"/>
                </a:cubicBezTo>
                <a:cubicBezTo>
                  <a:pt x="486725" y="328987"/>
                  <a:pt x="464297" y="333963"/>
                  <a:pt x="442135" y="342405"/>
                </a:cubicBezTo>
                <a:cubicBezTo>
                  <a:pt x="437685" y="344094"/>
                  <a:pt x="434659" y="348271"/>
                  <a:pt x="434392" y="353070"/>
                </a:cubicBezTo>
                <a:cubicBezTo>
                  <a:pt x="433146" y="377419"/>
                  <a:pt x="435104" y="399725"/>
                  <a:pt x="411875" y="416521"/>
                </a:cubicBezTo>
                <a:cubicBezTo>
                  <a:pt x="388468" y="433583"/>
                  <a:pt x="367552" y="424519"/>
                  <a:pt x="344412" y="418298"/>
                </a:cubicBezTo>
                <a:cubicBezTo>
                  <a:pt x="339962" y="417054"/>
                  <a:pt x="334978" y="418654"/>
                  <a:pt x="331952" y="422386"/>
                </a:cubicBezTo>
                <a:cubicBezTo>
                  <a:pt x="316555" y="441404"/>
                  <a:pt x="305074" y="460510"/>
                  <a:pt x="276326" y="460510"/>
                </a:cubicBezTo>
                <a:cubicBezTo>
                  <a:pt x="247312" y="460510"/>
                  <a:pt x="235653" y="440870"/>
                  <a:pt x="220701" y="422386"/>
                </a:cubicBezTo>
                <a:cubicBezTo>
                  <a:pt x="217763" y="418654"/>
                  <a:pt x="212868" y="417054"/>
                  <a:pt x="208240" y="418298"/>
                </a:cubicBezTo>
                <a:cubicBezTo>
                  <a:pt x="184655" y="424608"/>
                  <a:pt x="164006" y="433405"/>
                  <a:pt x="140777" y="416521"/>
                </a:cubicBezTo>
                <a:cubicBezTo>
                  <a:pt x="117281" y="399547"/>
                  <a:pt x="119506" y="376708"/>
                  <a:pt x="118260" y="352981"/>
                </a:cubicBezTo>
                <a:cubicBezTo>
                  <a:pt x="117993" y="348271"/>
                  <a:pt x="114967" y="344094"/>
                  <a:pt x="110606" y="342405"/>
                </a:cubicBezTo>
                <a:cubicBezTo>
                  <a:pt x="87643" y="333696"/>
                  <a:pt x="65927" y="328720"/>
                  <a:pt x="57027" y="301438"/>
                </a:cubicBezTo>
                <a:cubicBezTo>
                  <a:pt x="48038" y="273711"/>
                  <a:pt x="63346" y="256560"/>
                  <a:pt x="76162" y="236831"/>
                </a:cubicBezTo>
                <a:cubicBezTo>
                  <a:pt x="78743" y="232832"/>
                  <a:pt x="78743" y="227678"/>
                  <a:pt x="76162" y="223679"/>
                </a:cubicBezTo>
                <a:cubicBezTo>
                  <a:pt x="62812" y="203151"/>
                  <a:pt x="48127" y="186355"/>
                  <a:pt x="57027" y="159072"/>
                </a:cubicBezTo>
                <a:cubicBezTo>
                  <a:pt x="66016" y="131523"/>
                  <a:pt x="88355" y="126547"/>
                  <a:pt x="110606" y="118105"/>
                </a:cubicBezTo>
                <a:cubicBezTo>
                  <a:pt x="114967" y="116416"/>
                  <a:pt x="117993" y="112239"/>
                  <a:pt x="118260" y="107529"/>
                </a:cubicBezTo>
                <a:cubicBezTo>
                  <a:pt x="119506" y="83091"/>
                  <a:pt x="117548" y="60785"/>
                  <a:pt x="140777" y="43989"/>
                </a:cubicBezTo>
                <a:cubicBezTo>
                  <a:pt x="164273" y="26927"/>
                  <a:pt x="185278" y="36080"/>
                  <a:pt x="208240" y="42212"/>
                </a:cubicBezTo>
                <a:cubicBezTo>
                  <a:pt x="212868" y="43456"/>
                  <a:pt x="217763" y="41856"/>
                  <a:pt x="220701" y="38213"/>
                </a:cubicBezTo>
                <a:cubicBezTo>
                  <a:pt x="236187" y="19018"/>
                  <a:pt x="247668" y="0"/>
                  <a:pt x="2763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3" name="molecules-shapes_57399">
            <a:extLst>
              <a:ext uri="{FF2B5EF4-FFF2-40B4-BE49-F238E27FC236}">
                <a16:creationId xmlns:a16="http://schemas.microsoft.com/office/drawing/2014/main" xmlns="" id="{EE1724A9-644F-4E4B-82FF-B75EAF7B8E7A}"/>
              </a:ext>
            </a:extLst>
          </p:cNvPr>
          <p:cNvSpPr>
            <a:spLocks noChangeAspect="1"/>
          </p:cNvSpPr>
          <p:nvPr/>
        </p:nvSpPr>
        <p:spPr bwMode="auto">
          <a:xfrm>
            <a:off x="3926983" y="1556324"/>
            <a:ext cx="609685" cy="515186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4" name="gears_229793">
            <a:extLst>
              <a:ext uri="{FF2B5EF4-FFF2-40B4-BE49-F238E27FC236}">
                <a16:creationId xmlns:a16="http://schemas.microsoft.com/office/drawing/2014/main" xmlns="" id="{730D8363-2DF7-4E9D-A93B-16D0FB4274E7}"/>
              </a:ext>
            </a:extLst>
          </p:cNvPr>
          <p:cNvSpPr>
            <a:spLocks noChangeAspect="1"/>
          </p:cNvSpPr>
          <p:nvPr/>
        </p:nvSpPr>
        <p:spPr bwMode="auto">
          <a:xfrm>
            <a:off x="9205541" y="1509075"/>
            <a:ext cx="590456" cy="609685"/>
          </a:xfrm>
          <a:custGeom>
            <a:avLst/>
            <a:gdLst>
              <a:gd name="connsiteX0" fmla="*/ 391380 w 587245"/>
              <a:gd name="connsiteY0" fmla="*/ 404873 h 606369"/>
              <a:gd name="connsiteX1" fmla="*/ 349559 w 587245"/>
              <a:gd name="connsiteY1" fmla="*/ 446514 h 606369"/>
              <a:gd name="connsiteX2" fmla="*/ 391380 w 587245"/>
              <a:gd name="connsiteY2" fmla="*/ 488275 h 606369"/>
              <a:gd name="connsiteX3" fmla="*/ 433081 w 587245"/>
              <a:gd name="connsiteY3" fmla="*/ 446514 h 606369"/>
              <a:gd name="connsiteX4" fmla="*/ 391380 w 587245"/>
              <a:gd name="connsiteY4" fmla="*/ 404873 h 606369"/>
              <a:gd name="connsiteX5" fmla="*/ 391380 w 587245"/>
              <a:gd name="connsiteY5" fmla="*/ 349511 h 606369"/>
              <a:gd name="connsiteX6" fmla="*/ 488524 w 587245"/>
              <a:gd name="connsiteY6" fmla="*/ 446514 h 606369"/>
              <a:gd name="connsiteX7" fmla="*/ 391380 w 587245"/>
              <a:gd name="connsiteY7" fmla="*/ 543637 h 606369"/>
              <a:gd name="connsiteX8" fmla="*/ 294116 w 587245"/>
              <a:gd name="connsiteY8" fmla="*/ 446514 h 606369"/>
              <a:gd name="connsiteX9" fmla="*/ 391380 w 587245"/>
              <a:gd name="connsiteY9" fmla="*/ 349511 h 606369"/>
              <a:gd name="connsiteX10" fmla="*/ 391356 w 587245"/>
              <a:gd name="connsiteY10" fmla="*/ 336226 h 606369"/>
              <a:gd name="connsiteX11" fmla="*/ 280830 w 587245"/>
              <a:gd name="connsiteY11" fmla="*/ 446478 h 606369"/>
              <a:gd name="connsiteX12" fmla="*/ 391356 w 587245"/>
              <a:gd name="connsiteY12" fmla="*/ 556851 h 606369"/>
              <a:gd name="connsiteX13" fmla="*/ 501763 w 587245"/>
              <a:gd name="connsiteY13" fmla="*/ 446478 h 606369"/>
              <a:gd name="connsiteX14" fmla="*/ 391356 w 587245"/>
              <a:gd name="connsiteY14" fmla="*/ 336226 h 606369"/>
              <a:gd name="connsiteX15" fmla="*/ 391356 w 587245"/>
              <a:gd name="connsiteY15" fmla="*/ 286707 h 606369"/>
              <a:gd name="connsiteX16" fmla="*/ 391356 w 587245"/>
              <a:gd name="connsiteY16" fmla="*/ 304844 h 606369"/>
              <a:gd name="connsiteX17" fmla="*/ 432579 w 587245"/>
              <a:gd name="connsiteY17" fmla="*/ 310929 h 606369"/>
              <a:gd name="connsiteX18" fmla="*/ 437837 w 587245"/>
              <a:gd name="connsiteY18" fmla="*/ 293508 h 606369"/>
              <a:gd name="connsiteX19" fmla="*/ 484556 w 587245"/>
              <a:gd name="connsiteY19" fmla="*/ 316537 h 606369"/>
              <a:gd name="connsiteX20" fmla="*/ 473802 w 587245"/>
              <a:gd name="connsiteY20" fmla="*/ 331453 h 606369"/>
              <a:gd name="connsiteX21" fmla="*/ 510844 w 587245"/>
              <a:gd name="connsiteY21" fmla="*/ 370351 h 606369"/>
              <a:gd name="connsiteX22" fmla="*/ 526258 w 587245"/>
              <a:gd name="connsiteY22" fmla="*/ 360448 h 606369"/>
              <a:gd name="connsiteX23" fmla="*/ 546809 w 587245"/>
              <a:gd name="connsiteY23" fmla="*/ 408296 h 606369"/>
              <a:gd name="connsiteX24" fmla="*/ 529006 w 587245"/>
              <a:gd name="connsiteY24" fmla="*/ 412591 h 606369"/>
              <a:gd name="connsiteX25" fmla="*/ 533188 w 587245"/>
              <a:gd name="connsiteY25" fmla="*/ 446478 h 606369"/>
              <a:gd name="connsiteX26" fmla="*/ 531754 w 587245"/>
              <a:gd name="connsiteY26" fmla="*/ 466167 h 606369"/>
              <a:gd name="connsiteX27" fmla="*/ 549916 w 587245"/>
              <a:gd name="connsiteY27" fmla="*/ 468792 h 606369"/>
              <a:gd name="connsiteX28" fmla="*/ 534383 w 587245"/>
              <a:gd name="connsiteY28" fmla="*/ 518429 h 606369"/>
              <a:gd name="connsiteX29" fmla="*/ 518013 w 587245"/>
              <a:gd name="connsiteY29" fmla="*/ 510196 h 606369"/>
              <a:gd name="connsiteX30" fmla="*/ 485154 w 587245"/>
              <a:gd name="connsiteY30" fmla="*/ 552675 h 606369"/>
              <a:gd name="connsiteX31" fmla="*/ 497342 w 587245"/>
              <a:gd name="connsiteY31" fmla="*/ 566396 h 606369"/>
              <a:gd name="connsiteX32" fmla="*/ 453251 w 587245"/>
              <a:gd name="connsiteY32" fmla="*/ 593960 h 606369"/>
              <a:gd name="connsiteX33" fmla="*/ 446201 w 587245"/>
              <a:gd name="connsiteY33" fmla="*/ 577255 h 606369"/>
              <a:gd name="connsiteX34" fmla="*/ 393626 w 587245"/>
              <a:gd name="connsiteY34" fmla="*/ 588113 h 606369"/>
              <a:gd name="connsiteX35" fmla="*/ 393865 w 587245"/>
              <a:gd name="connsiteY35" fmla="*/ 606369 h 606369"/>
              <a:gd name="connsiteX36" fmla="*/ 391356 w 587245"/>
              <a:gd name="connsiteY36" fmla="*/ 606369 h 606369"/>
              <a:gd name="connsiteX37" fmla="*/ 342366 w 587245"/>
              <a:gd name="connsiteY37" fmla="*/ 598852 h 606369"/>
              <a:gd name="connsiteX38" fmla="*/ 347982 w 587245"/>
              <a:gd name="connsiteY38" fmla="*/ 581431 h 606369"/>
              <a:gd name="connsiteX39" fmla="*/ 300785 w 587245"/>
              <a:gd name="connsiteY39" fmla="*/ 555658 h 606369"/>
              <a:gd name="connsiteX40" fmla="*/ 289194 w 587245"/>
              <a:gd name="connsiteY40" fmla="*/ 569618 h 606369"/>
              <a:gd name="connsiteX41" fmla="*/ 255021 w 587245"/>
              <a:gd name="connsiteY41" fmla="*/ 530481 h 606369"/>
              <a:gd name="connsiteX42" fmla="*/ 270674 w 587245"/>
              <a:gd name="connsiteY42" fmla="*/ 520816 h 606369"/>
              <a:gd name="connsiteX43" fmla="*/ 251556 w 587245"/>
              <a:gd name="connsiteY43" fmla="*/ 470701 h 606369"/>
              <a:gd name="connsiteX44" fmla="*/ 233513 w 587245"/>
              <a:gd name="connsiteY44" fmla="*/ 473803 h 606369"/>
              <a:gd name="connsiteX45" fmla="*/ 231243 w 587245"/>
              <a:gd name="connsiteY45" fmla="*/ 446478 h 606369"/>
              <a:gd name="connsiteX46" fmla="*/ 233155 w 587245"/>
              <a:gd name="connsiteY46" fmla="*/ 421779 h 606369"/>
              <a:gd name="connsiteX47" fmla="*/ 251317 w 587245"/>
              <a:gd name="connsiteY47" fmla="*/ 424643 h 606369"/>
              <a:gd name="connsiteX48" fmla="*/ 269479 w 587245"/>
              <a:gd name="connsiteY48" fmla="*/ 374170 h 606369"/>
              <a:gd name="connsiteX49" fmla="*/ 253707 w 587245"/>
              <a:gd name="connsiteY49" fmla="*/ 364743 h 606369"/>
              <a:gd name="connsiteX50" fmla="*/ 287283 w 587245"/>
              <a:gd name="connsiteY50" fmla="*/ 325009 h 606369"/>
              <a:gd name="connsiteX51" fmla="*/ 299112 w 587245"/>
              <a:gd name="connsiteY51" fmla="*/ 338970 h 606369"/>
              <a:gd name="connsiteX52" fmla="*/ 345831 w 587245"/>
              <a:gd name="connsiteY52" fmla="*/ 312361 h 606369"/>
              <a:gd name="connsiteX53" fmla="*/ 339977 w 587245"/>
              <a:gd name="connsiteY53" fmla="*/ 295060 h 606369"/>
              <a:gd name="connsiteX54" fmla="*/ 391356 w 587245"/>
              <a:gd name="connsiteY54" fmla="*/ 286707 h 606369"/>
              <a:gd name="connsiteX55" fmla="*/ 167197 w 587245"/>
              <a:gd name="connsiteY55" fmla="*/ 174818 h 606369"/>
              <a:gd name="connsiteX56" fmla="*/ 118931 w 587245"/>
              <a:gd name="connsiteY56" fmla="*/ 208949 h 606369"/>
              <a:gd name="connsiteX57" fmla="*/ 153100 w 587245"/>
              <a:gd name="connsiteY57" fmla="*/ 257042 h 606369"/>
              <a:gd name="connsiteX58" fmla="*/ 201247 w 587245"/>
              <a:gd name="connsiteY58" fmla="*/ 223031 h 606369"/>
              <a:gd name="connsiteX59" fmla="*/ 167197 w 587245"/>
              <a:gd name="connsiteY59" fmla="*/ 174818 h 606369"/>
              <a:gd name="connsiteX60" fmla="*/ 176516 w 587245"/>
              <a:gd name="connsiteY60" fmla="*/ 120281 h 606369"/>
              <a:gd name="connsiteX61" fmla="*/ 255964 w 587245"/>
              <a:gd name="connsiteY61" fmla="*/ 232339 h 606369"/>
              <a:gd name="connsiteX62" fmla="*/ 143781 w 587245"/>
              <a:gd name="connsiteY62" fmla="*/ 311699 h 606369"/>
              <a:gd name="connsiteX63" fmla="*/ 64333 w 587245"/>
              <a:gd name="connsiteY63" fmla="*/ 199641 h 606369"/>
              <a:gd name="connsiteX64" fmla="*/ 176516 w 587245"/>
              <a:gd name="connsiteY64" fmla="*/ 120281 h 606369"/>
              <a:gd name="connsiteX65" fmla="*/ 178915 w 587245"/>
              <a:gd name="connsiteY65" fmla="*/ 106556 h 606369"/>
              <a:gd name="connsiteX66" fmla="*/ 50555 w 587245"/>
              <a:gd name="connsiteY66" fmla="*/ 197231 h 606369"/>
              <a:gd name="connsiteX67" fmla="*/ 141387 w 587245"/>
              <a:gd name="connsiteY67" fmla="*/ 325368 h 606369"/>
              <a:gd name="connsiteX68" fmla="*/ 269746 w 587245"/>
              <a:gd name="connsiteY68" fmla="*/ 234694 h 606369"/>
              <a:gd name="connsiteX69" fmla="*/ 178915 w 587245"/>
              <a:gd name="connsiteY69" fmla="*/ 106556 h 606369"/>
              <a:gd name="connsiteX70" fmla="*/ 458762 w 587245"/>
              <a:gd name="connsiteY70" fmla="*/ 95461 h 606369"/>
              <a:gd name="connsiteX71" fmla="*/ 425296 w 587245"/>
              <a:gd name="connsiteY71" fmla="*/ 129349 h 606369"/>
              <a:gd name="connsiteX72" fmla="*/ 459240 w 587245"/>
              <a:gd name="connsiteY72" fmla="*/ 162880 h 606369"/>
              <a:gd name="connsiteX73" fmla="*/ 483024 w 587245"/>
              <a:gd name="connsiteY73" fmla="*/ 152737 h 606369"/>
              <a:gd name="connsiteX74" fmla="*/ 490195 w 587245"/>
              <a:gd name="connsiteY74" fmla="*/ 141998 h 606369"/>
              <a:gd name="connsiteX75" fmla="*/ 492825 w 587245"/>
              <a:gd name="connsiteY75" fmla="*/ 128872 h 606369"/>
              <a:gd name="connsiteX76" fmla="*/ 458762 w 587245"/>
              <a:gd name="connsiteY76" fmla="*/ 95461 h 606369"/>
              <a:gd name="connsiteX77" fmla="*/ 135053 w 587245"/>
              <a:gd name="connsiteY77" fmla="*/ 57997 h 606369"/>
              <a:gd name="connsiteX78" fmla="*/ 187161 w 587245"/>
              <a:gd name="connsiteY78" fmla="*/ 58355 h 606369"/>
              <a:gd name="connsiteX79" fmla="*/ 184054 w 587245"/>
              <a:gd name="connsiteY79" fmla="*/ 76251 h 606369"/>
              <a:gd name="connsiteX80" fmla="*/ 223614 w 587245"/>
              <a:gd name="connsiteY80" fmla="*/ 89256 h 606369"/>
              <a:gd name="connsiteX81" fmla="*/ 231860 w 587245"/>
              <a:gd name="connsiteY81" fmla="*/ 72911 h 606369"/>
              <a:gd name="connsiteX82" fmla="*/ 273930 w 587245"/>
              <a:gd name="connsiteY82" fmla="*/ 103454 h 606369"/>
              <a:gd name="connsiteX83" fmla="*/ 260902 w 587245"/>
              <a:gd name="connsiteY83" fmla="*/ 116339 h 606369"/>
              <a:gd name="connsiteX84" fmla="*/ 290781 w 587245"/>
              <a:gd name="connsiteY84" fmla="*/ 160961 h 606369"/>
              <a:gd name="connsiteX85" fmla="*/ 307752 w 587245"/>
              <a:gd name="connsiteY85" fmla="*/ 153802 h 606369"/>
              <a:gd name="connsiteX86" fmla="*/ 319943 w 587245"/>
              <a:gd name="connsiteY86" fmla="*/ 204389 h 606369"/>
              <a:gd name="connsiteX87" fmla="*/ 301538 w 587245"/>
              <a:gd name="connsiteY87" fmla="*/ 205702 h 606369"/>
              <a:gd name="connsiteX88" fmla="*/ 300103 w 587245"/>
              <a:gd name="connsiteY88" fmla="*/ 239824 h 606369"/>
              <a:gd name="connsiteX89" fmla="*/ 295203 w 587245"/>
              <a:gd name="connsiteY89" fmla="*/ 258913 h 606369"/>
              <a:gd name="connsiteX90" fmla="*/ 312772 w 587245"/>
              <a:gd name="connsiteY90" fmla="*/ 264521 h 606369"/>
              <a:gd name="connsiteX91" fmla="*/ 288988 w 587245"/>
              <a:gd name="connsiteY91" fmla="*/ 310813 h 606369"/>
              <a:gd name="connsiteX92" fmla="*/ 274288 w 587245"/>
              <a:gd name="connsiteY92" fmla="*/ 299956 h 606369"/>
              <a:gd name="connsiteX93" fmla="*/ 234728 w 587245"/>
              <a:gd name="connsiteY93" fmla="*/ 336345 h 606369"/>
              <a:gd name="connsiteX94" fmla="*/ 244409 w 587245"/>
              <a:gd name="connsiteY94" fmla="*/ 351855 h 606369"/>
              <a:gd name="connsiteX95" fmla="*/ 196244 w 587245"/>
              <a:gd name="connsiteY95" fmla="*/ 371660 h 606369"/>
              <a:gd name="connsiteX96" fmla="*/ 192181 w 587245"/>
              <a:gd name="connsiteY96" fmla="*/ 354003 h 606369"/>
              <a:gd name="connsiteX97" fmla="*/ 138518 w 587245"/>
              <a:gd name="connsiteY97" fmla="*/ 355912 h 606369"/>
              <a:gd name="connsiteX98" fmla="*/ 135650 w 587245"/>
              <a:gd name="connsiteY98" fmla="*/ 373927 h 606369"/>
              <a:gd name="connsiteX99" fmla="*/ 133140 w 587245"/>
              <a:gd name="connsiteY99" fmla="*/ 373569 h 606369"/>
              <a:gd name="connsiteX100" fmla="*/ 86171 w 587245"/>
              <a:gd name="connsiteY100" fmla="*/ 357820 h 606369"/>
              <a:gd name="connsiteX101" fmla="*/ 94656 w 587245"/>
              <a:gd name="connsiteY101" fmla="*/ 341594 h 606369"/>
              <a:gd name="connsiteX102" fmla="*/ 52467 w 587245"/>
              <a:gd name="connsiteY102" fmla="*/ 308307 h 606369"/>
              <a:gd name="connsiteX103" fmla="*/ 38723 w 587245"/>
              <a:gd name="connsiteY103" fmla="*/ 320119 h 606369"/>
              <a:gd name="connsiteX104" fmla="*/ 11593 w 587245"/>
              <a:gd name="connsiteY104" fmla="*/ 275736 h 606369"/>
              <a:gd name="connsiteX105" fmla="*/ 28564 w 587245"/>
              <a:gd name="connsiteY105" fmla="*/ 268816 h 606369"/>
              <a:gd name="connsiteX106" fmla="*/ 18286 w 587245"/>
              <a:gd name="connsiteY106" fmla="*/ 216201 h 606369"/>
              <a:gd name="connsiteX107" fmla="*/ 0 w 587245"/>
              <a:gd name="connsiteY107" fmla="*/ 216201 h 606369"/>
              <a:gd name="connsiteX108" fmla="*/ 2271 w 587245"/>
              <a:gd name="connsiteY108" fmla="*/ 188998 h 606369"/>
              <a:gd name="connsiteX109" fmla="*/ 8366 w 587245"/>
              <a:gd name="connsiteY109" fmla="*/ 164898 h 606369"/>
              <a:gd name="connsiteX110" fmla="*/ 25696 w 587245"/>
              <a:gd name="connsiteY110" fmla="*/ 170744 h 606369"/>
              <a:gd name="connsiteX111" fmla="*/ 52228 w 587245"/>
              <a:gd name="connsiteY111" fmla="*/ 124094 h 606369"/>
              <a:gd name="connsiteX112" fmla="*/ 38245 w 587245"/>
              <a:gd name="connsiteY112" fmla="*/ 112163 h 606369"/>
              <a:gd name="connsiteX113" fmla="*/ 78044 w 587245"/>
              <a:gd name="connsiteY113" fmla="*/ 78638 h 606369"/>
              <a:gd name="connsiteX114" fmla="*/ 87366 w 587245"/>
              <a:gd name="connsiteY114" fmla="*/ 94386 h 606369"/>
              <a:gd name="connsiteX115" fmla="*/ 137921 w 587245"/>
              <a:gd name="connsiteY115" fmla="*/ 76013 h 606369"/>
              <a:gd name="connsiteX116" fmla="*/ 458164 w 587245"/>
              <a:gd name="connsiteY116" fmla="*/ 0 h 606369"/>
              <a:gd name="connsiteX117" fmla="*/ 458164 w 587245"/>
              <a:gd name="connsiteY117" fmla="*/ 14677 h 606369"/>
              <a:gd name="connsiteX118" fmla="*/ 483502 w 587245"/>
              <a:gd name="connsiteY118" fmla="*/ 17302 h 606369"/>
              <a:gd name="connsiteX119" fmla="*/ 491510 w 587245"/>
              <a:gd name="connsiteY119" fmla="*/ 19331 h 606369"/>
              <a:gd name="connsiteX120" fmla="*/ 495693 w 587245"/>
              <a:gd name="connsiteY120" fmla="*/ 5250 h 606369"/>
              <a:gd name="connsiteX121" fmla="*/ 533581 w 587245"/>
              <a:gd name="connsiteY121" fmla="*/ 23627 h 606369"/>
              <a:gd name="connsiteX122" fmla="*/ 525095 w 587245"/>
              <a:gd name="connsiteY122" fmla="*/ 35678 h 606369"/>
              <a:gd name="connsiteX123" fmla="*/ 555214 w 587245"/>
              <a:gd name="connsiteY123" fmla="*/ 66822 h 606369"/>
              <a:gd name="connsiteX124" fmla="*/ 567524 w 587245"/>
              <a:gd name="connsiteY124" fmla="*/ 58828 h 606369"/>
              <a:gd name="connsiteX125" fmla="*/ 584496 w 587245"/>
              <a:gd name="connsiteY125" fmla="*/ 97370 h 606369"/>
              <a:gd name="connsiteX126" fmla="*/ 570034 w 587245"/>
              <a:gd name="connsiteY126" fmla="*/ 100950 h 606369"/>
              <a:gd name="connsiteX127" fmla="*/ 573739 w 587245"/>
              <a:gd name="connsiteY127" fmla="*/ 128275 h 606369"/>
              <a:gd name="connsiteX128" fmla="*/ 572664 w 587245"/>
              <a:gd name="connsiteY128" fmla="*/ 144146 h 606369"/>
              <a:gd name="connsiteX129" fmla="*/ 587245 w 587245"/>
              <a:gd name="connsiteY129" fmla="*/ 146174 h 606369"/>
              <a:gd name="connsiteX130" fmla="*/ 575054 w 587245"/>
              <a:gd name="connsiteY130" fmla="*/ 186387 h 606369"/>
              <a:gd name="connsiteX131" fmla="*/ 561787 w 587245"/>
              <a:gd name="connsiteY131" fmla="*/ 179824 h 606369"/>
              <a:gd name="connsiteX132" fmla="*/ 535493 w 587245"/>
              <a:gd name="connsiteY132" fmla="*/ 214309 h 606369"/>
              <a:gd name="connsiteX133" fmla="*/ 545413 w 587245"/>
              <a:gd name="connsiteY133" fmla="*/ 225287 h 606369"/>
              <a:gd name="connsiteX134" fmla="*/ 509916 w 587245"/>
              <a:gd name="connsiteY134" fmla="*/ 247959 h 606369"/>
              <a:gd name="connsiteX135" fmla="*/ 504179 w 587245"/>
              <a:gd name="connsiteY135" fmla="*/ 234356 h 606369"/>
              <a:gd name="connsiteX136" fmla="*/ 461750 w 587245"/>
              <a:gd name="connsiteY136" fmla="*/ 243544 h 606369"/>
              <a:gd name="connsiteX137" fmla="*/ 462108 w 587245"/>
              <a:gd name="connsiteY137" fmla="*/ 258221 h 606369"/>
              <a:gd name="connsiteX138" fmla="*/ 459957 w 587245"/>
              <a:gd name="connsiteY138" fmla="*/ 258340 h 606369"/>
              <a:gd name="connsiteX139" fmla="*/ 420396 w 587245"/>
              <a:gd name="connsiteY139" fmla="*/ 252374 h 606369"/>
              <a:gd name="connsiteX140" fmla="*/ 424818 w 587245"/>
              <a:gd name="connsiteY140" fmla="*/ 238413 h 606369"/>
              <a:gd name="connsiteX141" fmla="*/ 386572 w 587245"/>
              <a:gd name="connsiteY141" fmla="*/ 217889 h 606369"/>
              <a:gd name="connsiteX142" fmla="*/ 377250 w 587245"/>
              <a:gd name="connsiteY142" fmla="*/ 229225 h 606369"/>
              <a:gd name="connsiteX143" fmla="*/ 349402 w 587245"/>
              <a:gd name="connsiteY143" fmla="*/ 197723 h 606369"/>
              <a:gd name="connsiteX144" fmla="*/ 361951 w 587245"/>
              <a:gd name="connsiteY144" fmla="*/ 189847 h 606369"/>
              <a:gd name="connsiteX145" fmla="*/ 346294 w 587245"/>
              <a:gd name="connsiteY145" fmla="*/ 149515 h 606369"/>
              <a:gd name="connsiteX146" fmla="*/ 331713 w 587245"/>
              <a:gd name="connsiteY146" fmla="*/ 152021 h 606369"/>
              <a:gd name="connsiteX147" fmla="*/ 329681 w 587245"/>
              <a:gd name="connsiteY147" fmla="*/ 130065 h 606369"/>
              <a:gd name="connsiteX148" fmla="*/ 331115 w 587245"/>
              <a:gd name="connsiteY148" fmla="*/ 110138 h 606369"/>
              <a:gd name="connsiteX149" fmla="*/ 345697 w 587245"/>
              <a:gd name="connsiteY149" fmla="*/ 112286 h 606369"/>
              <a:gd name="connsiteX150" fmla="*/ 360158 w 587245"/>
              <a:gd name="connsiteY150" fmla="*/ 71476 h 606369"/>
              <a:gd name="connsiteX151" fmla="*/ 347370 w 587245"/>
              <a:gd name="connsiteY151" fmla="*/ 63959 h 606369"/>
              <a:gd name="connsiteX152" fmla="*/ 374262 w 587245"/>
              <a:gd name="connsiteY152" fmla="*/ 31621 h 606369"/>
              <a:gd name="connsiteX153" fmla="*/ 383943 w 587245"/>
              <a:gd name="connsiteY153" fmla="*/ 42719 h 606369"/>
              <a:gd name="connsiteX154" fmla="*/ 421472 w 587245"/>
              <a:gd name="connsiteY154" fmla="*/ 21001 h 606369"/>
              <a:gd name="connsiteX155" fmla="*/ 416691 w 587245"/>
              <a:gd name="connsiteY155" fmla="*/ 7160 h 606369"/>
              <a:gd name="connsiteX156" fmla="*/ 458164 w 587245"/>
              <a:gd name="connsiteY156" fmla="*/ 0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87245" h="606369">
                <a:moveTo>
                  <a:pt x="391380" y="404873"/>
                </a:moveTo>
                <a:cubicBezTo>
                  <a:pt x="368199" y="404873"/>
                  <a:pt x="349559" y="423487"/>
                  <a:pt x="349559" y="446514"/>
                </a:cubicBezTo>
                <a:cubicBezTo>
                  <a:pt x="349559" y="469662"/>
                  <a:pt x="368318" y="488275"/>
                  <a:pt x="391380" y="488275"/>
                </a:cubicBezTo>
                <a:cubicBezTo>
                  <a:pt x="414441" y="488275"/>
                  <a:pt x="433081" y="469542"/>
                  <a:pt x="433081" y="446514"/>
                </a:cubicBezTo>
                <a:cubicBezTo>
                  <a:pt x="433081" y="423487"/>
                  <a:pt x="414441" y="404873"/>
                  <a:pt x="391380" y="404873"/>
                </a:cubicBezTo>
                <a:close/>
                <a:moveTo>
                  <a:pt x="391380" y="349511"/>
                </a:moveTo>
                <a:cubicBezTo>
                  <a:pt x="445030" y="349511"/>
                  <a:pt x="488524" y="392942"/>
                  <a:pt x="488524" y="446514"/>
                </a:cubicBezTo>
                <a:cubicBezTo>
                  <a:pt x="488524" y="500206"/>
                  <a:pt x="445030" y="543637"/>
                  <a:pt x="391380" y="543637"/>
                </a:cubicBezTo>
                <a:cubicBezTo>
                  <a:pt x="337610" y="543637"/>
                  <a:pt x="294116" y="500206"/>
                  <a:pt x="294116" y="446514"/>
                </a:cubicBezTo>
                <a:cubicBezTo>
                  <a:pt x="294116" y="392942"/>
                  <a:pt x="337610" y="349511"/>
                  <a:pt x="391380" y="349511"/>
                </a:cubicBezTo>
                <a:close/>
                <a:moveTo>
                  <a:pt x="391356" y="336226"/>
                </a:moveTo>
                <a:cubicBezTo>
                  <a:pt x="330298" y="336226"/>
                  <a:pt x="280830" y="385625"/>
                  <a:pt x="280830" y="446478"/>
                </a:cubicBezTo>
                <a:cubicBezTo>
                  <a:pt x="280830" y="507452"/>
                  <a:pt x="330298" y="556851"/>
                  <a:pt x="391356" y="556851"/>
                </a:cubicBezTo>
                <a:cubicBezTo>
                  <a:pt x="452295" y="556851"/>
                  <a:pt x="501763" y="507452"/>
                  <a:pt x="501763" y="446478"/>
                </a:cubicBezTo>
                <a:cubicBezTo>
                  <a:pt x="501763" y="385625"/>
                  <a:pt x="452295" y="336226"/>
                  <a:pt x="391356" y="336226"/>
                </a:cubicBezTo>
                <a:close/>
                <a:moveTo>
                  <a:pt x="391356" y="286707"/>
                </a:moveTo>
                <a:lnTo>
                  <a:pt x="391356" y="304844"/>
                </a:lnTo>
                <a:cubicBezTo>
                  <a:pt x="405695" y="304844"/>
                  <a:pt x="419436" y="306992"/>
                  <a:pt x="432579" y="310929"/>
                </a:cubicBezTo>
                <a:lnTo>
                  <a:pt x="437837" y="293508"/>
                </a:lnTo>
                <a:cubicBezTo>
                  <a:pt x="454565" y="298639"/>
                  <a:pt x="470218" y="306276"/>
                  <a:pt x="484556" y="316537"/>
                </a:cubicBezTo>
                <a:lnTo>
                  <a:pt x="473802" y="331453"/>
                </a:lnTo>
                <a:cubicBezTo>
                  <a:pt x="488499" y="341953"/>
                  <a:pt x="501046" y="355078"/>
                  <a:pt x="510844" y="370351"/>
                </a:cubicBezTo>
                <a:lnTo>
                  <a:pt x="526258" y="360448"/>
                </a:lnTo>
                <a:cubicBezTo>
                  <a:pt x="535697" y="375244"/>
                  <a:pt x="542627" y="391352"/>
                  <a:pt x="546809" y="408296"/>
                </a:cubicBezTo>
                <a:lnTo>
                  <a:pt x="529006" y="412591"/>
                </a:lnTo>
                <a:cubicBezTo>
                  <a:pt x="531634" y="423569"/>
                  <a:pt x="533188" y="434785"/>
                  <a:pt x="533188" y="446478"/>
                </a:cubicBezTo>
                <a:cubicBezTo>
                  <a:pt x="533188" y="453280"/>
                  <a:pt x="532590" y="459723"/>
                  <a:pt x="531754" y="466167"/>
                </a:cubicBezTo>
                <a:lnTo>
                  <a:pt x="549916" y="468792"/>
                </a:lnTo>
                <a:cubicBezTo>
                  <a:pt x="547407" y="486093"/>
                  <a:pt x="542269" y="502798"/>
                  <a:pt x="534383" y="518429"/>
                </a:cubicBezTo>
                <a:lnTo>
                  <a:pt x="518013" y="510196"/>
                </a:lnTo>
                <a:cubicBezTo>
                  <a:pt x="509768" y="526304"/>
                  <a:pt x="498656" y="540742"/>
                  <a:pt x="485154" y="552675"/>
                </a:cubicBezTo>
                <a:lnTo>
                  <a:pt x="497342" y="566396"/>
                </a:lnTo>
                <a:cubicBezTo>
                  <a:pt x="484198" y="577971"/>
                  <a:pt x="469381" y="587278"/>
                  <a:pt x="453251" y="593960"/>
                </a:cubicBezTo>
                <a:lnTo>
                  <a:pt x="446201" y="577255"/>
                </a:lnTo>
                <a:cubicBezTo>
                  <a:pt x="429951" y="584056"/>
                  <a:pt x="412147" y="587874"/>
                  <a:pt x="393626" y="588113"/>
                </a:cubicBezTo>
                <a:lnTo>
                  <a:pt x="393865" y="606369"/>
                </a:lnTo>
                <a:cubicBezTo>
                  <a:pt x="393029" y="606369"/>
                  <a:pt x="392193" y="606369"/>
                  <a:pt x="391356" y="606369"/>
                </a:cubicBezTo>
                <a:cubicBezTo>
                  <a:pt x="374628" y="606369"/>
                  <a:pt x="358139" y="603863"/>
                  <a:pt x="342366" y="598852"/>
                </a:cubicBezTo>
                <a:lnTo>
                  <a:pt x="347982" y="581431"/>
                </a:lnTo>
                <a:cubicBezTo>
                  <a:pt x="330537" y="575823"/>
                  <a:pt x="314526" y="567112"/>
                  <a:pt x="300785" y="555658"/>
                </a:cubicBezTo>
                <a:lnTo>
                  <a:pt x="289194" y="569618"/>
                </a:lnTo>
                <a:cubicBezTo>
                  <a:pt x="275692" y="558521"/>
                  <a:pt x="264222" y="545277"/>
                  <a:pt x="255021" y="530481"/>
                </a:cubicBezTo>
                <a:lnTo>
                  <a:pt x="270674" y="520816"/>
                </a:lnTo>
                <a:cubicBezTo>
                  <a:pt x="261354" y="505781"/>
                  <a:pt x="254782" y="488838"/>
                  <a:pt x="251556" y="470701"/>
                </a:cubicBezTo>
                <a:lnTo>
                  <a:pt x="233513" y="473803"/>
                </a:lnTo>
                <a:cubicBezTo>
                  <a:pt x="231960" y="464854"/>
                  <a:pt x="231243" y="455666"/>
                  <a:pt x="231243" y="446478"/>
                </a:cubicBezTo>
                <a:cubicBezTo>
                  <a:pt x="231243" y="438245"/>
                  <a:pt x="231840" y="429893"/>
                  <a:pt x="233155" y="421779"/>
                </a:cubicBezTo>
                <a:lnTo>
                  <a:pt x="251317" y="424643"/>
                </a:lnTo>
                <a:cubicBezTo>
                  <a:pt x="254065" y="406386"/>
                  <a:pt x="260398" y="389443"/>
                  <a:pt x="269479" y="374170"/>
                </a:cubicBezTo>
                <a:lnTo>
                  <a:pt x="253707" y="364743"/>
                </a:lnTo>
                <a:cubicBezTo>
                  <a:pt x="262668" y="349828"/>
                  <a:pt x="273900" y="336464"/>
                  <a:pt x="287283" y="325009"/>
                </a:cubicBezTo>
                <a:lnTo>
                  <a:pt x="299112" y="338970"/>
                </a:lnTo>
                <a:cubicBezTo>
                  <a:pt x="312733" y="327276"/>
                  <a:pt x="328506" y="318208"/>
                  <a:pt x="345831" y="312361"/>
                </a:cubicBezTo>
                <a:lnTo>
                  <a:pt x="339977" y="295060"/>
                </a:lnTo>
                <a:cubicBezTo>
                  <a:pt x="356466" y="289452"/>
                  <a:pt x="373672" y="286707"/>
                  <a:pt x="391356" y="286707"/>
                </a:cubicBezTo>
                <a:close/>
                <a:moveTo>
                  <a:pt x="167197" y="174818"/>
                </a:moveTo>
                <a:cubicBezTo>
                  <a:pt x="144378" y="170999"/>
                  <a:pt x="122874" y="186275"/>
                  <a:pt x="118931" y="208949"/>
                </a:cubicBezTo>
                <a:cubicBezTo>
                  <a:pt x="115108" y="231623"/>
                  <a:pt x="130400" y="253223"/>
                  <a:pt x="153100" y="257042"/>
                </a:cubicBezTo>
                <a:cubicBezTo>
                  <a:pt x="175799" y="260980"/>
                  <a:pt x="197423" y="245705"/>
                  <a:pt x="201247" y="223031"/>
                </a:cubicBezTo>
                <a:cubicBezTo>
                  <a:pt x="205189" y="200237"/>
                  <a:pt x="189897" y="178756"/>
                  <a:pt x="167197" y="174818"/>
                </a:cubicBezTo>
                <a:close/>
                <a:moveTo>
                  <a:pt x="176516" y="120281"/>
                </a:moveTo>
                <a:cubicBezTo>
                  <a:pt x="229442" y="129350"/>
                  <a:pt x="265044" y="179472"/>
                  <a:pt x="255964" y="232339"/>
                </a:cubicBezTo>
                <a:cubicBezTo>
                  <a:pt x="246884" y="285206"/>
                  <a:pt x="196707" y="320649"/>
                  <a:pt x="143781" y="311699"/>
                </a:cubicBezTo>
                <a:cubicBezTo>
                  <a:pt x="90855" y="302629"/>
                  <a:pt x="55253" y="252507"/>
                  <a:pt x="64333" y="199641"/>
                </a:cubicBezTo>
                <a:cubicBezTo>
                  <a:pt x="73413" y="146774"/>
                  <a:pt x="123590" y="111211"/>
                  <a:pt x="176516" y="120281"/>
                </a:cubicBezTo>
                <a:close/>
                <a:moveTo>
                  <a:pt x="178915" y="106556"/>
                </a:moveTo>
                <a:cubicBezTo>
                  <a:pt x="118320" y="96176"/>
                  <a:pt x="60833" y="136741"/>
                  <a:pt x="50555" y="197231"/>
                </a:cubicBezTo>
                <a:cubicBezTo>
                  <a:pt x="40157" y="257720"/>
                  <a:pt x="80912" y="314989"/>
                  <a:pt x="141387" y="325368"/>
                </a:cubicBezTo>
                <a:cubicBezTo>
                  <a:pt x="201981" y="335748"/>
                  <a:pt x="259349" y="295064"/>
                  <a:pt x="269746" y="234694"/>
                </a:cubicBezTo>
                <a:cubicBezTo>
                  <a:pt x="280144" y="174204"/>
                  <a:pt x="239390" y="116817"/>
                  <a:pt x="178915" y="106556"/>
                </a:cubicBezTo>
                <a:close/>
                <a:moveTo>
                  <a:pt x="458762" y="95461"/>
                </a:moveTo>
                <a:cubicBezTo>
                  <a:pt x="440117" y="95580"/>
                  <a:pt x="425177" y="110734"/>
                  <a:pt x="425296" y="129349"/>
                </a:cubicBezTo>
                <a:cubicBezTo>
                  <a:pt x="425416" y="147964"/>
                  <a:pt x="440595" y="162999"/>
                  <a:pt x="459240" y="162880"/>
                </a:cubicBezTo>
                <a:cubicBezTo>
                  <a:pt x="468562" y="162760"/>
                  <a:pt x="477048" y="158942"/>
                  <a:pt x="483024" y="152737"/>
                </a:cubicBezTo>
                <a:cubicBezTo>
                  <a:pt x="486132" y="149754"/>
                  <a:pt x="488522" y="146055"/>
                  <a:pt x="490195" y="141998"/>
                </a:cubicBezTo>
                <a:cubicBezTo>
                  <a:pt x="491869" y="137941"/>
                  <a:pt x="492825" y="133526"/>
                  <a:pt x="492825" y="128872"/>
                </a:cubicBezTo>
                <a:cubicBezTo>
                  <a:pt x="492586" y="110257"/>
                  <a:pt x="477407" y="95341"/>
                  <a:pt x="458762" y="95461"/>
                </a:cubicBezTo>
                <a:close/>
                <a:moveTo>
                  <a:pt x="135053" y="57997"/>
                </a:moveTo>
                <a:cubicBezTo>
                  <a:pt x="152263" y="55253"/>
                  <a:pt x="169832" y="55372"/>
                  <a:pt x="187161" y="58355"/>
                </a:cubicBezTo>
                <a:lnTo>
                  <a:pt x="184054" y="76251"/>
                </a:lnTo>
                <a:cubicBezTo>
                  <a:pt x="198157" y="78638"/>
                  <a:pt x="211423" y="83171"/>
                  <a:pt x="223614" y="89256"/>
                </a:cubicBezTo>
                <a:lnTo>
                  <a:pt x="231860" y="72911"/>
                </a:lnTo>
                <a:cubicBezTo>
                  <a:pt x="247517" y="80785"/>
                  <a:pt x="261619" y="91046"/>
                  <a:pt x="273930" y="103454"/>
                </a:cubicBezTo>
                <a:lnTo>
                  <a:pt x="260902" y="116339"/>
                </a:lnTo>
                <a:cubicBezTo>
                  <a:pt x="273690" y="129225"/>
                  <a:pt x="283849" y="144258"/>
                  <a:pt x="290781" y="160961"/>
                </a:cubicBezTo>
                <a:lnTo>
                  <a:pt x="307752" y="153802"/>
                </a:lnTo>
                <a:cubicBezTo>
                  <a:pt x="314565" y="169909"/>
                  <a:pt x="318628" y="186970"/>
                  <a:pt x="319943" y="204389"/>
                </a:cubicBezTo>
                <a:lnTo>
                  <a:pt x="301538" y="205702"/>
                </a:lnTo>
                <a:cubicBezTo>
                  <a:pt x="302374" y="216917"/>
                  <a:pt x="302016" y="228251"/>
                  <a:pt x="300103" y="239824"/>
                </a:cubicBezTo>
                <a:cubicBezTo>
                  <a:pt x="298908" y="246386"/>
                  <a:pt x="297235" y="252709"/>
                  <a:pt x="295203" y="258913"/>
                </a:cubicBezTo>
                <a:lnTo>
                  <a:pt x="312772" y="264521"/>
                </a:lnTo>
                <a:cubicBezTo>
                  <a:pt x="307394" y="281224"/>
                  <a:pt x="299506" y="296734"/>
                  <a:pt x="288988" y="310813"/>
                </a:cubicBezTo>
                <a:lnTo>
                  <a:pt x="274288" y="299956"/>
                </a:lnTo>
                <a:cubicBezTo>
                  <a:pt x="263532" y="314511"/>
                  <a:pt x="250026" y="326800"/>
                  <a:pt x="234728" y="336345"/>
                </a:cubicBezTo>
                <a:lnTo>
                  <a:pt x="244409" y="351855"/>
                </a:lnTo>
                <a:cubicBezTo>
                  <a:pt x="229470" y="361042"/>
                  <a:pt x="213335" y="367723"/>
                  <a:pt x="196244" y="371660"/>
                </a:cubicBezTo>
                <a:lnTo>
                  <a:pt x="192181" y="354003"/>
                </a:lnTo>
                <a:cubicBezTo>
                  <a:pt x="175090" y="357940"/>
                  <a:pt x="156924" y="358775"/>
                  <a:pt x="138518" y="355912"/>
                </a:cubicBezTo>
                <a:lnTo>
                  <a:pt x="135650" y="373927"/>
                </a:lnTo>
                <a:cubicBezTo>
                  <a:pt x="134813" y="373808"/>
                  <a:pt x="133977" y="373689"/>
                  <a:pt x="133140" y="373569"/>
                </a:cubicBezTo>
                <a:cubicBezTo>
                  <a:pt x="116647" y="370706"/>
                  <a:pt x="100871" y="365456"/>
                  <a:pt x="86171" y="357820"/>
                </a:cubicBezTo>
                <a:lnTo>
                  <a:pt x="94656" y="341594"/>
                </a:lnTo>
                <a:cubicBezTo>
                  <a:pt x="78402" y="333124"/>
                  <a:pt x="64180" y="321789"/>
                  <a:pt x="52467" y="308307"/>
                </a:cubicBezTo>
                <a:lnTo>
                  <a:pt x="38723" y="320119"/>
                </a:lnTo>
                <a:cubicBezTo>
                  <a:pt x="27250" y="306876"/>
                  <a:pt x="18166" y="291843"/>
                  <a:pt x="11593" y="275736"/>
                </a:cubicBezTo>
                <a:lnTo>
                  <a:pt x="28564" y="268816"/>
                </a:lnTo>
                <a:cubicBezTo>
                  <a:pt x="21991" y="252351"/>
                  <a:pt x="18286" y="234574"/>
                  <a:pt x="18286" y="216201"/>
                </a:cubicBezTo>
                <a:lnTo>
                  <a:pt x="0" y="216201"/>
                </a:lnTo>
                <a:cubicBezTo>
                  <a:pt x="0" y="207133"/>
                  <a:pt x="717" y="197947"/>
                  <a:pt x="2271" y="188998"/>
                </a:cubicBezTo>
                <a:cubicBezTo>
                  <a:pt x="3705" y="180885"/>
                  <a:pt x="5737" y="172772"/>
                  <a:pt x="8366" y="164898"/>
                </a:cubicBezTo>
                <a:lnTo>
                  <a:pt x="25696" y="170744"/>
                </a:lnTo>
                <a:cubicBezTo>
                  <a:pt x="31672" y="153325"/>
                  <a:pt x="40635" y="137576"/>
                  <a:pt x="52228" y="124094"/>
                </a:cubicBezTo>
                <a:lnTo>
                  <a:pt x="38245" y="112163"/>
                </a:lnTo>
                <a:cubicBezTo>
                  <a:pt x="49599" y="98920"/>
                  <a:pt x="62985" y="87705"/>
                  <a:pt x="78044" y="78638"/>
                </a:cubicBezTo>
                <a:lnTo>
                  <a:pt x="87366" y="94386"/>
                </a:lnTo>
                <a:cubicBezTo>
                  <a:pt x="102783" y="85200"/>
                  <a:pt x="119874" y="78876"/>
                  <a:pt x="137921" y="76013"/>
                </a:cubicBezTo>
                <a:close/>
                <a:moveTo>
                  <a:pt x="458164" y="0"/>
                </a:moveTo>
                <a:lnTo>
                  <a:pt x="458164" y="14677"/>
                </a:lnTo>
                <a:cubicBezTo>
                  <a:pt x="466889" y="14558"/>
                  <a:pt x="475375" y="15512"/>
                  <a:pt x="483502" y="17302"/>
                </a:cubicBezTo>
                <a:cubicBezTo>
                  <a:pt x="486251" y="17899"/>
                  <a:pt x="488881" y="18615"/>
                  <a:pt x="491510" y="19331"/>
                </a:cubicBezTo>
                <a:lnTo>
                  <a:pt x="495693" y="5250"/>
                </a:lnTo>
                <a:cubicBezTo>
                  <a:pt x="509318" y="9308"/>
                  <a:pt x="521987" y="15393"/>
                  <a:pt x="533581" y="23627"/>
                </a:cubicBezTo>
                <a:lnTo>
                  <a:pt x="525095" y="35678"/>
                </a:lnTo>
                <a:cubicBezTo>
                  <a:pt x="537047" y="44031"/>
                  <a:pt x="547206" y="54651"/>
                  <a:pt x="555214" y="66822"/>
                </a:cubicBezTo>
                <a:lnTo>
                  <a:pt x="567524" y="58828"/>
                </a:lnTo>
                <a:cubicBezTo>
                  <a:pt x="575293" y="70641"/>
                  <a:pt x="581030" y="83647"/>
                  <a:pt x="584496" y="97370"/>
                </a:cubicBezTo>
                <a:lnTo>
                  <a:pt x="570034" y="100950"/>
                </a:lnTo>
                <a:cubicBezTo>
                  <a:pt x="572305" y="109780"/>
                  <a:pt x="573620" y="118848"/>
                  <a:pt x="573739" y="128275"/>
                </a:cubicBezTo>
                <a:cubicBezTo>
                  <a:pt x="573739" y="133764"/>
                  <a:pt x="573261" y="139014"/>
                  <a:pt x="572664" y="144146"/>
                </a:cubicBezTo>
                <a:lnTo>
                  <a:pt x="587245" y="146174"/>
                </a:lnTo>
                <a:cubicBezTo>
                  <a:pt x="585452" y="160135"/>
                  <a:pt x="581269" y="173738"/>
                  <a:pt x="575054" y="186387"/>
                </a:cubicBezTo>
                <a:lnTo>
                  <a:pt x="561787" y="179824"/>
                </a:lnTo>
                <a:cubicBezTo>
                  <a:pt x="555214" y="192950"/>
                  <a:pt x="546369" y="204644"/>
                  <a:pt x="535493" y="214309"/>
                </a:cubicBezTo>
                <a:lnTo>
                  <a:pt x="545413" y="225287"/>
                </a:lnTo>
                <a:cubicBezTo>
                  <a:pt x="534896" y="234714"/>
                  <a:pt x="522944" y="242350"/>
                  <a:pt x="509916" y="247959"/>
                </a:cubicBezTo>
                <a:lnTo>
                  <a:pt x="504179" y="234356"/>
                </a:lnTo>
                <a:cubicBezTo>
                  <a:pt x="491152" y="239964"/>
                  <a:pt x="476809" y="243186"/>
                  <a:pt x="461750" y="243544"/>
                </a:cubicBezTo>
                <a:lnTo>
                  <a:pt x="462108" y="258221"/>
                </a:lnTo>
                <a:cubicBezTo>
                  <a:pt x="461391" y="258221"/>
                  <a:pt x="460674" y="258340"/>
                  <a:pt x="459957" y="258340"/>
                </a:cubicBezTo>
                <a:cubicBezTo>
                  <a:pt x="446451" y="258340"/>
                  <a:pt x="433185" y="256431"/>
                  <a:pt x="420396" y="252374"/>
                </a:cubicBezTo>
                <a:lnTo>
                  <a:pt x="424818" y="238413"/>
                </a:lnTo>
                <a:cubicBezTo>
                  <a:pt x="410715" y="233998"/>
                  <a:pt x="397687" y="226957"/>
                  <a:pt x="386572" y="217889"/>
                </a:cubicBezTo>
                <a:lnTo>
                  <a:pt x="377250" y="229225"/>
                </a:lnTo>
                <a:cubicBezTo>
                  <a:pt x="366254" y="220275"/>
                  <a:pt x="356931" y="209655"/>
                  <a:pt x="349402" y="197723"/>
                </a:cubicBezTo>
                <a:lnTo>
                  <a:pt x="361951" y="189847"/>
                </a:lnTo>
                <a:cubicBezTo>
                  <a:pt x="354302" y="177795"/>
                  <a:pt x="348924" y="164073"/>
                  <a:pt x="346294" y="149515"/>
                </a:cubicBezTo>
                <a:lnTo>
                  <a:pt x="331713" y="152021"/>
                </a:lnTo>
                <a:cubicBezTo>
                  <a:pt x="330398" y="144861"/>
                  <a:pt x="329801" y="137463"/>
                  <a:pt x="329681" y="130065"/>
                </a:cubicBezTo>
                <a:cubicBezTo>
                  <a:pt x="329681" y="123383"/>
                  <a:pt x="330159" y="116701"/>
                  <a:pt x="331115" y="110138"/>
                </a:cubicBezTo>
                <a:lnTo>
                  <a:pt x="345697" y="112286"/>
                </a:lnTo>
                <a:cubicBezTo>
                  <a:pt x="347967" y="97608"/>
                  <a:pt x="352868" y="83767"/>
                  <a:pt x="360158" y="71476"/>
                </a:cubicBezTo>
                <a:lnTo>
                  <a:pt x="347370" y="63959"/>
                </a:lnTo>
                <a:cubicBezTo>
                  <a:pt x="354541" y="51787"/>
                  <a:pt x="363505" y="40929"/>
                  <a:pt x="374262" y="31621"/>
                </a:cubicBezTo>
                <a:lnTo>
                  <a:pt x="383943" y="42719"/>
                </a:lnTo>
                <a:cubicBezTo>
                  <a:pt x="394819" y="33292"/>
                  <a:pt x="407488" y="25894"/>
                  <a:pt x="421472" y="21001"/>
                </a:cubicBezTo>
                <a:lnTo>
                  <a:pt x="416691" y="7160"/>
                </a:lnTo>
                <a:cubicBezTo>
                  <a:pt x="429958" y="2506"/>
                  <a:pt x="443941" y="119"/>
                  <a:pt x="4581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48AF3D5-B04A-4C98-ABBB-42C547BAFD4B}"/>
              </a:ext>
            </a:extLst>
          </p:cNvPr>
          <p:cNvSpPr txBox="1"/>
          <p:nvPr/>
        </p:nvSpPr>
        <p:spPr>
          <a:xfrm>
            <a:off x="3796680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D2FD7BD-8C91-4324-8346-FF78A0012A25}"/>
              </a:ext>
            </a:extLst>
          </p:cNvPr>
          <p:cNvSpPr txBox="1"/>
          <p:nvPr/>
        </p:nvSpPr>
        <p:spPr>
          <a:xfrm>
            <a:off x="3796680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1560AAB-ED80-42DE-BBF0-FC1A3041387E}"/>
              </a:ext>
            </a:extLst>
          </p:cNvPr>
          <p:cNvSpPr/>
          <p:nvPr/>
        </p:nvSpPr>
        <p:spPr>
          <a:xfrm>
            <a:off x="3919788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9B22D44-204B-4CB3-9A82-88A29EEBB776}"/>
              </a:ext>
            </a:extLst>
          </p:cNvPr>
          <p:cNvSpPr txBox="1"/>
          <p:nvPr/>
        </p:nvSpPr>
        <p:spPr>
          <a:xfrm>
            <a:off x="6437692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204BC21-DF29-442B-B36A-D969BD2121AA}"/>
              </a:ext>
            </a:extLst>
          </p:cNvPr>
          <p:cNvSpPr txBox="1"/>
          <p:nvPr/>
        </p:nvSpPr>
        <p:spPr>
          <a:xfrm>
            <a:off x="6437692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这里虽然做了一个强调，但是如果你的四项并列真的是很四项并列的话，删掉就可以啦！没错，就是这么灵活哈哈哈。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06C9F08D-9250-4489-9CCD-B65A2298C637}"/>
              </a:ext>
            </a:extLst>
          </p:cNvPr>
          <p:cNvSpPr/>
          <p:nvPr/>
        </p:nvSpPr>
        <p:spPr>
          <a:xfrm>
            <a:off x="6560800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ED3CC80-8E85-4D65-95D0-ECB19EBC0B85}"/>
              </a:ext>
            </a:extLst>
          </p:cNvPr>
          <p:cNvSpPr txBox="1"/>
          <p:nvPr/>
        </p:nvSpPr>
        <p:spPr>
          <a:xfrm>
            <a:off x="9078705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82F6E54-24C9-4C91-B53A-0C4D868D9FDD}"/>
              </a:ext>
            </a:extLst>
          </p:cNvPr>
          <p:cNvSpPr txBox="1"/>
          <p:nvPr/>
        </p:nvSpPr>
        <p:spPr>
          <a:xfrm>
            <a:off x="9078705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B5BEEEF1-3228-481A-9F97-D0EF593C0467}"/>
              </a:ext>
            </a:extLst>
          </p:cNvPr>
          <p:cNvSpPr/>
          <p:nvPr/>
        </p:nvSpPr>
        <p:spPr>
          <a:xfrm>
            <a:off x="9201813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B5DCFABB-932D-444C-8889-5B1681543F93}"/>
              </a:ext>
            </a:extLst>
          </p:cNvPr>
          <p:cNvCxnSpPr>
            <a:cxnSpLocks/>
          </p:cNvCxnSpPr>
          <p:nvPr/>
        </p:nvCxnSpPr>
        <p:spPr>
          <a:xfrm>
            <a:off x="3806281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309034D5-B9BC-4460-978B-5D6C127AB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1EDE60A6-544C-47D0-8834-386EA68939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16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0D64EA6-61A3-49BA-A5F3-85E7519F9C65}"/>
              </a:ext>
            </a:extLst>
          </p:cNvPr>
          <p:cNvCxnSpPr>
            <a:cxnSpLocks/>
          </p:cNvCxnSpPr>
          <p:nvPr/>
        </p:nvCxnSpPr>
        <p:spPr>
          <a:xfrm>
            <a:off x="1155668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5CF872B2-6D8E-4253-A53E-34BF48BDC6EA}"/>
              </a:ext>
            </a:extLst>
          </p:cNvPr>
          <p:cNvCxnSpPr>
            <a:cxnSpLocks/>
          </p:cNvCxnSpPr>
          <p:nvPr/>
        </p:nvCxnSpPr>
        <p:spPr>
          <a:xfrm>
            <a:off x="9078705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5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4E603E2-1405-46D4-9DAB-C2A319F7F9CA}"/>
              </a:ext>
            </a:extLst>
          </p:cNvPr>
          <p:cNvSpPr/>
          <p:nvPr/>
        </p:nvSpPr>
        <p:spPr>
          <a:xfrm>
            <a:off x="4842791" y="2191297"/>
            <a:ext cx="2528399" cy="25283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C2752BC2-E80B-4922-8248-0B514CFACBF7}"/>
              </a:ext>
            </a:extLst>
          </p:cNvPr>
          <p:cNvSpPr/>
          <p:nvPr/>
        </p:nvSpPr>
        <p:spPr>
          <a:xfrm>
            <a:off x="4130308" y="1469020"/>
            <a:ext cx="3958828" cy="3958828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8203E970-04F4-4215-B1DC-1A4DBB5B956E}"/>
              </a:ext>
            </a:extLst>
          </p:cNvPr>
          <p:cNvSpPr/>
          <p:nvPr/>
        </p:nvSpPr>
        <p:spPr>
          <a:xfrm>
            <a:off x="4511150" y="1859656"/>
            <a:ext cx="3191682" cy="3191682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EF9F6673-FBE1-4A16-B5DF-D1E8041CFAF5}"/>
              </a:ext>
            </a:extLst>
          </p:cNvPr>
          <p:cNvSpPr/>
          <p:nvPr/>
        </p:nvSpPr>
        <p:spPr>
          <a:xfrm rot="16200000">
            <a:off x="2636140" y="110246"/>
            <a:ext cx="1905941" cy="4169467"/>
          </a:xfrm>
          <a:prstGeom prst="roundRect">
            <a:avLst>
              <a:gd name="adj" fmla="val 55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0030EFAC-2A53-453E-851B-8AEF1D9CFD32}"/>
              </a:ext>
            </a:extLst>
          </p:cNvPr>
          <p:cNvSpPr/>
          <p:nvPr/>
        </p:nvSpPr>
        <p:spPr>
          <a:xfrm>
            <a:off x="3742446" y="10893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9B22D44-204B-4CB3-9A82-88A29EEBB776}"/>
              </a:ext>
            </a:extLst>
          </p:cNvPr>
          <p:cNvSpPr txBox="1"/>
          <p:nvPr/>
        </p:nvSpPr>
        <p:spPr>
          <a:xfrm>
            <a:off x="2689050" y="1423423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204BC21-DF29-442B-B36A-D969BD2121AA}"/>
              </a:ext>
            </a:extLst>
          </p:cNvPr>
          <p:cNvSpPr txBox="1"/>
          <p:nvPr/>
        </p:nvSpPr>
        <p:spPr>
          <a:xfrm>
            <a:off x="1602812" y="2063411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06C9F08D-9250-4489-9CCD-B65A2298C637}"/>
              </a:ext>
            </a:extLst>
          </p:cNvPr>
          <p:cNvSpPr/>
          <p:nvPr/>
        </p:nvSpPr>
        <p:spPr>
          <a:xfrm>
            <a:off x="3350913" y="1903943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3917DC48-E4BF-47EC-BFD6-8E6951EABAA4}"/>
              </a:ext>
            </a:extLst>
          </p:cNvPr>
          <p:cNvSpPr/>
          <p:nvPr/>
        </p:nvSpPr>
        <p:spPr>
          <a:xfrm rot="16200000">
            <a:off x="7649921" y="80650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72055EB8-D567-4777-8BC5-A527240D3494}"/>
              </a:ext>
            </a:extLst>
          </p:cNvPr>
          <p:cNvSpPr/>
          <p:nvPr/>
        </p:nvSpPr>
        <p:spPr>
          <a:xfrm rot="16200000">
            <a:off x="2636140" y="2617155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4C5C6629-24B9-4B08-919B-0CFF0B2A1A53}"/>
              </a:ext>
            </a:extLst>
          </p:cNvPr>
          <p:cNvSpPr/>
          <p:nvPr/>
        </p:nvSpPr>
        <p:spPr>
          <a:xfrm rot="16200000">
            <a:off x="7649921" y="2587559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C84F6A79-22F1-4B46-BCED-581896248E49}"/>
              </a:ext>
            </a:extLst>
          </p:cNvPr>
          <p:cNvSpPr txBox="1"/>
          <p:nvPr/>
        </p:nvSpPr>
        <p:spPr>
          <a:xfrm>
            <a:off x="7702831" y="1423423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95A0B6E-D301-433B-A7DE-BD680A5FF1B6}"/>
              </a:ext>
            </a:extLst>
          </p:cNvPr>
          <p:cNvSpPr txBox="1"/>
          <p:nvPr/>
        </p:nvSpPr>
        <p:spPr>
          <a:xfrm>
            <a:off x="6616593" y="2063411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3110BA7-4F92-466F-B27C-601D4F2978A4}"/>
              </a:ext>
            </a:extLst>
          </p:cNvPr>
          <p:cNvSpPr/>
          <p:nvPr/>
        </p:nvSpPr>
        <p:spPr>
          <a:xfrm>
            <a:off x="8364694" y="1903943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627A4070-B2B1-4D95-996E-51B62FC6CCD0}"/>
              </a:ext>
            </a:extLst>
          </p:cNvPr>
          <p:cNvSpPr txBox="1"/>
          <p:nvPr/>
        </p:nvSpPr>
        <p:spPr>
          <a:xfrm>
            <a:off x="2689050" y="3932719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3EB987A-7D7B-4DAC-8E3D-9403D2DB04E6}"/>
              </a:ext>
            </a:extLst>
          </p:cNvPr>
          <p:cNvSpPr txBox="1"/>
          <p:nvPr/>
        </p:nvSpPr>
        <p:spPr>
          <a:xfrm>
            <a:off x="1602812" y="4572707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E5DEEBEB-1484-49A2-A3AD-254F578F96C1}"/>
              </a:ext>
            </a:extLst>
          </p:cNvPr>
          <p:cNvSpPr/>
          <p:nvPr/>
        </p:nvSpPr>
        <p:spPr>
          <a:xfrm>
            <a:off x="3350913" y="4413239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FF4C20C7-BC8B-4F8D-96F4-227797EF6301}"/>
              </a:ext>
            </a:extLst>
          </p:cNvPr>
          <p:cNvSpPr txBox="1"/>
          <p:nvPr/>
        </p:nvSpPr>
        <p:spPr>
          <a:xfrm>
            <a:off x="7702831" y="3932719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128B30A-EC70-4881-9A97-DF3BDED2459D}"/>
              </a:ext>
            </a:extLst>
          </p:cNvPr>
          <p:cNvSpPr txBox="1"/>
          <p:nvPr/>
        </p:nvSpPr>
        <p:spPr>
          <a:xfrm>
            <a:off x="6616593" y="4572707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6A2BE5ED-1873-42A5-A5C6-B6F97F859B6C}"/>
              </a:ext>
            </a:extLst>
          </p:cNvPr>
          <p:cNvSpPr/>
          <p:nvPr/>
        </p:nvSpPr>
        <p:spPr>
          <a:xfrm>
            <a:off x="8364694" y="4413239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44D54549-3342-4C3E-BD93-B432F4F806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249B9EAD-EFA5-4E7E-B73A-631BF0FCF7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68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：陈琦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：东北大学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848" r="4754" b="34939"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DFD357C-1D2C-490C-8FEA-774C12AAB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782" y="3367447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EF9F6673-FBE1-4A16-B5DF-D1E8041CFAF5}"/>
              </a:ext>
            </a:extLst>
          </p:cNvPr>
          <p:cNvSpPr/>
          <p:nvPr/>
        </p:nvSpPr>
        <p:spPr>
          <a:xfrm rot="16200000">
            <a:off x="5278154" y="-94361"/>
            <a:ext cx="4790591" cy="6888697"/>
          </a:xfrm>
          <a:prstGeom prst="roundRect">
            <a:avLst>
              <a:gd name="adj" fmla="val 22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3EB987A-7D7B-4DAC-8E3D-9403D2DB04E6}"/>
              </a:ext>
            </a:extLst>
          </p:cNvPr>
          <p:cNvSpPr txBox="1"/>
          <p:nvPr/>
        </p:nvSpPr>
        <p:spPr>
          <a:xfrm>
            <a:off x="4495800" y="1163516"/>
            <a:ext cx="6372000" cy="4284000"/>
          </a:xfrm>
          <a:prstGeom prst="rect">
            <a:avLst/>
          </a:prstGeom>
          <a:noFill/>
        </p:spPr>
        <p:txBody>
          <a:bodyPr wrap="square" numCol="2" spcCol="36000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这里放你的大段文字哦，前面两页大段文字都变成了四个内容，但是如果你的内容不止是四个内容，或者你不想把大段文字单独展示，而是要整体展示，你就这样放就可以啦。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党然如果你不想像这样段落空行，首行缩进也是没有问题的，一切都依照你的计划哦，好了，接下来的内容都是重复内容了，不用看了哦。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这里放你的大段文字哦，前面两页大段文字都变成了四个内容，但是如果你的内容不止是四个内容，或者你不想把大段文字单独展示，而是要整体展示，你就这样放就可以啦。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党然如果你不想像这样段落空行，首行缩进也是没有问题的，一切都依照你的计划哦，好了，接下来的内容都是重复内容了，不用看了哦。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ECF25C9-85E3-41AF-83ED-2552D857D075}"/>
              </a:ext>
            </a:extLst>
          </p:cNvPr>
          <p:cNvSpPr txBox="1"/>
          <p:nvPr/>
        </p:nvSpPr>
        <p:spPr>
          <a:xfrm>
            <a:off x="1094683" y="4914287"/>
            <a:ext cx="312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大段文字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标题在这里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62D48D9-BC1D-42FF-8BD6-9627C86CAEA7}"/>
              </a:ext>
            </a:extLst>
          </p:cNvPr>
          <p:cNvSpPr/>
          <p:nvPr/>
        </p:nvSpPr>
        <p:spPr>
          <a:xfrm rot="5400000">
            <a:off x="674584" y="5266922"/>
            <a:ext cx="685803" cy="1081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4DA901D0-2592-45F0-A081-4B22CC22BC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E46ADC26-C8B9-473E-AAAD-7A50199E5C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04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伍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498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Five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826B7ECC-A951-4DB7-A874-46121C2E69A7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6C2AD7F-678A-4349-8453-F280C08A75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20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E1AC7D-B7A7-47DB-A39B-5F203815F003}"/>
              </a:ext>
            </a:extLst>
          </p:cNvPr>
          <p:cNvSpPr/>
          <p:nvPr/>
        </p:nvSpPr>
        <p:spPr>
          <a:xfrm>
            <a:off x="8140006" y="1043598"/>
            <a:ext cx="2987489" cy="46846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3E5D479-0A45-47E0-B061-38763A9D96D2}"/>
              </a:ext>
            </a:extLst>
          </p:cNvPr>
          <p:cNvSpPr/>
          <p:nvPr/>
        </p:nvSpPr>
        <p:spPr>
          <a:xfrm>
            <a:off x="907357" y="4804819"/>
            <a:ext cx="7232649" cy="9353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32F4FE3F-35AD-4B4F-8A8F-B9832700C748}"/>
              </a:ext>
            </a:extLst>
          </p:cNvPr>
          <p:cNvSpPr/>
          <p:nvPr/>
        </p:nvSpPr>
        <p:spPr>
          <a:xfrm>
            <a:off x="8139834" y="4804819"/>
            <a:ext cx="2987489" cy="9353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xmlns="" id="{3AD1D870-408E-4187-BB82-96CC5F5DF4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2946570"/>
              </p:ext>
            </p:extLst>
          </p:nvPr>
        </p:nvGraphicFramePr>
        <p:xfrm>
          <a:off x="907185" y="929090"/>
          <a:ext cx="7081115" cy="387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D6BB131-66F8-428D-9388-E4715A749556}"/>
              </a:ext>
            </a:extLst>
          </p:cNvPr>
          <p:cNvGrpSpPr/>
          <p:nvPr/>
        </p:nvGrpSpPr>
        <p:grpSpPr>
          <a:xfrm>
            <a:off x="8364933" y="1284667"/>
            <a:ext cx="273035" cy="273035"/>
            <a:chOff x="4229486" y="-842012"/>
            <a:chExt cx="168244" cy="1682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DF7D70F-D996-402C-9C07-F18226C45CAA}"/>
                </a:ext>
              </a:extLst>
            </p:cNvPr>
            <p:cNvSpPr/>
            <p:nvPr/>
          </p:nvSpPr>
          <p:spPr>
            <a:xfrm>
              <a:off x="4229486" y="-842012"/>
              <a:ext cx="168244" cy="16824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8A5A71A3-7392-4A90-8DD6-25F5A32E185B}"/>
                </a:ext>
              </a:extLst>
            </p:cNvPr>
            <p:cNvGrpSpPr/>
            <p:nvPr/>
          </p:nvGrpSpPr>
          <p:grpSpPr>
            <a:xfrm>
              <a:off x="4277608" y="-775628"/>
              <a:ext cx="72000" cy="35477"/>
              <a:chOff x="4269048" y="-785949"/>
              <a:chExt cx="72000" cy="35477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F7D3C81-D862-43E3-BCBE-D2048A9C859C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269048" y="-785949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E6ED5167-8DE2-4957-9201-61A3C872C992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269048" y="-750472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A3075A4D-3190-40C8-B283-7000F6E87867}"/>
              </a:ext>
            </a:extLst>
          </p:cNvPr>
          <p:cNvSpPr txBox="1"/>
          <p:nvPr/>
        </p:nvSpPr>
        <p:spPr>
          <a:xfrm>
            <a:off x="8246953" y="1739381"/>
            <a:ext cx="205491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图表标题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5FC596B-8D32-4BC2-870F-31535932336B}"/>
              </a:ext>
            </a:extLst>
          </p:cNvPr>
          <p:cNvSpPr txBox="1"/>
          <p:nvPr/>
        </p:nvSpPr>
        <p:spPr>
          <a:xfrm>
            <a:off x="8246953" y="2269711"/>
            <a:ext cx="2728836" cy="22699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这里是对你的整个图表进行解析的哦，一定要好好的写着一段文字，因为你也看到了，你也只能在这里写文字哈哈哈，但是也不要写太多哦，精炼一点。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58B1A39-58EA-47FC-8AAB-02517AAACDDE}"/>
              </a:ext>
            </a:extLst>
          </p:cNvPr>
          <p:cNvSpPr/>
          <p:nvPr/>
        </p:nvSpPr>
        <p:spPr>
          <a:xfrm>
            <a:off x="1505024" y="5147953"/>
            <a:ext cx="280039" cy="280039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66BA7C9E-F8C2-4254-B40D-2376F7EE0834}"/>
              </a:ext>
            </a:extLst>
          </p:cNvPr>
          <p:cNvSpPr/>
          <p:nvPr/>
        </p:nvSpPr>
        <p:spPr>
          <a:xfrm>
            <a:off x="3676788" y="5132457"/>
            <a:ext cx="280039" cy="280039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25797188-4D37-493C-AED8-2A475AE7D666}"/>
              </a:ext>
            </a:extLst>
          </p:cNvPr>
          <p:cNvSpPr/>
          <p:nvPr/>
        </p:nvSpPr>
        <p:spPr>
          <a:xfrm>
            <a:off x="5848553" y="5132457"/>
            <a:ext cx="280039" cy="280039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6F08D30-BEF6-4E4F-B61F-0E1F966E9B01}"/>
              </a:ext>
            </a:extLst>
          </p:cNvPr>
          <p:cNvSpPr txBox="1"/>
          <p:nvPr/>
        </p:nvSpPr>
        <p:spPr>
          <a:xfrm>
            <a:off x="1792306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系列一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B3BBE43-4ECE-4348-8693-4B4B4C41A00F}"/>
              </a:ext>
            </a:extLst>
          </p:cNvPr>
          <p:cNvSpPr txBox="1"/>
          <p:nvPr/>
        </p:nvSpPr>
        <p:spPr>
          <a:xfrm>
            <a:off x="3969235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系列二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D0BF9688-EC79-43CF-9814-FFA9F4F32293}"/>
              </a:ext>
            </a:extLst>
          </p:cNvPr>
          <p:cNvSpPr txBox="1"/>
          <p:nvPr/>
        </p:nvSpPr>
        <p:spPr>
          <a:xfrm>
            <a:off x="6146163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系列三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737BBCB0-E2EB-493F-9E3E-C168E4A86B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36F8ACED-362D-4149-8A03-03443873C5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97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0030EFAC-2A53-453E-851B-8AEF1D9CFD32}"/>
              </a:ext>
            </a:extLst>
          </p:cNvPr>
          <p:cNvSpPr/>
          <p:nvPr/>
        </p:nvSpPr>
        <p:spPr>
          <a:xfrm>
            <a:off x="3958346" y="11274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D6BB131-66F8-428D-9388-E4715A749556}"/>
              </a:ext>
            </a:extLst>
          </p:cNvPr>
          <p:cNvGrpSpPr/>
          <p:nvPr/>
        </p:nvGrpSpPr>
        <p:grpSpPr>
          <a:xfrm>
            <a:off x="8428433" y="1208467"/>
            <a:ext cx="273035" cy="273035"/>
            <a:chOff x="4229486" y="-842012"/>
            <a:chExt cx="168244" cy="1682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DF7D70F-D996-402C-9C07-F18226C45CAA}"/>
                </a:ext>
              </a:extLst>
            </p:cNvPr>
            <p:cNvSpPr/>
            <p:nvPr/>
          </p:nvSpPr>
          <p:spPr>
            <a:xfrm>
              <a:off x="4229486" y="-842012"/>
              <a:ext cx="168244" cy="16824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8A5A71A3-7392-4A90-8DD6-25F5A32E185B}"/>
                </a:ext>
              </a:extLst>
            </p:cNvPr>
            <p:cNvGrpSpPr/>
            <p:nvPr/>
          </p:nvGrpSpPr>
          <p:grpSpPr>
            <a:xfrm>
              <a:off x="4277608" y="-775628"/>
              <a:ext cx="72000" cy="35477"/>
              <a:chOff x="4269048" y="-785949"/>
              <a:chExt cx="72000" cy="35477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F7D3C81-D862-43E3-BCBE-D2048A9C859C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269048" y="-785949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E6ED5167-8DE2-4957-9201-61A3C872C992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269048" y="-750472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E1AC7D-B7A7-47DB-A39B-5F203815F003}"/>
              </a:ext>
            </a:extLst>
          </p:cNvPr>
          <p:cNvSpPr/>
          <p:nvPr/>
        </p:nvSpPr>
        <p:spPr>
          <a:xfrm>
            <a:off x="826795" y="878494"/>
            <a:ext cx="3575321" cy="4967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A3075A4D-3190-40C8-B283-7000F6E87867}"/>
              </a:ext>
            </a:extLst>
          </p:cNvPr>
          <p:cNvSpPr txBox="1"/>
          <p:nvPr/>
        </p:nvSpPr>
        <p:spPr>
          <a:xfrm>
            <a:off x="971413" y="1460443"/>
            <a:ext cx="245925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图表标题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5FC596B-8D32-4BC2-870F-31535932336B}"/>
              </a:ext>
            </a:extLst>
          </p:cNvPr>
          <p:cNvSpPr txBox="1"/>
          <p:nvPr/>
        </p:nvSpPr>
        <p:spPr>
          <a:xfrm>
            <a:off x="971413" y="2282633"/>
            <a:ext cx="3265774" cy="26393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对你的整个图格进行解析的哦，一定要好好的写着一段文字，因为你也看到了，你也只能在这里写文字哈哈哈，但是也不要写太多哦，精炼一点。下面有一个小的标志，就是怕写不满这个框用来收尾的哈哈哈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9D625D40-4D11-4910-9551-B8DAB130E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883602"/>
              </p:ext>
            </p:extLst>
          </p:nvPr>
        </p:nvGraphicFramePr>
        <p:xfrm>
          <a:off x="4402116" y="878498"/>
          <a:ext cx="6982380" cy="496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730">
                  <a:extLst>
                    <a:ext uri="{9D8B030D-6E8A-4147-A177-3AD203B41FA5}">
                      <a16:colId xmlns:a16="http://schemas.microsoft.com/office/drawing/2014/main" xmlns="" val="1167585106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xmlns="" val="551336535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xmlns="" val="2931085543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xmlns="" val="3837228254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xmlns="" val="704898349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xmlns="" val="1248868999"/>
                    </a:ext>
                  </a:extLst>
                </a:gridCol>
              </a:tblGrid>
              <a:tr h="4967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0509899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7943090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83350835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5140777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5254759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0222441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6685980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2902213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3867591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8887903"/>
                  </a:ext>
                </a:extLst>
              </a:tr>
            </a:tbl>
          </a:graphicData>
        </a:graphic>
      </p:graphicFrame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C596D1EC-C63F-4CB8-93E9-0FD035613A3D}"/>
              </a:ext>
            </a:extLst>
          </p:cNvPr>
          <p:cNvGrpSpPr/>
          <p:nvPr/>
        </p:nvGrpSpPr>
        <p:grpSpPr>
          <a:xfrm rot="16200000">
            <a:off x="1170184" y="5168279"/>
            <a:ext cx="196939" cy="505182"/>
            <a:chOff x="5773008" y="1309788"/>
            <a:chExt cx="267576" cy="686373"/>
          </a:xfrm>
          <a:solidFill>
            <a:schemeClr val="bg2"/>
          </a:solidFill>
        </p:grpSpPr>
        <p:sp>
          <p:nvSpPr>
            <p:cNvPr id="54" name="L 形 53">
              <a:extLst>
                <a:ext uri="{FF2B5EF4-FFF2-40B4-BE49-F238E27FC236}">
                  <a16:creationId xmlns:a16="http://schemas.microsoft.com/office/drawing/2014/main" xmlns="" id="{B90C6C89-F9FE-4056-A7F3-5AC0B5BEF34C}"/>
                </a:ext>
              </a:extLst>
            </p:cNvPr>
            <p:cNvSpPr/>
            <p:nvPr/>
          </p:nvSpPr>
          <p:spPr>
            <a:xfrm rot="18900000">
              <a:off x="5773009" y="1309788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L 形 54">
              <a:extLst>
                <a:ext uri="{FF2B5EF4-FFF2-40B4-BE49-F238E27FC236}">
                  <a16:creationId xmlns:a16="http://schemas.microsoft.com/office/drawing/2014/main" xmlns="" id="{A907C2A3-AD27-45F5-BD2D-4F118667CFD5}"/>
                </a:ext>
              </a:extLst>
            </p:cNvPr>
            <p:cNvSpPr/>
            <p:nvPr/>
          </p:nvSpPr>
          <p:spPr>
            <a:xfrm rot="18900000">
              <a:off x="5773009" y="1519187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L 形 55">
              <a:extLst>
                <a:ext uri="{FF2B5EF4-FFF2-40B4-BE49-F238E27FC236}">
                  <a16:creationId xmlns:a16="http://schemas.microsoft.com/office/drawing/2014/main" xmlns="" id="{F4927861-F343-4102-BEAC-772AF5A9C308}"/>
                </a:ext>
              </a:extLst>
            </p:cNvPr>
            <p:cNvSpPr/>
            <p:nvPr/>
          </p:nvSpPr>
          <p:spPr>
            <a:xfrm rot="18900000">
              <a:off x="5773008" y="1728586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694EE860-D074-4AC4-8BD0-D8F08009B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655C9120-8659-4471-87B5-CEB7109B90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32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0030EFAC-2A53-453E-851B-8AEF1D9CFD32}"/>
              </a:ext>
            </a:extLst>
          </p:cNvPr>
          <p:cNvSpPr/>
          <p:nvPr/>
        </p:nvSpPr>
        <p:spPr>
          <a:xfrm>
            <a:off x="4021846" y="12036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4EC3EF9A-7EEE-4A41-BC58-FC6EE04D49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671208"/>
              </p:ext>
            </p:extLst>
          </p:nvPr>
        </p:nvGraphicFramePr>
        <p:xfrm>
          <a:off x="1262144" y="975349"/>
          <a:ext cx="3390732" cy="226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xmlns="" id="{5B0BA0BB-B657-4195-9C8B-B9F05109C9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980943"/>
              </p:ext>
            </p:extLst>
          </p:nvPr>
        </p:nvGraphicFramePr>
        <p:xfrm>
          <a:off x="1262144" y="3526868"/>
          <a:ext cx="3390732" cy="226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C13E958-473F-4E08-95C9-E7FC627A5324}"/>
              </a:ext>
            </a:extLst>
          </p:cNvPr>
          <p:cNvSpPr/>
          <p:nvPr/>
        </p:nvSpPr>
        <p:spPr>
          <a:xfrm>
            <a:off x="967683" y="812800"/>
            <a:ext cx="7173017" cy="510557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04368B9-D37F-4C31-AFA8-AB4C20B0366B}"/>
              </a:ext>
            </a:extLst>
          </p:cNvPr>
          <p:cNvSpPr txBox="1"/>
          <p:nvPr/>
        </p:nvSpPr>
        <p:spPr>
          <a:xfrm>
            <a:off x="4762499" y="944563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图表标题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37742C6-A994-4D03-A1C2-E9622DE9839A}"/>
              </a:ext>
            </a:extLst>
          </p:cNvPr>
          <p:cNvSpPr txBox="1"/>
          <p:nvPr/>
        </p:nvSpPr>
        <p:spPr>
          <a:xfrm>
            <a:off x="4762499" y="1528367"/>
            <a:ext cx="3188235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这里的内容是对左边图表的简单说明，主要说明这个图表独有的特点，可以不按照一段话来写，使用项目符号是不错的选择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EAFDD4D5-49E9-414F-8CEB-C56B49351428}"/>
              </a:ext>
            </a:extLst>
          </p:cNvPr>
          <p:cNvSpPr/>
          <p:nvPr/>
        </p:nvSpPr>
        <p:spPr>
          <a:xfrm>
            <a:off x="4864769" y="1475031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66F9A58-5C71-4E60-9BAF-AE56803692A3}"/>
              </a:ext>
            </a:extLst>
          </p:cNvPr>
          <p:cNvSpPr txBox="1"/>
          <p:nvPr/>
        </p:nvSpPr>
        <p:spPr>
          <a:xfrm>
            <a:off x="4762499" y="3692627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图表标题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7294C5B-59F7-4034-B938-9D800178B7C9}"/>
              </a:ext>
            </a:extLst>
          </p:cNvPr>
          <p:cNvSpPr txBox="1"/>
          <p:nvPr/>
        </p:nvSpPr>
        <p:spPr>
          <a:xfrm>
            <a:off x="4762499" y="4276431"/>
            <a:ext cx="3188235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/>
              <a:t>这里的内容是对左边图表的简单说明，主要说明这个图表独有的特点，可以不按照一段话来写，使用项目符号是不错的选择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13F68374-2EB7-495E-806C-AD56BF2535A2}"/>
              </a:ext>
            </a:extLst>
          </p:cNvPr>
          <p:cNvSpPr/>
          <p:nvPr/>
        </p:nvSpPr>
        <p:spPr>
          <a:xfrm>
            <a:off x="4864769" y="4223095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DD35014-F426-49A2-932B-49AE39206D6E}"/>
              </a:ext>
            </a:extLst>
          </p:cNvPr>
          <p:cNvSpPr/>
          <p:nvPr/>
        </p:nvSpPr>
        <p:spPr>
          <a:xfrm>
            <a:off x="8250323" y="812800"/>
            <a:ext cx="3004172" cy="5105576"/>
          </a:xfrm>
          <a:prstGeom prst="rect">
            <a:avLst/>
          </a:prstGeom>
          <a:solidFill>
            <a:schemeClr val="accent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03B361C-43A4-4A6E-8325-77AB0F3996BE}"/>
              </a:ext>
            </a:extLst>
          </p:cNvPr>
          <p:cNvSpPr txBox="1"/>
          <p:nvPr/>
        </p:nvSpPr>
        <p:spPr>
          <a:xfrm>
            <a:off x="8882459" y="944563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图表对比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7705C96A-1AB2-4523-96B2-A57E2B5384B6}"/>
              </a:ext>
            </a:extLst>
          </p:cNvPr>
          <p:cNvSpPr txBox="1"/>
          <p:nvPr/>
        </p:nvSpPr>
        <p:spPr>
          <a:xfrm>
            <a:off x="8359094" y="1528367"/>
            <a:ext cx="2810369" cy="4227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这里的内容主要是对图表进行对比解析哦，所以它重点放在了对比。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例如，可以看出，左边的两个图表中，哪两个内容的占比基本相同，这说明了什么样的发展方向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而在第一张图中，哪一个比重最大，但在第二张图中，却是这个最大，所以表明了另一个发展方向。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E5359015-5743-4CCB-8189-CB25EDDD05E7}"/>
              </a:ext>
            </a:extLst>
          </p:cNvPr>
          <p:cNvSpPr/>
          <p:nvPr/>
        </p:nvSpPr>
        <p:spPr>
          <a:xfrm>
            <a:off x="9610642" y="1426906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9AB917FD-717E-4E79-8198-8AE979B67C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A282724F-3628-46A5-A591-8D0DEF7078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76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陆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7366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Six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75F5B9B0-0908-4D68-866A-292024A2B565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B00840FD-44B9-40D1-8953-308A71FA74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4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6EC0E0-BF28-4EFB-8FC1-F3AC7E80EF5D}"/>
              </a:ext>
            </a:extLst>
          </p:cNvPr>
          <p:cNvSpPr txBox="1"/>
          <p:nvPr/>
        </p:nvSpPr>
        <p:spPr>
          <a:xfrm>
            <a:off x="733028" y="40351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íśļîde">
            <a:extLst>
              <a:ext uri="{FF2B5EF4-FFF2-40B4-BE49-F238E27FC236}">
                <a16:creationId xmlns:a16="http://schemas.microsoft.com/office/drawing/2014/main" xmlns="" id="{93D92098-CA1E-42B5-A1A0-4EDE61417358}"/>
              </a:ext>
            </a:extLst>
          </p:cNvPr>
          <p:cNvSpPr/>
          <p:nvPr/>
        </p:nvSpPr>
        <p:spPr bwMode="auto">
          <a:xfrm>
            <a:off x="5197302" y="1811407"/>
            <a:ext cx="1800398" cy="180163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EE97B97-A3D1-43D0-9559-B702EDB6B225}"/>
              </a:ext>
            </a:extLst>
          </p:cNvPr>
          <p:cNvSpPr/>
          <p:nvPr/>
        </p:nvSpPr>
        <p:spPr>
          <a:xfrm>
            <a:off x="5170905" y="3447154"/>
            <a:ext cx="1854201" cy="306367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13000">
                  <a:schemeClr val="accent1">
                    <a:alpha val="0"/>
                  </a:schemeClr>
                </a:gs>
                <a:gs pos="9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0B42F027-ABF6-40D2-86B2-125B15E4C6EB}"/>
              </a:ext>
            </a:extLst>
          </p:cNvPr>
          <p:cNvSpPr/>
          <p:nvPr/>
        </p:nvSpPr>
        <p:spPr>
          <a:xfrm>
            <a:off x="3349881" y="3151400"/>
            <a:ext cx="5496250" cy="90814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64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F29F8294-3A31-48D5-9C96-A37C24F17602}"/>
              </a:ext>
            </a:extLst>
          </p:cNvPr>
          <p:cNvSpPr/>
          <p:nvPr/>
        </p:nvSpPr>
        <p:spPr>
          <a:xfrm>
            <a:off x="1267079" y="2820722"/>
            <a:ext cx="9661854" cy="159642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64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69D8E920-FD27-4C80-A077-BC7AD4EDE9B8}"/>
              </a:ext>
            </a:extLst>
          </p:cNvPr>
          <p:cNvSpPr/>
          <p:nvPr/>
        </p:nvSpPr>
        <p:spPr>
          <a:xfrm>
            <a:off x="1276704" y="3675799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DC85EDCB-F075-4A28-8A88-0E08A65B35AC}"/>
              </a:ext>
            </a:extLst>
          </p:cNvPr>
          <p:cNvSpPr/>
          <p:nvPr/>
        </p:nvSpPr>
        <p:spPr>
          <a:xfrm>
            <a:off x="10759336" y="3675799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C9F5475A-858D-4791-939E-20C2D9AE1BFA}"/>
              </a:ext>
            </a:extLst>
          </p:cNvPr>
          <p:cNvSpPr/>
          <p:nvPr/>
        </p:nvSpPr>
        <p:spPr>
          <a:xfrm>
            <a:off x="2679343" y="2940545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EEB6D4A4-35BD-480E-8B2A-E640875442DA}"/>
              </a:ext>
            </a:extLst>
          </p:cNvPr>
          <p:cNvSpPr/>
          <p:nvPr/>
        </p:nvSpPr>
        <p:spPr>
          <a:xfrm>
            <a:off x="3647362" y="4235600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726D2417-A625-4DB6-A000-FD6A8179F4B7}"/>
              </a:ext>
            </a:extLst>
          </p:cNvPr>
          <p:cNvSpPr/>
          <p:nvPr/>
        </p:nvSpPr>
        <p:spPr>
          <a:xfrm>
            <a:off x="6018020" y="4326846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8EAFB769-E1F0-4B19-8A28-6F51D4BCAF9A}"/>
              </a:ext>
            </a:extLst>
          </p:cNvPr>
          <p:cNvSpPr/>
          <p:nvPr/>
        </p:nvSpPr>
        <p:spPr>
          <a:xfrm>
            <a:off x="8388678" y="4215121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8D221D90-BB1B-4543-AB6C-A769E43CF40C}"/>
              </a:ext>
            </a:extLst>
          </p:cNvPr>
          <p:cNvSpPr/>
          <p:nvPr/>
        </p:nvSpPr>
        <p:spPr>
          <a:xfrm>
            <a:off x="9407499" y="2965944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EA32DF6-698D-45D1-886A-F17909F149E4}"/>
              </a:ext>
            </a:extLst>
          </p:cNvPr>
          <p:cNvSpPr txBox="1"/>
          <p:nvPr/>
        </p:nvSpPr>
        <p:spPr>
          <a:xfrm>
            <a:off x="3026296" y="4564188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40A0C4E-02F3-42FE-8388-886475B62C54}"/>
              </a:ext>
            </a:extLst>
          </p:cNvPr>
          <p:cNvSpPr txBox="1"/>
          <p:nvPr/>
        </p:nvSpPr>
        <p:spPr>
          <a:xfrm>
            <a:off x="7814550" y="46193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5AF4FBA-C6FD-4C80-A313-C95889301AB6}"/>
              </a:ext>
            </a:extLst>
          </p:cNvPr>
          <p:cNvSpPr txBox="1"/>
          <p:nvPr/>
        </p:nvSpPr>
        <p:spPr>
          <a:xfrm>
            <a:off x="5461588" y="46447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FE1AF40-B7DC-471F-BE1B-84EAD4F74942}"/>
              </a:ext>
            </a:extLst>
          </p:cNvPr>
          <p:cNvSpPr txBox="1"/>
          <p:nvPr/>
        </p:nvSpPr>
        <p:spPr>
          <a:xfrm>
            <a:off x="10260765" y="40351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1C23274-8E37-4CB4-B852-95A99B465EDA}"/>
              </a:ext>
            </a:extLst>
          </p:cNvPr>
          <p:cNvSpPr txBox="1"/>
          <p:nvPr/>
        </p:nvSpPr>
        <p:spPr>
          <a:xfrm>
            <a:off x="9871252" y="1719731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9D18647-6E66-4482-913D-81F1146D171B}"/>
              </a:ext>
            </a:extLst>
          </p:cNvPr>
          <p:cNvSpPr txBox="1"/>
          <p:nvPr/>
        </p:nvSpPr>
        <p:spPr>
          <a:xfrm>
            <a:off x="1517906" y="1700276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ABBDEC74-6FB1-4EA7-996E-F877FBCA41D8}"/>
              </a:ext>
            </a:extLst>
          </p:cNvPr>
          <p:cNvSpPr txBox="1"/>
          <p:nvPr/>
        </p:nvSpPr>
        <p:spPr>
          <a:xfrm>
            <a:off x="944925" y="2045502"/>
            <a:ext cx="2468887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827AA750-BF87-4F41-B368-2CF7714A19BD}"/>
              </a:ext>
            </a:extLst>
          </p:cNvPr>
          <p:cNvSpPr txBox="1"/>
          <p:nvPr/>
        </p:nvSpPr>
        <p:spPr>
          <a:xfrm>
            <a:off x="4457700" y="798433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时间轴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E9D4ABD6-3985-45D1-8137-47D0AF26BC89}"/>
              </a:ext>
            </a:extLst>
          </p:cNvPr>
          <p:cNvSpPr/>
          <p:nvPr/>
        </p:nvSpPr>
        <p:spPr>
          <a:xfrm>
            <a:off x="5862609" y="140887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5EB48E6C-EE89-429A-96E3-3F91FD2131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6.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10BE684F-45BB-4825-BC62-581DFDC928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24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26B38C6-29C3-47DD-B886-DAA6F0D2011E}"/>
              </a:ext>
            </a:extLst>
          </p:cNvPr>
          <p:cNvSpPr txBox="1"/>
          <p:nvPr/>
        </p:nvSpPr>
        <p:spPr>
          <a:xfrm>
            <a:off x="9306464" y="2045502"/>
            <a:ext cx="2468887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09EB978-B715-45EA-BCC5-F4B51049011E}"/>
              </a:ext>
            </a:extLst>
          </p:cNvPr>
          <p:cNvSpPr txBox="1"/>
          <p:nvPr/>
        </p:nvSpPr>
        <p:spPr>
          <a:xfrm>
            <a:off x="662351" y="443522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649B337-E34F-409D-95BC-1B5F674239D1}"/>
              </a:ext>
            </a:extLst>
          </p:cNvPr>
          <p:cNvSpPr txBox="1"/>
          <p:nvPr/>
        </p:nvSpPr>
        <p:spPr>
          <a:xfrm>
            <a:off x="10195361" y="443522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AADB30E-DD74-44CD-BA28-57E6D182C05F}"/>
              </a:ext>
            </a:extLst>
          </p:cNvPr>
          <p:cNvSpPr txBox="1"/>
          <p:nvPr/>
        </p:nvSpPr>
        <p:spPr>
          <a:xfrm>
            <a:off x="7745217" y="49259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00EA8ED-2773-4C33-A520-A420D488749A}"/>
              </a:ext>
            </a:extLst>
          </p:cNvPr>
          <p:cNvSpPr txBox="1"/>
          <p:nvPr/>
        </p:nvSpPr>
        <p:spPr>
          <a:xfrm>
            <a:off x="2967884" y="49259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7708573-FE3A-48A4-B442-6FA9CEE3EE2D}"/>
              </a:ext>
            </a:extLst>
          </p:cNvPr>
          <p:cNvSpPr txBox="1"/>
          <p:nvPr/>
        </p:nvSpPr>
        <p:spPr>
          <a:xfrm>
            <a:off x="5384883" y="49644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</p:spTree>
    <p:extLst>
      <p:ext uri="{BB962C8B-B14F-4D97-AF65-F5344CB8AC3E}">
        <p14:creationId xmlns:p14="http://schemas.microsoft.com/office/powerpoint/2010/main" val="75466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492B8C6-6C71-44BF-97C9-BA6FF1D28363}"/>
              </a:ext>
            </a:extLst>
          </p:cNvPr>
          <p:cNvSpPr>
            <a:spLocks noChangeAspect="1"/>
          </p:cNvSpPr>
          <p:nvPr/>
        </p:nvSpPr>
        <p:spPr>
          <a:xfrm>
            <a:off x="688283" y="948902"/>
            <a:ext cx="10810218" cy="2062975"/>
          </a:xfrm>
          <a:prstGeom prst="rect">
            <a:avLst/>
          </a:prstGeom>
          <a:blipFill dpi="0" rotWithShape="1">
            <a:blip r:embed="rId2"/>
            <a:srcRect/>
            <a:stretch>
              <a:fillRect t="-125066" b="-12413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B3701F4-0058-4438-89B4-14F472CDCC4C}"/>
              </a:ext>
            </a:extLst>
          </p:cNvPr>
          <p:cNvSpPr/>
          <p:nvPr/>
        </p:nvSpPr>
        <p:spPr>
          <a:xfrm>
            <a:off x="698500" y="939335"/>
            <a:ext cx="10800000" cy="2062975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92D9360-1365-4E05-9BF4-FD83FFA397DB}"/>
              </a:ext>
            </a:extLst>
          </p:cNvPr>
          <p:cNvSpPr/>
          <p:nvPr/>
        </p:nvSpPr>
        <p:spPr>
          <a:xfrm>
            <a:off x="6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3D9C68FB-8D35-4602-BE1A-37697A01A143}"/>
              </a:ext>
            </a:extLst>
          </p:cNvPr>
          <p:cNvSpPr/>
          <p:nvPr/>
        </p:nvSpPr>
        <p:spPr>
          <a:xfrm>
            <a:off x="24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7EF8AA0-659B-40D6-A625-17AA6E51767F}"/>
              </a:ext>
            </a:extLst>
          </p:cNvPr>
          <p:cNvSpPr/>
          <p:nvPr/>
        </p:nvSpPr>
        <p:spPr>
          <a:xfrm>
            <a:off x="42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E924EF1-46B2-4B65-97BE-5A00C5A737B2}"/>
              </a:ext>
            </a:extLst>
          </p:cNvPr>
          <p:cNvSpPr/>
          <p:nvPr/>
        </p:nvSpPr>
        <p:spPr>
          <a:xfrm>
            <a:off x="60960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8AE765F-41B1-46C3-81DB-DAAE77018CE8}"/>
              </a:ext>
            </a:extLst>
          </p:cNvPr>
          <p:cNvSpPr/>
          <p:nvPr/>
        </p:nvSpPr>
        <p:spPr>
          <a:xfrm>
            <a:off x="78960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F5457AF-A636-4A68-BD20-1A27B98769EB}"/>
              </a:ext>
            </a:extLst>
          </p:cNvPr>
          <p:cNvSpPr/>
          <p:nvPr/>
        </p:nvSpPr>
        <p:spPr>
          <a:xfrm>
            <a:off x="9693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6EC0E0-BF28-4EFB-8FC1-F3AC7E80EF5D}"/>
              </a:ext>
            </a:extLst>
          </p:cNvPr>
          <p:cNvSpPr txBox="1"/>
          <p:nvPr/>
        </p:nvSpPr>
        <p:spPr>
          <a:xfrm>
            <a:off x="3708620" y="1070201"/>
            <a:ext cx="4788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没错这是朴素的年表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932406EC-3009-42DC-83D6-71224B06513E}"/>
              </a:ext>
            </a:extLst>
          </p:cNvPr>
          <p:cNvSpPr/>
          <p:nvPr/>
        </p:nvSpPr>
        <p:spPr>
          <a:xfrm>
            <a:off x="5855196" y="1577208"/>
            <a:ext cx="476391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7CB030-D511-480D-8508-7EED2908E502}"/>
              </a:ext>
            </a:extLst>
          </p:cNvPr>
          <p:cNvSpPr/>
          <p:nvPr/>
        </p:nvSpPr>
        <p:spPr>
          <a:xfrm>
            <a:off x="1211718" y="1697991"/>
            <a:ext cx="9779078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这是一个较为朴素的年表，这个年表最大的特点就是可以放挺多字，哈哈哈，想一想有什么重大时间点要汇报的哈哈哈，如果矩形框不够，可以计算一下哦，现在是长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5cm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，总共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30cm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，你还可以把长度变成可以把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30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整除的数字，这样可以出现更多的矩形框哦，考验你数学的时候来啦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A167F2C-7B76-4055-BAAF-7B78208AF9BA}"/>
              </a:ext>
            </a:extLst>
          </p:cNvPr>
          <p:cNvGrpSpPr/>
          <p:nvPr/>
        </p:nvGrpSpPr>
        <p:grpSpPr>
          <a:xfrm>
            <a:off x="833498" y="1066086"/>
            <a:ext cx="148872" cy="148881"/>
            <a:chOff x="2871027" y="-1562100"/>
            <a:chExt cx="494510" cy="49453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A7216D-A8CB-41E4-9655-1C06D2D71B3B}"/>
                </a:ext>
              </a:extLst>
            </p:cNvPr>
            <p:cNvSpPr/>
            <p:nvPr/>
          </p:nvSpPr>
          <p:spPr>
            <a:xfrm>
              <a:off x="2871027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9E83D886-2C59-4E34-984C-1555F2FB02D3}"/>
                </a:ext>
              </a:extLst>
            </p:cNvPr>
            <p:cNvSpPr/>
            <p:nvPr/>
          </p:nvSpPr>
          <p:spPr>
            <a:xfrm>
              <a:off x="3048432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8DCC63ED-C479-4A79-B8F5-57CB9E89699D}"/>
                </a:ext>
              </a:extLst>
            </p:cNvPr>
            <p:cNvSpPr/>
            <p:nvPr/>
          </p:nvSpPr>
          <p:spPr>
            <a:xfrm>
              <a:off x="3225837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08C0D166-5158-40CB-8468-7EEF49DE0EC5}"/>
                </a:ext>
              </a:extLst>
            </p:cNvPr>
            <p:cNvSpPr/>
            <p:nvPr/>
          </p:nvSpPr>
          <p:spPr>
            <a:xfrm>
              <a:off x="2871027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C02C7D9B-5FD9-4FCE-B9AF-0F7634B3F01F}"/>
                </a:ext>
              </a:extLst>
            </p:cNvPr>
            <p:cNvSpPr/>
            <p:nvPr/>
          </p:nvSpPr>
          <p:spPr>
            <a:xfrm>
              <a:off x="3048432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3C1157FF-BE27-40BD-B1A7-352C37A5ADBE}"/>
                </a:ext>
              </a:extLst>
            </p:cNvPr>
            <p:cNvSpPr/>
            <p:nvPr/>
          </p:nvSpPr>
          <p:spPr>
            <a:xfrm>
              <a:off x="3225837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88857D75-77B1-47E1-8743-D81605C0EE7B}"/>
                </a:ext>
              </a:extLst>
            </p:cNvPr>
            <p:cNvSpPr/>
            <p:nvPr/>
          </p:nvSpPr>
          <p:spPr>
            <a:xfrm>
              <a:off x="2871027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EF5F268-92FB-48BB-9ECE-D1088EFED8EC}"/>
                </a:ext>
              </a:extLst>
            </p:cNvPr>
            <p:cNvSpPr/>
            <p:nvPr/>
          </p:nvSpPr>
          <p:spPr>
            <a:xfrm>
              <a:off x="3048432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85D4A56C-6437-43C1-BA78-2E8501AB823D}"/>
                </a:ext>
              </a:extLst>
            </p:cNvPr>
            <p:cNvSpPr/>
            <p:nvPr/>
          </p:nvSpPr>
          <p:spPr>
            <a:xfrm>
              <a:off x="3225837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FF1BBA81-C1CE-4A08-B28A-E6DAFBBEACD6}"/>
              </a:ext>
            </a:extLst>
          </p:cNvPr>
          <p:cNvSpPr txBox="1"/>
          <p:nvPr/>
        </p:nvSpPr>
        <p:spPr>
          <a:xfrm>
            <a:off x="740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81C8018F-CABD-4532-98D6-2A614587ADEA}"/>
              </a:ext>
            </a:extLst>
          </p:cNvPr>
          <p:cNvSpPr txBox="1"/>
          <p:nvPr/>
        </p:nvSpPr>
        <p:spPr>
          <a:xfrm>
            <a:off x="25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2014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16086230-EF28-404D-8090-C93DF0AF967D}"/>
              </a:ext>
            </a:extLst>
          </p:cNvPr>
          <p:cNvSpPr txBox="1"/>
          <p:nvPr/>
        </p:nvSpPr>
        <p:spPr>
          <a:xfrm>
            <a:off x="43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2015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F510E168-7CCC-4E06-98B4-58AE2DC414ED}"/>
              </a:ext>
            </a:extLst>
          </p:cNvPr>
          <p:cNvSpPr txBox="1"/>
          <p:nvPr/>
        </p:nvSpPr>
        <p:spPr>
          <a:xfrm>
            <a:off x="61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2016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FFDADD6C-B698-4DC6-B239-31AC7850A791}"/>
              </a:ext>
            </a:extLst>
          </p:cNvPr>
          <p:cNvSpPr txBox="1"/>
          <p:nvPr/>
        </p:nvSpPr>
        <p:spPr>
          <a:xfrm>
            <a:off x="7935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2017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E4D08B0-C5D2-4D86-A544-A12876052E75}"/>
              </a:ext>
            </a:extLst>
          </p:cNvPr>
          <p:cNvSpPr txBox="1"/>
          <p:nvPr/>
        </p:nvSpPr>
        <p:spPr>
          <a:xfrm>
            <a:off x="9735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2018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2" name="箭头: V 形 71">
            <a:extLst>
              <a:ext uri="{FF2B5EF4-FFF2-40B4-BE49-F238E27FC236}">
                <a16:creationId xmlns:a16="http://schemas.microsoft.com/office/drawing/2014/main" xmlns="" id="{418C5D4D-6095-4CD7-BAC2-817071116298}"/>
              </a:ext>
            </a:extLst>
          </p:cNvPr>
          <p:cNvSpPr/>
          <p:nvPr/>
        </p:nvSpPr>
        <p:spPr>
          <a:xfrm>
            <a:off x="1981713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F4355D3E-1884-4C5C-9D26-91688D230958}"/>
              </a:ext>
            </a:extLst>
          </p:cNvPr>
          <p:cNvSpPr txBox="1"/>
          <p:nvPr/>
        </p:nvSpPr>
        <p:spPr>
          <a:xfrm>
            <a:off x="754957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A1A4E57F-9B39-4A3A-8B55-84552C188EB6}"/>
              </a:ext>
            </a:extLst>
          </p:cNvPr>
          <p:cNvSpPr txBox="1"/>
          <p:nvPr/>
        </p:nvSpPr>
        <p:spPr>
          <a:xfrm>
            <a:off x="754957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这里具体说说你的事迹是什么，没错，大声一点，让大家都知道哈哈哈，不要害羞！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31C8AE9-1B61-4B6E-9E98-A4EF9E5F9B6F}"/>
              </a:ext>
            </a:extLst>
          </p:cNvPr>
          <p:cNvSpPr txBox="1"/>
          <p:nvPr/>
        </p:nvSpPr>
        <p:spPr>
          <a:xfrm>
            <a:off x="2505435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C6D234C1-5A74-4687-8A65-DB8A3712EC40}"/>
              </a:ext>
            </a:extLst>
          </p:cNvPr>
          <p:cNvSpPr txBox="1"/>
          <p:nvPr/>
        </p:nvSpPr>
        <p:spPr>
          <a:xfrm>
            <a:off x="2505435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8651206-97A1-44C6-9A1B-F7638386CB9F}"/>
              </a:ext>
            </a:extLst>
          </p:cNvPr>
          <p:cNvSpPr txBox="1"/>
          <p:nvPr/>
        </p:nvSpPr>
        <p:spPr>
          <a:xfrm>
            <a:off x="4308325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A28E40BC-B4E7-49CE-B931-E84CBAC621AE}"/>
              </a:ext>
            </a:extLst>
          </p:cNvPr>
          <p:cNvSpPr txBox="1"/>
          <p:nvPr/>
        </p:nvSpPr>
        <p:spPr>
          <a:xfrm>
            <a:off x="4308325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88C9BC79-DE09-4436-9E11-B213535E4B7B}"/>
              </a:ext>
            </a:extLst>
          </p:cNvPr>
          <p:cNvSpPr txBox="1"/>
          <p:nvPr/>
        </p:nvSpPr>
        <p:spPr>
          <a:xfrm>
            <a:off x="6112960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23755E3D-63A5-4CA2-88C6-6B2FE1DF852C}"/>
              </a:ext>
            </a:extLst>
          </p:cNvPr>
          <p:cNvSpPr txBox="1"/>
          <p:nvPr/>
        </p:nvSpPr>
        <p:spPr>
          <a:xfrm>
            <a:off x="6112960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D4435E4E-AE6A-4A43-873F-D363026E753E}"/>
              </a:ext>
            </a:extLst>
          </p:cNvPr>
          <p:cNvSpPr txBox="1"/>
          <p:nvPr/>
        </p:nvSpPr>
        <p:spPr>
          <a:xfrm>
            <a:off x="7908870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AD82C20-B0F2-4B5A-8CEB-D998F5591038}"/>
              </a:ext>
            </a:extLst>
          </p:cNvPr>
          <p:cNvSpPr txBox="1"/>
          <p:nvPr/>
        </p:nvSpPr>
        <p:spPr>
          <a:xfrm>
            <a:off x="7908870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156C68A5-6B6C-4A1C-9E8D-A66B506FFFD0}"/>
              </a:ext>
            </a:extLst>
          </p:cNvPr>
          <p:cNvSpPr txBox="1"/>
          <p:nvPr/>
        </p:nvSpPr>
        <p:spPr>
          <a:xfrm>
            <a:off x="9696472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9AD17FA0-2155-4D4E-8B64-892C338302A5}"/>
              </a:ext>
            </a:extLst>
          </p:cNvPr>
          <p:cNvSpPr txBox="1"/>
          <p:nvPr/>
        </p:nvSpPr>
        <p:spPr>
          <a:xfrm>
            <a:off x="9696472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xmlns="" id="{10863D64-6F59-464A-817B-CFC7657A1FA1}"/>
              </a:ext>
            </a:extLst>
          </p:cNvPr>
          <p:cNvSpPr/>
          <p:nvPr/>
        </p:nvSpPr>
        <p:spPr>
          <a:xfrm>
            <a:off x="3783572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箭头: V 形 63">
            <a:extLst>
              <a:ext uri="{FF2B5EF4-FFF2-40B4-BE49-F238E27FC236}">
                <a16:creationId xmlns:a16="http://schemas.microsoft.com/office/drawing/2014/main" xmlns="" id="{3064B522-2E23-4568-9D69-B710AF59BE7F}"/>
              </a:ext>
            </a:extLst>
          </p:cNvPr>
          <p:cNvSpPr/>
          <p:nvPr/>
        </p:nvSpPr>
        <p:spPr>
          <a:xfrm>
            <a:off x="5585431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箭头: V 形 64">
            <a:extLst>
              <a:ext uri="{FF2B5EF4-FFF2-40B4-BE49-F238E27FC236}">
                <a16:creationId xmlns:a16="http://schemas.microsoft.com/office/drawing/2014/main" xmlns="" id="{0D0E272C-B55D-4AAC-AF55-7C6FD4DCD511}"/>
              </a:ext>
            </a:extLst>
          </p:cNvPr>
          <p:cNvSpPr/>
          <p:nvPr/>
        </p:nvSpPr>
        <p:spPr>
          <a:xfrm>
            <a:off x="10991009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箭头: V 形 65">
            <a:extLst>
              <a:ext uri="{FF2B5EF4-FFF2-40B4-BE49-F238E27FC236}">
                <a16:creationId xmlns:a16="http://schemas.microsoft.com/office/drawing/2014/main" xmlns="" id="{D0644C4B-8664-485B-99AE-09E9A31DF53F}"/>
              </a:ext>
            </a:extLst>
          </p:cNvPr>
          <p:cNvSpPr/>
          <p:nvPr/>
        </p:nvSpPr>
        <p:spPr>
          <a:xfrm>
            <a:off x="9189149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箭头: V 形 66">
            <a:extLst>
              <a:ext uri="{FF2B5EF4-FFF2-40B4-BE49-F238E27FC236}">
                <a16:creationId xmlns:a16="http://schemas.microsoft.com/office/drawing/2014/main" xmlns="" id="{5983501A-21B1-4AE8-9144-496A8AFF0B4A}"/>
              </a:ext>
            </a:extLst>
          </p:cNvPr>
          <p:cNvSpPr/>
          <p:nvPr/>
        </p:nvSpPr>
        <p:spPr>
          <a:xfrm>
            <a:off x="7387290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0AC4BD5F-AC77-4681-8C96-327B6BCAE8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6.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80317D67-2AA2-4741-97A0-373DFB162F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80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DEAEC7A8-3A3C-447A-A8EC-6F2180FAC1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FE8F460-EB40-401B-B96E-5EA078E2BE28}"/>
              </a:ext>
            </a:extLst>
          </p:cNvPr>
          <p:cNvSpPr/>
          <p:nvPr/>
        </p:nvSpPr>
        <p:spPr>
          <a:xfrm flipH="1">
            <a:off x="-28357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2717800"/>
            <a:ext cx="0" cy="4343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2FBAC57-34CE-452E-BBA3-6EDBB5C477B1}"/>
              </a:ext>
            </a:extLst>
          </p:cNvPr>
          <p:cNvSpPr txBox="1"/>
          <p:nvPr/>
        </p:nvSpPr>
        <p:spPr>
          <a:xfrm>
            <a:off x="4457700" y="787400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多页时间轴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1A36F239-C032-4298-9098-F12332D495B9}"/>
              </a:ext>
            </a:extLst>
          </p:cNvPr>
          <p:cNvSpPr/>
          <p:nvPr/>
        </p:nvSpPr>
        <p:spPr>
          <a:xfrm>
            <a:off x="5862609" y="129053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1EDFCF4-7D25-49A5-943F-9F7F8D0E2679}"/>
              </a:ext>
            </a:extLst>
          </p:cNvPr>
          <p:cNvSpPr txBox="1"/>
          <p:nvPr/>
        </p:nvSpPr>
        <p:spPr>
          <a:xfrm>
            <a:off x="1242476" y="1345875"/>
            <a:ext cx="9719746" cy="116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多页时间轴是啥子意思呢，顾名思义就是很多页连在一起的时间轴，主要是考虑到上面两个时间轴不太适合大段文字摆放，所以这里干脆无限延长，做一整个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的时间节点介绍都没有问题哦，但是注意要把切换动画换为推入哦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1A360C5-B101-434E-AED9-CE405E39639C}"/>
              </a:ext>
            </a:extLst>
          </p:cNvPr>
          <p:cNvSpPr/>
          <p:nvPr/>
        </p:nvSpPr>
        <p:spPr>
          <a:xfrm>
            <a:off x="6030105" y="2649829"/>
            <a:ext cx="131790" cy="1317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9242CACC-D739-437C-87EC-F185EB5C68A2}"/>
              </a:ext>
            </a:extLst>
          </p:cNvPr>
          <p:cNvSpPr/>
          <p:nvPr/>
        </p:nvSpPr>
        <p:spPr>
          <a:xfrm>
            <a:off x="5992812" y="2612536"/>
            <a:ext cx="206376" cy="20637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1911AD5-42FC-4FD8-804D-AF8A296F402A}"/>
              </a:ext>
            </a:extLst>
          </p:cNvPr>
          <p:cNvGrpSpPr/>
          <p:nvPr/>
        </p:nvGrpSpPr>
        <p:grpSpPr>
          <a:xfrm>
            <a:off x="1890856" y="3166825"/>
            <a:ext cx="4205144" cy="1555737"/>
            <a:chOff x="1890856" y="3166825"/>
            <a:chExt cx="4205144" cy="1555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C7CB030-D511-480D-8508-7EED2908E502}"/>
                </a:ext>
              </a:extLst>
            </p:cNvPr>
            <p:cNvSpPr/>
            <p:nvPr/>
          </p:nvSpPr>
          <p:spPr>
            <a:xfrm>
              <a:off x="2044855" y="3560577"/>
              <a:ext cx="3817754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这里的内容如果很长，你可以再向左边拉伸，没有关系，后面无限延伸，这些内容你做一页也是没有关系的哦。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DB3DEB7-02D8-415D-BCE0-36D7E535F4D2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05FFBEE-C730-436C-826C-9EC9E1D011E1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BF36A17E-FB8D-4302-AED7-96C77BBA6B24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97A01E2-3E8D-4B9B-918C-CE6A2D51184B}"/>
              </a:ext>
            </a:extLst>
          </p:cNvPr>
          <p:cNvSpPr/>
          <p:nvPr/>
        </p:nvSpPr>
        <p:spPr>
          <a:xfrm flipH="1">
            <a:off x="6199188" y="4947929"/>
            <a:ext cx="4101956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上面的横线也很长，这就是告诉你上面的内容你还可以把具体的日期输入进去哦，这里内容可以很多，时间也可以很多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1125B038-3D4B-41A4-BF68-1ACDEB5F4CE1}"/>
              </a:ext>
            </a:extLst>
          </p:cNvPr>
          <p:cNvCxnSpPr/>
          <p:nvPr/>
        </p:nvCxnSpPr>
        <p:spPr>
          <a:xfrm>
            <a:off x="6165071" y="4956052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E242F5F-BE03-4C45-9A46-B999B0E4926C}"/>
              </a:ext>
            </a:extLst>
          </p:cNvPr>
          <p:cNvSpPr/>
          <p:nvPr/>
        </p:nvSpPr>
        <p:spPr>
          <a:xfrm flipH="1">
            <a:off x="10169354" y="4882034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E767413-7120-484E-BDB5-3177EFA57E12}"/>
              </a:ext>
            </a:extLst>
          </p:cNvPr>
          <p:cNvSpPr txBox="1"/>
          <p:nvPr/>
        </p:nvSpPr>
        <p:spPr>
          <a:xfrm flipH="1">
            <a:off x="7011846" y="4554177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74EE8F1-9CD2-41AB-8859-200DBFF4BEFB}"/>
              </a:ext>
            </a:extLst>
          </p:cNvPr>
          <p:cNvSpPr txBox="1"/>
          <p:nvPr/>
        </p:nvSpPr>
        <p:spPr>
          <a:xfrm>
            <a:off x="688282" y="305671"/>
            <a:ext cx="27190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6. </a:t>
            </a:r>
            <a:r>
              <a: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xmlns="" id="{46A45114-D9FF-4875-B1FA-51790C354A57}"/>
              </a:ext>
            </a:extLst>
          </p:cNvPr>
          <p:cNvSpPr/>
          <p:nvPr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B0AEF9EF-57C3-4E9E-A6F4-4665E7CE87C3}"/>
              </a:ext>
            </a:extLst>
          </p:cNvPr>
          <p:cNvCxnSpPr/>
          <p:nvPr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71623AE-5462-42D4-8FB7-A32CB6C12926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3407335" y="492520"/>
            <a:ext cx="8229743" cy="13206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0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51232909-F36F-4E05-A94C-5A9CABFAF4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2380F64-1D81-4A5C-AA84-127BA1B310F3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719846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0037B93-6EE0-48D6-AA50-66FCFF33E865}"/>
              </a:ext>
            </a:extLst>
          </p:cNvPr>
          <p:cNvGrpSpPr/>
          <p:nvPr/>
        </p:nvGrpSpPr>
        <p:grpSpPr>
          <a:xfrm>
            <a:off x="1890856" y="384712"/>
            <a:ext cx="4205144" cy="1555737"/>
            <a:chOff x="1890856" y="3166825"/>
            <a:chExt cx="4205144" cy="155573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3DA046F9-5998-4D89-B952-19A566C8B47A}"/>
                </a:ext>
              </a:extLst>
            </p:cNvPr>
            <p:cNvSpPr/>
            <p:nvPr/>
          </p:nvSpPr>
          <p:spPr>
            <a:xfrm>
              <a:off x="2044854" y="3560577"/>
              <a:ext cx="4051145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因为上一页留了版心，所以这一页的内容可以向上一点哈哈哈，同时这一页是中间页，所以你看版心的限制已经完全去掉了哦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521A95D-07AB-4740-B155-6CCC83CA9F5F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82C08041-F00D-47E3-9BAE-EC3A08233407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6AE6FFDD-B48B-43F0-A40C-134913EFBB30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534AAF49-3D81-4724-BFE3-A518BF86CA9D}"/>
              </a:ext>
            </a:extLst>
          </p:cNvPr>
          <p:cNvSpPr/>
          <p:nvPr/>
        </p:nvSpPr>
        <p:spPr>
          <a:xfrm flipH="1">
            <a:off x="6853192" y="2165816"/>
            <a:ext cx="3447952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注意这一页开始就要把幻灯片切换模式换位推入了哦，这样由于时间轴的位置没有变化，过渡会很流畅。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B0256E96-5DBC-439F-B58B-3699187F0FC8}"/>
              </a:ext>
            </a:extLst>
          </p:cNvPr>
          <p:cNvCxnSpPr/>
          <p:nvPr/>
        </p:nvCxnSpPr>
        <p:spPr>
          <a:xfrm>
            <a:off x="6165071" y="2173939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3CEA7A72-DF44-4324-935A-E7043F57731E}"/>
              </a:ext>
            </a:extLst>
          </p:cNvPr>
          <p:cNvSpPr/>
          <p:nvPr/>
        </p:nvSpPr>
        <p:spPr>
          <a:xfrm flipH="1">
            <a:off x="10169354" y="2099921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1EDA831-27E6-4095-891C-211B9FE570EA}"/>
              </a:ext>
            </a:extLst>
          </p:cNvPr>
          <p:cNvSpPr txBox="1"/>
          <p:nvPr/>
        </p:nvSpPr>
        <p:spPr>
          <a:xfrm flipH="1">
            <a:off x="7011846" y="1772064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FE356ED4-3923-4465-B664-63B1B4A6B3EC}"/>
              </a:ext>
            </a:extLst>
          </p:cNvPr>
          <p:cNvGrpSpPr/>
          <p:nvPr/>
        </p:nvGrpSpPr>
        <p:grpSpPr>
          <a:xfrm>
            <a:off x="1890856" y="2755503"/>
            <a:ext cx="4205144" cy="1555737"/>
            <a:chOff x="1890856" y="3166825"/>
            <a:chExt cx="4205144" cy="1555737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47113CF1-A7E1-43B8-8C1A-0A86C1E74655}"/>
                </a:ext>
              </a:extLst>
            </p:cNvPr>
            <p:cNvSpPr/>
            <p:nvPr/>
          </p:nvSpPr>
          <p:spPr>
            <a:xfrm>
              <a:off x="2044854" y="3560577"/>
              <a:ext cx="3977415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设置方式在切换选项卡里面哦，找到推入，设置推入方向，就可以感受丝滑般切换效果了哦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1658874C-DACD-4721-A146-3866344B479D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C4BCD0E-7BB1-4138-ACBF-F4BEF65BC1BA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A5FC391-66F5-4B1B-B2D6-8DE6718DA5E7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D998FD3-470C-46D1-B624-05FC00A1E9D2}"/>
              </a:ext>
            </a:extLst>
          </p:cNvPr>
          <p:cNvSpPr/>
          <p:nvPr/>
        </p:nvSpPr>
        <p:spPr>
          <a:xfrm flipH="1">
            <a:off x="6362303" y="5246579"/>
            <a:ext cx="3938841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同时因为时间轴跨页了，这里甚至可以根据时间间隔长短来大概设置内容位置，更加的方便哈哈哈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6545AAB4-8E19-44BF-B94C-BDAFBBCFB531}"/>
              </a:ext>
            </a:extLst>
          </p:cNvPr>
          <p:cNvCxnSpPr/>
          <p:nvPr/>
        </p:nvCxnSpPr>
        <p:spPr>
          <a:xfrm>
            <a:off x="6165071" y="5254702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C9309B6-3A71-4A4E-A439-300A512D9B3E}"/>
              </a:ext>
            </a:extLst>
          </p:cNvPr>
          <p:cNvSpPr/>
          <p:nvPr/>
        </p:nvSpPr>
        <p:spPr>
          <a:xfrm flipH="1">
            <a:off x="10169354" y="5180684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CF77B161-13DC-45AD-B54D-A36B3B15A71B}"/>
              </a:ext>
            </a:extLst>
          </p:cNvPr>
          <p:cNvSpPr txBox="1"/>
          <p:nvPr/>
        </p:nvSpPr>
        <p:spPr>
          <a:xfrm flipH="1">
            <a:off x="7011846" y="4852827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907705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47" r="8886" b="28664"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:a16="http://schemas.microsoft.com/office/drawing/2014/main" xmlns="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户外, 建筑物, 天空, 城市&#10;&#10;自动生成的说明">
            <a:extLst>
              <a:ext uri="{FF2B5EF4-FFF2-40B4-BE49-F238E27FC236}">
                <a16:creationId xmlns:a16="http://schemas.microsoft.com/office/drawing/2014/main" xmlns="" id="{53D94780-5481-4865-9D89-1BB4990A59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C021473-EEA1-44DA-BFEC-6727E3D00778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6EC0E0-BF28-4EFB-8FC1-F3AC7E80EF5D}"/>
              </a:ext>
            </a:extLst>
          </p:cNvPr>
          <p:cNvSpPr txBox="1"/>
          <p:nvPr/>
        </p:nvSpPr>
        <p:spPr>
          <a:xfrm>
            <a:off x="4672543" y="5187384"/>
            <a:ext cx="2846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未完待续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-26924"/>
            <a:ext cx="0" cy="38115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1911AD5-42FC-4FD8-804D-AF8A296F402A}"/>
              </a:ext>
            </a:extLst>
          </p:cNvPr>
          <p:cNvGrpSpPr/>
          <p:nvPr/>
        </p:nvGrpSpPr>
        <p:grpSpPr>
          <a:xfrm>
            <a:off x="1890856" y="431729"/>
            <a:ext cx="4205144" cy="1915441"/>
            <a:chOff x="1890856" y="3176453"/>
            <a:chExt cx="4205144" cy="191544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C7CB030-D511-480D-8508-7EED2908E502}"/>
                </a:ext>
              </a:extLst>
            </p:cNvPr>
            <p:cNvSpPr/>
            <p:nvPr/>
          </p:nvSpPr>
          <p:spPr>
            <a:xfrm>
              <a:off x="2044854" y="3560577"/>
              <a:ext cx="4046489" cy="1531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通过不断复制中间页，就可以无限延伸时间轴啦，如果想增加图片，可以在文字和时间点之间增加图片，只要裁剪好了左对齐或者右对齐就可以啦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DB3DEB7-02D8-415D-BCE0-36D7E535F4D2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05FFBEE-C730-436C-826C-9EC9E1D011E1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BF36A17E-FB8D-4302-AED7-96C77BBA6B24}"/>
                </a:ext>
              </a:extLst>
            </p:cNvPr>
            <p:cNvSpPr txBox="1"/>
            <p:nvPr/>
          </p:nvSpPr>
          <p:spPr>
            <a:xfrm>
              <a:off x="2044855" y="3176453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97A01E2-3E8D-4B9B-918C-CE6A2D51184B}"/>
              </a:ext>
            </a:extLst>
          </p:cNvPr>
          <p:cNvSpPr/>
          <p:nvPr/>
        </p:nvSpPr>
        <p:spPr>
          <a:xfrm flipH="1">
            <a:off x="6100658" y="2203205"/>
            <a:ext cx="4200486" cy="1900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之后时间轴就大概接近尾声啦，所以这个时候你要做的就是写一些话，比如未完待续，或者一些慷慨激昂展望未来的话，或者只是介绍过去的话，这里就可以采用开头同样的圆形收尾啦。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1125B038-3D4B-41A4-BF68-1ACDEB5F4CE1}"/>
              </a:ext>
            </a:extLst>
          </p:cNvPr>
          <p:cNvCxnSpPr/>
          <p:nvPr/>
        </p:nvCxnSpPr>
        <p:spPr>
          <a:xfrm>
            <a:off x="6165071" y="2211328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9E242F5F-BE03-4C45-9A46-B999B0E4926C}"/>
              </a:ext>
            </a:extLst>
          </p:cNvPr>
          <p:cNvSpPr/>
          <p:nvPr/>
        </p:nvSpPr>
        <p:spPr>
          <a:xfrm flipH="1">
            <a:off x="10169354" y="2137310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E767413-7120-484E-BDB5-3177EFA57E12}"/>
              </a:ext>
            </a:extLst>
          </p:cNvPr>
          <p:cNvSpPr txBox="1"/>
          <p:nvPr/>
        </p:nvSpPr>
        <p:spPr>
          <a:xfrm flipH="1">
            <a:off x="7011846" y="1809455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541CB6D-588C-4C04-9A78-60064F8E3CF2}"/>
              </a:ext>
            </a:extLst>
          </p:cNvPr>
          <p:cNvSpPr txBox="1"/>
          <p:nvPr/>
        </p:nvSpPr>
        <p:spPr>
          <a:xfrm flipH="1">
            <a:off x="4451351" y="4734557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……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EEFA4FF-6181-42E6-A336-7AE8C4A5A594}"/>
              </a:ext>
            </a:extLst>
          </p:cNvPr>
          <p:cNvCxnSpPr/>
          <p:nvPr/>
        </p:nvCxnSpPr>
        <p:spPr>
          <a:xfrm>
            <a:off x="6096000" y="3784600"/>
            <a:ext cx="0" cy="92710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FABC8CD-B4E6-4157-89ED-6671AC47BDCB}"/>
              </a:ext>
            </a:extLst>
          </p:cNvPr>
          <p:cNvGrpSpPr/>
          <p:nvPr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31" name="íśļîde">
              <a:extLst>
                <a:ext uri="{FF2B5EF4-FFF2-40B4-BE49-F238E27FC236}">
                  <a16:creationId xmlns:a16="http://schemas.microsoft.com/office/drawing/2014/main" xmlns="" id="{80523A4A-5104-450D-8806-7EC0582340E5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5C106A1B-5597-464C-A75B-E2DF132B9A5E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35" name="iṩḻíḍé">
                <a:extLst>
                  <a:ext uri="{FF2B5EF4-FFF2-40B4-BE49-F238E27FC236}">
                    <a16:creationId xmlns:a16="http://schemas.microsoft.com/office/drawing/2014/main" xmlns="" id="{5180797E-C200-4129-9542-3EF69198D042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37" name="íṧļíďê">
                  <a:extLst>
                    <a:ext uri="{FF2B5EF4-FFF2-40B4-BE49-F238E27FC236}">
                      <a16:creationId xmlns:a16="http://schemas.microsoft.com/office/drawing/2014/main" xmlns="" id="{8E25C2BD-EC88-4FA1-B96D-62689BF5C26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î$ļïḋé">
                  <a:extLst>
                    <a:ext uri="{FF2B5EF4-FFF2-40B4-BE49-F238E27FC236}">
                      <a16:creationId xmlns:a16="http://schemas.microsoft.com/office/drawing/2014/main" xmlns="" id="{C6C46DA7-7DEF-4FC1-B1F4-89F0CFB3D7A8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í$1ïḍê">
                  <a:extLst>
                    <a:ext uri="{FF2B5EF4-FFF2-40B4-BE49-F238E27FC236}">
                      <a16:creationId xmlns:a16="http://schemas.microsoft.com/office/drawing/2014/main" xmlns="" id="{5E3F9A8D-365F-44A6-BCDA-7C7C016E42BB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íṥľidè">
                  <a:extLst>
                    <a:ext uri="{FF2B5EF4-FFF2-40B4-BE49-F238E27FC236}">
                      <a16:creationId xmlns:a16="http://schemas.microsoft.com/office/drawing/2014/main" xmlns="" id="{5402A767-B83C-45FE-82F6-978B278AB154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6" name="ï$1ïḋè">
                <a:extLst>
                  <a:ext uri="{FF2B5EF4-FFF2-40B4-BE49-F238E27FC236}">
                    <a16:creationId xmlns:a16="http://schemas.microsoft.com/office/drawing/2014/main" xmlns="" id="{13384F89-DA18-450A-A8CC-C4BC1CD93040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508266FD-6A25-468D-AD66-67D24EFBAEF5}"/>
              </a:ext>
            </a:extLst>
          </p:cNvPr>
          <p:cNvCxnSpPr>
            <a:cxnSpLocks/>
          </p:cNvCxnSpPr>
          <p:nvPr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7E42716-750D-4787-98A9-07F9601C82B9}"/>
              </a:ext>
            </a:extLst>
          </p:cNvPr>
          <p:cNvSpPr txBox="1"/>
          <p:nvPr/>
        </p:nvSpPr>
        <p:spPr>
          <a:xfrm>
            <a:off x="11148710" y="6276413"/>
            <a:ext cx="446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i="1" dirty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28</a:t>
            </a:r>
            <a:endParaRPr lang="zh-CN" altLang="en-US" sz="1600" i="1" dirty="0">
              <a:solidFill>
                <a:schemeClr val="accent1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558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柒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20354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7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Seven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6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捌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73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Eight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68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玖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116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9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Nine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7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íśļîde">
            <a:extLst>
              <a:ext uri="{FF2B5EF4-FFF2-40B4-BE49-F238E27FC236}">
                <a16:creationId xmlns:a16="http://schemas.microsoft.com/office/drawing/2014/main" xmlns="" id="{AB259421-0D84-4A44-8521-50D2036A79A0}"/>
              </a:ext>
            </a:extLst>
          </p:cNvPr>
          <p:cNvSpPr/>
          <p:nvPr/>
        </p:nvSpPr>
        <p:spPr bwMode="auto">
          <a:xfrm>
            <a:off x="2659635" y="0"/>
            <a:ext cx="6880216" cy="6884924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9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1FDAE509-0C37-4E40-92F7-F5827174F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384" y="584804"/>
            <a:ext cx="796516" cy="775782"/>
          </a:xfrm>
          <a:prstGeom prst="rect">
            <a:avLst/>
          </a:prstGeom>
        </p:spPr>
      </p:pic>
      <p:sp>
        <p:nvSpPr>
          <p:cNvPr id="25" name="íśļîde">
            <a:extLst>
              <a:ext uri="{FF2B5EF4-FFF2-40B4-BE49-F238E27FC236}">
                <a16:creationId xmlns:a16="http://schemas.microsoft.com/office/drawing/2014/main" xmlns="" id="{71327AE5-CF61-4145-99F9-F1A5EA7300CB}"/>
              </a:ext>
            </a:extLst>
          </p:cNvPr>
          <p:cNvSpPr/>
          <p:nvPr/>
        </p:nvSpPr>
        <p:spPr bwMode="auto">
          <a:xfrm>
            <a:off x="6218195" y="581879"/>
            <a:ext cx="781098" cy="781632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84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2B91CD8B-0924-4285-BE6A-91CBD8275A5F}"/>
              </a:ext>
            </a:extLst>
          </p:cNvPr>
          <p:cNvCxnSpPr>
            <a:cxnSpLocks/>
          </p:cNvCxnSpPr>
          <p:nvPr/>
        </p:nvCxnSpPr>
        <p:spPr>
          <a:xfrm flipV="1">
            <a:off x="6104141" y="584200"/>
            <a:ext cx="0" cy="715415"/>
          </a:xfrm>
          <a:prstGeom prst="line">
            <a:avLst/>
          </a:prstGeom>
          <a:ln w="3175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9517E18-4D7C-4F73-A6A0-7CD331D777B3}"/>
              </a:ext>
            </a:extLst>
          </p:cNvPr>
          <p:cNvCxnSpPr>
            <a:cxnSpLocks/>
          </p:cNvCxnSpPr>
          <p:nvPr/>
        </p:nvCxnSpPr>
        <p:spPr>
          <a:xfrm flipH="1">
            <a:off x="4631268" y="4182570"/>
            <a:ext cx="2880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CFB1180-7E3F-4843-B3BE-B32F876AE713}"/>
              </a:ext>
            </a:extLst>
          </p:cNvPr>
          <p:cNvCxnSpPr>
            <a:cxnSpLocks/>
          </p:cNvCxnSpPr>
          <p:nvPr/>
        </p:nvCxnSpPr>
        <p:spPr>
          <a:xfrm flipH="1">
            <a:off x="4631268" y="4607117"/>
            <a:ext cx="2880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9BA4B9-E68B-4294-9709-68ACB0DEE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81400" y="2347732"/>
            <a:ext cx="5054600" cy="1882567"/>
          </a:xfrm>
        </p:spPr>
        <p:txBody>
          <a:bodyPr/>
          <a:lstStyle/>
          <a:p>
            <a:r>
              <a:rPr lang="zh-CN" altLang="en-US" dirty="0"/>
              <a:t>白山黑水</a:t>
            </a:r>
            <a:endParaRPr lang="en-US" altLang="zh-CN" dirty="0"/>
          </a:p>
          <a:p>
            <a:r>
              <a:rPr lang="zh-CN" altLang="en-US" dirty="0"/>
              <a:t>印象东大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E5FE0FD-B138-4919-8699-77ADF3C56B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45000" y="4245539"/>
            <a:ext cx="3360616" cy="369332"/>
          </a:xfrm>
        </p:spPr>
        <p:txBody>
          <a:bodyPr/>
          <a:lstStyle/>
          <a:p>
            <a:r>
              <a:rPr lang="zh-CN" altLang="en-US" dirty="0"/>
              <a:t>自强不息 知行合一</a:t>
            </a:r>
          </a:p>
        </p:txBody>
      </p:sp>
    </p:spTree>
    <p:extLst>
      <p:ext uri="{BB962C8B-B14F-4D97-AF65-F5344CB8AC3E}">
        <p14:creationId xmlns:p14="http://schemas.microsoft.com/office/powerpoint/2010/main" val="415029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56BCF3-6ED1-49A3-B640-74066044364B}"/>
              </a:ext>
            </a:extLst>
          </p:cNvPr>
          <p:cNvSpPr txBox="1"/>
          <p:nvPr/>
        </p:nvSpPr>
        <p:spPr>
          <a:xfrm>
            <a:off x="944624" y="388066"/>
            <a:ext cx="2723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色彩规范：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B18971C2-F697-492D-9B80-493E9E1E4629}"/>
              </a:ext>
            </a:extLst>
          </p:cNvPr>
          <p:cNvSpPr/>
          <p:nvPr/>
        </p:nvSpPr>
        <p:spPr>
          <a:xfrm rot="5400000">
            <a:off x="1072686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5A65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05C04EF-F592-4152-AA26-D7619647B6BD}"/>
              </a:ext>
            </a:extLst>
          </p:cNvPr>
          <p:cNvSpPr txBox="1"/>
          <p:nvPr/>
        </p:nvSpPr>
        <p:spPr>
          <a:xfrm>
            <a:off x="1224772" y="1299796"/>
            <a:ext cx="24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主色（南湖蓝）：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27D4149-399A-4AE3-93D9-FFEFC4D33D5A}"/>
              </a:ext>
            </a:extLst>
          </p:cNvPr>
          <p:cNvSpPr/>
          <p:nvPr/>
        </p:nvSpPr>
        <p:spPr>
          <a:xfrm rot="5400000">
            <a:off x="1075464" y="2074208"/>
            <a:ext cx="2692800" cy="2692800"/>
          </a:xfrm>
          <a:prstGeom prst="rect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53EC6031-E7C6-487A-AA67-88965E4414FE}"/>
              </a:ext>
            </a:extLst>
          </p:cNvPr>
          <p:cNvGrpSpPr/>
          <p:nvPr/>
        </p:nvGrpSpPr>
        <p:grpSpPr>
          <a:xfrm>
            <a:off x="1069098" y="5364608"/>
            <a:ext cx="2692398" cy="448734"/>
            <a:chOff x="2430700" y="6224782"/>
            <a:chExt cx="2692398" cy="44873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4CCD2CA4-3282-4AED-B20F-EA51D0663550}"/>
                </a:ext>
              </a:extLst>
            </p:cNvPr>
            <p:cNvSpPr/>
            <p:nvPr/>
          </p:nvSpPr>
          <p:spPr>
            <a:xfrm>
              <a:off x="2430700" y="6224782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2836333 w 3285066"/>
                <a:gd name="connsiteY0" fmla="*/ 3767667 h 4216400"/>
                <a:gd name="connsiteX1" fmla="*/ 0 w 3285066"/>
                <a:gd name="connsiteY1" fmla="*/ 0 h 4216400"/>
                <a:gd name="connsiteX2" fmla="*/ 3285066 w 3285066"/>
                <a:gd name="connsiteY2" fmla="*/ 3767667 h 4216400"/>
                <a:gd name="connsiteX3" fmla="*/ 3285066 w 3285066"/>
                <a:gd name="connsiteY3" fmla="*/ 4216400 h 4216400"/>
                <a:gd name="connsiteX4" fmla="*/ 2836333 w 3285066"/>
                <a:gd name="connsiteY4" fmla="*/ 4216400 h 4216400"/>
                <a:gd name="connsiteX5" fmla="*/ 2836333 w 3285066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2E371D2F-785B-42F1-A8AB-03CC7D4178EE}"/>
                </a:ext>
              </a:extLst>
            </p:cNvPr>
            <p:cNvSpPr/>
            <p:nvPr/>
          </p:nvSpPr>
          <p:spPr>
            <a:xfrm>
              <a:off x="2879434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3B569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70C32BC6-5668-4029-9AFC-F42F2B0F30F6}"/>
                </a:ext>
              </a:extLst>
            </p:cNvPr>
            <p:cNvSpPr/>
            <p:nvPr/>
          </p:nvSpPr>
          <p:spPr>
            <a:xfrm>
              <a:off x="3328167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4C67A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01134193-E788-4D0F-9ABF-C9BD9BB31011}"/>
                </a:ext>
              </a:extLst>
            </p:cNvPr>
            <p:cNvSpPr/>
            <p:nvPr/>
          </p:nvSpPr>
          <p:spPr>
            <a:xfrm>
              <a:off x="3776900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5E78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53DFDF0-765F-4312-9634-5811FD1622A3}"/>
                </a:ext>
              </a:extLst>
            </p:cNvPr>
            <p:cNvSpPr/>
            <p:nvPr/>
          </p:nvSpPr>
          <p:spPr>
            <a:xfrm>
              <a:off x="4225633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6F89C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A1B2EC8-CA1A-436B-8B2D-C28122D73BEE}"/>
                </a:ext>
              </a:extLst>
            </p:cNvPr>
            <p:cNvSpPr/>
            <p:nvPr/>
          </p:nvSpPr>
          <p:spPr>
            <a:xfrm>
              <a:off x="4674365" y="6224782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5079998 w 5528731"/>
                <a:gd name="connsiteY0" fmla="*/ 3767667 h 4216400"/>
                <a:gd name="connsiteX1" fmla="*/ 0 w 5528731"/>
                <a:gd name="connsiteY1" fmla="*/ 0 h 4216400"/>
                <a:gd name="connsiteX2" fmla="*/ 5528731 w 5528731"/>
                <a:gd name="connsiteY2" fmla="*/ 3767667 h 4216400"/>
                <a:gd name="connsiteX3" fmla="*/ 5528731 w 5528731"/>
                <a:gd name="connsiteY3" fmla="*/ 4216400 h 4216400"/>
                <a:gd name="connsiteX4" fmla="*/ 5079998 w 5528731"/>
                <a:gd name="connsiteY4" fmla="*/ 4216400 h 4216400"/>
                <a:gd name="connsiteX5" fmla="*/ 5079998 w 5528731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9A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50240CD8-BC1D-4257-A5A5-C7D157338419}"/>
              </a:ext>
            </a:extLst>
          </p:cNvPr>
          <p:cNvSpPr/>
          <p:nvPr/>
        </p:nvSpPr>
        <p:spPr>
          <a:xfrm rot="5400000">
            <a:off x="4722752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C6457B9-DF8B-4257-AE61-CA65485B0266}"/>
              </a:ext>
            </a:extLst>
          </p:cNvPr>
          <p:cNvSpPr txBox="1"/>
          <p:nvPr/>
        </p:nvSpPr>
        <p:spPr>
          <a:xfrm>
            <a:off x="4874838" y="1299796"/>
            <a:ext cx="24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辅助色（浑南红）：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D60CDC1-9DE7-4963-973A-003BA34DB74C}"/>
              </a:ext>
            </a:extLst>
          </p:cNvPr>
          <p:cNvSpPr/>
          <p:nvPr/>
        </p:nvSpPr>
        <p:spPr>
          <a:xfrm>
            <a:off x="4734566" y="2074208"/>
            <a:ext cx="2692398" cy="2692800"/>
          </a:xfrm>
          <a:prstGeom prst="rect">
            <a:avLst/>
          </a:prstGeom>
          <a:solidFill>
            <a:srgbClr val="ED5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9D64DE12-0000-425F-A64A-4760EB2665A1}"/>
              </a:ext>
            </a:extLst>
          </p:cNvPr>
          <p:cNvGrpSpPr/>
          <p:nvPr/>
        </p:nvGrpSpPr>
        <p:grpSpPr>
          <a:xfrm>
            <a:off x="4734566" y="5364607"/>
            <a:ext cx="2692398" cy="448734"/>
            <a:chOff x="1084500" y="5885096"/>
            <a:chExt cx="2692398" cy="448734"/>
          </a:xfrm>
        </p:grpSpPr>
        <p:sp>
          <p:nvSpPr>
            <p:cNvPr id="30" name="矩形 12">
              <a:extLst>
                <a:ext uri="{FF2B5EF4-FFF2-40B4-BE49-F238E27FC236}">
                  <a16:creationId xmlns:a16="http://schemas.microsoft.com/office/drawing/2014/main" xmlns="" id="{2ECD1DAA-7D4E-488D-B6F4-4653C0E8972E}"/>
                </a:ext>
              </a:extLst>
            </p:cNvPr>
            <p:cNvSpPr/>
            <p:nvPr/>
          </p:nvSpPr>
          <p:spPr>
            <a:xfrm>
              <a:off x="1084500" y="5885096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2836333 w 3285066"/>
                <a:gd name="connsiteY0" fmla="*/ 3767667 h 4216400"/>
                <a:gd name="connsiteX1" fmla="*/ 0 w 3285066"/>
                <a:gd name="connsiteY1" fmla="*/ 0 h 4216400"/>
                <a:gd name="connsiteX2" fmla="*/ 3285066 w 3285066"/>
                <a:gd name="connsiteY2" fmla="*/ 3767667 h 4216400"/>
                <a:gd name="connsiteX3" fmla="*/ 3285066 w 3285066"/>
                <a:gd name="connsiteY3" fmla="*/ 4216400 h 4216400"/>
                <a:gd name="connsiteX4" fmla="*/ 2836333 w 3285066"/>
                <a:gd name="connsiteY4" fmla="*/ 4216400 h 4216400"/>
                <a:gd name="connsiteX5" fmla="*/ 2836333 w 3285066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5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D6389DB-923D-47BA-824B-FC75F546098A}"/>
                </a:ext>
              </a:extLst>
            </p:cNvPr>
            <p:cNvSpPr/>
            <p:nvPr/>
          </p:nvSpPr>
          <p:spPr>
            <a:xfrm>
              <a:off x="1533234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EE66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BE1A022-31F3-4120-B4A3-B709B9C4B075}"/>
                </a:ext>
              </a:extLst>
            </p:cNvPr>
            <p:cNvSpPr/>
            <p:nvPr/>
          </p:nvSpPr>
          <p:spPr>
            <a:xfrm>
              <a:off x="1981967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EF73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5E8749CB-EEC2-4BE7-9EA7-AB16E6CB41F9}"/>
                </a:ext>
              </a:extLst>
            </p:cNvPr>
            <p:cNvSpPr/>
            <p:nvPr/>
          </p:nvSpPr>
          <p:spPr>
            <a:xfrm>
              <a:off x="2430700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F1808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F8EEED6F-454B-489D-9FBE-0D63537FA125}"/>
                </a:ext>
              </a:extLst>
            </p:cNvPr>
            <p:cNvSpPr/>
            <p:nvPr/>
          </p:nvSpPr>
          <p:spPr>
            <a:xfrm>
              <a:off x="2879433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F28D9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矩形 17">
              <a:extLst>
                <a:ext uri="{FF2B5EF4-FFF2-40B4-BE49-F238E27FC236}">
                  <a16:creationId xmlns:a16="http://schemas.microsoft.com/office/drawing/2014/main" xmlns="" id="{1C155CA8-474A-41A6-96E7-D4AE1536034E}"/>
                </a:ext>
              </a:extLst>
            </p:cNvPr>
            <p:cNvSpPr/>
            <p:nvPr/>
          </p:nvSpPr>
          <p:spPr>
            <a:xfrm>
              <a:off x="3328165" y="5885096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5079998 w 5528731"/>
                <a:gd name="connsiteY0" fmla="*/ 3767667 h 4216400"/>
                <a:gd name="connsiteX1" fmla="*/ 0 w 5528731"/>
                <a:gd name="connsiteY1" fmla="*/ 0 h 4216400"/>
                <a:gd name="connsiteX2" fmla="*/ 5528731 w 5528731"/>
                <a:gd name="connsiteY2" fmla="*/ 3767667 h 4216400"/>
                <a:gd name="connsiteX3" fmla="*/ 5528731 w 5528731"/>
                <a:gd name="connsiteY3" fmla="*/ 4216400 h 4216400"/>
                <a:gd name="connsiteX4" fmla="*/ 5079998 w 5528731"/>
                <a:gd name="connsiteY4" fmla="*/ 4216400 h 4216400"/>
                <a:gd name="connsiteX5" fmla="*/ 5079998 w 5528731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AF5D6B4E-23EF-42D3-80A2-FA33F58A209D}"/>
              </a:ext>
            </a:extLst>
          </p:cNvPr>
          <p:cNvSpPr/>
          <p:nvPr/>
        </p:nvSpPr>
        <p:spPr>
          <a:xfrm rot="5400000">
            <a:off x="8481376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50A6537-2D16-46B2-BCFC-679DEC08C6E4}"/>
              </a:ext>
            </a:extLst>
          </p:cNvPr>
          <p:cNvSpPr txBox="1"/>
          <p:nvPr/>
        </p:nvSpPr>
        <p:spPr>
          <a:xfrm>
            <a:off x="8633462" y="1299796"/>
            <a:ext cx="169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浅色和深色：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FD1E6BF-3D0E-4689-AD8C-4B812A4CA3AC}"/>
              </a:ext>
            </a:extLst>
          </p:cNvPr>
          <p:cNvSpPr/>
          <p:nvPr/>
        </p:nvSpPr>
        <p:spPr>
          <a:xfrm>
            <a:off x="8493190" y="2074208"/>
            <a:ext cx="1800000" cy="1800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9E85216-1D68-4639-96AB-9E156221BD96}"/>
              </a:ext>
            </a:extLst>
          </p:cNvPr>
          <p:cNvSpPr/>
          <p:nvPr/>
        </p:nvSpPr>
        <p:spPr>
          <a:xfrm>
            <a:off x="8493190" y="4013340"/>
            <a:ext cx="1800000" cy="1800000"/>
          </a:xfrm>
          <a:prstGeom prst="rect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5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56BCF3-6ED1-49A3-B640-74066044364B}"/>
              </a:ext>
            </a:extLst>
          </p:cNvPr>
          <p:cNvSpPr txBox="1"/>
          <p:nvPr/>
        </p:nvSpPr>
        <p:spPr>
          <a:xfrm>
            <a:off x="943775" y="388066"/>
            <a:ext cx="2723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字体规范：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B18971C2-F697-492D-9B80-493E9E1E4629}"/>
              </a:ext>
            </a:extLst>
          </p:cNvPr>
          <p:cNvSpPr/>
          <p:nvPr/>
        </p:nvSpPr>
        <p:spPr>
          <a:xfrm rot="5400000">
            <a:off x="1071837" y="14006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05C04EF-F592-4152-AA26-D7619647B6BD}"/>
              </a:ext>
            </a:extLst>
          </p:cNvPr>
          <p:cNvSpPr txBox="1"/>
          <p:nvPr/>
        </p:nvSpPr>
        <p:spPr>
          <a:xfrm>
            <a:off x="1223923" y="1274396"/>
            <a:ext cx="1567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中文标题：</a:t>
            </a: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50240CD8-BC1D-4257-A5A5-C7D157338419}"/>
              </a:ext>
            </a:extLst>
          </p:cNvPr>
          <p:cNvSpPr/>
          <p:nvPr/>
        </p:nvSpPr>
        <p:spPr>
          <a:xfrm rot="5400000">
            <a:off x="1071837" y="3841566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C6457B9-DF8B-4257-AE61-CA65485B0266}"/>
              </a:ext>
            </a:extLst>
          </p:cNvPr>
          <p:cNvSpPr txBox="1"/>
          <p:nvPr/>
        </p:nvSpPr>
        <p:spPr>
          <a:xfrm>
            <a:off x="1223923" y="3715340"/>
            <a:ext cx="173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西文标题：</a:t>
            </a: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AF5D6B4E-23EF-42D3-80A2-FA33F58A209D}"/>
              </a:ext>
            </a:extLst>
          </p:cNvPr>
          <p:cNvSpPr/>
          <p:nvPr/>
        </p:nvSpPr>
        <p:spPr>
          <a:xfrm rot="5400000">
            <a:off x="6644865" y="14006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50A6537-2D16-46B2-BCFC-679DEC08C6E4}"/>
              </a:ext>
            </a:extLst>
          </p:cNvPr>
          <p:cNvSpPr txBox="1"/>
          <p:nvPr/>
        </p:nvSpPr>
        <p:spPr>
          <a:xfrm>
            <a:off x="6796951" y="1274396"/>
            <a:ext cx="169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中文正文：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F8F1FEE-849D-46D6-BBCF-DA323DCE9643}"/>
              </a:ext>
            </a:extLst>
          </p:cNvPr>
          <p:cNvSpPr txBox="1"/>
          <p:nvPr/>
        </p:nvSpPr>
        <p:spPr>
          <a:xfrm>
            <a:off x="1157481" y="1927811"/>
            <a:ext cx="3631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 </a:t>
            </a:r>
            <a:endParaRPr lang="en-US" altLang="zh-CN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  <a:endParaRPr lang="zh-CN" altLang="en-US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F9858F6-69F7-494C-850F-672DFE451A2E}"/>
              </a:ext>
            </a:extLst>
          </p:cNvPr>
          <p:cNvSpPr txBox="1"/>
          <p:nvPr/>
        </p:nvSpPr>
        <p:spPr>
          <a:xfrm>
            <a:off x="6804339" y="1927811"/>
            <a:ext cx="3631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思源黑体</a:t>
            </a:r>
            <a:endParaRPr lang="en-US" altLang="zh-CN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CN Light</a:t>
            </a:r>
            <a:endParaRPr lang="zh-CN" altLang="en-US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8B0EF1B-7E1C-40DD-81F6-D03462484C90}"/>
              </a:ext>
            </a:extLst>
          </p:cNvPr>
          <p:cNvSpPr txBox="1"/>
          <p:nvPr/>
        </p:nvSpPr>
        <p:spPr>
          <a:xfrm>
            <a:off x="1157481" y="4460608"/>
            <a:ext cx="51473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Source Han Serif</a:t>
            </a:r>
          </a:p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  <a:endParaRPr lang="zh-CN" altLang="en-US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xmlns="" id="{586C9784-A024-43E8-97AD-22CE70DA6FCF}"/>
              </a:ext>
            </a:extLst>
          </p:cNvPr>
          <p:cNvSpPr/>
          <p:nvPr/>
        </p:nvSpPr>
        <p:spPr>
          <a:xfrm rot="5400000">
            <a:off x="6644865" y="3841566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2D1F9AD-1975-4FFA-9E54-2B4E5DCD5F50}"/>
              </a:ext>
            </a:extLst>
          </p:cNvPr>
          <p:cNvSpPr txBox="1"/>
          <p:nvPr/>
        </p:nvSpPr>
        <p:spPr>
          <a:xfrm>
            <a:off x="6796951" y="3715340"/>
            <a:ext cx="173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西文正文：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90097A7-3F57-4A26-8265-59FFBB31CFD9}"/>
              </a:ext>
            </a:extLst>
          </p:cNvPr>
          <p:cNvSpPr txBox="1"/>
          <p:nvPr/>
        </p:nvSpPr>
        <p:spPr>
          <a:xfrm>
            <a:off x="6730509" y="4460608"/>
            <a:ext cx="51473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Source Han Sans</a:t>
            </a:r>
          </a:p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CN Light</a:t>
            </a:r>
            <a:endParaRPr lang="zh-CN" altLang="en-US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61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名片&#10;&#10;自动生成的说明">
            <a:extLst>
              <a:ext uri="{FF2B5EF4-FFF2-40B4-BE49-F238E27FC236}">
                <a16:creationId xmlns:a16="http://schemas.microsoft.com/office/drawing/2014/main" xmlns="" id="{9BBE11AA-5233-4489-90E1-6AB95ADE0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10" y="760294"/>
            <a:ext cx="6777565" cy="508317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EA8C13-7DFA-4B6A-9653-2272EEEAF237}"/>
              </a:ext>
            </a:extLst>
          </p:cNvPr>
          <p:cNvSpPr txBox="1"/>
          <p:nvPr/>
        </p:nvSpPr>
        <p:spPr>
          <a:xfrm>
            <a:off x="800100" y="2003842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+mj-ea"/>
                <a:ea typeface="+mj-ea"/>
              </a:rPr>
              <a:t>一键</a:t>
            </a:r>
            <a:endParaRPr lang="en-US" altLang="zh-CN" sz="4000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+mj-ea"/>
                <a:ea typeface="+mj-ea"/>
              </a:rPr>
              <a:t>换色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A91B6FD-1B4B-4222-820C-40DD5899B7FD}"/>
              </a:ext>
            </a:extLst>
          </p:cNvPr>
          <p:cNvSpPr/>
          <p:nvPr/>
        </p:nvSpPr>
        <p:spPr>
          <a:xfrm>
            <a:off x="800100" y="1998811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076B47-6C90-4747-ABFC-1B0A696A858B}"/>
              </a:ext>
            </a:extLst>
          </p:cNvPr>
          <p:cNvSpPr txBox="1"/>
          <p:nvPr/>
        </p:nvSpPr>
        <p:spPr>
          <a:xfrm>
            <a:off x="800100" y="3576205"/>
            <a:ext cx="3835400" cy="11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点击上方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设计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面板，在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变体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模块中选择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颜色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，在右边菜单栏中随机选择一种配色，即可全局换色。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800100" y="3721100"/>
            <a:ext cx="0" cy="948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5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一键换色">
            <a:hlinkClick r:id="" action="ppaction://media"/>
            <a:extLst>
              <a:ext uri="{FF2B5EF4-FFF2-40B4-BE49-F238E27FC236}">
                <a16:creationId xmlns:a16="http://schemas.microsoft.com/office/drawing/2014/main" xmlns="" id="{85B2CC0C-4E77-4D89-8702-C286D40EAC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E423E96-A43E-4299-8110-E9621F0495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一键换色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6146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45"/>
    </mc:Choice>
    <mc:Fallback xmlns="">
      <p:transition spd="slow" advTm="18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EA8C13-7DFA-4B6A-9653-2272EEEAF237}"/>
              </a:ext>
            </a:extLst>
          </p:cNvPr>
          <p:cNvSpPr txBox="1"/>
          <p:nvPr/>
        </p:nvSpPr>
        <p:spPr>
          <a:xfrm>
            <a:off x="10185400" y="2003842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占</a:t>
            </a:r>
            <a:endParaRPr lang="en-US" altLang="zh-CN" sz="4000" spc="300" dirty="0">
              <a:solidFill>
                <a:srgbClr val="FFFFFF"/>
              </a:solidFill>
              <a:latin typeface="思源宋体 CN Heavy"/>
              <a:ea typeface="思源宋体 CN Heav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位符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A91B6FD-1B4B-4222-820C-40DD5899B7FD}"/>
              </a:ext>
            </a:extLst>
          </p:cNvPr>
          <p:cNvSpPr/>
          <p:nvPr/>
        </p:nvSpPr>
        <p:spPr>
          <a:xfrm>
            <a:off x="10185400" y="1998811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076B47-6C90-4747-ABFC-1B0A696A858B}"/>
              </a:ext>
            </a:extLst>
          </p:cNvPr>
          <p:cNvSpPr txBox="1"/>
          <p:nvPr/>
        </p:nvSpPr>
        <p:spPr>
          <a:xfrm>
            <a:off x="5920035" y="3576205"/>
            <a:ext cx="5598866" cy="11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图片页面使用占位符，删除模板图片，单击图标，一键替换如果替换后图片变形，选中图片，在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【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绘图工具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-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格式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面板中点击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裁剪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菜单，选择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填充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，一键恢复图片原貌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11518904" y="3721100"/>
            <a:ext cx="0" cy="948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4DE70B1-B565-47F2-8585-320B39F19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7340600" cy="611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9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A1E61B0-132B-4E2B-B019-3B6C8C2BF780}"/>
              </a:ext>
            </a:extLst>
          </p:cNvPr>
          <p:cNvSpPr txBox="1"/>
          <p:nvPr/>
        </p:nvSpPr>
        <p:spPr>
          <a:xfrm>
            <a:off x="5416445" y="935868"/>
            <a:ext cx="4238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6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16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lang="zh-CN" altLang="en-US" sz="4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07CCC2FD-1280-49B3-B96D-B2DE4869BC26}"/>
              </a:ext>
            </a:extLst>
          </p:cNvPr>
          <p:cNvGrpSpPr/>
          <p:nvPr/>
        </p:nvGrpSpPr>
        <p:grpSpPr>
          <a:xfrm rot="16200000">
            <a:off x="5683021" y="5478203"/>
            <a:ext cx="152464" cy="391094"/>
            <a:chOff x="5773008" y="1309788"/>
            <a:chExt cx="267576" cy="686373"/>
          </a:xfrm>
          <a:solidFill>
            <a:schemeClr val="accent2"/>
          </a:solidFill>
        </p:grpSpPr>
        <p:sp>
          <p:nvSpPr>
            <p:cNvPr id="40" name="L 形 39">
              <a:extLst>
                <a:ext uri="{FF2B5EF4-FFF2-40B4-BE49-F238E27FC236}">
                  <a16:creationId xmlns:a16="http://schemas.microsoft.com/office/drawing/2014/main" xmlns="" id="{B8CF33BC-A875-43BC-B3E4-4CD402420FC7}"/>
                </a:ext>
              </a:extLst>
            </p:cNvPr>
            <p:cNvSpPr/>
            <p:nvPr/>
          </p:nvSpPr>
          <p:spPr>
            <a:xfrm rot="18900000">
              <a:off x="5773009" y="1309788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L 形 45">
              <a:extLst>
                <a:ext uri="{FF2B5EF4-FFF2-40B4-BE49-F238E27FC236}">
                  <a16:creationId xmlns:a16="http://schemas.microsoft.com/office/drawing/2014/main" xmlns="" id="{E8E53084-9E07-412F-A7EA-C8151170AE7C}"/>
                </a:ext>
              </a:extLst>
            </p:cNvPr>
            <p:cNvSpPr/>
            <p:nvPr/>
          </p:nvSpPr>
          <p:spPr>
            <a:xfrm rot="18900000">
              <a:off x="5773009" y="1519187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xmlns="" id="{645FBDB9-006B-484C-BCFC-758FCA87772B}"/>
                </a:ext>
              </a:extLst>
            </p:cNvPr>
            <p:cNvSpPr/>
            <p:nvPr/>
          </p:nvSpPr>
          <p:spPr>
            <a:xfrm rot="18900000">
              <a:off x="5773008" y="1728586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5439895" y="2654441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5D9012-EF95-4938-99C6-92FA2A49BA9F}"/>
              </a:ext>
            </a:extLst>
          </p:cNvPr>
          <p:cNvSpPr txBox="1"/>
          <p:nvPr/>
        </p:nvSpPr>
        <p:spPr>
          <a:xfrm>
            <a:off x="5954800" y="2765173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04BD829-06B6-4713-804D-C471BE3C2B52}"/>
              </a:ext>
            </a:extLst>
          </p:cNvPr>
          <p:cNvCxnSpPr>
            <a:cxnSpLocks/>
          </p:cNvCxnSpPr>
          <p:nvPr/>
        </p:nvCxnSpPr>
        <p:spPr>
          <a:xfrm>
            <a:off x="5566032" y="3160775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BF80A7D-FBB6-4CD6-B9A2-87D5CFB6B3A0}"/>
              </a:ext>
            </a:extLst>
          </p:cNvPr>
          <p:cNvSpPr txBox="1"/>
          <p:nvPr/>
        </p:nvSpPr>
        <p:spPr>
          <a:xfrm>
            <a:off x="8359227" y="2654441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BFF1712-EA65-4F70-8D30-776F9C20A8EB}"/>
              </a:ext>
            </a:extLst>
          </p:cNvPr>
          <p:cNvSpPr txBox="1"/>
          <p:nvPr/>
        </p:nvSpPr>
        <p:spPr>
          <a:xfrm>
            <a:off x="8874132" y="2765173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E10E065-EE3B-4C01-A3F7-70B22247B5B9}"/>
              </a:ext>
            </a:extLst>
          </p:cNvPr>
          <p:cNvCxnSpPr>
            <a:cxnSpLocks/>
          </p:cNvCxnSpPr>
          <p:nvPr/>
        </p:nvCxnSpPr>
        <p:spPr>
          <a:xfrm>
            <a:off x="8485364" y="3160775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776914C-5E4B-4190-9AD6-8EACAF383D4E}"/>
              </a:ext>
            </a:extLst>
          </p:cNvPr>
          <p:cNvSpPr txBox="1"/>
          <p:nvPr/>
        </p:nvSpPr>
        <p:spPr>
          <a:xfrm>
            <a:off x="5439895" y="3414863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9661282-F51D-442E-A72D-C40B4B8D2E22}"/>
              </a:ext>
            </a:extLst>
          </p:cNvPr>
          <p:cNvSpPr txBox="1"/>
          <p:nvPr/>
        </p:nvSpPr>
        <p:spPr>
          <a:xfrm>
            <a:off x="5954800" y="3525595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8B46C407-922B-428C-AE6D-88A35B28E5A5}"/>
              </a:ext>
            </a:extLst>
          </p:cNvPr>
          <p:cNvCxnSpPr>
            <a:cxnSpLocks/>
          </p:cNvCxnSpPr>
          <p:nvPr/>
        </p:nvCxnSpPr>
        <p:spPr>
          <a:xfrm>
            <a:off x="5566032" y="3921197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C5FD1D8-89F6-4789-955C-5FCBFABB7DE6}"/>
              </a:ext>
            </a:extLst>
          </p:cNvPr>
          <p:cNvSpPr txBox="1"/>
          <p:nvPr/>
        </p:nvSpPr>
        <p:spPr>
          <a:xfrm>
            <a:off x="8359227" y="3414863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487B1A51-DE5A-4D2A-A2CF-389E1C4ADC50}"/>
              </a:ext>
            </a:extLst>
          </p:cNvPr>
          <p:cNvSpPr txBox="1"/>
          <p:nvPr/>
        </p:nvSpPr>
        <p:spPr>
          <a:xfrm>
            <a:off x="8874132" y="3525595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BF6F28DD-1BCD-47E2-B727-6780E5EDD32D}"/>
              </a:ext>
            </a:extLst>
          </p:cNvPr>
          <p:cNvCxnSpPr>
            <a:cxnSpLocks/>
          </p:cNvCxnSpPr>
          <p:nvPr/>
        </p:nvCxnSpPr>
        <p:spPr>
          <a:xfrm>
            <a:off x="8485364" y="3921197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106EBA6-1281-49F5-8139-894D8D132CCE}"/>
              </a:ext>
            </a:extLst>
          </p:cNvPr>
          <p:cNvSpPr txBox="1"/>
          <p:nvPr/>
        </p:nvSpPr>
        <p:spPr>
          <a:xfrm>
            <a:off x="5439895" y="4212506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593ABC1-3B20-4AD8-8943-5AE9AA59AC8F}"/>
              </a:ext>
            </a:extLst>
          </p:cNvPr>
          <p:cNvSpPr txBox="1"/>
          <p:nvPr/>
        </p:nvSpPr>
        <p:spPr>
          <a:xfrm>
            <a:off x="5954800" y="4323238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1322E57-6F5D-4E0D-926E-C59796430AB7}"/>
              </a:ext>
            </a:extLst>
          </p:cNvPr>
          <p:cNvCxnSpPr>
            <a:cxnSpLocks/>
          </p:cNvCxnSpPr>
          <p:nvPr/>
        </p:nvCxnSpPr>
        <p:spPr>
          <a:xfrm>
            <a:off x="5566032" y="4718840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5B89DC28-4FF6-46A2-B5C7-8A56B9E64F7D}"/>
              </a:ext>
            </a:extLst>
          </p:cNvPr>
          <p:cNvSpPr txBox="1"/>
          <p:nvPr/>
        </p:nvSpPr>
        <p:spPr>
          <a:xfrm>
            <a:off x="8359227" y="4212506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6567C93-8F82-486D-B567-AA26D8B01F9B}"/>
              </a:ext>
            </a:extLst>
          </p:cNvPr>
          <p:cNvSpPr txBox="1"/>
          <p:nvPr/>
        </p:nvSpPr>
        <p:spPr>
          <a:xfrm>
            <a:off x="8874132" y="4323238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03B91F03-E6AA-4757-97B5-35AC45E434EA}"/>
              </a:ext>
            </a:extLst>
          </p:cNvPr>
          <p:cNvCxnSpPr>
            <a:cxnSpLocks/>
          </p:cNvCxnSpPr>
          <p:nvPr/>
        </p:nvCxnSpPr>
        <p:spPr>
          <a:xfrm>
            <a:off x="8485364" y="4718840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D9F0630-9998-493C-B9E8-0BB381E21BBF}"/>
              </a:ext>
            </a:extLst>
          </p:cNvPr>
          <p:cNvSpPr/>
          <p:nvPr/>
        </p:nvSpPr>
        <p:spPr>
          <a:xfrm>
            <a:off x="5566032" y="2032000"/>
            <a:ext cx="529968" cy="6323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5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占位符">
            <a:hlinkClick r:id="" action="ppaction://media"/>
            <a:extLst>
              <a:ext uri="{FF2B5EF4-FFF2-40B4-BE49-F238E27FC236}">
                <a16:creationId xmlns:a16="http://schemas.microsoft.com/office/drawing/2014/main" xmlns="" id="{972E9123-6978-4B9C-82CF-C43F11CE60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C9978D-D9A0-492C-975D-78A49E7369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占位符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52464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恢复形变">
            <a:hlinkClick r:id="" action="ppaction://media"/>
            <a:extLst>
              <a:ext uri="{FF2B5EF4-FFF2-40B4-BE49-F238E27FC236}">
                <a16:creationId xmlns:a16="http://schemas.microsoft.com/office/drawing/2014/main" xmlns="" id="{949FDC53-3967-4740-982E-8DED34AFFF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1998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C5B365-6620-4F37-A466-3B7100DD583C}"/>
              </a:ext>
            </a:extLst>
          </p:cNvPr>
          <p:cNvSpPr/>
          <p:nvPr/>
        </p:nvSpPr>
        <p:spPr>
          <a:xfrm>
            <a:off x="-2" y="-2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35000">
                <a:schemeClr val="accent2">
                  <a:lumMod val="81000"/>
                  <a:lumOff val="19000"/>
                </a:schemeClr>
              </a:gs>
              <a:gs pos="67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恢复形变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19496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5000">
              <a:schemeClr val="accent1">
                <a:lumMod val="60000"/>
                <a:lumOff val="40000"/>
              </a:schemeClr>
            </a:gs>
            <a:gs pos="67000">
              <a:schemeClr val="accent1"/>
            </a:gs>
            <a:gs pos="100000">
              <a:schemeClr val="accent1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EA8C13-7DFA-4B6A-9653-2272EEEAF237}"/>
              </a:ext>
            </a:extLst>
          </p:cNvPr>
          <p:cNvSpPr txBox="1"/>
          <p:nvPr/>
        </p:nvSpPr>
        <p:spPr>
          <a:xfrm>
            <a:off x="800100" y="1362819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图片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图标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A91B6FD-1B4B-4222-820C-40DD5899B7FD}"/>
              </a:ext>
            </a:extLst>
          </p:cNvPr>
          <p:cNvSpPr/>
          <p:nvPr/>
        </p:nvSpPr>
        <p:spPr>
          <a:xfrm>
            <a:off x="800100" y="1357788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076B47-6C90-4747-ABFC-1B0A696A858B}"/>
              </a:ext>
            </a:extLst>
          </p:cNvPr>
          <p:cNvSpPr txBox="1"/>
          <p:nvPr/>
        </p:nvSpPr>
        <p:spPr>
          <a:xfrm>
            <a:off x="800100" y="3576205"/>
            <a:ext cx="3835400" cy="422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东北大学公众号推文，侵删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800100" y="3704166"/>
            <a:ext cx="0" cy="2254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40FC707-8F4D-4987-94C4-C4C11372F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209" y="-948267"/>
            <a:ext cx="11005221" cy="825391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FF90AAB-FBBB-4F1C-B4F3-E2B93F8140AC}"/>
              </a:ext>
            </a:extLst>
          </p:cNvPr>
          <p:cNvGrpSpPr/>
          <p:nvPr/>
        </p:nvGrpSpPr>
        <p:grpSpPr>
          <a:xfrm>
            <a:off x="795512" y="2956917"/>
            <a:ext cx="1570616" cy="529960"/>
            <a:chOff x="4498976" y="2377588"/>
            <a:chExt cx="3194048" cy="52996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1D045C1E-5B24-4D74-B53F-17030B78778E}"/>
                </a:ext>
              </a:extLst>
            </p:cNvPr>
            <p:cNvSpPr/>
            <p:nvPr/>
          </p:nvSpPr>
          <p:spPr>
            <a:xfrm>
              <a:off x="4498976" y="2413722"/>
              <a:ext cx="3194048" cy="49382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315CAD4-21BF-4D2B-A97E-7FF8A61AB1C8}"/>
                </a:ext>
              </a:extLst>
            </p:cNvPr>
            <p:cNvSpPr txBox="1"/>
            <p:nvPr/>
          </p:nvSpPr>
          <p:spPr>
            <a:xfrm>
              <a:off x="4874816" y="2377588"/>
              <a:ext cx="2439257" cy="49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图片来源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AF47ABB-8E51-410F-B627-1B56149A5944}"/>
              </a:ext>
            </a:extLst>
          </p:cNvPr>
          <p:cNvSpPr txBox="1"/>
          <p:nvPr/>
        </p:nvSpPr>
        <p:spPr>
          <a:xfrm>
            <a:off x="800099" y="4709052"/>
            <a:ext cx="4326467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思源宋体 CN Light"/>
                <a:ea typeface="思源黑体 CN Light"/>
              </a:rPr>
              <a:t>iSlide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插件，搜索</a:t>
            </a:r>
            <a:r>
              <a:rPr lang="en-US" altLang="zh-CN" sz="1600" dirty="0" err="1">
                <a:solidFill>
                  <a:srgbClr val="FFFFFF"/>
                </a:solidFill>
                <a:latin typeface="思源宋体 CN Light"/>
                <a:ea typeface="思源黑体 CN Light"/>
              </a:rPr>
              <a:t>iSlide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插件即可，插件网站：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solidFill>
                  <a:srgbClr val="FFFFFF"/>
                </a:solidFill>
              </a:rPr>
              <a:t>https://www.islide.cc/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2009E840-9C93-49B4-B20E-86EC79DB8E20}"/>
              </a:ext>
            </a:extLst>
          </p:cNvPr>
          <p:cNvCxnSpPr>
            <a:cxnSpLocks/>
          </p:cNvCxnSpPr>
          <p:nvPr/>
        </p:nvCxnSpPr>
        <p:spPr>
          <a:xfrm>
            <a:off x="800100" y="4837013"/>
            <a:ext cx="0" cy="64275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D19E310-FC66-43E3-9D92-89D254F3D4EC}"/>
              </a:ext>
            </a:extLst>
          </p:cNvPr>
          <p:cNvGrpSpPr/>
          <p:nvPr/>
        </p:nvGrpSpPr>
        <p:grpSpPr>
          <a:xfrm>
            <a:off x="795512" y="4089764"/>
            <a:ext cx="1570616" cy="529960"/>
            <a:chOff x="4498976" y="2377588"/>
            <a:chExt cx="3194048" cy="52996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70E122BB-5559-481F-9970-948DA2288A11}"/>
                </a:ext>
              </a:extLst>
            </p:cNvPr>
            <p:cNvSpPr/>
            <p:nvPr/>
          </p:nvSpPr>
          <p:spPr>
            <a:xfrm>
              <a:off x="4498976" y="2413722"/>
              <a:ext cx="3194048" cy="49382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AFDDE81-0390-4086-A5CA-9EB0BB1B110F}"/>
                </a:ext>
              </a:extLst>
            </p:cNvPr>
            <p:cNvSpPr txBox="1"/>
            <p:nvPr/>
          </p:nvSpPr>
          <p:spPr>
            <a:xfrm>
              <a:off x="4874817" y="2377588"/>
              <a:ext cx="2439257" cy="49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图标来源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03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EA8C13-7DFA-4B6A-9653-2272EEEAF237}"/>
              </a:ext>
            </a:extLst>
          </p:cNvPr>
          <p:cNvSpPr txBox="1"/>
          <p:nvPr/>
        </p:nvSpPr>
        <p:spPr>
          <a:xfrm>
            <a:off x="5448500" y="607755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字体推荐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A91B6FD-1B4B-4222-820C-40DD5899B7FD}"/>
              </a:ext>
            </a:extLst>
          </p:cNvPr>
          <p:cNvSpPr/>
          <p:nvPr/>
        </p:nvSpPr>
        <p:spPr>
          <a:xfrm>
            <a:off x="5429250" y="602724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4899092-D313-47EB-A8B2-09DB3F69F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573" y="4007593"/>
            <a:ext cx="6878853" cy="515914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2C21E72-7293-4070-8C6C-D8367C179B1A}"/>
              </a:ext>
            </a:extLst>
          </p:cNvPr>
          <p:cNvGrpSpPr/>
          <p:nvPr/>
        </p:nvGrpSpPr>
        <p:grpSpPr>
          <a:xfrm>
            <a:off x="2211465" y="2222768"/>
            <a:ext cx="3075237" cy="2166654"/>
            <a:chOff x="7304165" y="2222768"/>
            <a:chExt cx="3075237" cy="216665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0B15866-E7A3-44B9-905F-19820EC78A23}"/>
                </a:ext>
              </a:extLst>
            </p:cNvPr>
            <p:cNvSpPr txBox="1"/>
            <p:nvPr/>
          </p:nvSpPr>
          <p:spPr>
            <a:xfrm>
              <a:off x="7304165" y="2863107"/>
              <a:ext cx="3075237" cy="1526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中文题目：思源宋体</a:t>
              </a:r>
              <a:r>
                <a:rPr lang="en-US" altLang="zh-CN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CN Heavy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中文正文：思源黑体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CN Light</a:t>
              </a:r>
            </a:p>
            <a:p>
              <a:pPr lvl="0"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西文题目：</a:t>
              </a:r>
              <a:r>
                <a:rPr lang="zh-CN" altLang="en-US" sz="1600" dirty="0">
                  <a:solidFill>
                    <a:srgbClr val="FFFFFF"/>
                  </a:solidFill>
                </a:rPr>
                <a:t>思源宋体</a:t>
              </a:r>
              <a:r>
                <a:rPr lang="en-US" altLang="zh-CN" sz="1600" dirty="0">
                  <a:solidFill>
                    <a:srgbClr val="FFFFFF"/>
                  </a:solidFill>
                </a:rPr>
                <a:t>CN Heavy</a:t>
              </a:r>
            </a:p>
            <a:p>
              <a:pPr lvl="0" algn="just">
                <a:lnSpc>
                  <a:spcPct val="15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西文</a:t>
              </a:r>
              <a:r>
                <a:rPr lang="zh-CN" altLang="en-US" sz="1600" dirty="0">
                  <a:solidFill>
                    <a:srgbClr val="FFFFFF"/>
                  </a:solidFill>
                </a:rPr>
                <a:t>正文：思源黑体</a:t>
              </a:r>
              <a:r>
                <a:rPr lang="en-US" altLang="zh-CN" sz="1600" dirty="0">
                  <a:solidFill>
                    <a:srgbClr val="FFFFFF"/>
                  </a:solidFill>
                </a:rPr>
                <a:t>CN Light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6DCF16A-A18B-4562-B66B-7FBFF7AB601A}"/>
                </a:ext>
              </a:extLst>
            </p:cNvPr>
            <p:cNvGrpSpPr/>
            <p:nvPr/>
          </p:nvGrpSpPr>
          <p:grpSpPr>
            <a:xfrm>
              <a:off x="8019623" y="2222768"/>
              <a:ext cx="1720494" cy="529960"/>
              <a:chOff x="4460050" y="2377588"/>
              <a:chExt cx="3498844" cy="52996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xmlns="" id="{543275E4-1831-450D-8303-F6FC7741454E}"/>
                  </a:ext>
                </a:extLst>
              </p:cNvPr>
              <p:cNvSpPr/>
              <p:nvPr/>
            </p:nvSpPr>
            <p:spPr>
              <a:xfrm>
                <a:off x="4498976" y="2413722"/>
                <a:ext cx="3194048" cy="493826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FCF5873B-8078-4649-BBEF-F4C58C77044D}"/>
                  </a:ext>
                </a:extLst>
              </p:cNvPr>
              <p:cNvSpPr txBox="1"/>
              <p:nvPr/>
            </p:nvSpPr>
            <p:spPr>
              <a:xfrm>
                <a:off x="4460050" y="2377588"/>
                <a:ext cx="3498844" cy="499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方案一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j-ea"/>
                    <a:ea typeface="+mj-ea"/>
                  </a:rPr>
                  <a:t>（推荐）</a:t>
                </a:r>
                <a:endParaRPr lang="zh-CN" altLang="en-US" sz="20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220B803-0160-438E-89E0-1056BE233DA0}"/>
              </a:ext>
            </a:extLst>
          </p:cNvPr>
          <p:cNvGrpSpPr/>
          <p:nvPr/>
        </p:nvGrpSpPr>
        <p:grpSpPr>
          <a:xfrm>
            <a:off x="6780766" y="2222768"/>
            <a:ext cx="3777296" cy="2158529"/>
            <a:chOff x="1514372" y="2222768"/>
            <a:chExt cx="3777296" cy="21585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E6323E0-7B02-4D33-B54E-7723DCDE2E3D}"/>
                </a:ext>
              </a:extLst>
            </p:cNvPr>
            <p:cNvSpPr txBox="1"/>
            <p:nvPr/>
          </p:nvSpPr>
          <p:spPr>
            <a:xfrm>
              <a:off x="1514372" y="2851070"/>
              <a:ext cx="3777296" cy="1530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中文题目：微软雅黑</a:t>
              </a:r>
              <a:endPara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中文正文：微软雅黑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 Light</a:t>
              </a:r>
            </a:p>
            <a:p>
              <a:pPr lvl="0"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西文题目：</a:t>
              </a:r>
              <a:r>
                <a:rPr lang="en-US" altLang="zh-CN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Times New Roman</a:t>
              </a: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（加粗）</a:t>
              </a:r>
              <a:endParaRPr lang="en-US" altLang="zh-CN" sz="1600" dirty="0">
                <a:solidFill>
                  <a:srgbClr val="FFFFFF"/>
                </a:solidFill>
              </a:endParaRPr>
            </a:p>
            <a:p>
              <a:pPr lvl="0" algn="just">
                <a:lnSpc>
                  <a:spcPct val="15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西文</a:t>
              </a:r>
              <a:r>
                <a:rPr lang="zh-CN" altLang="en-US" sz="1600" dirty="0">
                  <a:solidFill>
                    <a:srgbClr val="FFFFFF"/>
                  </a:solidFill>
                </a:rPr>
                <a:t>正文：微软雅黑</a:t>
              </a:r>
              <a:r>
                <a:rPr lang="en-US" altLang="zh-CN" sz="1600" dirty="0">
                  <a:solidFill>
                    <a:srgbClr val="FFFFFF"/>
                  </a:solidFill>
                </a:rPr>
                <a:t>Light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1F29724E-188A-4740-B496-380D59D2906D}"/>
                </a:ext>
              </a:extLst>
            </p:cNvPr>
            <p:cNvGrpSpPr/>
            <p:nvPr/>
          </p:nvGrpSpPr>
          <p:grpSpPr>
            <a:xfrm>
              <a:off x="2618473" y="2222768"/>
              <a:ext cx="1570616" cy="529960"/>
              <a:chOff x="4498976" y="2377588"/>
              <a:chExt cx="3194048" cy="529960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xmlns="" id="{B3118CC4-902F-436E-A21F-C8803F418051}"/>
                  </a:ext>
                </a:extLst>
              </p:cNvPr>
              <p:cNvSpPr/>
              <p:nvPr/>
            </p:nvSpPr>
            <p:spPr>
              <a:xfrm>
                <a:off x="4498976" y="2413722"/>
                <a:ext cx="3194048" cy="493826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81E387DA-659F-4425-BC2B-119BDA7DCBE5}"/>
                  </a:ext>
                </a:extLst>
              </p:cNvPr>
              <p:cNvSpPr txBox="1"/>
              <p:nvPr/>
            </p:nvSpPr>
            <p:spPr>
              <a:xfrm>
                <a:off x="4874816" y="2377588"/>
                <a:ext cx="2439257" cy="499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方案二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935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字体安装">
            <a:hlinkClick r:id="" action="ppaction://media"/>
            <a:extLst>
              <a:ext uri="{FF2B5EF4-FFF2-40B4-BE49-F238E27FC236}">
                <a16:creationId xmlns:a16="http://schemas.microsoft.com/office/drawing/2014/main" xmlns="" id="{EEFF82E9-6366-4663-95D2-C110C0FDE9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99D4069-9E7E-4EF9-8558-33DCC581823E}"/>
              </a:ext>
            </a:extLst>
          </p:cNvPr>
          <p:cNvSpPr txBox="1"/>
          <p:nvPr/>
        </p:nvSpPr>
        <p:spPr>
          <a:xfrm>
            <a:off x="635000" y="2895600"/>
            <a:ext cx="1092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安装字体后记得重新启动</a:t>
            </a:r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哦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BDF254-A37C-4773-BC12-CAC2B3A29B6E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字体安装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86337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24"/>
    </mc:Choice>
    <mc:Fallback xmlns="">
      <p:transition spd="slow" advTm="26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962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35000">
              <a:schemeClr val="accent1">
                <a:lumMod val="60000"/>
                <a:lumOff val="40000"/>
              </a:schemeClr>
            </a:gs>
            <a:gs pos="67000">
              <a:schemeClr val="accent1"/>
            </a:gs>
            <a:gs pos="100000">
              <a:schemeClr val="accent1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B076B47-6C90-4747-ABFC-1B0A696A858B}"/>
              </a:ext>
            </a:extLst>
          </p:cNvPr>
          <p:cNvSpPr txBox="1"/>
          <p:nvPr/>
        </p:nvSpPr>
        <p:spPr>
          <a:xfrm>
            <a:off x="4109499" y="5634637"/>
            <a:ext cx="3989554" cy="791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原创不易，请扫码关注回复印象东大领取</a:t>
            </a:r>
            <a:endParaRPr lang="en-US" altLang="zh-CN" sz="1600" dirty="0">
              <a:solidFill>
                <a:srgbClr val="FFFFFF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版权所有，请勿谋取商业利益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6ACE16A-740C-4EC3-96FE-7FC44A1FCCBF}"/>
              </a:ext>
            </a:extLst>
          </p:cNvPr>
          <p:cNvGrpSpPr/>
          <p:nvPr/>
        </p:nvGrpSpPr>
        <p:grpSpPr>
          <a:xfrm>
            <a:off x="3890994" y="1894789"/>
            <a:ext cx="4406900" cy="625800"/>
            <a:chOff x="3890994" y="2281748"/>
            <a:chExt cx="4406900" cy="6258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B9C8D1FF-E827-44ED-8BB1-F2CDE0657208}"/>
                </a:ext>
              </a:extLst>
            </p:cNvPr>
            <p:cNvSpPr/>
            <p:nvPr/>
          </p:nvSpPr>
          <p:spPr>
            <a:xfrm>
              <a:off x="4498976" y="2320407"/>
              <a:ext cx="3194048" cy="587141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14EFFD5-6078-4A0B-8F3D-A5A8CA747B3B}"/>
                </a:ext>
              </a:extLst>
            </p:cNvPr>
            <p:cNvSpPr txBox="1"/>
            <p:nvPr/>
          </p:nvSpPr>
          <p:spPr>
            <a:xfrm>
              <a:off x="3890994" y="2281748"/>
              <a:ext cx="4406900" cy="58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奇门杂肆｜焱圣出品</a:t>
              </a:r>
            </a:p>
          </p:txBody>
        </p:sp>
      </p:grpSp>
      <p:pic>
        <p:nvPicPr>
          <p:cNvPr id="12" name="图片 11" descr="图片包含 纵横字谜, 文字&#10;&#10;自动生成的说明">
            <a:extLst>
              <a:ext uri="{FF2B5EF4-FFF2-40B4-BE49-F238E27FC236}">
                <a16:creationId xmlns:a16="http://schemas.microsoft.com/office/drawing/2014/main" xmlns="" id="{1854470A-06D8-4F0A-9CD5-5EC0066EC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98" y="2881107"/>
            <a:ext cx="2599578" cy="259957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7B1AC65-B9AE-4B0C-B301-F4619FF716CB}"/>
              </a:ext>
            </a:extLst>
          </p:cNvPr>
          <p:cNvGrpSpPr/>
          <p:nvPr/>
        </p:nvGrpSpPr>
        <p:grpSpPr>
          <a:xfrm>
            <a:off x="5491197" y="446087"/>
            <a:ext cx="1206496" cy="1206496"/>
            <a:chOff x="1963773" y="1445651"/>
            <a:chExt cx="1206496" cy="120649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57F2DD5B-BE19-4423-8EA2-9968062FE543}"/>
                </a:ext>
              </a:extLst>
            </p:cNvPr>
            <p:cNvSpPr/>
            <p:nvPr/>
          </p:nvSpPr>
          <p:spPr>
            <a:xfrm>
              <a:off x="1963773" y="1445651"/>
              <a:ext cx="1206496" cy="120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1CBB1B4-4EBC-4247-89FE-AC117D8F8439}"/>
                </a:ext>
              </a:extLst>
            </p:cNvPr>
            <p:cNvSpPr/>
            <p:nvPr/>
          </p:nvSpPr>
          <p:spPr>
            <a:xfrm>
              <a:off x="2098473" y="1580350"/>
              <a:ext cx="937095" cy="937096"/>
            </a:xfrm>
            <a:custGeom>
              <a:avLst/>
              <a:gdLst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41486 w 3015992"/>
                <a:gd name="connsiteY10" fmla="*/ 2616660 h 3015993"/>
                <a:gd name="connsiteX11" fmla="*/ 1367336 w 3015992"/>
                <a:gd name="connsiteY11" fmla="*/ 2630263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41486 w 3015992"/>
                <a:gd name="connsiteY10" fmla="*/ 2616660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7323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6842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015992" h="3015993">
                  <a:moveTo>
                    <a:pt x="1503724" y="1137485"/>
                  </a:moveTo>
                  <a:cubicBezTo>
                    <a:pt x="1579049" y="1137485"/>
                    <a:pt x="1640112" y="1198548"/>
                    <a:pt x="1640112" y="1273873"/>
                  </a:cubicBezTo>
                  <a:cubicBezTo>
                    <a:pt x="1640112" y="1349198"/>
                    <a:pt x="1579049" y="1410261"/>
                    <a:pt x="1503724" y="1410261"/>
                  </a:cubicBezTo>
                  <a:cubicBezTo>
                    <a:pt x="1428399" y="1410261"/>
                    <a:pt x="1367336" y="1349198"/>
                    <a:pt x="1367336" y="1273873"/>
                  </a:cubicBezTo>
                  <a:cubicBezTo>
                    <a:pt x="1367336" y="1198548"/>
                    <a:pt x="1428399" y="1137485"/>
                    <a:pt x="1503724" y="1137485"/>
                  </a:cubicBezTo>
                  <a:close/>
                  <a:moveTo>
                    <a:pt x="1507996" y="349477"/>
                  </a:moveTo>
                  <a:cubicBezTo>
                    <a:pt x="1430550" y="349478"/>
                    <a:pt x="1353103" y="379022"/>
                    <a:pt x="1294014" y="438112"/>
                  </a:cubicBezTo>
                  <a:lnTo>
                    <a:pt x="438111" y="1294015"/>
                  </a:lnTo>
                  <a:cubicBezTo>
                    <a:pt x="319932" y="1412194"/>
                    <a:pt x="319932" y="1603800"/>
                    <a:pt x="438111" y="1721979"/>
                  </a:cubicBezTo>
                  <a:lnTo>
                    <a:pt x="1294014" y="2577882"/>
                  </a:lnTo>
                  <a:cubicBezTo>
                    <a:pt x="1309267" y="2590731"/>
                    <a:pt x="1327959" y="2587543"/>
                    <a:pt x="1337347" y="2585686"/>
                  </a:cubicBezTo>
                  <a:cubicBezTo>
                    <a:pt x="1365677" y="2568660"/>
                    <a:pt x="1367651" y="2552964"/>
                    <a:pt x="1366412" y="2537786"/>
                  </a:cubicBezTo>
                  <a:cubicBezTo>
                    <a:pt x="1366412" y="2176735"/>
                    <a:pt x="1367336" y="1908162"/>
                    <a:pt x="1367336" y="1547111"/>
                  </a:cubicBezTo>
                  <a:cubicBezTo>
                    <a:pt x="1367336" y="1522002"/>
                    <a:pt x="1387691" y="1501647"/>
                    <a:pt x="1412800" y="1501647"/>
                  </a:cubicBezTo>
                  <a:lnTo>
                    <a:pt x="1594648" y="1501647"/>
                  </a:lnTo>
                  <a:cubicBezTo>
                    <a:pt x="1619757" y="1501647"/>
                    <a:pt x="1640112" y="1522002"/>
                    <a:pt x="1640112" y="1547111"/>
                  </a:cubicBezTo>
                  <a:lnTo>
                    <a:pt x="1640112" y="2542421"/>
                  </a:lnTo>
                  <a:cubicBezTo>
                    <a:pt x="1639554" y="2561396"/>
                    <a:pt x="1656790" y="2584218"/>
                    <a:pt x="1676911" y="2586842"/>
                  </a:cubicBezTo>
                  <a:cubicBezTo>
                    <a:pt x="1702829" y="2589709"/>
                    <a:pt x="1708168" y="2582074"/>
                    <a:pt x="1723902" y="2569225"/>
                  </a:cubicBezTo>
                  <a:lnTo>
                    <a:pt x="2577881" y="1721979"/>
                  </a:lnTo>
                  <a:cubicBezTo>
                    <a:pt x="2696060" y="1603800"/>
                    <a:pt x="2696060" y="1412194"/>
                    <a:pt x="2577881" y="1294015"/>
                  </a:cubicBezTo>
                  <a:lnTo>
                    <a:pt x="1721978" y="438112"/>
                  </a:lnTo>
                  <a:cubicBezTo>
                    <a:pt x="1662889" y="379022"/>
                    <a:pt x="1585443" y="349477"/>
                    <a:pt x="1507996" y="349477"/>
                  </a:cubicBezTo>
                  <a:close/>
                  <a:moveTo>
                    <a:pt x="1507996" y="0"/>
                  </a:moveTo>
                  <a:cubicBezTo>
                    <a:pt x="1608805" y="1"/>
                    <a:pt x="1709613" y="38457"/>
                    <a:pt x="1786528" y="115372"/>
                  </a:cubicBezTo>
                  <a:lnTo>
                    <a:pt x="2900621" y="1229466"/>
                  </a:lnTo>
                  <a:cubicBezTo>
                    <a:pt x="3054450" y="1383295"/>
                    <a:pt x="3054450" y="1632700"/>
                    <a:pt x="2900621" y="1786529"/>
                  </a:cubicBezTo>
                  <a:lnTo>
                    <a:pt x="1786528" y="2900622"/>
                  </a:lnTo>
                  <a:cubicBezTo>
                    <a:pt x="1632699" y="3054451"/>
                    <a:pt x="1383294" y="3054451"/>
                    <a:pt x="1229464" y="2900622"/>
                  </a:cubicBezTo>
                  <a:lnTo>
                    <a:pt x="115371" y="1786529"/>
                  </a:lnTo>
                  <a:cubicBezTo>
                    <a:pt x="-38458" y="1632700"/>
                    <a:pt x="-38458" y="1383295"/>
                    <a:pt x="115371" y="1229466"/>
                  </a:cubicBezTo>
                  <a:lnTo>
                    <a:pt x="1229464" y="115372"/>
                  </a:lnTo>
                  <a:cubicBezTo>
                    <a:pt x="1306379" y="38457"/>
                    <a:pt x="1407188" y="1"/>
                    <a:pt x="1507996" y="0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>
              <a:outerShdw blurRad="457200" sx="106000" sy="106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25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3EA8C13-7DFA-4B6A-9653-2272EEEAF237}"/>
              </a:ext>
            </a:extLst>
          </p:cNvPr>
          <p:cNvSpPr txBox="1"/>
          <p:nvPr/>
        </p:nvSpPr>
        <p:spPr>
          <a:xfrm>
            <a:off x="5448500" y="607755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字体获取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A91B6FD-1B4B-4222-820C-40DD5899B7FD}"/>
              </a:ext>
            </a:extLst>
          </p:cNvPr>
          <p:cNvSpPr/>
          <p:nvPr/>
        </p:nvSpPr>
        <p:spPr>
          <a:xfrm>
            <a:off x="5429250" y="602724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0B15866-E7A3-44B9-905F-19820EC78A23}"/>
              </a:ext>
            </a:extLst>
          </p:cNvPr>
          <p:cNvSpPr txBox="1"/>
          <p:nvPr/>
        </p:nvSpPr>
        <p:spPr>
          <a:xfrm>
            <a:off x="2101469" y="3026112"/>
            <a:ext cx="7989062" cy="2638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为了保证模板使用效果，模板推荐使用思源宋体和思源黑体，请点即下方链接下载安装。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sz="1600" dirty="0">
              <a:solidFill>
                <a:srgbClr val="FFFF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</a:rPr>
              <a:t>链接：</a:t>
            </a:r>
            <a:r>
              <a:rPr lang="en-US" altLang="zh-CN" sz="1600" dirty="0">
                <a:solidFill>
                  <a:srgbClr val="FFFFFF"/>
                </a:solidFill>
              </a:rPr>
              <a:t>https://pan.baidu.com/s/1kohlXpDO4nkVPZvtPDxlRQ </a:t>
            </a:r>
            <a:r>
              <a:rPr lang="zh-CN" altLang="en-US" sz="1600" dirty="0">
                <a:solidFill>
                  <a:srgbClr val="FFFFFF"/>
                </a:solidFill>
              </a:rPr>
              <a:t>提取码：</a:t>
            </a:r>
            <a:r>
              <a:rPr lang="en-US" altLang="zh-CN" sz="1600" dirty="0">
                <a:solidFill>
                  <a:srgbClr val="FFFFFF"/>
                </a:solidFill>
              </a:rPr>
              <a:t>cd8v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 algn="just">
              <a:lnSpc>
                <a:spcPct val="15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注：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1. 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若不想使用这一字体，可以使用模板末尾字体推荐方案二的微软雅黑系列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2.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模板末尾附有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【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字体安装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】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教程，下载之后可以观看视频进行操作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543275E4-1831-450D-8303-F6FC7741454E}"/>
              </a:ext>
            </a:extLst>
          </p:cNvPr>
          <p:cNvSpPr/>
          <p:nvPr/>
        </p:nvSpPr>
        <p:spPr>
          <a:xfrm>
            <a:off x="5012398" y="2299916"/>
            <a:ext cx="2150402" cy="493826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CF5873B-8078-4649-BBEF-F4C58C77044D}"/>
              </a:ext>
            </a:extLst>
          </p:cNvPr>
          <p:cNvSpPr txBox="1"/>
          <p:nvPr/>
        </p:nvSpPr>
        <p:spPr>
          <a:xfrm>
            <a:off x="5240816" y="2263782"/>
            <a:ext cx="1720494" cy="499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下载安装使用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2F2A00C-B065-4050-B2FF-1BA3331AE3C8}"/>
              </a:ext>
            </a:extLst>
          </p:cNvPr>
          <p:cNvSpPr/>
          <p:nvPr/>
        </p:nvSpPr>
        <p:spPr>
          <a:xfrm>
            <a:off x="5834386" y="5907628"/>
            <a:ext cx="529968" cy="63233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401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C5C4BC1-6EBE-47C8-8D7A-4A74330E7197}"/>
              </a:ext>
            </a:extLst>
          </p:cNvPr>
          <p:cNvSpPr txBox="1"/>
          <p:nvPr/>
        </p:nvSpPr>
        <p:spPr>
          <a:xfrm>
            <a:off x="5203813" y="2101430"/>
            <a:ext cx="19788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950" dirty="0">
                <a:solidFill>
                  <a:srgbClr val="2A458C"/>
                </a:solidFill>
                <a:latin typeface="字心坊江南体" panose="00020600040101010101" pitchFamily="18" charset="-122"/>
                <a:ea typeface="字心坊江南体" panose="00020600040101010101" pitchFamily="18" charset="-122"/>
              </a:rPr>
              <a:t>印象</a:t>
            </a:r>
            <a:endParaRPr lang="en-US" altLang="zh-CN" sz="5400" spc="950" dirty="0">
              <a:solidFill>
                <a:srgbClr val="2A458C"/>
              </a:solidFill>
              <a:latin typeface="字心坊江南体" panose="00020600040101010101" pitchFamily="18" charset="-122"/>
              <a:ea typeface="字心坊江南体" panose="00020600040101010101" pitchFamily="18" charset="-122"/>
            </a:endParaRPr>
          </a:p>
          <a:p>
            <a:pPr algn="ctr"/>
            <a:r>
              <a:rPr lang="zh-CN" altLang="en-US" sz="5400" spc="950" dirty="0">
                <a:solidFill>
                  <a:srgbClr val="2A458C"/>
                </a:solidFill>
                <a:latin typeface="字心坊江南体" panose="00020600040101010101" pitchFamily="18" charset="-122"/>
                <a:ea typeface="字心坊江南体" panose="00020600040101010101" pitchFamily="18" charset="-122"/>
              </a:rPr>
              <a:t>东大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C39AB8B-CAB2-4121-9505-32AA72AEDB5E}"/>
              </a:ext>
            </a:extLst>
          </p:cNvPr>
          <p:cNvCxnSpPr>
            <a:cxnSpLocks/>
          </p:cNvCxnSpPr>
          <p:nvPr/>
        </p:nvCxnSpPr>
        <p:spPr>
          <a:xfrm flipH="1">
            <a:off x="5713273" y="1741697"/>
            <a:ext cx="624846" cy="372973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EE07158-8C60-42D1-9DAB-F303FBBB75F3}"/>
              </a:ext>
            </a:extLst>
          </p:cNvPr>
          <p:cNvCxnSpPr>
            <a:cxnSpLocks/>
          </p:cNvCxnSpPr>
          <p:nvPr/>
        </p:nvCxnSpPr>
        <p:spPr>
          <a:xfrm flipH="1" flipV="1">
            <a:off x="6343455" y="1737850"/>
            <a:ext cx="99297" cy="395646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EA90A23-B072-4B2A-BEF4-77D78DDB5D0D}"/>
              </a:ext>
            </a:extLst>
          </p:cNvPr>
          <p:cNvCxnSpPr>
            <a:cxnSpLocks/>
          </p:cNvCxnSpPr>
          <p:nvPr/>
        </p:nvCxnSpPr>
        <p:spPr>
          <a:xfrm flipH="1" flipV="1">
            <a:off x="4631193" y="2803668"/>
            <a:ext cx="727823" cy="504700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92D6E28-6C2D-469C-8D96-65CDC1799E8C}"/>
              </a:ext>
            </a:extLst>
          </p:cNvPr>
          <p:cNvSpPr/>
          <p:nvPr/>
        </p:nvSpPr>
        <p:spPr>
          <a:xfrm>
            <a:off x="6302874" y="1723076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2CEA859-396D-4CA2-BA3C-7DEA6B16136F}"/>
              </a:ext>
            </a:extLst>
          </p:cNvPr>
          <p:cNvSpPr/>
          <p:nvPr/>
        </p:nvSpPr>
        <p:spPr>
          <a:xfrm>
            <a:off x="4605655" y="2777680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749715C-67A2-49AA-8AB2-3256D26AA15C}"/>
              </a:ext>
            </a:extLst>
          </p:cNvPr>
          <p:cNvSpPr/>
          <p:nvPr/>
        </p:nvSpPr>
        <p:spPr>
          <a:xfrm>
            <a:off x="7033895" y="4397322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B4178A2-473B-4D6A-9868-D11F88380371}"/>
              </a:ext>
            </a:extLst>
          </p:cNvPr>
          <p:cNvCxnSpPr>
            <a:cxnSpLocks/>
          </p:cNvCxnSpPr>
          <p:nvPr/>
        </p:nvCxnSpPr>
        <p:spPr>
          <a:xfrm flipH="1" flipV="1">
            <a:off x="6105543" y="3769781"/>
            <a:ext cx="938126" cy="650531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40ED666-8E7A-43CC-9AC4-4ADA081C19A8}"/>
              </a:ext>
            </a:extLst>
          </p:cNvPr>
          <p:cNvCxnSpPr>
            <a:cxnSpLocks/>
          </p:cNvCxnSpPr>
          <p:nvPr/>
        </p:nvCxnSpPr>
        <p:spPr>
          <a:xfrm flipH="1">
            <a:off x="4634193" y="2392329"/>
            <a:ext cx="679418" cy="405547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11C1201D-56ED-45F1-B5A3-B831EED36B2E}"/>
              </a:ext>
            </a:extLst>
          </p:cNvPr>
          <p:cNvCxnSpPr>
            <a:cxnSpLocks/>
          </p:cNvCxnSpPr>
          <p:nvPr/>
        </p:nvCxnSpPr>
        <p:spPr>
          <a:xfrm flipH="1" flipV="1">
            <a:off x="6898722" y="3777445"/>
            <a:ext cx="162490" cy="647431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3C5AA05-4027-4DDF-9439-D76B048E371B}"/>
              </a:ext>
            </a:extLst>
          </p:cNvPr>
          <p:cNvGrpSpPr/>
          <p:nvPr/>
        </p:nvGrpSpPr>
        <p:grpSpPr>
          <a:xfrm>
            <a:off x="4897200" y="3364443"/>
            <a:ext cx="1064738" cy="1145678"/>
            <a:chOff x="5918704" y="3767741"/>
            <a:chExt cx="1064738" cy="114567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20641A22-6EE8-4470-97D0-B0B145E490E4}"/>
                </a:ext>
              </a:extLst>
            </p:cNvPr>
            <p:cNvGrpSpPr/>
            <p:nvPr/>
          </p:nvGrpSpPr>
          <p:grpSpPr>
            <a:xfrm>
              <a:off x="5918704" y="3767741"/>
              <a:ext cx="1064738" cy="1067040"/>
              <a:chOff x="5254462" y="3649103"/>
              <a:chExt cx="713137" cy="714679"/>
            </a:xfrm>
          </p:grpSpPr>
          <p:sp>
            <p:nvSpPr>
              <p:cNvPr id="18" name="空心弧 17">
                <a:extLst>
                  <a:ext uri="{FF2B5EF4-FFF2-40B4-BE49-F238E27FC236}">
                    <a16:creationId xmlns:a16="http://schemas.microsoft.com/office/drawing/2014/main" xmlns="" id="{E49E461B-F32D-42AC-B10D-109D16D96427}"/>
                  </a:ext>
                </a:extLst>
              </p:cNvPr>
              <p:cNvSpPr/>
              <p:nvPr/>
            </p:nvSpPr>
            <p:spPr>
              <a:xfrm rot="2700000">
                <a:off x="5254462" y="3935057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solidFill>
                <a:srgbClr val="2A45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>
                <a:extLst>
                  <a:ext uri="{FF2B5EF4-FFF2-40B4-BE49-F238E27FC236}">
                    <a16:creationId xmlns:a16="http://schemas.microsoft.com/office/drawing/2014/main" xmlns="" id="{AFFEFC65-F141-49AB-9B6E-8A18479A2667}"/>
                  </a:ext>
                </a:extLst>
              </p:cNvPr>
              <p:cNvSpPr/>
              <p:nvPr/>
            </p:nvSpPr>
            <p:spPr>
              <a:xfrm rot="18900000" flipV="1">
                <a:off x="5538874" y="3649103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solidFill>
                <a:srgbClr val="2A45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BAA3578-9EB8-454D-B319-1DFD437471E8}"/>
                </a:ext>
              </a:extLst>
            </p:cNvPr>
            <p:cNvSpPr/>
            <p:nvPr/>
          </p:nvSpPr>
          <p:spPr>
            <a:xfrm rot="2700000">
              <a:off x="6065413" y="4320162"/>
              <a:ext cx="473099" cy="345785"/>
            </a:xfrm>
            <a:custGeom>
              <a:avLst/>
              <a:gdLst>
                <a:gd name="connsiteX0" fmla="*/ 93741 w 473099"/>
                <a:gd name="connsiteY0" fmla="*/ 119475 h 345785"/>
                <a:gd name="connsiteX1" fmla="*/ 255550 w 473099"/>
                <a:gd name="connsiteY1" fmla="*/ 32236 h 345785"/>
                <a:gd name="connsiteX2" fmla="*/ 318423 w 473099"/>
                <a:gd name="connsiteY2" fmla="*/ 25898 h 345785"/>
                <a:gd name="connsiteX3" fmla="*/ 318423 w 473099"/>
                <a:gd name="connsiteY3" fmla="*/ 25274 h 345785"/>
                <a:gd name="connsiteX4" fmla="*/ 428052 w 473099"/>
                <a:gd name="connsiteY4" fmla="*/ 3141 h 345785"/>
                <a:gd name="connsiteX5" fmla="*/ 433839 w 473099"/>
                <a:gd name="connsiteY5" fmla="*/ 0 h 345785"/>
                <a:gd name="connsiteX6" fmla="*/ 473099 w 473099"/>
                <a:gd name="connsiteY6" fmla="*/ 22946 h 345785"/>
                <a:gd name="connsiteX7" fmla="*/ 435777 w 473099"/>
                <a:gd name="connsiteY7" fmla="*/ 41480 h 345785"/>
                <a:gd name="connsiteX8" fmla="*/ 382924 w 473099"/>
                <a:gd name="connsiteY8" fmla="*/ 57177 h 345785"/>
                <a:gd name="connsiteX9" fmla="*/ 320050 w 473099"/>
                <a:gd name="connsiteY9" fmla="*/ 63515 h 345785"/>
                <a:gd name="connsiteX10" fmla="*/ 320050 w 473099"/>
                <a:gd name="connsiteY10" fmla="*/ 64140 h 345785"/>
                <a:gd name="connsiteX11" fmla="*/ 38406 w 473099"/>
                <a:gd name="connsiteY11" fmla="*/ 345784 h 345785"/>
                <a:gd name="connsiteX12" fmla="*/ 0 w 473099"/>
                <a:gd name="connsiteY12" fmla="*/ 345785 h 345785"/>
                <a:gd name="connsiteX13" fmla="*/ 93741 w 473099"/>
                <a:gd name="connsiteY13" fmla="*/ 119475 h 3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099" h="345785">
                  <a:moveTo>
                    <a:pt x="93741" y="119475"/>
                  </a:moveTo>
                  <a:cubicBezTo>
                    <a:pt x="137179" y="76037"/>
                    <a:pt x="193045" y="45027"/>
                    <a:pt x="255550" y="32236"/>
                  </a:cubicBezTo>
                  <a:lnTo>
                    <a:pt x="318423" y="25898"/>
                  </a:lnTo>
                  <a:lnTo>
                    <a:pt x="318423" y="25274"/>
                  </a:lnTo>
                  <a:cubicBezTo>
                    <a:pt x="357310" y="25274"/>
                    <a:pt x="394356" y="17392"/>
                    <a:pt x="428052" y="3141"/>
                  </a:cubicBezTo>
                  <a:lnTo>
                    <a:pt x="433839" y="0"/>
                  </a:lnTo>
                  <a:lnTo>
                    <a:pt x="473099" y="22946"/>
                  </a:lnTo>
                  <a:lnTo>
                    <a:pt x="435777" y="41480"/>
                  </a:lnTo>
                  <a:cubicBezTo>
                    <a:pt x="418820" y="48166"/>
                    <a:pt x="401154" y="53446"/>
                    <a:pt x="382924" y="57177"/>
                  </a:cubicBezTo>
                  <a:lnTo>
                    <a:pt x="320050" y="63515"/>
                  </a:lnTo>
                  <a:lnTo>
                    <a:pt x="320050" y="64140"/>
                  </a:lnTo>
                  <a:cubicBezTo>
                    <a:pt x="164502" y="64140"/>
                    <a:pt x="38406" y="190236"/>
                    <a:pt x="38406" y="345784"/>
                  </a:cubicBezTo>
                  <a:lnTo>
                    <a:pt x="0" y="345785"/>
                  </a:lnTo>
                  <a:cubicBezTo>
                    <a:pt x="1" y="257405"/>
                    <a:pt x="35823" y="177393"/>
                    <a:pt x="93741" y="119475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2C50EA2-5060-4CF3-A988-40AAED37C0D9}"/>
                </a:ext>
              </a:extLst>
            </p:cNvPr>
            <p:cNvSpPr/>
            <p:nvPr/>
          </p:nvSpPr>
          <p:spPr>
            <a:xfrm rot="2700000">
              <a:off x="6665516" y="4380862"/>
              <a:ext cx="158643" cy="251092"/>
            </a:xfrm>
            <a:custGeom>
              <a:avLst/>
              <a:gdLst>
                <a:gd name="connsiteX0" fmla="*/ 120237 w 158643"/>
                <a:gd name="connsiteY0" fmla="*/ 1 h 251092"/>
                <a:gd name="connsiteX1" fmla="*/ 158643 w 158643"/>
                <a:gd name="connsiteY1" fmla="*/ 0 h 251092"/>
                <a:gd name="connsiteX2" fmla="*/ 48041 w 158643"/>
                <a:gd name="connsiteY2" fmla="*/ 242006 h 251092"/>
                <a:gd name="connsiteX3" fmla="*/ 35579 w 158643"/>
                <a:gd name="connsiteY3" fmla="*/ 251092 h 251092"/>
                <a:gd name="connsiteX4" fmla="*/ 0 w 158643"/>
                <a:gd name="connsiteY4" fmla="*/ 230296 h 251092"/>
                <a:gd name="connsiteX5" fmla="*/ 37746 w 158643"/>
                <a:gd name="connsiteY5" fmla="*/ 199153 h 251092"/>
                <a:gd name="connsiteX6" fmla="*/ 120237 w 158643"/>
                <a:gd name="connsiteY6" fmla="*/ 1 h 25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643" h="251092">
                  <a:moveTo>
                    <a:pt x="120237" y="1"/>
                  </a:moveTo>
                  <a:cubicBezTo>
                    <a:pt x="133039" y="0"/>
                    <a:pt x="145841" y="0"/>
                    <a:pt x="158643" y="0"/>
                  </a:cubicBezTo>
                  <a:cubicBezTo>
                    <a:pt x="158643" y="96665"/>
                    <a:pt x="115788" y="183321"/>
                    <a:pt x="48041" y="242006"/>
                  </a:cubicBezTo>
                  <a:lnTo>
                    <a:pt x="35579" y="251092"/>
                  </a:lnTo>
                  <a:lnTo>
                    <a:pt x="0" y="230296"/>
                  </a:lnTo>
                  <a:lnTo>
                    <a:pt x="37746" y="199153"/>
                  </a:lnTo>
                  <a:cubicBezTo>
                    <a:pt x="88713" y="148186"/>
                    <a:pt x="120237" y="77775"/>
                    <a:pt x="120237" y="1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713F3A65-AC34-4B8A-8E98-316E1148BA8D}"/>
                </a:ext>
              </a:extLst>
            </p:cNvPr>
            <p:cNvSpPr/>
            <p:nvPr/>
          </p:nvSpPr>
          <p:spPr>
            <a:xfrm rot="2700000">
              <a:off x="6067877" y="4473835"/>
              <a:ext cx="510801" cy="368368"/>
            </a:xfrm>
            <a:custGeom>
              <a:avLst/>
              <a:gdLst>
                <a:gd name="connsiteX0" fmla="*/ 93741 w 510801"/>
                <a:gd name="connsiteY0" fmla="*/ 142058 h 368368"/>
                <a:gd name="connsiteX1" fmla="*/ 255551 w 510801"/>
                <a:gd name="connsiteY1" fmla="*/ 54819 h 368368"/>
                <a:gd name="connsiteX2" fmla="*/ 318423 w 510801"/>
                <a:gd name="connsiteY2" fmla="*/ 48481 h 368368"/>
                <a:gd name="connsiteX3" fmla="*/ 318424 w 510801"/>
                <a:gd name="connsiteY3" fmla="*/ 47857 h 368368"/>
                <a:gd name="connsiteX4" fmla="*/ 428052 w 510801"/>
                <a:gd name="connsiteY4" fmla="*/ 25724 h 368368"/>
                <a:gd name="connsiteX5" fmla="*/ 475445 w 510801"/>
                <a:gd name="connsiteY5" fmla="*/ 0 h 368368"/>
                <a:gd name="connsiteX6" fmla="*/ 510801 w 510801"/>
                <a:gd name="connsiteY6" fmla="*/ 20665 h 368368"/>
                <a:gd name="connsiteX7" fmla="*/ 484381 w 510801"/>
                <a:gd name="connsiteY7" fmla="*/ 39928 h 368368"/>
                <a:gd name="connsiteX8" fmla="*/ 382925 w 510801"/>
                <a:gd name="connsiteY8" fmla="*/ 79760 h 368368"/>
                <a:gd name="connsiteX9" fmla="*/ 320050 w 510801"/>
                <a:gd name="connsiteY9" fmla="*/ 86099 h 368368"/>
                <a:gd name="connsiteX10" fmla="*/ 320051 w 510801"/>
                <a:gd name="connsiteY10" fmla="*/ 86723 h 368368"/>
                <a:gd name="connsiteX11" fmla="*/ 38407 w 510801"/>
                <a:gd name="connsiteY11" fmla="*/ 368367 h 368368"/>
                <a:gd name="connsiteX12" fmla="*/ 0 w 510801"/>
                <a:gd name="connsiteY12" fmla="*/ 368368 h 368368"/>
                <a:gd name="connsiteX13" fmla="*/ 93741 w 510801"/>
                <a:gd name="connsiteY13" fmla="*/ 142058 h 3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801" h="368368">
                  <a:moveTo>
                    <a:pt x="93741" y="142058"/>
                  </a:moveTo>
                  <a:cubicBezTo>
                    <a:pt x="137179" y="98620"/>
                    <a:pt x="193046" y="67610"/>
                    <a:pt x="255551" y="54819"/>
                  </a:cubicBezTo>
                  <a:lnTo>
                    <a:pt x="318423" y="48481"/>
                  </a:lnTo>
                  <a:lnTo>
                    <a:pt x="318424" y="47857"/>
                  </a:lnTo>
                  <a:cubicBezTo>
                    <a:pt x="357310" y="47857"/>
                    <a:pt x="394357" y="39976"/>
                    <a:pt x="428052" y="25724"/>
                  </a:cubicBezTo>
                  <a:lnTo>
                    <a:pt x="475445" y="0"/>
                  </a:lnTo>
                  <a:lnTo>
                    <a:pt x="510801" y="20665"/>
                  </a:lnTo>
                  <a:lnTo>
                    <a:pt x="484381" y="39928"/>
                  </a:lnTo>
                  <a:cubicBezTo>
                    <a:pt x="453586" y="58639"/>
                    <a:pt x="419385" y="72299"/>
                    <a:pt x="382925" y="79760"/>
                  </a:cubicBezTo>
                  <a:lnTo>
                    <a:pt x="320050" y="86099"/>
                  </a:lnTo>
                  <a:lnTo>
                    <a:pt x="320051" y="86723"/>
                  </a:lnTo>
                  <a:cubicBezTo>
                    <a:pt x="164503" y="86723"/>
                    <a:pt x="38407" y="212819"/>
                    <a:pt x="38407" y="368367"/>
                  </a:cubicBezTo>
                  <a:lnTo>
                    <a:pt x="0" y="368368"/>
                  </a:lnTo>
                  <a:cubicBezTo>
                    <a:pt x="1" y="279988"/>
                    <a:pt x="35824" y="199976"/>
                    <a:pt x="93741" y="142058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8475C4E-521D-44A3-BE72-7E140D5D4CB2}"/>
                </a:ext>
              </a:extLst>
            </p:cNvPr>
            <p:cNvSpPr/>
            <p:nvPr/>
          </p:nvSpPr>
          <p:spPr>
            <a:xfrm rot="2700000">
              <a:off x="6704002" y="4556422"/>
              <a:ext cx="125369" cy="222568"/>
            </a:xfrm>
            <a:custGeom>
              <a:avLst/>
              <a:gdLst>
                <a:gd name="connsiteX0" fmla="*/ 86963 w 125369"/>
                <a:gd name="connsiteY0" fmla="*/ 1 h 222568"/>
                <a:gd name="connsiteX1" fmla="*/ 125369 w 125369"/>
                <a:gd name="connsiteY1" fmla="*/ 0 h 222568"/>
                <a:gd name="connsiteX2" fmla="*/ 52285 w 125369"/>
                <a:gd name="connsiteY2" fmla="*/ 203582 h 222568"/>
                <a:gd name="connsiteX3" fmla="*/ 33747 w 125369"/>
                <a:gd name="connsiteY3" fmla="*/ 222568 h 222568"/>
                <a:gd name="connsiteX4" fmla="*/ 0 w 125369"/>
                <a:gd name="connsiteY4" fmla="*/ 202844 h 222568"/>
                <a:gd name="connsiteX5" fmla="*/ 4472 w 125369"/>
                <a:gd name="connsiteY5" fmla="*/ 199154 h 222568"/>
                <a:gd name="connsiteX6" fmla="*/ 86963 w 125369"/>
                <a:gd name="connsiteY6" fmla="*/ 1 h 2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369" h="222568">
                  <a:moveTo>
                    <a:pt x="86963" y="1"/>
                  </a:moveTo>
                  <a:cubicBezTo>
                    <a:pt x="99765" y="1"/>
                    <a:pt x="112567" y="0"/>
                    <a:pt x="125369" y="0"/>
                  </a:cubicBezTo>
                  <a:cubicBezTo>
                    <a:pt x="125369" y="77332"/>
                    <a:pt x="97942" y="148258"/>
                    <a:pt x="52285" y="203582"/>
                  </a:cubicBezTo>
                  <a:lnTo>
                    <a:pt x="33747" y="222568"/>
                  </a:lnTo>
                  <a:lnTo>
                    <a:pt x="0" y="202844"/>
                  </a:lnTo>
                  <a:lnTo>
                    <a:pt x="4472" y="199154"/>
                  </a:lnTo>
                  <a:cubicBezTo>
                    <a:pt x="55440" y="148186"/>
                    <a:pt x="86963" y="77775"/>
                    <a:pt x="86963" y="1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89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74189" y="3364302"/>
            <a:ext cx="4919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授权发布作品  仅供学习交流之用，禁止商用。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7844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376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One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019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D21A9B2-2ED3-444F-A7EA-F03EA959A608}"/>
              </a:ext>
            </a:extLst>
          </p:cNvPr>
          <p:cNvSpPr txBox="1"/>
          <p:nvPr/>
        </p:nvSpPr>
        <p:spPr>
          <a:xfrm>
            <a:off x="1241651" y="5268043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979FAEA5-9DD1-45E0-842B-EC78E7FD6D05}"/>
              </a:ext>
            </a:extLst>
          </p:cNvPr>
          <p:cNvGrpSpPr/>
          <p:nvPr/>
        </p:nvGrpSpPr>
        <p:grpSpPr>
          <a:xfrm>
            <a:off x="660400" y="1949118"/>
            <a:ext cx="2149971" cy="3951167"/>
            <a:chOff x="979069" y="1796719"/>
            <a:chExt cx="2149971" cy="2627038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135A9DE5-713A-4145-B844-89BEE99C6BE5}"/>
                </a:ext>
              </a:extLst>
            </p:cNvPr>
            <p:cNvSpPr/>
            <p:nvPr/>
          </p:nvSpPr>
          <p:spPr>
            <a:xfrm>
              <a:off x="983836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20E5CE6D-50BF-44FF-A302-70AE2BCAADE6}"/>
                </a:ext>
              </a:extLst>
            </p:cNvPr>
            <p:cNvSpPr/>
            <p:nvPr/>
          </p:nvSpPr>
          <p:spPr>
            <a:xfrm>
              <a:off x="979069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1C628E93-98B6-483D-8C59-23BA36EC9E92}"/>
              </a:ext>
            </a:extLst>
          </p:cNvPr>
          <p:cNvGrpSpPr/>
          <p:nvPr/>
        </p:nvGrpSpPr>
        <p:grpSpPr>
          <a:xfrm>
            <a:off x="6551228" y="1949119"/>
            <a:ext cx="2145204" cy="3951166"/>
            <a:chOff x="6496136" y="1796719"/>
            <a:chExt cx="2145204" cy="2627038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2D18328C-4B9A-4603-BDFC-834B388C0717}"/>
                </a:ext>
              </a:extLst>
            </p:cNvPr>
            <p:cNvSpPr/>
            <p:nvPr/>
          </p:nvSpPr>
          <p:spPr>
            <a:xfrm>
              <a:off x="6496136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ECF0B6D1-F5B5-414F-A8AB-89ABA0155D82}"/>
                </a:ext>
              </a:extLst>
            </p:cNvPr>
            <p:cNvSpPr/>
            <p:nvPr/>
          </p:nvSpPr>
          <p:spPr>
            <a:xfrm>
              <a:off x="6499199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860048B6-8D84-438D-A948-9FF29E0B5341}"/>
              </a:ext>
            </a:extLst>
          </p:cNvPr>
          <p:cNvGrpSpPr/>
          <p:nvPr/>
        </p:nvGrpSpPr>
        <p:grpSpPr>
          <a:xfrm>
            <a:off x="9491874" y="1949118"/>
            <a:ext cx="2145204" cy="3951163"/>
            <a:chOff x="8988534" y="1796719"/>
            <a:chExt cx="2145204" cy="2627038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36F9C5AD-AD16-42B3-83AA-671C235C8905}"/>
                </a:ext>
              </a:extLst>
            </p:cNvPr>
            <p:cNvSpPr/>
            <p:nvPr/>
          </p:nvSpPr>
          <p:spPr>
            <a:xfrm>
              <a:off x="8988534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7A5B59FA-21A7-4379-9DAA-D2EB375F4FE5}"/>
                </a:ext>
              </a:extLst>
            </p:cNvPr>
            <p:cNvSpPr/>
            <p:nvPr/>
          </p:nvSpPr>
          <p:spPr>
            <a:xfrm>
              <a:off x="8989692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9" name="图形 78" descr="铅笔">
            <a:extLst>
              <a:ext uri="{FF2B5EF4-FFF2-40B4-BE49-F238E27FC236}">
                <a16:creationId xmlns:a16="http://schemas.microsoft.com/office/drawing/2014/main" xmlns="" id="{48EA5B76-3709-4CE6-A29F-810EBB0B19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73141" y="2001851"/>
            <a:ext cx="550160" cy="550160"/>
          </a:xfrm>
          <a:prstGeom prst="rect">
            <a:avLst/>
          </a:prstGeom>
        </p:spPr>
      </p:pic>
      <p:pic>
        <p:nvPicPr>
          <p:cNvPr id="80" name="图形 79" descr="时钟">
            <a:extLst>
              <a:ext uri="{FF2B5EF4-FFF2-40B4-BE49-F238E27FC236}">
                <a16:creationId xmlns:a16="http://schemas.microsoft.com/office/drawing/2014/main" xmlns="" id="{2571C83B-F785-473A-8DB9-5E3814176E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871817" y="2001851"/>
            <a:ext cx="550160" cy="550160"/>
          </a:xfrm>
          <a:prstGeom prst="rect">
            <a:avLst/>
          </a:prstGeom>
        </p:spPr>
      </p:pic>
      <p:pic>
        <p:nvPicPr>
          <p:cNvPr id="81" name="图形 80" descr="原子">
            <a:extLst>
              <a:ext uri="{FF2B5EF4-FFF2-40B4-BE49-F238E27FC236}">
                <a16:creationId xmlns:a16="http://schemas.microsoft.com/office/drawing/2014/main" xmlns="" id="{27DE8AA7-D93F-48E1-BA9B-480917524A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810565" y="2001851"/>
            <a:ext cx="550160" cy="550160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A3294709-FAFC-417E-8214-D40F7223425F}"/>
              </a:ext>
            </a:extLst>
          </p:cNvPr>
          <p:cNvSpPr txBox="1"/>
          <p:nvPr/>
        </p:nvSpPr>
        <p:spPr>
          <a:xfrm>
            <a:off x="976826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D5643B3E-5503-4293-A847-973062B6478F}"/>
              </a:ext>
            </a:extLst>
          </p:cNvPr>
          <p:cNvSpPr txBox="1"/>
          <p:nvPr/>
        </p:nvSpPr>
        <p:spPr>
          <a:xfrm>
            <a:off x="976826" y="3421831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这里是四项排版，旁边那个更大的是强调作用的哦。这里是辅助文本哦，如果觉得字体小，可以变大一点，但是要注意不要超出矩形框。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3A7BAB7-ADF2-42C8-A74D-C2E249B62183}"/>
              </a:ext>
            </a:extLst>
          </p:cNvPr>
          <p:cNvSpPr txBox="1"/>
          <p:nvPr/>
        </p:nvSpPr>
        <p:spPr>
          <a:xfrm>
            <a:off x="6902484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88CDDAA-15C9-42E9-95A4-6B728998A18B}"/>
              </a:ext>
            </a:extLst>
          </p:cNvPr>
          <p:cNvSpPr txBox="1"/>
          <p:nvPr/>
        </p:nvSpPr>
        <p:spPr>
          <a:xfrm>
            <a:off x="6863984" y="3450705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要是最新版本，如果不是最新版本也没有关系，看下一个文本框。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ED684F98-2EBF-4A09-B777-FB151265A56A}"/>
              </a:ext>
            </a:extLst>
          </p:cNvPr>
          <p:cNvSpPr txBox="1"/>
          <p:nvPr/>
        </p:nvSpPr>
        <p:spPr>
          <a:xfrm>
            <a:off x="9843379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98E1A391-D083-460B-97DF-F67DBD533970}"/>
              </a:ext>
            </a:extLst>
          </p:cNvPr>
          <p:cNvSpPr txBox="1"/>
          <p:nvPr/>
        </p:nvSpPr>
        <p:spPr>
          <a:xfrm>
            <a:off x="9843379" y="3450705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这个文本框告诉你，你可以下载一个</a:t>
            </a:r>
            <a:r>
              <a:rPr lang="en-US" altLang="zh-CN" dirty="0" err="1"/>
              <a:t>iSlide</a:t>
            </a:r>
            <a:r>
              <a:rPr lang="zh-CN" altLang="en-US" dirty="0"/>
              <a:t>插件，这个插件里面有很多的图标，同时也有很多版式，具体怎么操作呢，看那个最红的文本框哈哈哈。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5F86C9A4-706B-4A35-8B82-F184069DE2BD}"/>
              </a:ext>
            </a:extLst>
          </p:cNvPr>
          <p:cNvGrpSpPr/>
          <p:nvPr/>
        </p:nvGrpSpPr>
        <p:grpSpPr>
          <a:xfrm>
            <a:off x="3605814" y="864410"/>
            <a:ext cx="2149971" cy="5035875"/>
            <a:chOff x="979069" y="1796719"/>
            <a:chExt cx="2149971" cy="2627038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5C3E5826-3A49-42BD-BF18-644374C72A44}"/>
                </a:ext>
              </a:extLst>
            </p:cNvPr>
            <p:cNvSpPr/>
            <p:nvPr/>
          </p:nvSpPr>
          <p:spPr>
            <a:xfrm>
              <a:off x="983836" y="1796720"/>
              <a:ext cx="2145204" cy="2627037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191A2D5B-5A61-4A97-800F-A524215CB9AC}"/>
                </a:ext>
              </a:extLst>
            </p:cNvPr>
            <p:cNvSpPr/>
            <p:nvPr/>
          </p:nvSpPr>
          <p:spPr>
            <a:xfrm>
              <a:off x="979069" y="1796719"/>
              <a:ext cx="147498" cy="2627038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1" name="图形 90" descr="书架上的书籍">
            <a:extLst>
              <a:ext uri="{FF2B5EF4-FFF2-40B4-BE49-F238E27FC236}">
                <a16:creationId xmlns:a16="http://schemas.microsoft.com/office/drawing/2014/main" xmlns="" id="{BCE5D716-4D9E-4AD5-9A3B-BC35BBFE59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912560" y="1975269"/>
            <a:ext cx="558355" cy="558355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E3A336F4-FBBB-4A29-97FF-2F70C63E718B}"/>
              </a:ext>
            </a:extLst>
          </p:cNvPr>
          <p:cNvSpPr txBox="1"/>
          <p:nvPr/>
        </p:nvSpPr>
        <p:spPr>
          <a:xfrm>
            <a:off x="3981577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没错最高最重要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24771C87-1672-41E9-B002-86AE90FF2C34}"/>
              </a:ext>
            </a:extLst>
          </p:cNvPr>
          <p:cNvSpPr txBox="1"/>
          <p:nvPr/>
        </p:nvSpPr>
        <p:spPr>
          <a:xfrm>
            <a:off x="3981577" y="3421831"/>
            <a:ext cx="1663545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要是最新版本，如果不是最新版本也没有关系，看下一个文本框。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BF7D6C9E-B46A-44D4-8D79-AEF5F5DAF3D2}"/>
              </a:ext>
            </a:extLst>
          </p:cNvPr>
          <p:cNvSpPr/>
          <p:nvPr/>
        </p:nvSpPr>
        <p:spPr>
          <a:xfrm>
            <a:off x="3790358" y="849065"/>
            <a:ext cx="1982153" cy="831333"/>
          </a:xfrm>
          <a:prstGeom prst="rect">
            <a:avLst/>
          </a:prstGeom>
          <a:pattFill prst="wdUpDiag">
            <a:fgClr>
              <a:schemeClr val="accent2">
                <a:lumMod val="60000"/>
                <a:lumOff val="40000"/>
              </a:schemeClr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20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C86BE021-9A6C-4A12-B832-A029C38AD600}"/>
              </a:ext>
            </a:extLst>
          </p:cNvPr>
          <p:cNvSpPr/>
          <p:nvPr/>
        </p:nvSpPr>
        <p:spPr>
          <a:xfrm>
            <a:off x="5337567" y="2591711"/>
            <a:ext cx="1445278" cy="14452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7A34192-4893-43A9-B588-D3F8A5456674}"/>
              </a:ext>
            </a:extLst>
          </p:cNvPr>
          <p:cNvSpPr/>
          <p:nvPr/>
        </p:nvSpPr>
        <p:spPr>
          <a:xfrm>
            <a:off x="5461036" y="2715181"/>
            <a:ext cx="1198338" cy="11983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0E2B9C1-3146-447A-9C31-AEDB1AB67397}"/>
              </a:ext>
            </a:extLst>
          </p:cNvPr>
          <p:cNvSpPr/>
          <p:nvPr/>
        </p:nvSpPr>
        <p:spPr>
          <a:xfrm>
            <a:off x="4569698" y="1823842"/>
            <a:ext cx="2981015" cy="2981017"/>
          </a:xfrm>
          <a:prstGeom prst="ellipse">
            <a:avLst/>
          </a:prstGeom>
          <a:noFill/>
          <a:ln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B3D8AC0-4F4F-40D9-88D8-6BE75CAF2520}"/>
              </a:ext>
            </a:extLst>
          </p:cNvPr>
          <p:cNvSpPr txBox="1"/>
          <p:nvPr/>
        </p:nvSpPr>
        <p:spPr>
          <a:xfrm>
            <a:off x="5371686" y="2890931"/>
            <a:ext cx="1433678" cy="799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题目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8AF85B4-70E2-46BB-BCBA-468B9214A28D}"/>
              </a:ext>
            </a:extLst>
          </p:cNvPr>
          <p:cNvSpPr/>
          <p:nvPr/>
        </p:nvSpPr>
        <p:spPr>
          <a:xfrm>
            <a:off x="5728865" y="148834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0160334-57F2-4283-868F-BCAB7625B630}"/>
              </a:ext>
            </a:extLst>
          </p:cNvPr>
          <p:cNvSpPr/>
          <p:nvPr/>
        </p:nvSpPr>
        <p:spPr>
          <a:xfrm>
            <a:off x="5728865" y="4473519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619308F6-132B-4D22-8D35-D847C5AE33F4}"/>
              </a:ext>
            </a:extLst>
          </p:cNvPr>
          <p:cNvSpPr/>
          <p:nvPr/>
        </p:nvSpPr>
        <p:spPr>
          <a:xfrm>
            <a:off x="4271038" y="298301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3B1C210D-D9EF-4402-AD27-4844340F2630}"/>
              </a:ext>
            </a:extLst>
          </p:cNvPr>
          <p:cNvSpPr/>
          <p:nvPr/>
        </p:nvSpPr>
        <p:spPr>
          <a:xfrm>
            <a:off x="7219373" y="298301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xmlns="" id="{1C9E72AC-FDDF-4AF6-A722-7D2D37CB6EBB}"/>
              </a:ext>
            </a:extLst>
          </p:cNvPr>
          <p:cNvSpPr/>
          <p:nvPr/>
        </p:nvSpPr>
        <p:spPr>
          <a:xfrm rot="19504723">
            <a:off x="4902732" y="2094511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xmlns="" id="{750AEC03-477E-4EEA-BDCC-CB2CE6BC1014}"/>
              </a:ext>
            </a:extLst>
          </p:cNvPr>
          <p:cNvSpPr/>
          <p:nvPr/>
        </p:nvSpPr>
        <p:spPr>
          <a:xfrm rot="2989488">
            <a:off x="6953602" y="2094512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xmlns="" id="{E9483055-8998-4292-9CB8-1246CBDDD3EF}"/>
              </a:ext>
            </a:extLst>
          </p:cNvPr>
          <p:cNvSpPr/>
          <p:nvPr/>
        </p:nvSpPr>
        <p:spPr>
          <a:xfrm rot="8230443">
            <a:off x="7019946" y="4200216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xmlns="" id="{5594492C-31B6-4425-93DF-337914DE3546}"/>
              </a:ext>
            </a:extLst>
          </p:cNvPr>
          <p:cNvSpPr/>
          <p:nvPr/>
        </p:nvSpPr>
        <p:spPr>
          <a:xfrm rot="13299908">
            <a:off x="4887330" y="4224131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60F2C22-32FE-4CEE-AC46-14C69DE974A0}"/>
              </a:ext>
            </a:extLst>
          </p:cNvPr>
          <p:cNvSpPr txBox="1"/>
          <p:nvPr/>
        </p:nvSpPr>
        <p:spPr>
          <a:xfrm>
            <a:off x="697747" y="1669836"/>
            <a:ext cx="3407018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具体的图标可以在插入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插图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图标中寻找哦，但是这项操作的前提是你的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要是最新版本的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哦，如果不是最新版本就要用</a:t>
            </a:r>
            <a:r>
              <a:rPr lang="en-US" altLang="zh-CN" sz="1600" dirty="0" err="1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iSlide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5E64837-087F-4911-A0D2-A8A8F1B9ECC5}"/>
              </a:ext>
            </a:extLst>
          </p:cNvPr>
          <p:cNvSpPr txBox="1"/>
          <p:nvPr/>
        </p:nvSpPr>
        <p:spPr>
          <a:xfrm>
            <a:off x="640106" y="4173804"/>
            <a:ext cx="3464659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要是最新版本的</a:t>
            </a:r>
            <a:r>
              <a:rPr lang="en-US" altLang="zh-CN" dirty="0"/>
              <a:t>PPT</a:t>
            </a:r>
            <a:r>
              <a:rPr lang="zh-CN" altLang="en-US" dirty="0"/>
              <a:t>哦，如果不是最新版本就要用</a:t>
            </a:r>
            <a:r>
              <a:rPr lang="en-US" altLang="zh-CN" dirty="0" err="1"/>
              <a:t>iSlide</a:t>
            </a:r>
            <a:r>
              <a:rPr lang="zh-CN" altLang="en-US" dirty="0"/>
              <a:t>哦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60D1215-0AA9-4872-B477-368D7C1F3CCA}"/>
              </a:ext>
            </a:extLst>
          </p:cNvPr>
          <p:cNvSpPr/>
          <p:nvPr/>
        </p:nvSpPr>
        <p:spPr>
          <a:xfrm>
            <a:off x="667189" y="1227029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97E1033-09DF-4F5B-A687-6576C1F404D5}"/>
              </a:ext>
            </a:extLst>
          </p:cNvPr>
          <p:cNvSpPr txBox="1"/>
          <p:nvPr/>
        </p:nvSpPr>
        <p:spPr>
          <a:xfrm>
            <a:off x="1148081" y="1279055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0DF7FC74-CFBB-4348-A98A-2EDD03CB9905}"/>
              </a:ext>
            </a:extLst>
          </p:cNvPr>
          <p:cNvSpPr/>
          <p:nvPr/>
        </p:nvSpPr>
        <p:spPr>
          <a:xfrm>
            <a:off x="667189" y="3607996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4167267-D471-40FF-A801-114531EB042D}"/>
              </a:ext>
            </a:extLst>
          </p:cNvPr>
          <p:cNvSpPr txBox="1"/>
          <p:nvPr/>
        </p:nvSpPr>
        <p:spPr>
          <a:xfrm>
            <a:off x="1148081" y="3660022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33F311C-776B-4068-A2EC-3C9B7FA7ED02}"/>
              </a:ext>
            </a:extLst>
          </p:cNvPr>
          <p:cNvSpPr txBox="1"/>
          <p:nvPr/>
        </p:nvSpPr>
        <p:spPr>
          <a:xfrm>
            <a:off x="8088008" y="1669836"/>
            <a:ext cx="3407018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具体的图标可以在插入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插图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图标中寻找哦，但是这项操作的前提是你的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要是最新版本的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哦，如果不是最新版本就要用</a:t>
            </a:r>
            <a:r>
              <a:rPr lang="en-US" altLang="zh-CN" sz="1600" dirty="0" err="1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iSlide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BF8FA2A-989A-4739-945A-A54BB75FF579}"/>
              </a:ext>
            </a:extLst>
          </p:cNvPr>
          <p:cNvSpPr txBox="1"/>
          <p:nvPr/>
        </p:nvSpPr>
        <p:spPr>
          <a:xfrm>
            <a:off x="8030367" y="4173804"/>
            <a:ext cx="3464659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要是最新版本的</a:t>
            </a:r>
            <a:r>
              <a:rPr lang="en-US" altLang="zh-CN" dirty="0"/>
              <a:t>PPT</a:t>
            </a:r>
            <a:r>
              <a:rPr lang="zh-CN" altLang="en-US" dirty="0"/>
              <a:t>哦，如果不是最新版本就要用</a:t>
            </a:r>
            <a:r>
              <a:rPr lang="en-US" altLang="zh-CN" dirty="0" err="1"/>
              <a:t>iSlide</a:t>
            </a:r>
            <a:r>
              <a:rPr lang="zh-CN" altLang="en-US" dirty="0"/>
              <a:t>哦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9A81AEDB-0AFA-4C07-8E35-D044329A324C}"/>
              </a:ext>
            </a:extLst>
          </p:cNvPr>
          <p:cNvSpPr/>
          <p:nvPr/>
        </p:nvSpPr>
        <p:spPr>
          <a:xfrm>
            <a:off x="9077735" y="1227029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171C5ED-4A07-42EB-9383-743FD319821E}"/>
              </a:ext>
            </a:extLst>
          </p:cNvPr>
          <p:cNvSpPr txBox="1"/>
          <p:nvPr/>
        </p:nvSpPr>
        <p:spPr>
          <a:xfrm>
            <a:off x="9558627" y="1279055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76A2343B-FBC9-4482-889B-13E650B84CD6}"/>
              </a:ext>
            </a:extLst>
          </p:cNvPr>
          <p:cNvSpPr/>
          <p:nvPr/>
        </p:nvSpPr>
        <p:spPr>
          <a:xfrm>
            <a:off x="9077735" y="3607996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250DE91A-DB64-40C1-B5A9-A76AABFA1249}"/>
              </a:ext>
            </a:extLst>
          </p:cNvPr>
          <p:cNvSpPr txBox="1"/>
          <p:nvPr/>
        </p:nvSpPr>
        <p:spPr>
          <a:xfrm>
            <a:off x="9558627" y="3660022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61" name="book-with-mark_73921">
            <a:extLst>
              <a:ext uri="{FF2B5EF4-FFF2-40B4-BE49-F238E27FC236}">
                <a16:creationId xmlns:a16="http://schemas.microsoft.com/office/drawing/2014/main" xmlns="" id="{99806CC9-1B04-490D-B000-84383A936E90}"/>
              </a:ext>
            </a:extLst>
          </p:cNvPr>
          <p:cNvSpPr>
            <a:spLocks noChangeAspect="1"/>
          </p:cNvSpPr>
          <p:nvPr/>
        </p:nvSpPr>
        <p:spPr bwMode="auto">
          <a:xfrm>
            <a:off x="5871894" y="1669545"/>
            <a:ext cx="398951" cy="31325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2" name="microscope_18061">
            <a:extLst>
              <a:ext uri="{FF2B5EF4-FFF2-40B4-BE49-F238E27FC236}">
                <a16:creationId xmlns:a16="http://schemas.microsoft.com/office/drawing/2014/main" xmlns="" id="{8D42E938-DD80-4982-8BE1-3AE7847984CE}"/>
              </a:ext>
            </a:extLst>
          </p:cNvPr>
          <p:cNvSpPr>
            <a:spLocks noChangeAspect="1"/>
          </p:cNvSpPr>
          <p:nvPr/>
        </p:nvSpPr>
        <p:spPr bwMode="auto">
          <a:xfrm>
            <a:off x="7416299" y="3100831"/>
            <a:ext cx="275371" cy="398951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3" name="laptop-hand-drawn-tool_57352">
            <a:extLst>
              <a:ext uri="{FF2B5EF4-FFF2-40B4-BE49-F238E27FC236}">
                <a16:creationId xmlns:a16="http://schemas.microsoft.com/office/drawing/2014/main" xmlns="" id="{079DCDA6-4F51-4459-B6C2-B9FD9A4461C1}"/>
              </a:ext>
            </a:extLst>
          </p:cNvPr>
          <p:cNvSpPr>
            <a:spLocks noChangeAspect="1"/>
          </p:cNvSpPr>
          <p:nvPr/>
        </p:nvSpPr>
        <p:spPr bwMode="auto">
          <a:xfrm>
            <a:off x="4397026" y="3145070"/>
            <a:ext cx="398951" cy="310474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4" name="stack-of-books-and-magnifier_68211">
            <a:extLst>
              <a:ext uri="{FF2B5EF4-FFF2-40B4-BE49-F238E27FC236}">
                <a16:creationId xmlns:a16="http://schemas.microsoft.com/office/drawing/2014/main" xmlns="" id="{F572D62A-AFA8-48AD-9CEF-7AB77F725118}"/>
              </a:ext>
            </a:extLst>
          </p:cNvPr>
          <p:cNvSpPr>
            <a:spLocks noChangeAspect="1"/>
          </p:cNvSpPr>
          <p:nvPr/>
        </p:nvSpPr>
        <p:spPr bwMode="auto">
          <a:xfrm>
            <a:off x="5875910" y="4624171"/>
            <a:ext cx="390917" cy="398951"/>
          </a:xfrm>
          <a:custGeom>
            <a:avLst/>
            <a:gdLst>
              <a:gd name="connsiteX0" fmla="*/ 359573 w 594302"/>
              <a:gd name="connsiteY0" fmla="*/ 276018 h 606516"/>
              <a:gd name="connsiteX1" fmla="*/ 291512 w 594302"/>
              <a:gd name="connsiteY1" fmla="*/ 304169 h 606516"/>
              <a:gd name="connsiteX2" fmla="*/ 291512 w 594302"/>
              <a:gd name="connsiteY2" fmla="*/ 440091 h 606516"/>
              <a:gd name="connsiteX3" fmla="*/ 427633 w 594302"/>
              <a:gd name="connsiteY3" fmla="*/ 440091 h 606516"/>
              <a:gd name="connsiteX4" fmla="*/ 427633 w 594302"/>
              <a:gd name="connsiteY4" fmla="*/ 304169 h 606516"/>
              <a:gd name="connsiteX5" fmla="*/ 359573 w 594302"/>
              <a:gd name="connsiteY5" fmla="*/ 276018 h 606516"/>
              <a:gd name="connsiteX6" fmla="*/ 359573 w 594302"/>
              <a:gd name="connsiteY6" fmla="*/ 238356 h 606516"/>
              <a:gd name="connsiteX7" fmla="*/ 454366 w 594302"/>
              <a:gd name="connsiteY7" fmla="*/ 277476 h 606516"/>
              <a:gd name="connsiteX8" fmla="*/ 476080 w 594302"/>
              <a:gd name="connsiteY8" fmla="*/ 438353 h 606516"/>
              <a:gd name="connsiteX9" fmla="*/ 583932 w 594302"/>
              <a:gd name="connsiteY9" fmla="*/ 546047 h 606516"/>
              <a:gd name="connsiteX10" fmla="*/ 583932 w 594302"/>
              <a:gd name="connsiteY10" fmla="*/ 596161 h 606516"/>
              <a:gd name="connsiteX11" fmla="*/ 533847 w 594302"/>
              <a:gd name="connsiteY11" fmla="*/ 596161 h 606516"/>
              <a:gd name="connsiteX12" fmla="*/ 425892 w 594302"/>
              <a:gd name="connsiteY12" fmla="*/ 488364 h 606516"/>
              <a:gd name="connsiteX13" fmla="*/ 264779 w 594302"/>
              <a:gd name="connsiteY13" fmla="*/ 466785 h 606516"/>
              <a:gd name="connsiteX14" fmla="*/ 264779 w 594302"/>
              <a:gd name="connsiteY14" fmla="*/ 277476 h 606516"/>
              <a:gd name="connsiteX15" fmla="*/ 359573 w 594302"/>
              <a:gd name="connsiteY15" fmla="*/ 238356 h 606516"/>
              <a:gd name="connsiteX16" fmla="*/ 139917 w 594302"/>
              <a:gd name="connsiteY16" fmla="*/ 43060 h 606516"/>
              <a:gd name="connsiteX17" fmla="*/ 114822 w 594302"/>
              <a:gd name="connsiteY17" fmla="*/ 68017 h 606516"/>
              <a:gd name="connsiteX18" fmla="*/ 114822 w 594302"/>
              <a:gd name="connsiteY18" fmla="*/ 145137 h 606516"/>
              <a:gd name="connsiteX19" fmla="*/ 139917 w 594302"/>
              <a:gd name="connsiteY19" fmla="*/ 170094 h 606516"/>
              <a:gd name="connsiteX20" fmla="*/ 461952 w 594302"/>
              <a:gd name="connsiteY20" fmla="*/ 170094 h 606516"/>
              <a:gd name="connsiteX21" fmla="*/ 461952 w 594302"/>
              <a:gd name="connsiteY21" fmla="*/ 128056 h 606516"/>
              <a:gd name="connsiteX22" fmla="*/ 322957 w 594302"/>
              <a:gd name="connsiteY22" fmla="*/ 128056 h 606516"/>
              <a:gd name="connsiteX23" fmla="*/ 301344 w 594302"/>
              <a:gd name="connsiteY23" fmla="*/ 106577 h 606516"/>
              <a:gd name="connsiteX24" fmla="*/ 322957 w 594302"/>
              <a:gd name="connsiteY24" fmla="*/ 85098 h 606516"/>
              <a:gd name="connsiteX25" fmla="*/ 461952 w 594302"/>
              <a:gd name="connsiteY25" fmla="*/ 85098 h 606516"/>
              <a:gd name="connsiteX26" fmla="*/ 461952 w 594302"/>
              <a:gd name="connsiteY26" fmla="*/ 43060 h 606516"/>
              <a:gd name="connsiteX27" fmla="*/ 139917 w 594302"/>
              <a:gd name="connsiteY27" fmla="*/ 0 h 606516"/>
              <a:gd name="connsiteX28" fmla="*/ 511117 w 594302"/>
              <a:gd name="connsiteY28" fmla="*/ 0 h 606516"/>
              <a:gd name="connsiteX29" fmla="*/ 532627 w 594302"/>
              <a:gd name="connsiteY29" fmla="*/ 21479 h 606516"/>
              <a:gd name="connsiteX30" fmla="*/ 511117 w 594302"/>
              <a:gd name="connsiteY30" fmla="*/ 43060 h 606516"/>
              <a:gd name="connsiteX31" fmla="*/ 505074 w 594302"/>
              <a:gd name="connsiteY31" fmla="*/ 43060 h 606516"/>
              <a:gd name="connsiteX32" fmla="*/ 505074 w 594302"/>
              <a:gd name="connsiteY32" fmla="*/ 170094 h 606516"/>
              <a:gd name="connsiteX33" fmla="*/ 511117 w 594302"/>
              <a:gd name="connsiteY33" fmla="*/ 170094 h 606516"/>
              <a:gd name="connsiteX34" fmla="*/ 532627 w 594302"/>
              <a:gd name="connsiteY34" fmla="*/ 191675 h 606516"/>
              <a:gd name="connsiteX35" fmla="*/ 511117 w 594302"/>
              <a:gd name="connsiteY35" fmla="*/ 213155 h 606516"/>
              <a:gd name="connsiteX36" fmla="*/ 456011 w 594302"/>
              <a:gd name="connsiteY36" fmla="*/ 213155 h 606516"/>
              <a:gd name="connsiteX37" fmla="*/ 460825 w 594302"/>
              <a:gd name="connsiteY37" fmla="*/ 238111 h 606516"/>
              <a:gd name="connsiteX38" fmla="*/ 460825 w 594302"/>
              <a:gd name="connsiteY38" fmla="*/ 256829 h 606516"/>
              <a:gd name="connsiteX39" fmla="*/ 416576 w 594302"/>
              <a:gd name="connsiteY39" fmla="*/ 230645 h 606516"/>
              <a:gd name="connsiteX40" fmla="*/ 392710 w 594302"/>
              <a:gd name="connsiteY40" fmla="*/ 213155 h 606516"/>
              <a:gd name="connsiteX41" fmla="*/ 139917 w 594302"/>
              <a:gd name="connsiteY41" fmla="*/ 213155 h 606516"/>
              <a:gd name="connsiteX42" fmla="*/ 70675 w 594302"/>
              <a:gd name="connsiteY42" fmla="*/ 213155 h 606516"/>
              <a:gd name="connsiteX43" fmla="*/ 70675 w 594302"/>
              <a:gd name="connsiteY43" fmla="*/ 255192 h 606516"/>
              <a:gd name="connsiteX44" fmla="*/ 209670 w 594302"/>
              <a:gd name="connsiteY44" fmla="*/ 255192 h 606516"/>
              <a:gd name="connsiteX45" fmla="*/ 231181 w 594302"/>
              <a:gd name="connsiteY45" fmla="*/ 276671 h 606516"/>
              <a:gd name="connsiteX46" fmla="*/ 209670 w 594302"/>
              <a:gd name="connsiteY46" fmla="*/ 298253 h 606516"/>
              <a:gd name="connsiteX47" fmla="*/ 70675 w 594302"/>
              <a:gd name="connsiteY47" fmla="*/ 298253 h 606516"/>
              <a:gd name="connsiteX48" fmla="*/ 70675 w 594302"/>
              <a:gd name="connsiteY48" fmla="*/ 340291 h 606516"/>
              <a:gd name="connsiteX49" fmla="*/ 211207 w 594302"/>
              <a:gd name="connsiteY49" fmla="*/ 340291 h 606516"/>
              <a:gd name="connsiteX50" fmla="*/ 207519 w 594302"/>
              <a:gd name="connsiteY50" fmla="*/ 374146 h 606516"/>
              <a:gd name="connsiteX51" fmla="*/ 207827 w 594302"/>
              <a:gd name="connsiteY51" fmla="*/ 383249 h 606516"/>
              <a:gd name="connsiteX52" fmla="*/ 139917 w 594302"/>
              <a:gd name="connsiteY52" fmla="*/ 383249 h 606516"/>
              <a:gd name="connsiteX53" fmla="*/ 114822 w 594302"/>
              <a:gd name="connsiteY53" fmla="*/ 408308 h 606516"/>
              <a:gd name="connsiteX54" fmla="*/ 114822 w 594302"/>
              <a:gd name="connsiteY54" fmla="*/ 485428 h 606516"/>
              <a:gd name="connsiteX55" fmla="*/ 139917 w 594302"/>
              <a:gd name="connsiteY55" fmla="*/ 510385 h 606516"/>
              <a:gd name="connsiteX56" fmla="*/ 290180 w 594302"/>
              <a:gd name="connsiteY56" fmla="*/ 510385 h 606516"/>
              <a:gd name="connsiteX57" fmla="*/ 361367 w 594302"/>
              <a:gd name="connsiteY57" fmla="*/ 527670 h 606516"/>
              <a:gd name="connsiteX58" fmla="*/ 413093 w 594302"/>
              <a:gd name="connsiteY58" fmla="*/ 518772 h 606516"/>
              <a:gd name="connsiteX59" fmla="*/ 447817 w 594302"/>
              <a:gd name="connsiteY59" fmla="*/ 553445 h 606516"/>
              <a:gd name="connsiteX60" fmla="*/ 139917 w 594302"/>
              <a:gd name="connsiteY60" fmla="*/ 553445 h 606516"/>
              <a:gd name="connsiteX61" fmla="*/ 71802 w 594302"/>
              <a:gd name="connsiteY61" fmla="*/ 485428 h 606516"/>
              <a:gd name="connsiteX62" fmla="*/ 71802 w 594302"/>
              <a:gd name="connsiteY62" fmla="*/ 408205 h 606516"/>
              <a:gd name="connsiteX63" fmla="*/ 76514 w 594302"/>
              <a:gd name="connsiteY63" fmla="*/ 383249 h 606516"/>
              <a:gd name="connsiteX64" fmla="*/ 21510 w 594302"/>
              <a:gd name="connsiteY64" fmla="*/ 383249 h 606516"/>
              <a:gd name="connsiteX65" fmla="*/ 0 w 594302"/>
              <a:gd name="connsiteY65" fmla="*/ 361770 h 606516"/>
              <a:gd name="connsiteX66" fmla="*/ 21510 w 594302"/>
              <a:gd name="connsiteY66" fmla="*/ 340291 h 606516"/>
              <a:gd name="connsiteX67" fmla="*/ 27553 w 594302"/>
              <a:gd name="connsiteY67" fmla="*/ 340291 h 606516"/>
              <a:gd name="connsiteX68" fmla="*/ 27553 w 594302"/>
              <a:gd name="connsiteY68" fmla="*/ 213155 h 606516"/>
              <a:gd name="connsiteX69" fmla="*/ 21510 w 594302"/>
              <a:gd name="connsiteY69" fmla="*/ 213155 h 606516"/>
              <a:gd name="connsiteX70" fmla="*/ 0 w 594302"/>
              <a:gd name="connsiteY70" fmla="*/ 191675 h 606516"/>
              <a:gd name="connsiteX71" fmla="*/ 21510 w 594302"/>
              <a:gd name="connsiteY71" fmla="*/ 170094 h 606516"/>
              <a:gd name="connsiteX72" fmla="*/ 76514 w 594302"/>
              <a:gd name="connsiteY72" fmla="*/ 170094 h 606516"/>
              <a:gd name="connsiteX73" fmla="*/ 71802 w 594302"/>
              <a:gd name="connsiteY73" fmla="*/ 145137 h 606516"/>
              <a:gd name="connsiteX74" fmla="*/ 71802 w 594302"/>
              <a:gd name="connsiteY74" fmla="*/ 68017 h 606516"/>
              <a:gd name="connsiteX75" fmla="*/ 139917 w 594302"/>
              <a:gd name="connsiteY75" fmla="*/ 0 h 60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94302" h="606516">
                <a:moveTo>
                  <a:pt x="359573" y="276018"/>
                </a:moveTo>
                <a:cubicBezTo>
                  <a:pt x="334914" y="276018"/>
                  <a:pt x="310256" y="285402"/>
                  <a:pt x="291512" y="304169"/>
                </a:cubicBezTo>
                <a:cubicBezTo>
                  <a:pt x="253922" y="341601"/>
                  <a:pt x="253922" y="402659"/>
                  <a:pt x="291512" y="440091"/>
                </a:cubicBezTo>
                <a:cubicBezTo>
                  <a:pt x="328999" y="477523"/>
                  <a:pt x="390146" y="477523"/>
                  <a:pt x="427633" y="440091"/>
                </a:cubicBezTo>
                <a:cubicBezTo>
                  <a:pt x="465223" y="402659"/>
                  <a:pt x="465223" y="341601"/>
                  <a:pt x="427633" y="304169"/>
                </a:cubicBezTo>
                <a:cubicBezTo>
                  <a:pt x="408890" y="285402"/>
                  <a:pt x="384231" y="276018"/>
                  <a:pt x="359573" y="276018"/>
                </a:cubicBezTo>
                <a:close/>
                <a:moveTo>
                  <a:pt x="359573" y="238356"/>
                </a:moveTo>
                <a:cubicBezTo>
                  <a:pt x="393910" y="238356"/>
                  <a:pt x="428248" y="251396"/>
                  <a:pt x="454366" y="277476"/>
                </a:cubicBezTo>
                <a:cubicBezTo>
                  <a:pt x="497896" y="321044"/>
                  <a:pt x="505168" y="387216"/>
                  <a:pt x="476080" y="438353"/>
                </a:cubicBezTo>
                <a:lnTo>
                  <a:pt x="583932" y="546047"/>
                </a:lnTo>
                <a:cubicBezTo>
                  <a:pt x="597759" y="559956"/>
                  <a:pt x="597759" y="582354"/>
                  <a:pt x="583932" y="596161"/>
                </a:cubicBezTo>
                <a:cubicBezTo>
                  <a:pt x="570105" y="609968"/>
                  <a:pt x="547674" y="609968"/>
                  <a:pt x="533847" y="596161"/>
                </a:cubicBezTo>
                <a:lnTo>
                  <a:pt x="425892" y="488364"/>
                </a:lnTo>
                <a:cubicBezTo>
                  <a:pt x="374783" y="517513"/>
                  <a:pt x="308412" y="510251"/>
                  <a:pt x="264779" y="466785"/>
                </a:cubicBezTo>
                <a:cubicBezTo>
                  <a:pt x="212543" y="414523"/>
                  <a:pt x="212543" y="329635"/>
                  <a:pt x="264779" y="277476"/>
                </a:cubicBezTo>
                <a:cubicBezTo>
                  <a:pt x="290898" y="251396"/>
                  <a:pt x="325235" y="238356"/>
                  <a:pt x="359573" y="238356"/>
                </a:cubicBezTo>
                <a:close/>
                <a:moveTo>
                  <a:pt x="139917" y="43060"/>
                </a:moveTo>
                <a:cubicBezTo>
                  <a:pt x="126089" y="43060"/>
                  <a:pt x="114822" y="54209"/>
                  <a:pt x="114822" y="68017"/>
                </a:cubicBezTo>
                <a:lnTo>
                  <a:pt x="114822" y="145137"/>
                </a:lnTo>
                <a:cubicBezTo>
                  <a:pt x="114822" y="158945"/>
                  <a:pt x="126089" y="170094"/>
                  <a:pt x="139917" y="170094"/>
                </a:cubicBezTo>
                <a:lnTo>
                  <a:pt x="461952" y="170094"/>
                </a:lnTo>
                <a:lnTo>
                  <a:pt x="461952" y="128056"/>
                </a:lnTo>
                <a:lnTo>
                  <a:pt x="322957" y="128056"/>
                </a:lnTo>
                <a:cubicBezTo>
                  <a:pt x="311075" y="128056"/>
                  <a:pt x="301344" y="118442"/>
                  <a:pt x="301344" y="106577"/>
                </a:cubicBezTo>
                <a:cubicBezTo>
                  <a:pt x="301344" y="94713"/>
                  <a:pt x="311075" y="85098"/>
                  <a:pt x="322957" y="85098"/>
                </a:cubicBezTo>
                <a:lnTo>
                  <a:pt x="461952" y="85098"/>
                </a:lnTo>
                <a:lnTo>
                  <a:pt x="461952" y="43060"/>
                </a:lnTo>
                <a:close/>
                <a:moveTo>
                  <a:pt x="139917" y="0"/>
                </a:moveTo>
                <a:lnTo>
                  <a:pt x="511117" y="0"/>
                </a:lnTo>
                <a:cubicBezTo>
                  <a:pt x="522999" y="0"/>
                  <a:pt x="532627" y="9614"/>
                  <a:pt x="532627" y="21479"/>
                </a:cubicBezTo>
                <a:cubicBezTo>
                  <a:pt x="532627" y="33344"/>
                  <a:pt x="522999" y="43060"/>
                  <a:pt x="511117" y="43060"/>
                </a:cubicBezTo>
                <a:lnTo>
                  <a:pt x="505074" y="43060"/>
                </a:lnTo>
                <a:lnTo>
                  <a:pt x="505074" y="170094"/>
                </a:lnTo>
                <a:lnTo>
                  <a:pt x="511117" y="170094"/>
                </a:lnTo>
                <a:cubicBezTo>
                  <a:pt x="522999" y="170094"/>
                  <a:pt x="532627" y="179811"/>
                  <a:pt x="532627" y="191675"/>
                </a:cubicBezTo>
                <a:cubicBezTo>
                  <a:pt x="532627" y="203540"/>
                  <a:pt x="522999" y="213155"/>
                  <a:pt x="511117" y="213155"/>
                </a:cubicBezTo>
                <a:lnTo>
                  <a:pt x="456011" y="213155"/>
                </a:lnTo>
                <a:cubicBezTo>
                  <a:pt x="459084" y="220928"/>
                  <a:pt x="460825" y="229315"/>
                  <a:pt x="460825" y="238111"/>
                </a:cubicBezTo>
                <a:lnTo>
                  <a:pt x="460825" y="256829"/>
                </a:lnTo>
                <a:cubicBezTo>
                  <a:pt x="447509" y="245578"/>
                  <a:pt x="432555" y="236782"/>
                  <a:pt x="416576" y="230645"/>
                </a:cubicBezTo>
                <a:cubicBezTo>
                  <a:pt x="413401" y="220519"/>
                  <a:pt x="403875" y="213155"/>
                  <a:pt x="392710" y="213155"/>
                </a:cubicBezTo>
                <a:lnTo>
                  <a:pt x="139917" y="213155"/>
                </a:lnTo>
                <a:lnTo>
                  <a:pt x="70675" y="213155"/>
                </a:lnTo>
                <a:lnTo>
                  <a:pt x="70675" y="255192"/>
                </a:lnTo>
                <a:lnTo>
                  <a:pt x="209670" y="255192"/>
                </a:lnTo>
                <a:cubicBezTo>
                  <a:pt x="221553" y="255192"/>
                  <a:pt x="231181" y="264807"/>
                  <a:pt x="231181" y="276671"/>
                </a:cubicBezTo>
                <a:cubicBezTo>
                  <a:pt x="231181" y="288638"/>
                  <a:pt x="221553" y="298253"/>
                  <a:pt x="209670" y="298253"/>
                </a:cubicBezTo>
                <a:lnTo>
                  <a:pt x="70675" y="298253"/>
                </a:lnTo>
                <a:lnTo>
                  <a:pt x="70675" y="340291"/>
                </a:lnTo>
                <a:lnTo>
                  <a:pt x="211207" y="340291"/>
                </a:lnTo>
                <a:cubicBezTo>
                  <a:pt x="208749" y="351235"/>
                  <a:pt x="207519" y="362588"/>
                  <a:pt x="207519" y="374146"/>
                </a:cubicBezTo>
                <a:cubicBezTo>
                  <a:pt x="207519" y="377214"/>
                  <a:pt x="207622" y="380283"/>
                  <a:pt x="207827" y="383249"/>
                </a:cubicBezTo>
                <a:lnTo>
                  <a:pt x="139917" y="383249"/>
                </a:lnTo>
                <a:cubicBezTo>
                  <a:pt x="126089" y="383249"/>
                  <a:pt x="114822" y="394500"/>
                  <a:pt x="114822" y="408308"/>
                </a:cubicBezTo>
                <a:lnTo>
                  <a:pt x="114822" y="485428"/>
                </a:lnTo>
                <a:cubicBezTo>
                  <a:pt x="114822" y="499134"/>
                  <a:pt x="126089" y="510385"/>
                  <a:pt x="139917" y="510385"/>
                </a:cubicBezTo>
                <a:lnTo>
                  <a:pt x="290180" y="510385"/>
                </a:lnTo>
                <a:cubicBezTo>
                  <a:pt x="311894" y="521738"/>
                  <a:pt x="336170" y="527670"/>
                  <a:pt x="361367" y="527670"/>
                </a:cubicBezTo>
                <a:cubicBezTo>
                  <a:pt x="379087" y="527670"/>
                  <a:pt x="396500" y="524704"/>
                  <a:pt x="413093" y="518772"/>
                </a:cubicBezTo>
                <a:lnTo>
                  <a:pt x="447817" y="553445"/>
                </a:lnTo>
                <a:lnTo>
                  <a:pt x="139917" y="553445"/>
                </a:lnTo>
                <a:cubicBezTo>
                  <a:pt x="102326" y="553445"/>
                  <a:pt x="71802" y="522863"/>
                  <a:pt x="71802" y="485428"/>
                </a:cubicBezTo>
                <a:lnTo>
                  <a:pt x="71802" y="408205"/>
                </a:lnTo>
                <a:cubicBezTo>
                  <a:pt x="71802" y="399409"/>
                  <a:pt x="73441" y="391022"/>
                  <a:pt x="76514" y="383249"/>
                </a:cubicBezTo>
                <a:lnTo>
                  <a:pt x="21510" y="383249"/>
                </a:lnTo>
                <a:cubicBezTo>
                  <a:pt x="9628" y="383249"/>
                  <a:pt x="0" y="373634"/>
                  <a:pt x="0" y="361770"/>
                </a:cubicBezTo>
                <a:cubicBezTo>
                  <a:pt x="0" y="349905"/>
                  <a:pt x="9628" y="340291"/>
                  <a:pt x="21510" y="340291"/>
                </a:cubicBezTo>
                <a:lnTo>
                  <a:pt x="27553" y="340291"/>
                </a:lnTo>
                <a:lnTo>
                  <a:pt x="27553" y="213155"/>
                </a:lnTo>
                <a:lnTo>
                  <a:pt x="21510" y="213155"/>
                </a:lnTo>
                <a:cubicBezTo>
                  <a:pt x="9628" y="213155"/>
                  <a:pt x="0" y="203540"/>
                  <a:pt x="0" y="191675"/>
                </a:cubicBezTo>
                <a:cubicBezTo>
                  <a:pt x="0" y="179708"/>
                  <a:pt x="9628" y="170094"/>
                  <a:pt x="21510" y="170094"/>
                </a:cubicBezTo>
                <a:lnTo>
                  <a:pt x="76514" y="170094"/>
                </a:lnTo>
                <a:cubicBezTo>
                  <a:pt x="73441" y="162423"/>
                  <a:pt x="71802" y="153934"/>
                  <a:pt x="71802" y="145137"/>
                </a:cubicBezTo>
                <a:lnTo>
                  <a:pt x="71802" y="68017"/>
                </a:lnTo>
                <a:cubicBezTo>
                  <a:pt x="71802" y="30480"/>
                  <a:pt x="102326" y="0"/>
                  <a:pt x="1399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5" name="book-with-mark_73921">
            <a:extLst>
              <a:ext uri="{FF2B5EF4-FFF2-40B4-BE49-F238E27FC236}">
                <a16:creationId xmlns:a16="http://schemas.microsoft.com/office/drawing/2014/main" xmlns="" id="{A5503E77-4990-4AA8-A639-F9A890329908}"/>
              </a:ext>
            </a:extLst>
          </p:cNvPr>
          <p:cNvSpPr>
            <a:spLocks noChangeAspect="1"/>
          </p:cNvSpPr>
          <p:nvPr/>
        </p:nvSpPr>
        <p:spPr bwMode="auto">
          <a:xfrm>
            <a:off x="813679" y="1326892"/>
            <a:ext cx="282754" cy="222020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6" name="microscope_18061">
            <a:extLst>
              <a:ext uri="{FF2B5EF4-FFF2-40B4-BE49-F238E27FC236}">
                <a16:creationId xmlns:a16="http://schemas.microsoft.com/office/drawing/2014/main" xmlns="" id="{6AA2B09F-EC73-481B-81B3-C2EA0F0BFC7C}"/>
              </a:ext>
            </a:extLst>
          </p:cNvPr>
          <p:cNvSpPr>
            <a:spLocks noChangeAspect="1"/>
          </p:cNvSpPr>
          <p:nvPr/>
        </p:nvSpPr>
        <p:spPr bwMode="auto">
          <a:xfrm>
            <a:off x="9292222" y="1268581"/>
            <a:ext cx="195168" cy="282754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7" name="laptop-hand-drawn-tool_57352">
            <a:extLst>
              <a:ext uri="{FF2B5EF4-FFF2-40B4-BE49-F238E27FC236}">
                <a16:creationId xmlns:a16="http://schemas.microsoft.com/office/drawing/2014/main" xmlns="" id="{A96EEFB2-3FA1-4316-B695-F8BE72EA6480}"/>
              </a:ext>
            </a:extLst>
          </p:cNvPr>
          <p:cNvSpPr>
            <a:spLocks noChangeAspect="1"/>
          </p:cNvSpPr>
          <p:nvPr/>
        </p:nvSpPr>
        <p:spPr bwMode="auto">
          <a:xfrm>
            <a:off x="813679" y="3697748"/>
            <a:ext cx="282754" cy="220046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8" name="stack-of-books-and-magnifier_68211">
            <a:extLst>
              <a:ext uri="{FF2B5EF4-FFF2-40B4-BE49-F238E27FC236}">
                <a16:creationId xmlns:a16="http://schemas.microsoft.com/office/drawing/2014/main" xmlns="" id="{91E2A078-B888-4FFF-93BE-4312BA196DA7}"/>
              </a:ext>
            </a:extLst>
          </p:cNvPr>
          <p:cNvSpPr>
            <a:spLocks noChangeAspect="1"/>
          </p:cNvSpPr>
          <p:nvPr/>
        </p:nvSpPr>
        <p:spPr bwMode="auto">
          <a:xfrm>
            <a:off x="9250987" y="3678894"/>
            <a:ext cx="277060" cy="282754"/>
          </a:xfrm>
          <a:custGeom>
            <a:avLst/>
            <a:gdLst>
              <a:gd name="connsiteX0" fmla="*/ 359573 w 594302"/>
              <a:gd name="connsiteY0" fmla="*/ 276018 h 606516"/>
              <a:gd name="connsiteX1" fmla="*/ 291512 w 594302"/>
              <a:gd name="connsiteY1" fmla="*/ 304169 h 606516"/>
              <a:gd name="connsiteX2" fmla="*/ 291512 w 594302"/>
              <a:gd name="connsiteY2" fmla="*/ 440091 h 606516"/>
              <a:gd name="connsiteX3" fmla="*/ 427633 w 594302"/>
              <a:gd name="connsiteY3" fmla="*/ 440091 h 606516"/>
              <a:gd name="connsiteX4" fmla="*/ 427633 w 594302"/>
              <a:gd name="connsiteY4" fmla="*/ 304169 h 606516"/>
              <a:gd name="connsiteX5" fmla="*/ 359573 w 594302"/>
              <a:gd name="connsiteY5" fmla="*/ 276018 h 606516"/>
              <a:gd name="connsiteX6" fmla="*/ 359573 w 594302"/>
              <a:gd name="connsiteY6" fmla="*/ 238356 h 606516"/>
              <a:gd name="connsiteX7" fmla="*/ 454366 w 594302"/>
              <a:gd name="connsiteY7" fmla="*/ 277476 h 606516"/>
              <a:gd name="connsiteX8" fmla="*/ 476080 w 594302"/>
              <a:gd name="connsiteY8" fmla="*/ 438353 h 606516"/>
              <a:gd name="connsiteX9" fmla="*/ 583932 w 594302"/>
              <a:gd name="connsiteY9" fmla="*/ 546047 h 606516"/>
              <a:gd name="connsiteX10" fmla="*/ 583932 w 594302"/>
              <a:gd name="connsiteY10" fmla="*/ 596161 h 606516"/>
              <a:gd name="connsiteX11" fmla="*/ 533847 w 594302"/>
              <a:gd name="connsiteY11" fmla="*/ 596161 h 606516"/>
              <a:gd name="connsiteX12" fmla="*/ 425892 w 594302"/>
              <a:gd name="connsiteY12" fmla="*/ 488364 h 606516"/>
              <a:gd name="connsiteX13" fmla="*/ 264779 w 594302"/>
              <a:gd name="connsiteY13" fmla="*/ 466785 h 606516"/>
              <a:gd name="connsiteX14" fmla="*/ 264779 w 594302"/>
              <a:gd name="connsiteY14" fmla="*/ 277476 h 606516"/>
              <a:gd name="connsiteX15" fmla="*/ 359573 w 594302"/>
              <a:gd name="connsiteY15" fmla="*/ 238356 h 606516"/>
              <a:gd name="connsiteX16" fmla="*/ 139917 w 594302"/>
              <a:gd name="connsiteY16" fmla="*/ 43060 h 606516"/>
              <a:gd name="connsiteX17" fmla="*/ 114822 w 594302"/>
              <a:gd name="connsiteY17" fmla="*/ 68017 h 606516"/>
              <a:gd name="connsiteX18" fmla="*/ 114822 w 594302"/>
              <a:gd name="connsiteY18" fmla="*/ 145137 h 606516"/>
              <a:gd name="connsiteX19" fmla="*/ 139917 w 594302"/>
              <a:gd name="connsiteY19" fmla="*/ 170094 h 606516"/>
              <a:gd name="connsiteX20" fmla="*/ 461952 w 594302"/>
              <a:gd name="connsiteY20" fmla="*/ 170094 h 606516"/>
              <a:gd name="connsiteX21" fmla="*/ 461952 w 594302"/>
              <a:gd name="connsiteY21" fmla="*/ 128056 h 606516"/>
              <a:gd name="connsiteX22" fmla="*/ 322957 w 594302"/>
              <a:gd name="connsiteY22" fmla="*/ 128056 h 606516"/>
              <a:gd name="connsiteX23" fmla="*/ 301344 w 594302"/>
              <a:gd name="connsiteY23" fmla="*/ 106577 h 606516"/>
              <a:gd name="connsiteX24" fmla="*/ 322957 w 594302"/>
              <a:gd name="connsiteY24" fmla="*/ 85098 h 606516"/>
              <a:gd name="connsiteX25" fmla="*/ 461952 w 594302"/>
              <a:gd name="connsiteY25" fmla="*/ 85098 h 606516"/>
              <a:gd name="connsiteX26" fmla="*/ 461952 w 594302"/>
              <a:gd name="connsiteY26" fmla="*/ 43060 h 606516"/>
              <a:gd name="connsiteX27" fmla="*/ 139917 w 594302"/>
              <a:gd name="connsiteY27" fmla="*/ 0 h 606516"/>
              <a:gd name="connsiteX28" fmla="*/ 511117 w 594302"/>
              <a:gd name="connsiteY28" fmla="*/ 0 h 606516"/>
              <a:gd name="connsiteX29" fmla="*/ 532627 w 594302"/>
              <a:gd name="connsiteY29" fmla="*/ 21479 h 606516"/>
              <a:gd name="connsiteX30" fmla="*/ 511117 w 594302"/>
              <a:gd name="connsiteY30" fmla="*/ 43060 h 606516"/>
              <a:gd name="connsiteX31" fmla="*/ 505074 w 594302"/>
              <a:gd name="connsiteY31" fmla="*/ 43060 h 606516"/>
              <a:gd name="connsiteX32" fmla="*/ 505074 w 594302"/>
              <a:gd name="connsiteY32" fmla="*/ 170094 h 606516"/>
              <a:gd name="connsiteX33" fmla="*/ 511117 w 594302"/>
              <a:gd name="connsiteY33" fmla="*/ 170094 h 606516"/>
              <a:gd name="connsiteX34" fmla="*/ 532627 w 594302"/>
              <a:gd name="connsiteY34" fmla="*/ 191675 h 606516"/>
              <a:gd name="connsiteX35" fmla="*/ 511117 w 594302"/>
              <a:gd name="connsiteY35" fmla="*/ 213155 h 606516"/>
              <a:gd name="connsiteX36" fmla="*/ 456011 w 594302"/>
              <a:gd name="connsiteY36" fmla="*/ 213155 h 606516"/>
              <a:gd name="connsiteX37" fmla="*/ 460825 w 594302"/>
              <a:gd name="connsiteY37" fmla="*/ 238111 h 606516"/>
              <a:gd name="connsiteX38" fmla="*/ 460825 w 594302"/>
              <a:gd name="connsiteY38" fmla="*/ 256829 h 606516"/>
              <a:gd name="connsiteX39" fmla="*/ 416576 w 594302"/>
              <a:gd name="connsiteY39" fmla="*/ 230645 h 606516"/>
              <a:gd name="connsiteX40" fmla="*/ 392710 w 594302"/>
              <a:gd name="connsiteY40" fmla="*/ 213155 h 606516"/>
              <a:gd name="connsiteX41" fmla="*/ 139917 w 594302"/>
              <a:gd name="connsiteY41" fmla="*/ 213155 h 606516"/>
              <a:gd name="connsiteX42" fmla="*/ 70675 w 594302"/>
              <a:gd name="connsiteY42" fmla="*/ 213155 h 606516"/>
              <a:gd name="connsiteX43" fmla="*/ 70675 w 594302"/>
              <a:gd name="connsiteY43" fmla="*/ 255192 h 606516"/>
              <a:gd name="connsiteX44" fmla="*/ 209670 w 594302"/>
              <a:gd name="connsiteY44" fmla="*/ 255192 h 606516"/>
              <a:gd name="connsiteX45" fmla="*/ 231181 w 594302"/>
              <a:gd name="connsiteY45" fmla="*/ 276671 h 606516"/>
              <a:gd name="connsiteX46" fmla="*/ 209670 w 594302"/>
              <a:gd name="connsiteY46" fmla="*/ 298253 h 606516"/>
              <a:gd name="connsiteX47" fmla="*/ 70675 w 594302"/>
              <a:gd name="connsiteY47" fmla="*/ 298253 h 606516"/>
              <a:gd name="connsiteX48" fmla="*/ 70675 w 594302"/>
              <a:gd name="connsiteY48" fmla="*/ 340291 h 606516"/>
              <a:gd name="connsiteX49" fmla="*/ 211207 w 594302"/>
              <a:gd name="connsiteY49" fmla="*/ 340291 h 606516"/>
              <a:gd name="connsiteX50" fmla="*/ 207519 w 594302"/>
              <a:gd name="connsiteY50" fmla="*/ 374146 h 606516"/>
              <a:gd name="connsiteX51" fmla="*/ 207827 w 594302"/>
              <a:gd name="connsiteY51" fmla="*/ 383249 h 606516"/>
              <a:gd name="connsiteX52" fmla="*/ 139917 w 594302"/>
              <a:gd name="connsiteY52" fmla="*/ 383249 h 606516"/>
              <a:gd name="connsiteX53" fmla="*/ 114822 w 594302"/>
              <a:gd name="connsiteY53" fmla="*/ 408308 h 606516"/>
              <a:gd name="connsiteX54" fmla="*/ 114822 w 594302"/>
              <a:gd name="connsiteY54" fmla="*/ 485428 h 606516"/>
              <a:gd name="connsiteX55" fmla="*/ 139917 w 594302"/>
              <a:gd name="connsiteY55" fmla="*/ 510385 h 606516"/>
              <a:gd name="connsiteX56" fmla="*/ 290180 w 594302"/>
              <a:gd name="connsiteY56" fmla="*/ 510385 h 606516"/>
              <a:gd name="connsiteX57" fmla="*/ 361367 w 594302"/>
              <a:gd name="connsiteY57" fmla="*/ 527670 h 606516"/>
              <a:gd name="connsiteX58" fmla="*/ 413093 w 594302"/>
              <a:gd name="connsiteY58" fmla="*/ 518772 h 606516"/>
              <a:gd name="connsiteX59" fmla="*/ 447817 w 594302"/>
              <a:gd name="connsiteY59" fmla="*/ 553445 h 606516"/>
              <a:gd name="connsiteX60" fmla="*/ 139917 w 594302"/>
              <a:gd name="connsiteY60" fmla="*/ 553445 h 606516"/>
              <a:gd name="connsiteX61" fmla="*/ 71802 w 594302"/>
              <a:gd name="connsiteY61" fmla="*/ 485428 h 606516"/>
              <a:gd name="connsiteX62" fmla="*/ 71802 w 594302"/>
              <a:gd name="connsiteY62" fmla="*/ 408205 h 606516"/>
              <a:gd name="connsiteX63" fmla="*/ 76514 w 594302"/>
              <a:gd name="connsiteY63" fmla="*/ 383249 h 606516"/>
              <a:gd name="connsiteX64" fmla="*/ 21510 w 594302"/>
              <a:gd name="connsiteY64" fmla="*/ 383249 h 606516"/>
              <a:gd name="connsiteX65" fmla="*/ 0 w 594302"/>
              <a:gd name="connsiteY65" fmla="*/ 361770 h 606516"/>
              <a:gd name="connsiteX66" fmla="*/ 21510 w 594302"/>
              <a:gd name="connsiteY66" fmla="*/ 340291 h 606516"/>
              <a:gd name="connsiteX67" fmla="*/ 27553 w 594302"/>
              <a:gd name="connsiteY67" fmla="*/ 340291 h 606516"/>
              <a:gd name="connsiteX68" fmla="*/ 27553 w 594302"/>
              <a:gd name="connsiteY68" fmla="*/ 213155 h 606516"/>
              <a:gd name="connsiteX69" fmla="*/ 21510 w 594302"/>
              <a:gd name="connsiteY69" fmla="*/ 213155 h 606516"/>
              <a:gd name="connsiteX70" fmla="*/ 0 w 594302"/>
              <a:gd name="connsiteY70" fmla="*/ 191675 h 606516"/>
              <a:gd name="connsiteX71" fmla="*/ 21510 w 594302"/>
              <a:gd name="connsiteY71" fmla="*/ 170094 h 606516"/>
              <a:gd name="connsiteX72" fmla="*/ 76514 w 594302"/>
              <a:gd name="connsiteY72" fmla="*/ 170094 h 606516"/>
              <a:gd name="connsiteX73" fmla="*/ 71802 w 594302"/>
              <a:gd name="connsiteY73" fmla="*/ 145137 h 606516"/>
              <a:gd name="connsiteX74" fmla="*/ 71802 w 594302"/>
              <a:gd name="connsiteY74" fmla="*/ 68017 h 606516"/>
              <a:gd name="connsiteX75" fmla="*/ 139917 w 594302"/>
              <a:gd name="connsiteY75" fmla="*/ 0 h 60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94302" h="606516">
                <a:moveTo>
                  <a:pt x="359573" y="276018"/>
                </a:moveTo>
                <a:cubicBezTo>
                  <a:pt x="334914" y="276018"/>
                  <a:pt x="310256" y="285402"/>
                  <a:pt x="291512" y="304169"/>
                </a:cubicBezTo>
                <a:cubicBezTo>
                  <a:pt x="253922" y="341601"/>
                  <a:pt x="253922" y="402659"/>
                  <a:pt x="291512" y="440091"/>
                </a:cubicBezTo>
                <a:cubicBezTo>
                  <a:pt x="328999" y="477523"/>
                  <a:pt x="390146" y="477523"/>
                  <a:pt x="427633" y="440091"/>
                </a:cubicBezTo>
                <a:cubicBezTo>
                  <a:pt x="465223" y="402659"/>
                  <a:pt x="465223" y="341601"/>
                  <a:pt x="427633" y="304169"/>
                </a:cubicBezTo>
                <a:cubicBezTo>
                  <a:pt x="408890" y="285402"/>
                  <a:pt x="384231" y="276018"/>
                  <a:pt x="359573" y="276018"/>
                </a:cubicBezTo>
                <a:close/>
                <a:moveTo>
                  <a:pt x="359573" y="238356"/>
                </a:moveTo>
                <a:cubicBezTo>
                  <a:pt x="393910" y="238356"/>
                  <a:pt x="428248" y="251396"/>
                  <a:pt x="454366" y="277476"/>
                </a:cubicBezTo>
                <a:cubicBezTo>
                  <a:pt x="497896" y="321044"/>
                  <a:pt x="505168" y="387216"/>
                  <a:pt x="476080" y="438353"/>
                </a:cubicBezTo>
                <a:lnTo>
                  <a:pt x="583932" y="546047"/>
                </a:lnTo>
                <a:cubicBezTo>
                  <a:pt x="597759" y="559956"/>
                  <a:pt x="597759" y="582354"/>
                  <a:pt x="583932" y="596161"/>
                </a:cubicBezTo>
                <a:cubicBezTo>
                  <a:pt x="570105" y="609968"/>
                  <a:pt x="547674" y="609968"/>
                  <a:pt x="533847" y="596161"/>
                </a:cubicBezTo>
                <a:lnTo>
                  <a:pt x="425892" y="488364"/>
                </a:lnTo>
                <a:cubicBezTo>
                  <a:pt x="374783" y="517513"/>
                  <a:pt x="308412" y="510251"/>
                  <a:pt x="264779" y="466785"/>
                </a:cubicBezTo>
                <a:cubicBezTo>
                  <a:pt x="212543" y="414523"/>
                  <a:pt x="212543" y="329635"/>
                  <a:pt x="264779" y="277476"/>
                </a:cubicBezTo>
                <a:cubicBezTo>
                  <a:pt x="290898" y="251396"/>
                  <a:pt x="325235" y="238356"/>
                  <a:pt x="359573" y="238356"/>
                </a:cubicBezTo>
                <a:close/>
                <a:moveTo>
                  <a:pt x="139917" y="43060"/>
                </a:moveTo>
                <a:cubicBezTo>
                  <a:pt x="126089" y="43060"/>
                  <a:pt x="114822" y="54209"/>
                  <a:pt x="114822" y="68017"/>
                </a:cubicBezTo>
                <a:lnTo>
                  <a:pt x="114822" y="145137"/>
                </a:lnTo>
                <a:cubicBezTo>
                  <a:pt x="114822" y="158945"/>
                  <a:pt x="126089" y="170094"/>
                  <a:pt x="139917" y="170094"/>
                </a:cubicBezTo>
                <a:lnTo>
                  <a:pt x="461952" y="170094"/>
                </a:lnTo>
                <a:lnTo>
                  <a:pt x="461952" y="128056"/>
                </a:lnTo>
                <a:lnTo>
                  <a:pt x="322957" y="128056"/>
                </a:lnTo>
                <a:cubicBezTo>
                  <a:pt x="311075" y="128056"/>
                  <a:pt x="301344" y="118442"/>
                  <a:pt x="301344" y="106577"/>
                </a:cubicBezTo>
                <a:cubicBezTo>
                  <a:pt x="301344" y="94713"/>
                  <a:pt x="311075" y="85098"/>
                  <a:pt x="322957" y="85098"/>
                </a:cubicBezTo>
                <a:lnTo>
                  <a:pt x="461952" y="85098"/>
                </a:lnTo>
                <a:lnTo>
                  <a:pt x="461952" y="43060"/>
                </a:lnTo>
                <a:close/>
                <a:moveTo>
                  <a:pt x="139917" y="0"/>
                </a:moveTo>
                <a:lnTo>
                  <a:pt x="511117" y="0"/>
                </a:lnTo>
                <a:cubicBezTo>
                  <a:pt x="522999" y="0"/>
                  <a:pt x="532627" y="9614"/>
                  <a:pt x="532627" y="21479"/>
                </a:cubicBezTo>
                <a:cubicBezTo>
                  <a:pt x="532627" y="33344"/>
                  <a:pt x="522999" y="43060"/>
                  <a:pt x="511117" y="43060"/>
                </a:cubicBezTo>
                <a:lnTo>
                  <a:pt x="505074" y="43060"/>
                </a:lnTo>
                <a:lnTo>
                  <a:pt x="505074" y="170094"/>
                </a:lnTo>
                <a:lnTo>
                  <a:pt x="511117" y="170094"/>
                </a:lnTo>
                <a:cubicBezTo>
                  <a:pt x="522999" y="170094"/>
                  <a:pt x="532627" y="179811"/>
                  <a:pt x="532627" y="191675"/>
                </a:cubicBezTo>
                <a:cubicBezTo>
                  <a:pt x="532627" y="203540"/>
                  <a:pt x="522999" y="213155"/>
                  <a:pt x="511117" y="213155"/>
                </a:cubicBezTo>
                <a:lnTo>
                  <a:pt x="456011" y="213155"/>
                </a:lnTo>
                <a:cubicBezTo>
                  <a:pt x="459084" y="220928"/>
                  <a:pt x="460825" y="229315"/>
                  <a:pt x="460825" y="238111"/>
                </a:cubicBezTo>
                <a:lnTo>
                  <a:pt x="460825" y="256829"/>
                </a:lnTo>
                <a:cubicBezTo>
                  <a:pt x="447509" y="245578"/>
                  <a:pt x="432555" y="236782"/>
                  <a:pt x="416576" y="230645"/>
                </a:cubicBezTo>
                <a:cubicBezTo>
                  <a:pt x="413401" y="220519"/>
                  <a:pt x="403875" y="213155"/>
                  <a:pt x="392710" y="213155"/>
                </a:cubicBezTo>
                <a:lnTo>
                  <a:pt x="139917" y="213155"/>
                </a:lnTo>
                <a:lnTo>
                  <a:pt x="70675" y="213155"/>
                </a:lnTo>
                <a:lnTo>
                  <a:pt x="70675" y="255192"/>
                </a:lnTo>
                <a:lnTo>
                  <a:pt x="209670" y="255192"/>
                </a:lnTo>
                <a:cubicBezTo>
                  <a:pt x="221553" y="255192"/>
                  <a:pt x="231181" y="264807"/>
                  <a:pt x="231181" y="276671"/>
                </a:cubicBezTo>
                <a:cubicBezTo>
                  <a:pt x="231181" y="288638"/>
                  <a:pt x="221553" y="298253"/>
                  <a:pt x="209670" y="298253"/>
                </a:cubicBezTo>
                <a:lnTo>
                  <a:pt x="70675" y="298253"/>
                </a:lnTo>
                <a:lnTo>
                  <a:pt x="70675" y="340291"/>
                </a:lnTo>
                <a:lnTo>
                  <a:pt x="211207" y="340291"/>
                </a:lnTo>
                <a:cubicBezTo>
                  <a:pt x="208749" y="351235"/>
                  <a:pt x="207519" y="362588"/>
                  <a:pt x="207519" y="374146"/>
                </a:cubicBezTo>
                <a:cubicBezTo>
                  <a:pt x="207519" y="377214"/>
                  <a:pt x="207622" y="380283"/>
                  <a:pt x="207827" y="383249"/>
                </a:cubicBezTo>
                <a:lnTo>
                  <a:pt x="139917" y="383249"/>
                </a:lnTo>
                <a:cubicBezTo>
                  <a:pt x="126089" y="383249"/>
                  <a:pt x="114822" y="394500"/>
                  <a:pt x="114822" y="408308"/>
                </a:cubicBezTo>
                <a:lnTo>
                  <a:pt x="114822" y="485428"/>
                </a:lnTo>
                <a:cubicBezTo>
                  <a:pt x="114822" y="499134"/>
                  <a:pt x="126089" y="510385"/>
                  <a:pt x="139917" y="510385"/>
                </a:cubicBezTo>
                <a:lnTo>
                  <a:pt x="290180" y="510385"/>
                </a:lnTo>
                <a:cubicBezTo>
                  <a:pt x="311894" y="521738"/>
                  <a:pt x="336170" y="527670"/>
                  <a:pt x="361367" y="527670"/>
                </a:cubicBezTo>
                <a:cubicBezTo>
                  <a:pt x="379087" y="527670"/>
                  <a:pt x="396500" y="524704"/>
                  <a:pt x="413093" y="518772"/>
                </a:cubicBezTo>
                <a:lnTo>
                  <a:pt x="447817" y="553445"/>
                </a:lnTo>
                <a:lnTo>
                  <a:pt x="139917" y="553445"/>
                </a:lnTo>
                <a:cubicBezTo>
                  <a:pt x="102326" y="553445"/>
                  <a:pt x="71802" y="522863"/>
                  <a:pt x="71802" y="485428"/>
                </a:cubicBezTo>
                <a:lnTo>
                  <a:pt x="71802" y="408205"/>
                </a:lnTo>
                <a:cubicBezTo>
                  <a:pt x="71802" y="399409"/>
                  <a:pt x="73441" y="391022"/>
                  <a:pt x="76514" y="383249"/>
                </a:cubicBezTo>
                <a:lnTo>
                  <a:pt x="21510" y="383249"/>
                </a:lnTo>
                <a:cubicBezTo>
                  <a:pt x="9628" y="383249"/>
                  <a:pt x="0" y="373634"/>
                  <a:pt x="0" y="361770"/>
                </a:cubicBezTo>
                <a:cubicBezTo>
                  <a:pt x="0" y="349905"/>
                  <a:pt x="9628" y="340291"/>
                  <a:pt x="21510" y="340291"/>
                </a:cubicBezTo>
                <a:lnTo>
                  <a:pt x="27553" y="340291"/>
                </a:lnTo>
                <a:lnTo>
                  <a:pt x="27553" y="213155"/>
                </a:lnTo>
                <a:lnTo>
                  <a:pt x="21510" y="213155"/>
                </a:lnTo>
                <a:cubicBezTo>
                  <a:pt x="9628" y="213155"/>
                  <a:pt x="0" y="203540"/>
                  <a:pt x="0" y="191675"/>
                </a:cubicBezTo>
                <a:cubicBezTo>
                  <a:pt x="0" y="179708"/>
                  <a:pt x="9628" y="170094"/>
                  <a:pt x="21510" y="170094"/>
                </a:cubicBezTo>
                <a:lnTo>
                  <a:pt x="76514" y="170094"/>
                </a:lnTo>
                <a:cubicBezTo>
                  <a:pt x="73441" y="162423"/>
                  <a:pt x="71802" y="153934"/>
                  <a:pt x="71802" y="145137"/>
                </a:cubicBezTo>
                <a:lnTo>
                  <a:pt x="71802" y="68017"/>
                </a:lnTo>
                <a:cubicBezTo>
                  <a:pt x="71802" y="30480"/>
                  <a:pt x="102326" y="0"/>
                  <a:pt x="1399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382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8204573-62F4-42DF-B957-19FC5E5D5A0C}"/>
              </a:ext>
            </a:extLst>
          </p:cNvPr>
          <p:cNvSpPr/>
          <p:nvPr/>
        </p:nvSpPr>
        <p:spPr>
          <a:xfrm>
            <a:off x="5309787" y="853098"/>
            <a:ext cx="1572426" cy="1572426"/>
          </a:xfrm>
          <a:prstGeom prst="ellipse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上级部门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73FB4BA-25BC-4F20-938B-BBA8CCDECF21}"/>
              </a:ext>
            </a:extLst>
          </p:cNvPr>
          <p:cNvSpPr/>
          <p:nvPr/>
        </p:nvSpPr>
        <p:spPr>
          <a:xfrm>
            <a:off x="256667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038EE67-F698-412F-BD0C-A140F17B8E94}"/>
              </a:ext>
            </a:extLst>
          </p:cNvPr>
          <p:cNvSpPr/>
          <p:nvPr/>
        </p:nvSpPr>
        <p:spPr>
          <a:xfrm>
            <a:off x="857377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F54CF0B-7DFE-4A65-ACB6-D1847D4D82C3}"/>
              </a:ext>
            </a:extLst>
          </p:cNvPr>
          <p:cNvSpPr/>
          <p:nvPr/>
        </p:nvSpPr>
        <p:spPr>
          <a:xfrm>
            <a:off x="555752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2C3D40A-89F4-4D25-9F11-E5BC730C35D7}"/>
              </a:ext>
            </a:extLst>
          </p:cNvPr>
          <p:cNvSpPr/>
          <p:nvPr/>
        </p:nvSpPr>
        <p:spPr>
          <a:xfrm>
            <a:off x="1914715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118E9583-18A6-4927-8EED-CF46B4F65989}"/>
              </a:ext>
            </a:extLst>
          </p:cNvPr>
          <p:cNvSpPr/>
          <p:nvPr/>
        </p:nvSpPr>
        <p:spPr>
          <a:xfrm>
            <a:off x="2916767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13394B6-C3D8-4E0A-A4EF-689C5A33B0F7}"/>
              </a:ext>
            </a:extLst>
          </p:cNvPr>
          <p:cNvSpPr/>
          <p:nvPr/>
        </p:nvSpPr>
        <p:spPr>
          <a:xfrm>
            <a:off x="3918819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A545467-0D8A-4308-AF0D-E047DAB60685}"/>
              </a:ext>
            </a:extLst>
          </p:cNvPr>
          <p:cNvSpPr/>
          <p:nvPr/>
        </p:nvSpPr>
        <p:spPr>
          <a:xfrm>
            <a:off x="4920871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5B1E3B3F-460C-47AC-844D-6BF858EE417E}"/>
              </a:ext>
            </a:extLst>
          </p:cNvPr>
          <p:cNvSpPr/>
          <p:nvPr/>
        </p:nvSpPr>
        <p:spPr>
          <a:xfrm>
            <a:off x="5922923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5D946BFC-9972-472E-836E-A3BA7F4393F9}"/>
              </a:ext>
            </a:extLst>
          </p:cNvPr>
          <p:cNvSpPr/>
          <p:nvPr/>
        </p:nvSpPr>
        <p:spPr>
          <a:xfrm>
            <a:off x="6924975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C4F7385-AC68-46C1-B6C7-FD1B8A4CBF83}"/>
              </a:ext>
            </a:extLst>
          </p:cNvPr>
          <p:cNvSpPr/>
          <p:nvPr/>
        </p:nvSpPr>
        <p:spPr>
          <a:xfrm>
            <a:off x="7927027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8F91FD64-B27E-4D0C-A148-FA004FFC42CB}"/>
              </a:ext>
            </a:extLst>
          </p:cNvPr>
          <p:cNvSpPr/>
          <p:nvPr/>
        </p:nvSpPr>
        <p:spPr>
          <a:xfrm>
            <a:off x="8929079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0B79182-E9C5-4D30-9DB7-2D850D101356}"/>
              </a:ext>
            </a:extLst>
          </p:cNvPr>
          <p:cNvSpPr/>
          <p:nvPr/>
        </p:nvSpPr>
        <p:spPr>
          <a:xfrm>
            <a:off x="9931130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63E298A-C1C0-4B85-84CE-97534CBF2446}"/>
              </a:ext>
            </a:extLst>
          </p:cNvPr>
          <p:cNvSpPr txBox="1"/>
          <p:nvPr/>
        </p:nvSpPr>
        <p:spPr>
          <a:xfrm>
            <a:off x="1913525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F000DA1-F263-4163-B56E-AECD6970AAC2}"/>
              </a:ext>
            </a:extLst>
          </p:cNvPr>
          <p:cNvSpPr txBox="1"/>
          <p:nvPr/>
        </p:nvSpPr>
        <p:spPr>
          <a:xfrm>
            <a:off x="2902921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FE12F92-841B-4074-93FB-91877B26FD29}"/>
              </a:ext>
            </a:extLst>
          </p:cNvPr>
          <p:cNvSpPr txBox="1"/>
          <p:nvPr/>
        </p:nvSpPr>
        <p:spPr>
          <a:xfrm>
            <a:off x="3904972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8F5B01C-7978-4660-B8C9-FEA2CDB42A49}"/>
              </a:ext>
            </a:extLst>
          </p:cNvPr>
          <p:cNvSpPr txBox="1"/>
          <p:nvPr/>
        </p:nvSpPr>
        <p:spPr>
          <a:xfrm>
            <a:off x="4912782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2673291-605E-4324-BF3C-BF682DD07352}"/>
              </a:ext>
            </a:extLst>
          </p:cNvPr>
          <p:cNvSpPr txBox="1"/>
          <p:nvPr/>
        </p:nvSpPr>
        <p:spPr>
          <a:xfrm>
            <a:off x="5903909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5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CADE0CE-472F-4156-A2DF-304EFA9442D0}"/>
              </a:ext>
            </a:extLst>
          </p:cNvPr>
          <p:cNvSpPr txBox="1"/>
          <p:nvPr/>
        </p:nvSpPr>
        <p:spPr>
          <a:xfrm>
            <a:off x="6905606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6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39D86BF-9D7E-487B-8B21-02E1F1AA3539}"/>
              </a:ext>
            </a:extLst>
          </p:cNvPr>
          <p:cNvSpPr txBox="1"/>
          <p:nvPr/>
        </p:nvSpPr>
        <p:spPr>
          <a:xfrm>
            <a:off x="7917521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7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88C4AD0-B3F7-4AEE-A4E9-53D4B19B291C}"/>
              </a:ext>
            </a:extLst>
          </p:cNvPr>
          <p:cNvSpPr txBox="1"/>
          <p:nvPr/>
        </p:nvSpPr>
        <p:spPr>
          <a:xfrm>
            <a:off x="8918637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8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28B1263-4686-4B38-BB71-7AE9126F2DBA}"/>
              </a:ext>
            </a:extLst>
          </p:cNvPr>
          <p:cNvSpPr txBox="1"/>
          <p:nvPr/>
        </p:nvSpPr>
        <p:spPr>
          <a:xfrm>
            <a:off x="9910247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9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12E5E1B-7CF0-4F0B-9154-919C075A98C7}"/>
              </a:ext>
            </a:extLst>
          </p:cNvPr>
          <p:cNvSpPr txBox="1"/>
          <p:nvPr/>
        </p:nvSpPr>
        <p:spPr>
          <a:xfrm>
            <a:off x="1419891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AEE04ED-F9A8-4152-B71C-BF60487F818A}"/>
              </a:ext>
            </a:extLst>
          </p:cNvPr>
          <p:cNvSpPr txBox="1"/>
          <p:nvPr/>
        </p:nvSpPr>
        <p:spPr>
          <a:xfrm>
            <a:off x="2435471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2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F98FA4E8-5E25-4962-B1D8-1BBC59FEF63E}"/>
              </a:ext>
            </a:extLst>
          </p:cNvPr>
          <p:cNvSpPr txBox="1"/>
          <p:nvPr/>
        </p:nvSpPr>
        <p:spPr>
          <a:xfrm>
            <a:off x="3411338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311CD7A-31FA-47D0-96F2-3C6D62C02704}"/>
              </a:ext>
            </a:extLst>
          </p:cNvPr>
          <p:cNvSpPr txBox="1"/>
          <p:nvPr/>
        </p:nvSpPr>
        <p:spPr>
          <a:xfrm>
            <a:off x="4427237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4AAFF0C-D94F-43B2-A478-1E418716B3B7}"/>
              </a:ext>
            </a:extLst>
          </p:cNvPr>
          <p:cNvSpPr txBox="1"/>
          <p:nvPr/>
        </p:nvSpPr>
        <p:spPr>
          <a:xfrm>
            <a:off x="5410275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FA52ACA-2F37-4168-A3F6-67D366599DD0}"/>
              </a:ext>
            </a:extLst>
          </p:cNvPr>
          <p:cNvSpPr txBox="1"/>
          <p:nvPr/>
        </p:nvSpPr>
        <p:spPr>
          <a:xfrm>
            <a:off x="6411972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6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FC26AA5-371F-4D54-8B4E-62BD517335FC}"/>
              </a:ext>
            </a:extLst>
          </p:cNvPr>
          <p:cNvSpPr txBox="1"/>
          <p:nvPr/>
        </p:nvSpPr>
        <p:spPr>
          <a:xfrm>
            <a:off x="7433393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7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BECCFB1-FF56-4D4D-8C0E-7BED2D5ABA26}"/>
              </a:ext>
            </a:extLst>
          </p:cNvPr>
          <p:cNvSpPr txBox="1"/>
          <p:nvPr/>
        </p:nvSpPr>
        <p:spPr>
          <a:xfrm>
            <a:off x="8435090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2BE5F2C-DD4B-4F7B-A3BE-9A6A1507D256}"/>
              </a:ext>
            </a:extLst>
          </p:cNvPr>
          <p:cNvSpPr txBox="1"/>
          <p:nvPr/>
        </p:nvSpPr>
        <p:spPr>
          <a:xfrm>
            <a:off x="9437496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13945CF-3007-4100-BF5B-1AB26E4244C9}"/>
              </a:ext>
            </a:extLst>
          </p:cNvPr>
          <p:cNvSpPr/>
          <p:nvPr/>
        </p:nvSpPr>
        <p:spPr>
          <a:xfrm>
            <a:off x="5044657" y="407820"/>
            <a:ext cx="2102686" cy="2102686"/>
          </a:xfrm>
          <a:prstGeom prst="ellipse">
            <a:avLst/>
          </a:prstGeom>
          <a:noFill/>
          <a:ln w="3810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accent1">
                    <a:lumMod val="91000"/>
                    <a:lumOff val="9000"/>
                  </a:schemeClr>
                </a:gs>
                <a:gs pos="83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lumMod val="81000"/>
                    <a:lumOff val="19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4465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546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Two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11DFBD8-2373-40E8-B88F-3BB9386DFEA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4A7917A-0C9F-4A06-9AD6-25DB83CAD2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37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我为母校送模板">
      <a:dk1>
        <a:srgbClr val="2A458C"/>
      </a:dk1>
      <a:lt1>
        <a:srgbClr val="FFFFFF"/>
      </a:lt1>
      <a:dk2>
        <a:srgbClr val="2A458C"/>
      </a:dk2>
      <a:lt2>
        <a:srgbClr val="FFFFFF"/>
      </a:lt2>
      <a:accent1>
        <a:srgbClr val="2A458C"/>
      </a:accent1>
      <a:accent2>
        <a:srgbClr val="ED5A6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我为母校送模板">
      <a:majorFont>
        <a:latin typeface="思源宋体 CN Heavy"/>
        <a:ea typeface="思源宋体 CN Heavy"/>
        <a:cs typeface=""/>
      </a:majorFont>
      <a:minorFont>
        <a:latin typeface="思源宋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5168</Words>
  <Application>Microsoft Office PowerPoint</Application>
  <PresentationFormat>宽屏</PresentationFormat>
  <Paragraphs>370</Paragraphs>
  <Slides>48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48</vt:i4>
      </vt:variant>
    </vt:vector>
  </HeadingPairs>
  <TitlesOfParts>
    <vt:vector size="64" baseType="lpstr">
      <vt:lpstr>Century Gothic</vt:lpstr>
      <vt:lpstr>等线</vt:lpstr>
      <vt:lpstr>思源黑体 CN Light</vt:lpstr>
      <vt:lpstr>思源黑体 CN Medium</vt:lpstr>
      <vt:lpstr>思源宋体 CN Heavy</vt:lpstr>
      <vt:lpstr>思源宋体 CN Light</vt:lpstr>
      <vt:lpstr>宋体</vt:lpstr>
      <vt:lpstr>微软雅黑</vt:lpstr>
      <vt:lpstr>字心坊江南体</vt:lpstr>
      <vt:lpstr>Arial</vt:lpstr>
      <vt:lpstr>Calibri</vt:lpstr>
      <vt:lpstr>Segoe UI</vt:lpstr>
      <vt:lpstr>Segoe UI Light</vt:lpstr>
      <vt:lpstr>Office 主题​​</vt:lpstr>
      <vt:lpstr>1_OfficePLUS</vt:lpstr>
      <vt:lpstr>2_OfficePLUS</vt:lpstr>
      <vt:lpstr>东北大学印象东大模板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琦 陈</dc:creator>
  <cp:lastModifiedBy>阳光 男孩</cp:lastModifiedBy>
  <cp:revision>101</cp:revision>
  <dcterms:created xsi:type="dcterms:W3CDTF">2018-12-27T07:14:15Z</dcterms:created>
  <dcterms:modified xsi:type="dcterms:W3CDTF">2019-05-18T09:21:58Z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2019-04-11T14:38:30.9047075Z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18946376-6830-4178-a51d-b682212a37f9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