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312" r:id="rId2"/>
    <p:sldId id="321" r:id="rId3"/>
    <p:sldId id="319" r:id="rId4"/>
    <p:sldId id="265" r:id="rId5"/>
    <p:sldId id="268" r:id="rId6"/>
    <p:sldId id="266" r:id="rId7"/>
    <p:sldId id="267" r:id="rId8"/>
    <p:sldId id="348" r:id="rId9"/>
    <p:sldId id="269" r:id="rId10"/>
    <p:sldId id="270" r:id="rId11"/>
    <p:sldId id="271" r:id="rId12"/>
    <p:sldId id="272" r:id="rId13"/>
    <p:sldId id="349" r:id="rId14"/>
    <p:sldId id="273" r:id="rId15"/>
    <p:sldId id="274" r:id="rId16"/>
    <p:sldId id="276" r:id="rId17"/>
    <p:sldId id="275" r:id="rId18"/>
    <p:sldId id="350" r:id="rId19"/>
    <p:sldId id="277" r:id="rId20"/>
    <p:sldId id="279" r:id="rId21"/>
    <p:sldId id="281" r:id="rId22"/>
    <p:sldId id="280" r:id="rId23"/>
    <p:sldId id="278" r:id="rId24"/>
    <p:sldId id="351" r:id="rId25"/>
    <p:sldId id="352" r:id="rId26"/>
    <p:sldId id="353"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6D79"/>
    <a:srgbClr val="1D4A3B"/>
    <a:srgbClr val="404040"/>
    <a:srgbClr val="1C2D3B"/>
    <a:srgbClr val="FFFFFF"/>
    <a:srgbClr val="345692"/>
    <a:srgbClr val="17C0D4"/>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94660"/>
  </p:normalViewPr>
  <p:slideViewPr>
    <p:cSldViewPr snapToGrid="0">
      <p:cViewPr varScale="1">
        <p:scale>
          <a:sx n="111" d="100"/>
          <a:sy n="111" d="100"/>
        </p:scale>
        <p:origin x="114"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B05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F0F-4A0F-B28E-E1CE86C77208}"/>
            </c:ext>
          </c:extLst>
        </c:ser>
        <c:ser>
          <c:idx val="1"/>
          <c:order val="1"/>
          <c:tx>
            <c:strRef>
              <c:f>Sheet1!$C$1</c:f>
              <c:strCache>
                <c:ptCount val="1"/>
                <c:pt idx="0">
                  <c:v>系列 2</c:v>
                </c:pt>
              </c:strCache>
            </c:strRef>
          </c:tx>
          <c:spPr>
            <a:solidFill>
              <a:srgbClr val="1C2D3B"/>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F0F-4A0F-B28E-E1CE86C77208}"/>
            </c:ext>
          </c:extLst>
        </c:ser>
        <c:ser>
          <c:idx val="2"/>
          <c:order val="2"/>
          <c:tx>
            <c:strRef>
              <c:f>Sheet1!$D$1</c:f>
              <c:strCache>
                <c:ptCount val="1"/>
                <c:pt idx="0">
                  <c:v>系列 3</c:v>
                </c:pt>
              </c:strCache>
            </c:strRef>
          </c:tx>
          <c:spPr>
            <a:solidFill>
              <a:schemeClr val="accent3">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F0F-4A0F-B28E-E1CE86C77208}"/>
            </c:ext>
          </c:extLst>
        </c:ser>
        <c:dLbls>
          <c:showLegendKey val="0"/>
          <c:showVal val="0"/>
          <c:showCatName val="0"/>
          <c:showSerName val="0"/>
          <c:showPercent val="0"/>
          <c:showBubbleSize val="0"/>
        </c:dLbls>
        <c:gapWidth val="219"/>
        <c:overlap val="-27"/>
        <c:axId val="-82676496"/>
        <c:axId val="-82678672"/>
      </c:barChart>
      <c:catAx>
        <c:axId val="-82676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crossAx val="-82678672"/>
        <c:crosses val="autoZero"/>
        <c:auto val="1"/>
        <c:lblAlgn val="ctr"/>
        <c:lblOffset val="100"/>
        <c:noMultiLvlLbl val="0"/>
      </c:catAx>
      <c:valAx>
        <c:axId val="-82678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crossAx val="-8267649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legendEntry>
      <c:legendEntry>
        <c:idx val="1"/>
        <c:txPr>
          <a:bodyPr rot="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legendEntry>
      <c:legendEntry>
        <c:idx val="2"/>
        <c:txPr>
          <a:bodyPr rot="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95000"/>
                  <a:lumOff val="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tx1">
              <a:lumMod val="95000"/>
              <a:lumOff val="5000"/>
            </a:schemeClr>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2019/5/20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48769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407501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088282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29161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529426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4220109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552170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63557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553503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798745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249597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104063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016881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956895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516392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7480096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039354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092378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853125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999577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483897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755490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272865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711934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98991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2951" b="2951"/>
          <a:stretch>
            <a:fillRect/>
          </a:stretch>
        </p:blipFill>
        <p:spPr>
          <a:xfrm>
            <a:off x="0" y="-1"/>
            <a:ext cx="12192000" cy="6858001"/>
          </a:xfrm>
          <a:prstGeom prst="rect">
            <a:avLst/>
          </a:prstGeom>
        </p:spPr>
      </p:pic>
      <p:sp>
        <p:nvSpPr>
          <p:cNvPr id="13" name="矩形 12">
            <a:extLst>
              <a:ext uri="{FF2B5EF4-FFF2-40B4-BE49-F238E27FC236}">
                <a16:creationId xmlns:a16="http://schemas.microsoft.com/office/drawing/2014/main" xmlns="" id="{C961F309-9E1B-4F82-A329-E64F1F328F9A}"/>
              </a:ext>
            </a:extLst>
          </p:cNvPr>
          <p:cNvSpPr/>
          <p:nvPr userDrawn="1"/>
        </p:nvSpPr>
        <p:spPr>
          <a:xfrm>
            <a:off x="0" y="-4742"/>
            <a:ext cx="12192000" cy="6858001"/>
          </a:xfrm>
          <a:prstGeom prst="rect">
            <a:avLst/>
          </a:prstGeom>
          <a:solidFill>
            <a:srgbClr val="00B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41300" y="242713"/>
            <a:ext cx="11709400" cy="637257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18"/>
          <p:cNvGrpSpPr/>
          <p:nvPr userDrawn="1"/>
        </p:nvGrpSpPr>
        <p:grpSpPr>
          <a:xfrm>
            <a:off x="666645" y="490167"/>
            <a:ext cx="4136069" cy="701301"/>
            <a:chOff x="1258316" y="480642"/>
            <a:chExt cx="4136069" cy="701301"/>
          </a:xfrm>
        </p:grpSpPr>
        <p:sp>
          <p:nvSpPr>
            <p:cNvPr id="11" name="文本框 10"/>
            <p:cNvSpPr txBox="1"/>
            <p:nvPr/>
          </p:nvSpPr>
          <p:spPr>
            <a:xfrm>
              <a:off x="1258316" y="480642"/>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mj-ea"/>
                  <a:ea typeface="+mj-ea"/>
                </a:rPr>
                <a:t>年度工作概述</a:t>
              </a:r>
            </a:p>
          </p:txBody>
        </p:sp>
        <p:sp>
          <p:nvSpPr>
            <p:cNvPr id="12" name="文本框 11"/>
            <p:cNvSpPr txBox="1"/>
            <p:nvPr/>
          </p:nvSpPr>
          <p:spPr>
            <a:xfrm>
              <a:off x="1258316" y="951111"/>
              <a:ext cx="4136069" cy="230832"/>
            </a:xfrm>
            <a:prstGeom prst="rect">
              <a:avLst/>
            </a:prstGeom>
            <a:noFill/>
          </p:spPr>
          <p:txBody>
            <a:bodyPr wrap="none" rtlCol="0">
              <a:spAutoFit/>
              <a:scene3d>
                <a:camera prst="orthographicFront"/>
                <a:lightRig rig="threePt" dir="t"/>
              </a:scene3d>
              <a:sp3d contourW="12700"/>
            </a:bodyPr>
            <a:lstStyle/>
            <a:p>
              <a:r>
                <a:rPr lang="en-US" altLang="zh-CN" sz="900" dirty="0">
                  <a:solidFill>
                    <a:schemeClr val="tx1">
                      <a:lumMod val="85000"/>
                      <a:lumOff val="15000"/>
                    </a:schemeClr>
                  </a:solidFill>
                  <a:latin typeface="Century Gothic" panose="020B0502020202020204" pitchFamily="34" charset="0"/>
                  <a:ea typeface="+mj-ea"/>
                </a:rPr>
                <a:t>print the presentation and make it into a film to be used in a wider field</a:t>
              </a:r>
              <a:endParaRPr lang="zh-CN" altLang="en-US" sz="900" dirty="0">
                <a:solidFill>
                  <a:schemeClr val="tx1">
                    <a:lumMod val="85000"/>
                    <a:lumOff val="15000"/>
                  </a:schemeClr>
                </a:solidFill>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2951" b="2951"/>
          <a:stretch>
            <a:fillRect/>
          </a:stretch>
        </p:blipFill>
        <p:spPr>
          <a:xfrm>
            <a:off x="0" y="-1"/>
            <a:ext cx="12192000" cy="6858001"/>
          </a:xfrm>
          <a:prstGeom prst="rect">
            <a:avLst/>
          </a:prstGeom>
        </p:spPr>
      </p:pic>
      <p:sp>
        <p:nvSpPr>
          <p:cNvPr id="12" name="矩形 11">
            <a:extLst>
              <a:ext uri="{FF2B5EF4-FFF2-40B4-BE49-F238E27FC236}">
                <a16:creationId xmlns:a16="http://schemas.microsoft.com/office/drawing/2014/main" xmlns="" id="{67BF84F4-66D2-428E-BC62-94FC6F7F773F}"/>
              </a:ext>
            </a:extLst>
          </p:cNvPr>
          <p:cNvSpPr/>
          <p:nvPr userDrawn="1"/>
        </p:nvSpPr>
        <p:spPr>
          <a:xfrm>
            <a:off x="0" y="-4742"/>
            <a:ext cx="12192000" cy="6858001"/>
          </a:xfrm>
          <a:prstGeom prst="rect">
            <a:avLst/>
          </a:prstGeom>
          <a:solidFill>
            <a:srgbClr val="00B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41300" y="242713"/>
            <a:ext cx="11709400" cy="637257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userDrawn="1"/>
        </p:nvGrpSpPr>
        <p:grpSpPr>
          <a:xfrm>
            <a:off x="666645" y="490167"/>
            <a:ext cx="4136069" cy="701301"/>
            <a:chOff x="1258316" y="480642"/>
            <a:chExt cx="4136069" cy="701301"/>
          </a:xfrm>
        </p:grpSpPr>
        <p:sp>
          <p:nvSpPr>
            <p:cNvPr id="20" name="文本框 19"/>
            <p:cNvSpPr txBox="1"/>
            <p:nvPr/>
          </p:nvSpPr>
          <p:spPr>
            <a:xfrm>
              <a:off x="1258316" y="480642"/>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mj-ea"/>
                  <a:ea typeface="+mj-ea"/>
                </a:rPr>
                <a:t>工作完成情况</a:t>
              </a:r>
            </a:p>
          </p:txBody>
        </p:sp>
        <p:sp>
          <p:nvSpPr>
            <p:cNvPr id="21" name="文本框 20"/>
            <p:cNvSpPr txBox="1"/>
            <p:nvPr/>
          </p:nvSpPr>
          <p:spPr>
            <a:xfrm>
              <a:off x="1258316" y="951111"/>
              <a:ext cx="4136069" cy="230832"/>
            </a:xfrm>
            <a:prstGeom prst="rect">
              <a:avLst/>
            </a:prstGeom>
            <a:noFill/>
          </p:spPr>
          <p:txBody>
            <a:bodyPr wrap="none" rtlCol="0">
              <a:spAutoFit/>
              <a:scene3d>
                <a:camera prst="orthographicFront"/>
                <a:lightRig rig="threePt" dir="t"/>
              </a:scene3d>
              <a:sp3d contourW="12700"/>
            </a:bodyPr>
            <a:lstStyle/>
            <a:p>
              <a:r>
                <a:rPr lang="en-US" altLang="zh-CN" sz="900" dirty="0">
                  <a:solidFill>
                    <a:schemeClr val="tx1">
                      <a:lumMod val="85000"/>
                      <a:lumOff val="15000"/>
                    </a:schemeClr>
                  </a:solidFill>
                  <a:latin typeface="Century Gothic" panose="020B0502020202020204" pitchFamily="34" charset="0"/>
                  <a:ea typeface="+mj-ea"/>
                </a:rPr>
                <a:t>print the presentation and make it into a film to be used in a wider field</a:t>
              </a:r>
              <a:endParaRPr lang="zh-CN" altLang="en-US" sz="900" dirty="0">
                <a:solidFill>
                  <a:schemeClr val="tx1">
                    <a:lumMod val="85000"/>
                    <a:lumOff val="15000"/>
                  </a:schemeClr>
                </a:solidFill>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2951" b="2951"/>
          <a:stretch>
            <a:fillRect/>
          </a:stretch>
        </p:blipFill>
        <p:spPr>
          <a:xfrm>
            <a:off x="0" y="-1"/>
            <a:ext cx="12192000" cy="6858001"/>
          </a:xfrm>
          <a:prstGeom prst="rect">
            <a:avLst/>
          </a:prstGeom>
        </p:spPr>
      </p:pic>
      <p:sp>
        <p:nvSpPr>
          <p:cNvPr id="13" name="矩形 12">
            <a:extLst>
              <a:ext uri="{FF2B5EF4-FFF2-40B4-BE49-F238E27FC236}">
                <a16:creationId xmlns:a16="http://schemas.microsoft.com/office/drawing/2014/main" xmlns="" id="{C65A879C-82B7-4F44-8875-E2B92C2A1567}"/>
              </a:ext>
            </a:extLst>
          </p:cNvPr>
          <p:cNvSpPr/>
          <p:nvPr userDrawn="1"/>
        </p:nvSpPr>
        <p:spPr>
          <a:xfrm>
            <a:off x="0" y="-4742"/>
            <a:ext cx="12192000" cy="6858001"/>
          </a:xfrm>
          <a:prstGeom prst="rect">
            <a:avLst/>
          </a:prstGeom>
          <a:solidFill>
            <a:srgbClr val="00B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41300" y="242713"/>
            <a:ext cx="11709400" cy="637257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18"/>
          <p:cNvGrpSpPr/>
          <p:nvPr userDrawn="1"/>
        </p:nvGrpSpPr>
        <p:grpSpPr>
          <a:xfrm>
            <a:off x="666645" y="490167"/>
            <a:ext cx="4136069" cy="701301"/>
            <a:chOff x="1258316" y="480642"/>
            <a:chExt cx="4136069" cy="701301"/>
          </a:xfrm>
        </p:grpSpPr>
        <p:sp>
          <p:nvSpPr>
            <p:cNvPr id="11" name="文本框 10"/>
            <p:cNvSpPr txBox="1"/>
            <p:nvPr/>
          </p:nvSpPr>
          <p:spPr>
            <a:xfrm>
              <a:off x="1258316" y="480642"/>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mj-ea"/>
                  <a:ea typeface="+mj-ea"/>
                </a:rPr>
                <a:t>工作不足之处</a:t>
              </a:r>
            </a:p>
          </p:txBody>
        </p:sp>
        <p:sp>
          <p:nvSpPr>
            <p:cNvPr id="12" name="文本框 11"/>
            <p:cNvSpPr txBox="1"/>
            <p:nvPr/>
          </p:nvSpPr>
          <p:spPr>
            <a:xfrm>
              <a:off x="1258316" y="951111"/>
              <a:ext cx="4136069" cy="230832"/>
            </a:xfrm>
            <a:prstGeom prst="rect">
              <a:avLst/>
            </a:prstGeom>
            <a:noFill/>
          </p:spPr>
          <p:txBody>
            <a:bodyPr wrap="none" rtlCol="0">
              <a:spAutoFit/>
              <a:scene3d>
                <a:camera prst="orthographicFront"/>
                <a:lightRig rig="threePt" dir="t"/>
              </a:scene3d>
              <a:sp3d contourW="12700"/>
            </a:bodyPr>
            <a:lstStyle/>
            <a:p>
              <a:r>
                <a:rPr lang="en-US" altLang="zh-CN" sz="900" dirty="0">
                  <a:solidFill>
                    <a:schemeClr val="tx1">
                      <a:lumMod val="85000"/>
                      <a:lumOff val="15000"/>
                    </a:schemeClr>
                  </a:solidFill>
                  <a:latin typeface="Century Gothic" panose="020B0502020202020204" pitchFamily="34" charset="0"/>
                  <a:ea typeface="+mj-ea"/>
                </a:rPr>
                <a:t>print the presentation and make it into a film to be used in a wider field</a:t>
              </a:r>
              <a:endParaRPr lang="zh-CN" altLang="en-US" sz="900" dirty="0">
                <a:solidFill>
                  <a:schemeClr val="tx1">
                    <a:lumMod val="85000"/>
                    <a:lumOff val="15000"/>
                  </a:schemeClr>
                </a:solidFill>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5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2951" b="2951"/>
          <a:stretch>
            <a:fillRect/>
          </a:stretch>
        </p:blipFill>
        <p:spPr>
          <a:xfrm>
            <a:off x="0" y="-1"/>
            <a:ext cx="12192000" cy="6858001"/>
          </a:xfrm>
          <a:prstGeom prst="rect">
            <a:avLst/>
          </a:prstGeom>
        </p:spPr>
      </p:pic>
      <p:sp>
        <p:nvSpPr>
          <p:cNvPr id="13" name="矩形 12">
            <a:extLst>
              <a:ext uri="{FF2B5EF4-FFF2-40B4-BE49-F238E27FC236}">
                <a16:creationId xmlns:a16="http://schemas.microsoft.com/office/drawing/2014/main" xmlns="" id="{2412EFF5-BDE3-4B92-8509-DDF9894F4E51}"/>
              </a:ext>
            </a:extLst>
          </p:cNvPr>
          <p:cNvSpPr/>
          <p:nvPr userDrawn="1"/>
        </p:nvSpPr>
        <p:spPr>
          <a:xfrm>
            <a:off x="0" y="-4742"/>
            <a:ext cx="12192000" cy="6858001"/>
          </a:xfrm>
          <a:prstGeom prst="rect">
            <a:avLst/>
          </a:prstGeom>
          <a:solidFill>
            <a:srgbClr val="00B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41300" y="242713"/>
            <a:ext cx="11709400" cy="637257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18"/>
          <p:cNvGrpSpPr/>
          <p:nvPr userDrawn="1"/>
        </p:nvGrpSpPr>
        <p:grpSpPr>
          <a:xfrm>
            <a:off x="666645" y="490167"/>
            <a:ext cx="4136069" cy="701301"/>
            <a:chOff x="1258316" y="480642"/>
            <a:chExt cx="4136069" cy="701301"/>
          </a:xfrm>
        </p:grpSpPr>
        <p:sp>
          <p:nvSpPr>
            <p:cNvPr id="11" name="文本框 10"/>
            <p:cNvSpPr txBox="1"/>
            <p:nvPr/>
          </p:nvSpPr>
          <p:spPr>
            <a:xfrm>
              <a:off x="1258316" y="480642"/>
              <a:ext cx="2428870"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mj-ea"/>
                  <a:ea typeface="+mj-ea"/>
                </a:rPr>
                <a:t>明年工作计划</a:t>
              </a:r>
            </a:p>
          </p:txBody>
        </p:sp>
        <p:sp>
          <p:nvSpPr>
            <p:cNvPr id="12" name="文本框 11"/>
            <p:cNvSpPr txBox="1"/>
            <p:nvPr/>
          </p:nvSpPr>
          <p:spPr>
            <a:xfrm>
              <a:off x="1258316" y="951111"/>
              <a:ext cx="4136069" cy="230832"/>
            </a:xfrm>
            <a:prstGeom prst="rect">
              <a:avLst/>
            </a:prstGeom>
            <a:noFill/>
          </p:spPr>
          <p:txBody>
            <a:bodyPr wrap="none" rtlCol="0">
              <a:spAutoFit/>
              <a:scene3d>
                <a:camera prst="orthographicFront"/>
                <a:lightRig rig="threePt" dir="t"/>
              </a:scene3d>
              <a:sp3d contourW="12700"/>
            </a:bodyPr>
            <a:lstStyle/>
            <a:p>
              <a:r>
                <a:rPr lang="en-US" altLang="zh-CN" sz="900" dirty="0">
                  <a:solidFill>
                    <a:schemeClr val="tx1">
                      <a:lumMod val="85000"/>
                      <a:lumOff val="15000"/>
                    </a:schemeClr>
                  </a:solidFill>
                  <a:latin typeface="Century Gothic" panose="020B0502020202020204" pitchFamily="34" charset="0"/>
                  <a:ea typeface="+mj-ea"/>
                </a:rPr>
                <a:t>print the presentation and make it into a film to be used in a wider field</a:t>
              </a:r>
              <a:endParaRPr lang="zh-CN" altLang="en-US" sz="900" dirty="0">
                <a:solidFill>
                  <a:schemeClr val="tx1">
                    <a:lumMod val="85000"/>
                    <a:lumOff val="15000"/>
                  </a:schemeClr>
                </a:solidFill>
                <a:latin typeface="Century Gothic" panose="020B0502020202020204" pitchFamily="34" charset="0"/>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2951" b="2951"/>
          <a:stretch>
            <a:fillRect/>
          </a:stretch>
        </p:blipFill>
        <p:spPr>
          <a:xfrm>
            <a:off x="0" y="-1"/>
            <a:ext cx="12192000" cy="6858001"/>
          </a:xfrm>
          <a:prstGeom prst="rect">
            <a:avLst/>
          </a:prstGeom>
        </p:spPr>
      </p:pic>
      <p:sp>
        <p:nvSpPr>
          <p:cNvPr id="5" name="矩形 4">
            <a:extLst>
              <a:ext uri="{FF2B5EF4-FFF2-40B4-BE49-F238E27FC236}">
                <a16:creationId xmlns:a16="http://schemas.microsoft.com/office/drawing/2014/main" xmlns="" id="{93048001-B0D0-44EF-A563-F7D834356302}"/>
              </a:ext>
            </a:extLst>
          </p:cNvPr>
          <p:cNvSpPr/>
          <p:nvPr userDrawn="1"/>
        </p:nvSpPr>
        <p:spPr>
          <a:xfrm>
            <a:off x="0" y="-4742"/>
            <a:ext cx="12192000" cy="6858001"/>
          </a:xfrm>
          <a:prstGeom prst="rect">
            <a:avLst/>
          </a:prstGeom>
          <a:solidFill>
            <a:srgbClr val="00B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41300" y="242713"/>
            <a:ext cx="11709400" cy="6372575"/>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p:spPr>
        <p:txBody>
          <a:bodyPr/>
          <a:lstStyle/>
          <a:p>
            <a:fld id="{530820CF-B880-4189-942D-D702A7CBA730}" type="datetimeFigureOut">
              <a:rPr lang="zh-CN" altLang="en-US" smtClean="0"/>
              <a:t>2019/5/20</a:t>
            </a:fld>
            <a:endParaRPr lang="zh-CN" altLang="en-US"/>
          </a:p>
        </p:txBody>
      </p:sp>
      <p:sp>
        <p:nvSpPr>
          <p:cNvPr id="3" name="页脚占位符 2"/>
          <p:cNvSpPr>
            <a:spLocks noGrp="1"/>
          </p:cNvSpPr>
          <p:nvPr>
            <p:ph type="ftr" sz="quarter" idx="11"/>
          </p:nvPr>
        </p:nvSpPr>
        <p:spPr>
          <a:xfrm>
            <a:off x="4165600" y="6356351"/>
            <a:ext cx="3860800" cy="365125"/>
          </a:xfr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A20BF64-10AD-4914-A9E8-0D0A6A88947E}"/>
              </a:ext>
            </a:extLst>
          </p:cNvPr>
          <p:cNvPicPr>
            <a:picLocks noChangeAspect="1"/>
          </p:cNvPicPr>
          <p:nvPr/>
        </p:nvPicPr>
        <p:blipFill rotWithShape="1">
          <a:blip r:embed="rId3">
            <a:extLst>
              <a:ext uri="{28A0092B-C50C-407E-A947-70E740481C1C}">
                <a14:useLocalDpi xmlns:a14="http://schemas.microsoft.com/office/drawing/2010/main" val="0"/>
              </a:ext>
            </a:extLst>
          </a:blip>
          <a:srcRect t="7845" b="7845"/>
          <a:stretch/>
        </p:blipFill>
        <p:spPr>
          <a:xfrm>
            <a:off x="-40338" y="0"/>
            <a:ext cx="12232338" cy="6858000"/>
          </a:xfrm>
          <a:prstGeom prst="rect">
            <a:avLst/>
          </a:prstGeom>
        </p:spPr>
      </p:pic>
      <p:sp>
        <p:nvSpPr>
          <p:cNvPr id="3" name="矩形 2"/>
          <p:cNvSpPr/>
          <p:nvPr/>
        </p:nvSpPr>
        <p:spPr>
          <a:xfrm>
            <a:off x="-46990" y="-19685"/>
            <a:ext cx="12232338" cy="6877685"/>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17319" y="4601197"/>
            <a:ext cx="9210161" cy="46037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a:t>
            </a:r>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老司机</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62150" y="2387098"/>
            <a:ext cx="10387025" cy="1107996"/>
          </a:xfrm>
          <a:prstGeom prst="rect">
            <a:avLst/>
          </a:prstGeom>
          <a:noFill/>
        </p:spPr>
        <p:txBody>
          <a:bodyPr wrap="square" rtlCol="0">
            <a:spAutoFit/>
          </a:bodyPr>
          <a:lstStyle/>
          <a:p>
            <a:pPr algn="ctr"/>
            <a:r>
              <a:rPr lang="zh-CN" altLang="en-US" sz="6600" b="1" spc="600" dirty="0">
                <a:solidFill>
                  <a:schemeClr val="bg1"/>
                </a:solidFill>
                <a:latin typeface="微软雅黑" panose="020B0503020204020204" pitchFamily="34" charset="-122"/>
                <a:ea typeface="微软雅黑" panose="020B0503020204020204" pitchFamily="34" charset="-122"/>
              </a:rPr>
              <a:t>简约创意营销方案模板</a:t>
            </a:r>
          </a:p>
        </p:txBody>
      </p:sp>
      <p:cxnSp>
        <p:nvCxnSpPr>
          <p:cNvPr id="19" name="直接连接符 50"/>
          <p:cNvCxnSpPr/>
          <p:nvPr/>
        </p:nvCxnSpPr>
        <p:spPr>
          <a:xfrm>
            <a:off x="6140070" y="4337034"/>
            <a:ext cx="34701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5250C4C9-1FA0-4F0B-89A2-0E9353845633}"/>
              </a:ext>
            </a:extLst>
          </p:cNvPr>
          <p:cNvSpPr/>
          <p:nvPr/>
        </p:nvSpPr>
        <p:spPr>
          <a:xfrm>
            <a:off x="3659717" y="3386457"/>
            <a:ext cx="4791889" cy="769441"/>
          </a:xfrm>
          <a:prstGeom prst="rect">
            <a:avLst/>
          </a:prstGeom>
        </p:spPr>
        <p:txBody>
          <a:bodyPr wrap="none">
            <a:spAutoFit/>
          </a:bodyPr>
          <a:lstStyle/>
          <a:p>
            <a:pPr algn="ctr"/>
            <a:r>
              <a:rPr lang="en-US" altLang="zh-CN" sz="4400" b="1" dirty="0">
                <a:solidFill>
                  <a:srgbClr val="FDFDFD"/>
                </a:solidFill>
                <a:cs typeface="+mn-ea"/>
                <a:sym typeface="+mn-lt"/>
              </a:rPr>
              <a:t>PERSONAL RESUME</a:t>
            </a:r>
            <a:endParaRPr lang="zh-CN" altLang="en-US" sz="4400" b="1" dirty="0">
              <a:solidFill>
                <a:srgbClr val="FDFDFD"/>
              </a:solidFill>
              <a:cs typeface="+mn-ea"/>
              <a:sym typeface="+mn-lt"/>
            </a:endParaRPr>
          </a:p>
        </p:txBody>
      </p:sp>
      <p:grpSp>
        <p:nvGrpSpPr>
          <p:cNvPr id="9" name="组合 8">
            <a:extLst>
              <a:ext uri="{FF2B5EF4-FFF2-40B4-BE49-F238E27FC236}">
                <a16:creationId xmlns:a16="http://schemas.microsoft.com/office/drawing/2014/main" xmlns="" id="{A1478CA4-9F1F-4610-B232-AC56DF4EBCA9}"/>
              </a:ext>
            </a:extLst>
          </p:cNvPr>
          <p:cNvGrpSpPr/>
          <p:nvPr/>
        </p:nvGrpSpPr>
        <p:grpSpPr>
          <a:xfrm>
            <a:off x="5593345" y="1209675"/>
            <a:ext cx="1005310" cy="1005310"/>
            <a:chOff x="5270500" y="1414749"/>
            <a:chExt cx="825500" cy="825500"/>
          </a:xfrm>
        </p:grpSpPr>
        <p:sp>
          <p:nvSpPr>
            <p:cNvPr id="20" name="椭圆 19">
              <a:extLst>
                <a:ext uri="{FF2B5EF4-FFF2-40B4-BE49-F238E27FC236}">
                  <a16:creationId xmlns:a16="http://schemas.microsoft.com/office/drawing/2014/main" xmlns="" id="{CBA8D135-7251-4F06-8433-873DF6D46522}"/>
                </a:ext>
              </a:extLst>
            </p:cNvPr>
            <p:cNvSpPr/>
            <p:nvPr/>
          </p:nvSpPr>
          <p:spPr>
            <a:xfrm>
              <a:off x="5270500" y="1414749"/>
              <a:ext cx="825500" cy="82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5">
              <a:extLst>
                <a:ext uri="{FF2B5EF4-FFF2-40B4-BE49-F238E27FC236}">
                  <a16:creationId xmlns:a16="http://schemas.microsoft.com/office/drawing/2014/main" xmlns="" id="{5873462F-D6F5-4E4E-B303-5DA8DD0B5E20}"/>
                </a:ext>
              </a:extLst>
            </p:cNvPr>
            <p:cNvSpPr>
              <a:spLocks noEditPoints="1"/>
            </p:cNvSpPr>
            <p:nvPr/>
          </p:nvSpPr>
          <p:spPr bwMode="auto">
            <a:xfrm>
              <a:off x="5455389" y="1582445"/>
              <a:ext cx="434236" cy="490108"/>
            </a:xfrm>
            <a:custGeom>
              <a:avLst/>
              <a:gdLst>
                <a:gd name="T0" fmla="*/ 2358 w 2550"/>
                <a:gd name="T1" fmla="*/ 1329 h 2879"/>
                <a:gd name="T2" fmla="*/ 1836 w 2550"/>
                <a:gd name="T3" fmla="*/ 1446 h 2879"/>
                <a:gd name="T4" fmla="*/ 1548 w 2550"/>
                <a:gd name="T5" fmla="*/ 1249 h 2879"/>
                <a:gd name="T6" fmla="*/ 1402 w 2550"/>
                <a:gd name="T7" fmla="*/ 1657 h 2879"/>
                <a:gd name="T8" fmla="*/ 1855 w 2550"/>
                <a:gd name="T9" fmla="*/ 1832 h 2879"/>
                <a:gd name="T10" fmla="*/ 2043 w 2550"/>
                <a:gd name="T11" fmla="*/ 2613 h 2879"/>
                <a:gd name="T12" fmla="*/ 1909 w 2550"/>
                <a:gd name="T13" fmla="*/ 2822 h 2879"/>
                <a:gd name="T14" fmla="*/ 1692 w 2550"/>
                <a:gd name="T15" fmla="*/ 2708 h 2879"/>
                <a:gd name="T16" fmla="*/ 1534 w 2550"/>
                <a:gd name="T17" fmla="*/ 2126 h 2879"/>
                <a:gd name="T18" fmla="*/ 1190 w 2550"/>
                <a:gd name="T19" fmla="*/ 2054 h 2879"/>
                <a:gd name="T20" fmla="*/ 862 w 2550"/>
                <a:gd name="T21" fmla="*/ 2571 h 2879"/>
                <a:gd name="T22" fmla="*/ 196 w 2550"/>
                <a:gd name="T23" fmla="*/ 2310 h 2879"/>
                <a:gd name="T24" fmla="*/ 40 w 2550"/>
                <a:gd name="T25" fmla="*/ 2078 h 2879"/>
                <a:gd name="T26" fmla="*/ 271 w 2550"/>
                <a:gd name="T27" fmla="*/ 1945 h 2879"/>
                <a:gd name="T28" fmla="*/ 663 w 2550"/>
                <a:gd name="T29" fmla="*/ 2116 h 2879"/>
                <a:gd name="T30" fmla="*/ 787 w 2550"/>
                <a:gd name="T31" fmla="*/ 1830 h 2879"/>
                <a:gd name="T32" fmla="*/ 928 w 2550"/>
                <a:gd name="T33" fmla="*/ 1394 h 2879"/>
                <a:gd name="T34" fmla="*/ 974 w 2550"/>
                <a:gd name="T35" fmla="*/ 1120 h 2879"/>
                <a:gd name="T36" fmla="*/ 865 w 2550"/>
                <a:gd name="T37" fmla="*/ 1185 h 2879"/>
                <a:gd name="T38" fmla="*/ 599 w 2550"/>
                <a:gd name="T39" fmla="*/ 1595 h 2879"/>
                <a:gd name="T40" fmla="*/ 322 w 2550"/>
                <a:gd name="T41" fmla="*/ 1434 h 2879"/>
                <a:gd name="T42" fmla="*/ 788 w 2550"/>
                <a:gd name="T43" fmla="*/ 795 h 2879"/>
                <a:gd name="T44" fmla="*/ 1462 w 2550"/>
                <a:gd name="T45" fmla="*/ 728 h 2879"/>
                <a:gd name="T46" fmla="*/ 1912 w 2550"/>
                <a:gd name="T47" fmla="*/ 1086 h 2879"/>
                <a:gd name="T48" fmla="*/ 2277 w 2550"/>
                <a:gd name="T49" fmla="*/ 1017 h 2879"/>
                <a:gd name="T50" fmla="*/ 2504 w 2550"/>
                <a:gd name="T51" fmla="*/ 1120 h 2879"/>
                <a:gd name="T52" fmla="*/ 2358 w 2550"/>
                <a:gd name="T53" fmla="*/ 1329 h 2879"/>
                <a:gd name="T54" fmla="*/ 2358 w 2550"/>
                <a:gd name="T55" fmla="*/ 1329 h 2879"/>
                <a:gd name="T56" fmla="*/ 2358 w 2550"/>
                <a:gd name="T57" fmla="*/ 1329 h 2879"/>
                <a:gd name="T58" fmla="*/ 1610 w 2550"/>
                <a:gd name="T59" fmla="*/ 644 h 2879"/>
                <a:gd name="T60" fmla="*/ 1227 w 2550"/>
                <a:gd name="T61" fmla="*/ 426 h 2879"/>
                <a:gd name="T62" fmla="*/ 1448 w 2550"/>
                <a:gd name="T63" fmla="*/ 45 h 2879"/>
                <a:gd name="T64" fmla="*/ 1831 w 2550"/>
                <a:gd name="T65" fmla="*/ 263 h 2879"/>
                <a:gd name="T66" fmla="*/ 1610 w 2550"/>
                <a:gd name="T67" fmla="*/ 644 h 2879"/>
                <a:gd name="T68" fmla="*/ 1610 w 2550"/>
                <a:gd name="T69" fmla="*/ 644 h 2879"/>
                <a:gd name="T70" fmla="*/ 1610 w 2550"/>
                <a:gd name="T71" fmla="*/ 644 h 2879"/>
                <a:gd name="T72" fmla="*/ 1610 w 2550"/>
                <a:gd name="T73" fmla="*/ 644 h 2879"/>
                <a:gd name="T74" fmla="*/ 1610 w 2550"/>
                <a:gd name="T75" fmla="*/ 644 h 2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50" h="2879">
                  <a:moveTo>
                    <a:pt x="2358" y="1329"/>
                  </a:moveTo>
                  <a:cubicBezTo>
                    <a:pt x="2358" y="1329"/>
                    <a:pt x="1949" y="1416"/>
                    <a:pt x="1836" y="1446"/>
                  </a:cubicBezTo>
                  <a:cubicBezTo>
                    <a:pt x="1725" y="1476"/>
                    <a:pt x="1586" y="1256"/>
                    <a:pt x="1548" y="1249"/>
                  </a:cubicBezTo>
                  <a:cubicBezTo>
                    <a:pt x="1525" y="1317"/>
                    <a:pt x="1448" y="1520"/>
                    <a:pt x="1402" y="1657"/>
                  </a:cubicBezTo>
                  <a:cubicBezTo>
                    <a:pt x="1473" y="1655"/>
                    <a:pt x="1842" y="1767"/>
                    <a:pt x="1855" y="1832"/>
                  </a:cubicBezTo>
                  <a:cubicBezTo>
                    <a:pt x="1871" y="1899"/>
                    <a:pt x="2043" y="2613"/>
                    <a:pt x="2043" y="2613"/>
                  </a:cubicBezTo>
                  <a:cubicBezTo>
                    <a:pt x="2043" y="2613"/>
                    <a:pt x="2116" y="2766"/>
                    <a:pt x="1909" y="2822"/>
                  </a:cubicBezTo>
                  <a:cubicBezTo>
                    <a:pt x="1701" y="2879"/>
                    <a:pt x="1692" y="2708"/>
                    <a:pt x="1692" y="2708"/>
                  </a:cubicBezTo>
                  <a:cubicBezTo>
                    <a:pt x="1692" y="2708"/>
                    <a:pt x="1547" y="2159"/>
                    <a:pt x="1534" y="2126"/>
                  </a:cubicBezTo>
                  <a:cubicBezTo>
                    <a:pt x="1522" y="2093"/>
                    <a:pt x="1252" y="2037"/>
                    <a:pt x="1190" y="2054"/>
                  </a:cubicBezTo>
                  <a:cubicBezTo>
                    <a:pt x="1127" y="2071"/>
                    <a:pt x="994" y="2539"/>
                    <a:pt x="862" y="2571"/>
                  </a:cubicBezTo>
                  <a:cubicBezTo>
                    <a:pt x="693" y="2612"/>
                    <a:pt x="196" y="2310"/>
                    <a:pt x="196" y="2310"/>
                  </a:cubicBezTo>
                  <a:cubicBezTo>
                    <a:pt x="196" y="2310"/>
                    <a:pt x="0" y="2262"/>
                    <a:pt x="40" y="2078"/>
                  </a:cubicBezTo>
                  <a:cubicBezTo>
                    <a:pt x="81" y="1895"/>
                    <a:pt x="271" y="1945"/>
                    <a:pt x="271" y="1945"/>
                  </a:cubicBezTo>
                  <a:cubicBezTo>
                    <a:pt x="271" y="1945"/>
                    <a:pt x="623" y="2138"/>
                    <a:pt x="663" y="2116"/>
                  </a:cubicBezTo>
                  <a:cubicBezTo>
                    <a:pt x="704" y="2093"/>
                    <a:pt x="727" y="1959"/>
                    <a:pt x="787" y="1830"/>
                  </a:cubicBezTo>
                  <a:cubicBezTo>
                    <a:pt x="790" y="1781"/>
                    <a:pt x="928" y="1394"/>
                    <a:pt x="928" y="1394"/>
                  </a:cubicBezTo>
                  <a:cubicBezTo>
                    <a:pt x="928" y="1394"/>
                    <a:pt x="1004" y="1136"/>
                    <a:pt x="974" y="1120"/>
                  </a:cubicBezTo>
                  <a:cubicBezTo>
                    <a:pt x="932" y="1098"/>
                    <a:pt x="888" y="1146"/>
                    <a:pt x="865" y="1185"/>
                  </a:cubicBezTo>
                  <a:cubicBezTo>
                    <a:pt x="842" y="1224"/>
                    <a:pt x="751" y="1385"/>
                    <a:pt x="599" y="1595"/>
                  </a:cubicBezTo>
                  <a:cubicBezTo>
                    <a:pt x="463" y="1782"/>
                    <a:pt x="221" y="1609"/>
                    <a:pt x="322" y="1434"/>
                  </a:cubicBezTo>
                  <a:cubicBezTo>
                    <a:pt x="405" y="1289"/>
                    <a:pt x="628" y="873"/>
                    <a:pt x="788" y="795"/>
                  </a:cubicBezTo>
                  <a:cubicBezTo>
                    <a:pt x="949" y="716"/>
                    <a:pt x="1226" y="672"/>
                    <a:pt x="1462" y="728"/>
                  </a:cubicBezTo>
                  <a:cubicBezTo>
                    <a:pt x="1699" y="782"/>
                    <a:pt x="1866" y="1051"/>
                    <a:pt x="1912" y="1086"/>
                  </a:cubicBezTo>
                  <a:cubicBezTo>
                    <a:pt x="1958" y="1120"/>
                    <a:pt x="2277" y="1017"/>
                    <a:pt x="2277" y="1017"/>
                  </a:cubicBezTo>
                  <a:cubicBezTo>
                    <a:pt x="2277" y="1017"/>
                    <a:pt x="2459" y="954"/>
                    <a:pt x="2504" y="1120"/>
                  </a:cubicBezTo>
                  <a:cubicBezTo>
                    <a:pt x="2550" y="1287"/>
                    <a:pt x="2358" y="1329"/>
                    <a:pt x="2358" y="1329"/>
                  </a:cubicBezTo>
                  <a:cubicBezTo>
                    <a:pt x="2358" y="1329"/>
                    <a:pt x="2358" y="1329"/>
                    <a:pt x="2358" y="1329"/>
                  </a:cubicBezTo>
                  <a:cubicBezTo>
                    <a:pt x="2358" y="1329"/>
                    <a:pt x="2358" y="1329"/>
                    <a:pt x="2358" y="1329"/>
                  </a:cubicBezTo>
                  <a:moveTo>
                    <a:pt x="1610" y="644"/>
                  </a:moveTo>
                  <a:cubicBezTo>
                    <a:pt x="1442" y="689"/>
                    <a:pt x="1272" y="592"/>
                    <a:pt x="1227" y="426"/>
                  </a:cubicBezTo>
                  <a:cubicBezTo>
                    <a:pt x="1183" y="261"/>
                    <a:pt x="1280" y="90"/>
                    <a:pt x="1448" y="45"/>
                  </a:cubicBezTo>
                  <a:cubicBezTo>
                    <a:pt x="1615" y="0"/>
                    <a:pt x="1786" y="98"/>
                    <a:pt x="1831" y="263"/>
                  </a:cubicBezTo>
                  <a:cubicBezTo>
                    <a:pt x="1876" y="429"/>
                    <a:pt x="1777" y="599"/>
                    <a:pt x="1610" y="644"/>
                  </a:cubicBezTo>
                  <a:cubicBezTo>
                    <a:pt x="1610" y="644"/>
                    <a:pt x="1610" y="644"/>
                    <a:pt x="1610" y="644"/>
                  </a:cubicBezTo>
                  <a:cubicBezTo>
                    <a:pt x="1610" y="644"/>
                    <a:pt x="1610" y="644"/>
                    <a:pt x="1610" y="644"/>
                  </a:cubicBezTo>
                  <a:moveTo>
                    <a:pt x="1610" y="644"/>
                  </a:moveTo>
                  <a:cubicBezTo>
                    <a:pt x="1610" y="644"/>
                    <a:pt x="1610" y="644"/>
                    <a:pt x="1610" y="644"/>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34" name="组合 33"/>
          <p:cNvGrpSpPr/>
          <p:nvPr/>
        </p:nvGrpSpPr>
        <p:grpSpPr>
          <a:xfrm>
            <a:off x="6097327" y="1717039"/>
            <a:ext cx="4699414" cy="4111645"/>
            <a:chOff x="6097327" y="1777999"/>
            <a:chExt cx="4699414" cy="4111645"/>
          </a:xfrm>
        </p:grpSpPr>
        <p:sp>
          <p:nvSpPr>
            <p:cNvPr id="35" name="ValueShape1"/>
            <p:cNvSpPr/>
            <p:nvPr/>
          </p:nvSpPr>
          <p:spPr>
            <a:xfrm flipH="1" flipV="1">
              <a:off x="6097327" y="1777999"/>
              <a:ext cx="3109171" cy="3109171"/>
            </a:xfrm>
            <a:prstGeom prst="arc">
              <a:avLst>
                <a:gd name="adj1" fmla="val 16200000"/>
                <a:gd name="adj2" fmla="val 5940000"/>
              </a:avLst>
            </a:prstGeom>
            <a:ln w="133350" cap="rnd">
              <a:solidFill>
                <a:srgbClr val="00B050"/>
              </a:solidFill>
            </a:ln>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sp3d contourW="12700"/>
            </a:bodyPr>
            <a:lstStyle/>
            <a:p>
              <a:pPr algn="ctr"/>
              <a:endParaRPr dirty="0">
                <a:solidFill>
                  <a:schemeClr val="tx1">
                    <a:lumMod val="95000"/>
                    <a:lumOff val="5000"/>
                  </a:schemeClr>
                </a:solidFill>
                <a:latin typeface="微软雅黑" panose="020B0503020204020204" pitchFamily="34" charset="-122"/>
              </a:endParaRPr>
            </a:p>
          </p:txBody>
        </p:sp>
        <p:sp>
          <p:nvSpPr>
            <p:cNvPr id="36" name="ValueShape2"/>
            <p:cNvSpPr/>
            <p:nvPr/>
          </p:nvSpPr>
          <p:spPr>
            <a:xfrm flipH="1" flipV="1">
              <a:off x="6311753" y="1992425"/>
              <a:ext cx="2680320" cy="2680320"/>
            </a:xfrm>
            <a:prstGeom prst="arc">
              <a:avLst>
                <a:gd name="adj1" fmla="val 16200000"/>
                <a:gd name="adj2" fmla="val 6588000"/>
              </a:avLst>
            </a:prstGeom>
            <a:ln w="133350" cap="rnd">
              <a:solidFill>
                <a:srgbClr val="046D79"/>
              </a:solidFill>
            </a:ln>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sp3d contourW="12700"/>
            </a:bodyPr>
            <a:lstStyle/>
            <a:p>
              <a:pPr algn="ctr"/>
              <a:endParaRPr dirty="0">
                <a:solidFill>
                  <a:schemeClr val="tx1">
                    <a:lumMod val="95000"/>
                    <a:lumOff val="5000"/>
                  </a:schemeClr>
                </a:solidFill>
                <a:latin typeface="微软雅黑" panose="020B0503020204020204" pitchFamily="34" charset="-122"/>
              </a:endParaRPr>
            </a:p>
          </p:txBody>
        </p:sp>
        <p:sp>
          <p:nvSpPr>
            <p:cNvPr id="37" name="ValueShape3"/>
            <p:cNvSpPr/>
            <p:nvPr/>
          </p:nvSpPr>
          <p:spPr>
            <a:xfrm flipH="1" flipV="1">
              <a:off x="6547621" y="2228293"/>
              <a:ext cx="2208584" cy="2208584"/>
            </a:xfrm>
            <a:prstGeom prst="arc">
              <a:avLst>
                <a:gd name="adj1" fmla="val 16200000"/>
                <a:gd name="adj2" fmla="val 7722000"/>
              </a:avLst>
            </a:prstGeom>
            <a:ln w="133350" cap="rnd">
              <a:solidFill>
                <a:srgbClr val="00B050"/>
              </a:solidFill>
            </a:ln>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sp3d contourW="12700"/>
            </a:bodyPr>
            <a:lstStyle/>
            <a:p>
              <a:pPr algn="ctr"/>
              <a:endParaRPr dirty="0">
                <a:solidFill>
                  <a:schemeClr val="tx1">
                    <a:lumMod val="95000"/>
                    <a:lumOff val="5000"/>
                  </a:schemeClr>
                </a:solidFill>
                <a:latin typeface="微软雅黑" panose="020B0503020204020204" pitchFamily="34" charset="-122"/>
              </a:endParaRPr>
            </a:p>
          </p:txBody>
        </p:sp>
        <p:sp>
          <p:nvSpPr>
            <p:cNvPr id="38" name="CustomText1"/>
            <p:cNvSpPr/>
            <p:nvPr/>
          </p:nvSpPr>
          <p:spPr>
            <a:xfrm>
              <a:off x="6547621" y="5605365"/>
              <a:ext cx="2723669" cy="263469"/>
            </a:xfrm>
            <a:prstGeom prst="rect">
              <a:avLst/>
            </a:prstGeom>
            <a:noFill/>
          </p:spPr>
          <p:txBody>
            <a:bodyPr wrap="none" lIns="0" tIns="0" rIns="0" bIns="0">
              <a:normAutofit fontScale="92500" lnSpcReduction="10000"/>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en-US" altLang="zh-CN" sz="200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Supporting text here</a:t>
              </a:r>
            </a:p>
          </p:txBody>
        </p:sp>
        <p:sp>
          <p:nvSpPr>
            <p:cNvPr id="39" name="CustomText2"/>
            <p:cNvSpPr/>
            <p:nvPr/>
          </p:nvSpPr>
          <p:spPr>
            <a:xfrm>
              <a:off x="6547622" y="5275271"/>
              <a:ext cx="2723668" cy="357781"/>
            </a:xfrm>
            <a:prstGeom prst="rect">
              <a:avLst/>
            </a:prstGeom>
            <a:noFill/>
          </p:spPr>
          <p:txBody>
            <a:bodyPr wrap="none" anchor="ctr">
              <a:normAutofit fontScale="70000" lnSpcReduction="20000"/>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en-US" altLang="zh-CN" sz="280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TEXT HERE</a:t>
              </a:r>
            </a:p>
          </p:txBody>
        </p:sp>
        <p:sp>
          <p:nvSpPr>
            <p:cNvPr id="40" name="ValueText1"/>
            <p:cNvSpPr txBox="1"/>
            <p:nvPr/>
          </p:nvSpPr>
          <p:spPr>
            <a:xfrm>
              <a:off x="8532880" y="4856692"/>
              <a:ext cx="250140" cy="132782"/>
            </a:xfrm>
            <a:prstGeom prst="rect">
              <a:avLst/>
            </a:prstGeom>
          </p:spPr>
          <p:txBody>
            <a:bodyPr wrap="none" lIns="0" tIns="0" rIns="0" bIns="0">
              <a:prstTxWarp prst="textPlain">
                <a:avLst/>
              </a:prstTxWarp>
              <a:normAutofit lnSpcReduction="10000"/>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70%</a:t>
              </a:r>
            </a:p>
          </p:txBody>
        </p:sp>
        <p:sp>
          <p:nvSpPr>
            <p:cNvPr id="41" name="ValueText2"/>
            <p:cNvSpPr txBox="1"/>
            <p:nvPr/>
          </p:nvSpPr>
          <p:spPr>
            <a:xfrm>
              <a:off x="8532880" y="4624049"/>
              <a:ext cx="250140" cy="132782"/>
            </a:xfrm>
            <a:prstGeom prst="rect">
              <a:avLst/>
            </a:prstGeom>
          </p:spPr>
          <p:txBody>
            <a:bodyPr wrap="none" lIns="0" tIns="0" rIns="0" bIns="0">
              <a:prstTxWarp prst="textPlain">
                <a:avLst/>
              </a:prstTxWarp>
              <a:normAutofit lnSpcReduction="10000"/>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74%</a:t>
              </a:r>
            </a:p>
          </p:txBody>
        </p:sp>
        <p:sp>
          <p:nvSpPr>
            <p:cNvPr id="42" name="ValueText3"/>
            <p:cNvSpPr txBox="1"/>
            <p:nvPr/>
          </p:nvSpPr>
          <p:spPr>
            <a:xfrm>
              <a:off x="8532880" y="4391406"/>
              <a:ext cx="250140" cy="132782"/>
            </a:xfrm>
            <a:prstGeom prst="rect">
              <a:avLst/>
            </a:prstGeom>
          </p:spPr>
          <p:txBody>
            <a:bodyPr wrap="none" lIns="0" tIns="0" rIns="0" bIns="0">
              <a:prstTxWarp prst="textPlain">
                <a:avLst/>
              </a:prstTxWarp>
              <a:normAutofit lnSpcReduction="10000"/>
              <a:scene3d>
                <a:camera prst="orthographicFront"/>
                <a:lightRig rig="threePt" dir="t"/>
              </a:scene3d>
              <a:sp3d contourW="12700"/>
            </a:bodyPr>
            <a:lstStyle/>
            <a:p>
              <a:pPr marL="0" marR="0" lvl="0" indent="0" algn="ctr" defTabSz="914400" rtl="0" eaLnBrk="1" fontAlgn="auto" latinLnBrk="0" hangingPunct="1">
                <a:spcBef>
                  <a:spcPts val="0"/>
                </a:spcBef>
                <a:spcAft>
                  <a:spcPts val="0"/>
                </a:spcAft>
                <a:buClrTx/>
                <a:buSzTx/>
                <a:buFontTx/>
                <a:buNone/>
                <a:defRPr/>
              </a:pPr>
              <a:r>
                <a:rPr kumimoji="0" lang="en-US" altLang="zh-CN" sz="90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81%</a:t>
              </a:r>
            </a:p>
          </p:txBody>
        </p:sp>
        <p:sp>
          <p:nvSpPr>
            <p:cNvPr id="43" name="BackShape3"/>
            <p:cNvSpPr/>
            <p:nvPr/>
          </p:nvSpPr>
          <p:spPr>
            <a:xfrm>
              <a:off x="7751070" y="4309457"/>
              <a:ext cx="779381" cy="261610"/>
            </a:xfrm>
            <a:prstGeom prst="rect">
              <a:avLst/>
            </a:prstGeom>
          </p:spPr>
          <p:txBody>
            <a:bodyPr wrap="none">
              <a:spAutoFit/>
              <a:scene3d>
                <a:camera prst="orthographicFront"/>
                <a:lightRig rig="threePt" dir="t"/>
              </a:scene3d>
              <a:sp3d contourW="12700"/>
            </a:bodyPr>
            <a:lstStyle/>
            <a:p>
              <a:pPr marL="0" marR="0" lvl="0" indent="0" algn="l" defTabSz="914400" rtl="0" eaLnBrk="1" fontAlgn="auto" latinLnBrk="0" hangingPunct="1">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a:t>
              </a:r>
              <a:r>
                <a:rPr kumimoji="0" lang="zh-CN" altLang="en-US"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itle </a:t>
              </a: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O</a:t>
              </a:r>
              <a:r>
                <a:rPr kumimoji="0" lang="zh-CN" altLang="en-US"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ne</a:t>
              </a:r>
            </a:p>
          </p:txBody>
        </p:sp>
        <p:sp>
          <p:nvSpPr>
            <p:cNvPr id="44" name="BackShape2"/>
            <p:cNvSpPr/>
            <p:nvPr/>
          </p:nvSpPr>
          <p:spPr>
            <a:xfrm>
              <a:off x="7751070" y="4545325"/>
              <a:ext cx="748923" cy="261610"/>
            </a:xfrm>
            <a:prstGeom prst="rect">
              <a:avLst/>
            </a:prstGeom>
          </p:spPr>
          <p:txBody>
            <a:bodyPr wrap="none">
              <a:spAutoFit/>
              <a:scene3d>
                <a:camera prst="orthographicFront"/>
                <a:lightRig rig="threePt" dir="t"/>
              </a:scene3d>
              <a:sp3d contourW="12700"/>
            </a:bodyPr>
            <a:lstStyle/>
            <a:p>
              <a:pPr marL="0" marR="0" lvl="0" indent="0" algn="l" defTabSz="914400" rtl="0" eaLnBrk="1" fontAlgn="auto" latinLnBrk="0" hangingPunct="1">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a:t>
              </a:r>
              <a:r>
                <a:rPr kumimoji="0" lang="zh-CN" altLang="en-US"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itle </a:t>
              </a: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Two</a:t>
              </a:r>
            </a:p>
          </p:txBody>
        </p:sp>
        <p:sp>
          <p:nvSpPr>
            <p:cNvPr id="45" name="BackShape1"/>
            <p:cNvSpPr/>
            <p:nvPr/>
          </p:nvSpPr>
          <p:spPr>
            <a:xfrm>
              <a:off x="7751071" y="4781193"/>
              <a:ext cx="849913" cy="261610"/>
            </a:xfrm>
            <a:prstGeom prst="rect">
              <a:avLst/>
            </a:prstGeom>
          </p:spPr>
          <p:txBody>
            <a:bodyPr wrap="none">
              <a:spAutoFit/>
              <a:scene3d>
                <a:camera prst="orthographicFront"/>
                <a:lightRig rig="threePt" dir="t"/>
              </a:scene3d>
              <a:sp3d contourW="12700"/>
            </a:bodyPr>
            <a:lstStyle/>
            <a:p>
              <a:pPr marL="0" marR="0" lvl="0" indent="0" algn="l" defTabSz="914400" rtl="0" eaLnBrk="1" fontAlgn="auto" latinLnBrk="0" hangingPunct="1">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a:t>
              </a:r>
              <a:r>
                <a:rPr kumimoji="0" lang="zh-CN" altLang="en-US"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itle </a:t>
              </a:r>
              <a:r>
                <a:rPr kumimoji="0" lang="en-US" altLang="zh-CN" sz="1050" b="0" i="0" u="none" strike="noStrike" kern="1200" cap="none" spc="0" normalizeH="0" baseline="0" noProof="0" dirty="0">
                  <a:ln>
                    <a:noFill/>
                  </a:ln>
                  <a:solidFill>
                    <a:schemeClr val="tx1">
                      <a:lumMod val="95000"/>
                      <a:lumOff val="5000"/>
                    </a:schemeClr>
                  </a:solidFill>
                  <a:effectLst/>
                  <a:uLnTx/>
                  <a:uFillTx/>
                  <a:latin typeface="Century Gothic" panose="020B0502020202020204" pitchFamily="34" charset="0"/>
                </a:rPr>
                <a:t>Three</a:t>
              </a:r>
            </a:p>
          </p:txBody>
        </p:sp>
        <p:sp>
          <p:nvSpPr>
            <p:cNvPr id="46" name="ExtraShape1"/>
            <p:cNvSpPr/>
            <p:nvPr/>
          </p:nvSpPr>
          <p:spPr bwMode="auto">
            <a:xfrm flipH="1">
              <a:off x="8904754" y="1949417"/>
              <a:ext cx="1891987" cy="3940227"/>
            </a:xfrm>
            <a:custGeom>
              <a:avLst/>
              <a:gdLst>
                <a:gd name="connsiteX0" fmla="*/ 435178 w 2241172"/>
                <a:gd name="connsiteY0" fmla="*/ 2797990 h 4667435"/>
                <a:gd name="connsiteX1" fmla="*/ 442276 w 2241172"/>
                <a:gd name="connsiteY1" fmla="*/ 2817288 h 4667435"/>
                <a:gd name="connsiteX2" fmla="*/ 443632 w 2241172"/>
                <a:gd name="connsiteY2" fmla="*/ 2821050 h 4667435"/>
                <a:gd name="connsiteX3" fmla="*/ 450489 w 2241172"/>
                <a:gd name="connsiteY3" fmla="*/ 2827048 h 4667435"/>
                <a:gd name="connsiteX4" fmla="*/ 461138 w 2241172"/>
                <a:gd name="connsiteY4" fmla="*/ 2839485 h 4667435"/>
                <a:gd name="connsiteX5" fmla="*/ 467302 w 2241172"/>
                <a:gd name="connsiteY5" fmla="*/ 2841756 h 4667435"/>
                <a:gd name="connsiteX6" fmla="*/ 479205 w 2241172"/>
                <a:gd name="connsiteY6" fmla="*/ 2852168 h 4667435"/>
                <a:gd name="connsiteX7" fmla="*/ 505577 w 2241172"/>
                <a:gd name="connsiteY7" fmla="*/ 2855858 h 4667435"/>
                <a:gd name="connsiteX8" fmla="*/ 514716 w 2241172"/>
                <a:gd name="connsiteY8" fmla="*/ 2859225 h 4667435"/>
                <a:gd name="connsiteX9" fmla="*/ 527905 w 2241172"/>
                <a:gd name="connsiteY9" fmla="*/ 2859225 h 4667435"/>
                <a:gd name="connsiteX10" fmla="*/ 539157 w 2241172"/>
                <a:gd name="connsiteY10" fmla="*/ 2858524 h 4667435"/>
                <a:gd name="connsiteX11" fmla="*/ 535051 w 2241172"/>
                <a:gd name="connsiteY11" fmla="*/ 2888521 h 4667435"/>
                <a:gd name="connsiteX12" fmla="*/ 405150 w 2241172"/>
                <a:gd name="connsiteY12" fmla="*/ 2902221 h 4667435"/>
                <a:gd name="connsiteX13" fmla="*/ 404595 w 2241172"/>
                <a:gd name="connsiteY13" fmla="*/ 2895542 h 4667435"/>
                <a:gd name="connsiteX14" fmla="*/ 401811 w 2241172"/>
                <a:gd name="connsiteY14" fmla="*/ 2862086 h 4667435"/>
                <a:gd name="connsiteX15" fmla="*/ 420780 w 2241172"/>
                <a:gd name="connsiteY15" fmla="*/ 2808806 h 4667435"/>
                <a:gd name="connsiteX16" fmla="*/ 719045 w 2241172"/>
                <a:gd name="connsiteY16" fmla="*/ 262 h 4667435"/>
                <a:gd name="connsiteX17" fmla="*/ 467946 w 2241172"/>
                <a:gd name="connsiteY17" fmla="*/ 69010 h 4667435"/>
                <a:gd name="connsiteX18" fmla="*/ 230453 w 2241172"/>
                <a:gd name="connsiteY18" fmla="*/ 345650 h 4667435"/>
                <a:gd name="connsiteX19" fmla="*/ 345901 w 2241172"/>
                <a:gd name="connsiteY19" fmla="*/ 889048 h 4667435"/>
                <a:gd name="connsiteX20" fmla="*/ 520722 w 2241172"/>
                <a:gd name="connsiteY20" fmla="*/ 1024074 h 4667435"/>
                <a:gd name="connsiteX21" fmla="*/ 523892 w 2241172"/>
                <a:gd name="connsiteY21" fmla="*/ 1019878 h 4667435"/>
                <a:gd name="connsiteX22" fmla="*/ 547723 w 2241172"/>
                <a:gd name="connsiteY22" fmla="*/ 1051835 h 4667435"/>
                <a:gd name="connsiteX23" fmla="*/ 605283 w 2241172"/>
                <a:gd name="connsiteY23" fmla="*/ 1105152 h 4667435"/>
                <a:gd name="connsiteX24" fmla="*/ 668111 w 2241172"/>
                <a:gd name="connsiteY24" fmla="*/ 1143824 h 4667435"/>
                <a:gd name="connsiteX25" fmla="*/ 544513 w 2241172"/>
                <a:gd name="connsiteY25" fmla="*/ 1119324 h 4667435"/>
                <a:gd name="connsiteX26" fmla="*/ 523875 w 2241172"/>
                <a:gd name="connsiteY26" fmla="*/ 1265374 h 4667435"/>
                <a:gd name="connsiteX27" fmla="*/ 538087 w 2241172"/>
                <a:gd name="connsiteY27" fmla="*/ 1269355 h 4667435"/>
                <a:gd name="connsiteX28" fmla="*/ 483210 w 2241172"/>
                <a:gd name="connsiteY28" fmla="*/ 1314093 h 4667435"/>
                <a:gd name="connsiteX29" fmla="*/ 434975 w 2241172"/>
                <a:gd name="connsiteY29" fmla="*/ 1446264 h 4667435"/>
                <a:gd name="connsiteX30" fmla="*/ 434975 w 2241172"/>
                <a:gd name="connsiteY30" fmla="*/ 1595278 h 4667435"/>
                <a:gd name="connsiteX31" fmla="*/ 434975 w 2241172"/>
                <a:gd name="connsiteY31" fmla="*/ 1605520 h 4667435"/>
                <a:gd name="connsiteX32" fmla="*/ 386529 w 2241172"/>
                <a:gd name="connsiteY32" fmla="*/ 1713992 h 4667435"/>
                <a:gd name="connsiteX33" fmla="*/ 295921 w 2241172"/>
                <a:gd name="connsiteY33" fmla="*/ 1916866 h 4667435"/>
                <a:gd name="connsiteX34" fmla="*/ 282704 w 2241172"/>
                <a:gd name="connsiteY34" fmla="*/ 1959684 h 4667435"/>
                <a:gd name="connsiteX35" fmla="*/ 282704 w 2241172"/>
                <a:gd name="connsiteY35" fmla="*/ 2005796 h 4667435"/>
                <a:gd name="connsiteX36" fmla="*/ 358701 w 2241172"/>
                <a:gd name="connsiteY36" fmla="*/ 2516325 h 4667435"/>
                <a:gd name="connsiteX37" fmla="*/ 403036 w 2241172"/>
                <a:gd name="connsiteY37" fmla="*/ 2509197 h 4667435"/>
                <a:gd name="connsiteX38" fmla="*/ 407987 w 2241172"/>
                <a:gd name="connsiteY38" fmla="*/ 2540137 h 4667435"/>
                <a:gd name="connsiteX39" fmla="*/ 408874 w 2241172"/>
                <a:gd name="connsiteY39" fmla="*/ 2539927 h 4667435"/>
                <a:gd name="connsiteX40" fmla="*/ 419099 w 2241172"/>
                <a:gd name="connsiteY40" fmla="*/ 2595700 h 4667435"/>
                <a:gd name="connsiteX41" fmla="*/ 457414 w 2241172"/>
                <a:gd name="connsiteY41" fmla="*/ 2589439 h 4667435"/>
                <a:gd name="connsiteX42" fmla="*/ 458412 w 2241172"/>
                <a:gd name="connsiteY42" fmla="*/ 2596014 h 4667435"/>
                <a:gd name="connsiteX43" fmla="*/ 465364 w 2241172"/>
                <a:gd name="connsiteY43" fmla="*/ 2641823 h 4667435"/>
                <a:gd name="connsiteX44" fmla="*/ 437033 w 2241172"/>
                <a:gd name="connsiteY44" fmla="*/ 2666579 h 4667435"/>
                <a:gd name="connsiteX45" fmla="*/ 434646 w 2241172"/>
                <a:gd name="connsiteY45" fmla="*/ 2672151 h 4667435"/>
                <a:gd name="connsiteX46" fmla="*/ 435586 w 2241172"/>
                <a:gd name="connsiteY46" fmla="*/ 2665113 h 4667435"/>
                <a:gd name="connsiteX47" fmla="*/ 423633 w 2241172"/>
                <a:gd name="connsiteY47" fmla="*/ 2693901 h 4667435"/>
                <a:gd name="connsiteX48" fmla="*/ 422861 w 2241172"/>
                <a:gd name="connsiteY48" fmla="*/ 2699647 h 4667435"/>
                <a:gd name="connsiteX49" fmla="*/ 422259 w 2241172"/>
                <a:gd name="connsiteY49" fmla="*/ 2701052 h 4667435"/>
                <a:gd name="connsiteX50" fmla="*/ 422287 w 2241172"/>
                <a:gd name="connsiteY50" fmla="*/ 2703916 h 4667435"/>
                <a:gd name="connsiteX51" fmla="*/ 419936 w 2241172"/>
                <a:gd name="connsiteY51" fmla="*/ 2721403 h 4667435"/>
                <a:gd name="connsiteX52" fmla="*/ 406089 w 2241172"/>
                <a:gd name="connsiteY52" fmla="*/ 2725632 h 4667435"/>
                <a:gd name="connsiteX53" fmla="*/ 319335 w 2241172"/>
                <a:gd name="connsiteY53" fmla="*/ 2871999 h 4667435"/>
                <a:gd name="connsiteX54" fmla="*/ 322574 w 2241172"/>
                <a:gd name="connsiteY54" fmla="*/ 2910930 h 4667435"/>
                <a:gd name="connsiteX55" fmla="*/ 0 w 2241172"/>
                <a:gd name="connsiteY55" fmla="*/ 2944950 h 4667435"/>
                <a:gd name="connsiteX56" fmla="*/ 6350 w 2241172"/>
                <a:gd name="connsiteY56" fmla="*/ 3010037 h 4667435"/>
                <a:gd name="connsiteX57" fmla="*/ 6962 w 2241172"/>
                <a:gd name="connsiteY57" fmla="*/ 3009968 h 4667435"/>
                <a:gd name="connsiteX58" fmla="*/ 63722 w 2241172"/>
                <a:gd name="connsiteY58" fmla="*/ 3540067 h 4667435"/>
                <a:gd name="connsiteX59" fmla="*/ 61912 w 2241172"/>
                <a:gd name="connsiteY59" fmla="*/ 3540262 h 4667435"/>
                <a:gd name="connsiteX60" fmla="*/ 68262 w 2241172"/>
                <a:gd name="connsiteY60" fmla="*/ 3591062 h 4667435"/>
                <a:gd name="connsiteX61" fmla="*/ 69172 w 2241172"/>
                <a:gd name="connsiteY61" fmla="*/ 3590966 h 4667435"/>
                <a:gd name="connsiteX62" fmla="*/ 88900 w 2241172"/>
                <a:gd name="connsiteY62" fmla="*/ 3775212 h 4667435"/>
                <a:gd name="connsiteX63" fmla="*/ 418574 w 2241172"/>
                <a:gd name="connsiteY63" fmla="*/ 3739515 h 4667435"/>
                <a:gd name="connsiteX64" fmla="*/ 416837 w 2241172"/>
                <a:gd name="connsiteY64" fmla="*/ 3752206 h 4667435"/>
                <a:gd name="connsiteX65" fmla="*/ 346075 w 2241172"/>
                <a:gd name="connsiteY65" fmla="*/ 4269203 h 4667435"/>
                <a:gd name="connsiteX66" fmla="*/ 399769 w 2241172"/>
                <a:gd name="connsiteY66" fmla="*/ 4275159 h 4667435"/>
                <a:gd name="connsiteX67" fmla="*/ 391663 w 2241172"/>
                <a:gd name="connsiteY67" fmla="*/ 4323441 h 4667435"/>
                <a:gd name="connsiteX68" fmla="*/ 372696 w 2241172"/>
                <a:gd name="connsiteY68" fmla="*/ 4312016 h 4667435"/>
                <a:gd name="connsiteX69" fmla="*/ 323239 w 2241172"/>
                <a:gd name="connsiteY69" fmla="*/ 4325174 h 4667435"/>
                <a:gd name="connsiteX70" fmla="*/ 296862 w 2241172"/>
                <a:gd name="connsiteY70" fmla="*/ 4469908 h 4667435"/>
                <a:gd name="connsiteX71" fmla="*/ 329833 w 2241172"/>
                <a:gd name="connsiteY71" fmla="*/ 4502802 h 4667435"/>
                <a:gd name="connsiteX72" fmla="*/ 313348 w 2241172"/>
                <a:gd name="connsiteY72" fmla="*/ 4585037 h 4667435"/>
                <a:gd name="connsiteX73" fmla="*/ 501283 w 2241172"/>
                <a:gd name="connsiteY73" fmla="*/ 4611353 h 4667435"/>
                <a:gd name="connsiteX74" fmla="*/ 511175 w 2241172"/>
                <a:gd name="connsiteY74" fmla="*/ 4562012 h 4667435"/>
                <a:gd name="connsiteX75" fmla="*/ 732081 w 2241172"/>
                <a:gd name="connsiteY75" fmla="*/ 4650826 h 4667435"/>
                <a:gd name="connsiteX76" fmla="*/ 939800 w 2241172"/>
                <a:gd name="connsiteY76" fmla="*/ 4667273 h 4667435"/>
                <a:gd name="connsiteX77" fmla="*/ 1025525 w 2241172"/>
                <a:gd name="connsiteY77" fmla="*/ 4647536 h 4667435"/>
                <a:gd name="connsiteX78" fmla="*/ 972771 w 2241172"/>
                <a:gd name="connsiteY78" fmla="*/ 4538986 h 4667435"/>
                <a:gd name="connsiteX79" fmla="*/ 755161 w 2241172"/>
                <a:gd name="connsiteY79" fmla="*/ 4446882 h 4667435"/>
                <a:gd name="connsiteX80" fmla="*/ 610088 w 2241172"/>
                <a:gd name="connsiteY80" fmla="*/ 4348200 h 4667435"/>
                <a:gd name="connsiteX81" fmla="*/ 581084 w 2241172"/>
                <a:gd name="connsiteY81" fmla="*/ 4354316 h 4667435"/>
                <a:gd name="connsiteX82" fmla="*/ 570260 w 2241172"/>
                <a:gd name="connsiteY82" fmla="*/ 4355353 h 4667435"/>
                <a:gd name="connsiteX83" fmla="*/ 578118 w 2241172"/>
                <a:gd name="connsiteY83" fmla="*/ 4294943 h 4667435"/>
                <a:gd name="connsiteX84" fmla="*/ 592972 w 2241172"/>
                <a:gd name="connsiteY84" fmla="*/ 4296591 h 4667435"/>
                <a:gd name="connsiteX85" fmla="*/ 616482 w 2241172"/>
                <a:gd name="connsiteY85" fmla="*/ 4299199 h 4667435"/>
                <a:gd name="connsiteX86" fmla="*/ 615950 w 2241172"/>
                <a:gd name="connsiteY86" fmla="*/ 4302262 h 4667435"/>
                <a:gd name="connsiteX87" fmla="*/ 672337 w 2241172"/>
                <a:gd name="connsiteY87" fmla="*/ 4305395 h 4667435"/>
                <a:gd name="connsiteX88" fmla="*/ 672719 w 2241172"/>
                <a:gd name="connsiteY88" fmla="*/ 4305437 h 4667435"/>
                <a:gd name="connsiteX89" fmla="*/ 672722 w 2241172"/>
                <a:gd name="connsiteY89" fmla="*/ 4305416 h 4667435"/>
                <a:gd name="connsiteX90" fmla="*/ 673100 w 2241172"/>
                <a:gd name="connsiteY90" fmla="*/ 4305437 h 4667435"/>
                <a:gd name="connsiteX91" fmla="*/ 722751 w 2241172"/>
                <a:gd name="connsiteY91" fmla="*/ 4003690 h 4667435"/>
                <a:gd name="connsiteX92" fmla="*/ 752222 w 2241172"/>
                <a:gd name="connsiteY92" fmla="*/ 3825949 h 4667435"/>
                <a:gd name="connsiteX93" fmla="*/ 772915 w 2241172"/>
                <a:gd name="connsiteY93" fmla="*/ 3701147 h 4667435"/>
                <a:gd name="connsiteX94" fmla="*/ 1335088 w 2241172"/>
                <a:gd name="connsiteY94" fmla="*/ 3640275 h 4667435"/>
                <a:gd name="connsiteX95" fmla="*/ 1316362 w 2241172"/>
                <a:gd name="connsiteY95" fmla="*/ 3459599 h 4667435"/>
                <a:gd name="connsiteX96" fmla="*/ 1319212 w 2241172"/>
                <a:gd name="connsiteY96" fmla="*/ 3459299 h 4667435"/>
                <a:gd name="connsiteX97" fmla="*/ 1312862 w 2241172"/>
                <a:gd name="connsiteY97" fmla="*/ 3405324 h 4667435"/>
                <a:gd name="connsiteX98" fmla="*/ 1310760 w 2241172"/>
                <a:gd name="connsiteY98" fmla="*/ 3405551 h 4667435"/>
                <a:gd name="connsiteX99" fmla="*/ 1261933 w 2241172"/>
                <a:gd name="connsiteY99" fmla="*/ 2934461 h 4667435"/>
                <a:gd name="connsiteX100" fmla="*/ 1294663 w 2241172"/>
                <a:gd name="connsiteY100" fmla="*/ 2942135 h 4667435"/>
                <a:gd name="connsiteX101" fmla="*/ 1349104 w 2241172"/>
                <a:gd name="connsiteY101" fmla="*/ 2954899 h 4667435"/>
                <a:gd name="connsiteX102" fmla="*/ 1428291 w 2241172"/>
                <a:gd name="connsiteY102" fmla="*/ 3610404 h 4667435"/>
                <a:gd name="connsiteX103" fmla="*/ 1529574 w 2241172"/>
                <a:gd name="connsiteY103" fmla="*/ 3599531 h 4667435"/>
                <a:gd name="connsiteX104" fmla="*/ 1537645 w 2241172"/>
                <a:gd name="connsiteY104" fmla="*/ 3598665 h 4667435"/>
                <a:gd name="connsiteX105" fmla="*/ 1545621 w 2241172"/>
                <a:gd name="connsiteY105" fmla="*/ 3671780 h 4667435"/>
                <a:gd name="connsiteX106" fmla="*/ 1520709 w 2241172"/>
                <a:gd name="connsiteY106" fmla="*/ 3665553 h 4667435"/>
                <a:gd name="connsiteX107" fmla="*/ 1481137 w 2241172"/>
                <a:gd name="connsiteY107" fmla="*/ 3691930 h 4667435"/>
                <a:gd name="connsiteX108" fmla="*/ 1500923 w 2241172"/>
                <a:gd name="connsiteY108" fmla="*/ 3827112 h 4667435"/>
                <a:gd name="connsiteX109" fmla="*/ 1543792 w 2241172"/>
                <a:gd name="connsiteY109" fmla="*/ 3846894 h 4667435"/>
                <a:gd name="connsiteX110" fmla="*/ 1553685 w 2241172"/>
                <a:gd name="connsiteY110" fmla="*/ 3926025 h 4667435"/>
                <a:gd name="connsiteX111" fmla="*/ 1735055 w 2241172"/>
                <a:gd name="connsiteY111" fmla="*/ 3899648 h 4667435"/>
                <a:gd name="connsiteX112" fmla="*/ 1725163 w 2241172"/>
                <a:gd name="connsiteY112" fmla="*/ 3853489 h 4667435"/>
                <a:gd name="connsiteX113" fmla="*/ 1942807 w 2241172"/>
                <a:gd name="connsiteY113" fmla="*/ 3866677 h 4667435"/>
                <a:gd name="connsiteX114" fmla="*/ 2147260 w 2241172"/>
                <a:gd name="connsiteY114" fmla="*/ 3840300 h 4667435"/>
                <a:gd name="connsiteX115" fmla="*/ 2232999 w 2241172"/>
                <a:gd name="connsiteY115" fmla="*/ 3804032 h 4667435"/>
                <a:gd name="connsiteX116" fmla="*/ 2150558 w 2241172"/>
                <a:gd name="connsiteY116" fmla="*/ 3721604 h 4667435"/>
                <a:gd name="connsiteX117" fmla="*/ 1909830 w 2241172"/>
                <a:gd name="connsiteY117" fmla="*/ 3685335 h 4667435"/>
                <a:gd name="connsiteX118" fmla="*/ 1748246 w 2241172"/>
                <a:gd name="connsiteY118" fmla="*/ 3632581 h 4667435"/>
                <a:gd name="connsiteX119" fmla="*/ 1726813 w 2241172"/>
                <a:gd name="connsiteY119" fmla="*/ 3646334 h 4667435"/>
                <a:gd name="connsiteX120" fmla="*/ 1719020 w 2241172"/>
                <a:gd name="connsiteY120" fmla="*/ 3579195 h 4667435"/>
                <a:gd name="connsiteX121" fmla="*/ 1730344 w 2241172"/>
                <a:gd name="connsiteY121" fmla="*/ 3577979 h 4667435"/>
                <a:gd name="connsiteX122" fmla="*/ 1735138 w 2241172"/>
                <a:gd name="connsiteY122" fmla="*/ 3577464 h 4667435"/>
                <a:gd name="connsiteX123" fmla="*/ 1735067 w 2241172"/>
                <a:gd name="connsiteY123" fmla="*/ 3576663 h 4667435"/>
                <a:gd name="connsiteX124" fmla="*/ 1735138 w 2241172"/>
                <a:gd name="connsiteY124" fmla="*/ 3576658 h 4667435"/>
                <a:gd name="connsiteX125" fmla="*/ 1707427 w 2241172"/>
                <a:gd name="connsiteY125" fmla="*/ 3265075 h 4667435"/>
                <a:gd name="connsiteX126" fmla="*/ 1698426 w 2241172"/>
                <a:gd name="connsiteY126" fmla="*/ 3163601 h 4667435"/>
                <a:gd name="connsiteX127" fmla="*/ 1655952 w 2241172"/>
                <a:gd name="connsiteY127" fmla="*/ 2684792 h 4667435"/>
                <a:gd name="connsiteX128" fmla="*/ 1629556 w 2241172"/>
                <a:gd name="connsiteY128" fmla="*/ 2671616 h 4667435"/>
                <a:gd name="connsiteX129" fmla="*/ 1194031 w 2241172"/>
                <a:gd name="connsiteY129" fmla="*/ 2500328 h 4667435"/>
                <a:gd name="connsiteX130" fmla="*/ 1195268 w 2241172"/>
                <a:gd name="connsiteY130" fmla="*/ 2454212 h 4667435"/>
                <a:gd name="connsiteX131" fmla="*/ 1194378 w 2241172"/>
                <a:gd name="connsiteY131" fmla="*/ 2421052 h 4667435"/>
                <a:gd name="connsiteX132" fmla="*/ 1204054 w 2241172"/>
                <a:gd name="connsiteY132" fmla="*/ 2410178 h 4667435"/>
                <a:gd name="connsiteX133" fmla="*/ 1243013 w 2241172"/>
                <a:gd name="connsiteY133" fmla="*/ 2292812 h 4667435"/>
                <a:gd name="connsiteX134" fmla="*/ 1243013 w 2241172"/>
                <a:gd name="connsiteY134" fmla="*/ 1877773 h 4667435"/>
                <a:gd name="connsiteX135" fmla="*/ 1216525 w 2241172"/>
                <a:gd name="connsiteY135" fmla="*/ 1752808 h 4667435"/>
                <a:gd name="connsiteX136" fmla="*/ 1189859 w 2241172"/>
                <a:gd name="connsiteY136" fmla="*/ 1691430 h 4667435"/>
                <a:gd name="connsiteX137" fmla="*/ 1171702 w 2241172"/>
                <a:gd name="connsiteY137" fmla="*/ 1633196 h 4667435"/>
                <a:gd name="connsiteX138" fmla="*/ 1114254 w 2241172"/>
                <a:gd name="connsiteY138" fmla="*/ 1448952 h 4667435"/>
                <a:gd name="connsiteX139" fmla="*/ 1108033 w 2241172"/>
                <a:gd name="connsiteY139" fmla="*/ 1429000 h 4667435"/>
                <a:gd name="connsiteX140" fmla="*/ 1130300 w 2241172"/>
                <a:gd name="connsiteY140" fmla="*/ 1435237 h 4667435"/>
                <a:gd name="connsiteX141" fmla="*/ 1081088 w 2241172"/>
                <a:gd name="connsiteY141" fmla="*/ 1225687 h 4667435"/>
                <a:gd name="connsiteX142" fmla="*/ 860913 w 2241172"/>
                <a:gd name="connsiteY142" fmla="*/ 1182042 h 4667435"/>
                <a:gd name="connsiteX143" fmla="*/ 874227 w 2241172"/>
                <a:gd name="connsiteY143" fmla="*/ 1182825 h 4667435"/>
                <a:gd name="connsiteX144" fmla="*/ 1025936 w 2241172"/>
                <a:gd name="connsiteY144" fmla="*/ 1130099 h 4667435"/>
                <a:gd name="connsiteX145" fmla="*/ 1114982 w 2241172"/>
                <a:gd name="connsiteY145" fmla="*/ 1037829 h 4667435"/>
                <a:gd name="connsiteX146" fmla="*/ 1157856 w 2241172"/>
                <a:gd name="connsiteY146" fmla="*/ 1014762 h 4667435"/>
                <a:gd name="connsiteX147" fmla="*/ 1184240 w 2241172"/>
                <a:gd name="connsiteY147" fmla="*/ 981808 h 4667435"/>
                <a:gd name="connsiteX148" fmla="*/ 1144664 w 2241172"/>
                <a:gd name="connsiteY148" fmla="*/ 962036 h 4667435"/>
                <a:gd name="connsiteX149" fmla="*/ 1210625 w 2241172"/>
                <a:gd name="connsiteY149" fmla="*/ 942264 h 4667435"/>
                <a:gd name="connsiteX150" fmla="*/ 1210625 w 2241172"/>
                <a:gd name="connsiteY150" fmla="*/ 863176 h 4667435"/>
                <a:gd name="connsiteX151" fmla="*/ 1256797 w 2241172"/>
                <a:gd name="connsiteY151" fmla="*/ 741247 h 4667435"/>
                <a:gd name="connsiteX152" fmla="*/ 1174346 w 2241172"/>
                <a:gd name="connsiteY152" fmla="*/ 616024 h 4667435"/>
                <a:gd name="connsiteX153" fmla="*/ 1154681 w 2241172"/>
                <a:gd name="connsiteY153" fmla="*/ 542510 h 4667435"/>
                <a:gd name="connsiteX154" fmla="*/ 1136433 w 2241172"/>
                <a:gd name="connsiteY154" fmla="*/ 500324 h 4667435"/>
                <a:gd name="connsiteX155" fmla="*/ 1195120 w 2241172"/>
                <a:gd name="connsiteY155" fmla="*/ 503735 h 4667435"/>
                <a:gd name="connsiteX156" fmla="*/ 1523470 w 2241172"/>
                <a:gd name="connsiteY156" fmla="*/ 352236 h 4667435"/>
                <a:gd name="connsiteX157" fmla="*/ 1437708 w 2241172"/>
                <a:gd name="connsiteY157" fmla="*/ 78891 h 4667435"/>
                <a:gd name="connsiteX158" fmla="*/ 1325559 w 2241172"/>
                <a:gd name="connsiteY158" fmla="*/ 253437 h 4667435"/>
                <a:gd name="connsiteX159" fmla="*/ 1012200 w 2241172"/>
                <a:gd name="connsiteY159" fmla="*/ 72304 h 4667435"/>
                <a:gd name="connsiteX160" fmla="*/ 719045 w 2241172"/>
                <a:gd name="connsiteY160" fmla="*/ 262 h 466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2241172" h="4667435">
                  <a:moveTo>
                    <a:pt x="435178" y="2797990"/>
                  </a:moveTo>
                  <a:lnTo>
                    <a:pt x="442276" y="2817288"/>
                  </a:lnTo>
                  <a:lnTo>
                    <a:pt x="443632" y="2821050"/>
                  </a:lnTo>
                  <a:lnTo>
                    <a:pt x="450489" y="2827048"/>
                  </a:lnTo>
                  <a:lnTo>
                    <a:pt x="461138" y="2839485"/>
                  </a:lnTo>
                  <a:lnTo>
                    <a:pt x="467302" y="2841756"/>
                  </a:lnTo>
                  <a:lnTo>
                    <a:pt x="479205" y="2852168"/>
                  </a:lnTo>
                  <a:lnTo>
                    <a:pt x="505577" y="2855858"/>
                  </a:lnTo>
                  <a:lnTo>
                    <a:pt x="514716" y="2859225"/>
                  </a:lnTo>
                  <a:cubicBezTo>
                    <a:pt x="518013" y="2859225"/>
                    <a:pt x="524608" y="2859225"/>
                    <a:pt x="527905" y="2859225"/>
                  </a:cubicBezTo>
                  <a:lnTo>
                    <a:pt x="539157" y="2858524"/>
                  </a:lnTo>
                  <a:lnTo>
                    <a:pt x="535051" y="2888521"/>
                  </a:lnTo>
                  <a:lnTo>
                    <a:pt x="405150" y="2902221"/>
                  </a:lnTo>
                  <a:lnTo>
                    <a:pt x="404595" y="2895542"/>
                  </a:lnTo>
                  <a:cubicBezTo>
                    <a:pt x="401811" y="2862086"/>
                    <a:pt x="401811" y="2862086"/>
                    <a:pt x="401811" y="2862086"/>
                  </a:cubicBezTo>
                  <a:cubicBezTo>
                    <a:pt x="400162" y="2842261"/>
                    <a:pt x="407584" y="2823262"/>
                    <a:pt x="420780" y="2808806"/>
                  </a:cubicBezTo>
                  <a:close/>
                  <a:moveTo>
                    <a:pt x="719045" y="262"/>
                  </a:moveTo>
                  <a:cubicBezTo>
                    <a:pt x="627099" y="3144"/>
                    <a:pt x="542162" y="29490"/>
                    <a:pt x="467946" y="69010"/>
                  </a:cubicBezTo>
                  <a:cubicBezTo>
                    <a:pt x="342602" y="134877"/>
                    <a:pt x="263438" y="243557"/>
                    <a:pt x="230453" y="345650"/>
                  </a:cubicBezTo>
                  <a:cubicBezTo>
                    <a:pt x="180975" y="487263"/>
                    <a:pt x="200766" y="694742"/>
                    <a:pt x="345901" y="889048"/>
                  </a:cubicBezTo>
                  <a:cubicBezTo>
                    <a:pt x="418468" y="987847"/>
                    <a:pt x="520722" y="1024074"/>
                    <a:pt x="520722" y="1024074"/>
                  </a:cubicBezTo>
                  <a:lnTo>
                    <a:pt x="523892" y="1019878"/>
                  </a:lnTo>
                  <a:lnTo>
                    <a:pt x="547723" y="1051835"/>
                  </a:lnTo>
                  <a:cubicBezTo>
                    <a:pt x="565450" y="1071607"/>
                    <a:pt x="584722" y="1089474"/>
                    <a:pt x="605283" y="1105152"/>
                  </a:cubicBezTo>
                  <a:lnTo>
                    <a:pt x="668111" y="1143824"/>
                  </a:lnTo>
                  <a:lnTo>
                    <a:pt x="544513" y="1119324"/>
                  </a:lnTo>
                  <a:lnTo>
                    <a:pt x="523875" y="1265374"/>
                  </a:lnTo>
                  <a:lnTo>
                    <a:pt x="538087" y="1269355"/>
                  </a:lnTo>
                  <a:lnTo>
                    <a:pt x="483210" y="1314093"/>
                  </a:lnTo>
                  <a:cubicBezTo>
                    <a:pt x="451466" y="1351562"/>
                    <a:pt x="434975" y="1398501"/>
                    <a:pt x="434975" y="1446264"/>
                  </a:cubicBezTo>
                  <a:cubicBezTo>
                    <a:pt x="434975" y="1499173"/>
                    <a:pt x="434975" y="1548775"/>
                    <a:pt x="434975" y="1595278"/>
                  </a:cubicBezTo>
                  <a:lnTo>
                    <a:pt x="434975" y="1605520"/>
                  </a:lnTo>
                  <a:lnTo>
                    <a:pt x="386529" y="1713992"/>
                  </a:lnTo>
                  <a:cubicBezTo>
                    <a:pt x="295921" y="1916866"/>
                    <a:pt x="295921" y="1916866"/>
                    <a:pt x="295921" y="1916866"/>
                  </a:cubicBezTo>
                  <a:cubicBezTo>
                    <a:pt x="289313" y="1930040"/>
                    <a:pt x="286008" y="1946509"/>
                    <a:pt x="282704" y="1959684"/>
                  </a:cubicBezTo>
                  <a:cubicBezTo>
                    <a:pt x="282704" y="1972859"/>
                    <a:pt x="279400" y="1989328"/>
                    <a:pt x="282704" y="2005796"/>
                  </a:cubicBezTo>
                  <a:lnTo>
                    <a:pt x="358701" y="2516325"/>
                  </a:lnTo>
                  <a:lnTo>
                    <a:pt x="403036" y="2509197"/>
                  </a:lnTo>
                  <a:lnTo>
                    <a:pt x="407987" y="2540137"/>
                  </a:lnTo>
                  <a:lnTo>
                    <a:pt x="408874" y="2539927"/>
                  </a:lnTo>
                  <a:lnTo>
                    <a:pt x="419099" y="2595700"/>
                  </a:lnTo>
                  <a:lnTo>
                    <a:pt x="457414" y="2589439"/>
                  </a:lnTo>
                  <a:lnTo>
                    <a:pt x="458412" y="2596014"/>
                  </a:lnTo>
                  <a:cubicBezTo>
                    <a:pt x="465364" y="2641823"/>
                    <a:pt x="465364" y="2641823"/>
                    <a:pt x="465364" y="2641823"/>
                  </a:cubicBezTo>
                  <a:cubicBezTo>
                    <a:pt x="454240" y="2647993"/>
                    <a:pt x="444507" y="2656476"/>
                    <a:pt x="437033" y="2666579"/>
                  </a:cubicBezTo>
                  <a:lnTo>
                    <a:pt x="434646" y="2672151"/>
                  </a:lnTo>
                  <a:lnTo>
                    <a:pt x="435586" y="2665113"/>
                  </a:lnTo>
                  <a:cubicBezTo>
                    <a:pt x="430640" y="2673338"/>
                    <a:pt x="426518" y="2683208"/>
                    <a:pt x="423633" y="2693901"/>
                  </a:cubicBezTo>
                  <a:lnTo>
                    <a:pt x="422861" y="2699647"/>
                  </a:lnTo>
                  <a:lnTo>
                    <a:pt x="422259" y="2701052"/>
                  </a:lnTo>
                  <a:lnTo>
                    <a:pt x="422287" y="2703916"/>
                  </a:lnTo>
                  <a:lnTo>
                    <a:pt x="419936" y="2721403"/>
                  </a:lnTo>
                  <a:lnTo>
                    <a:pt x="406089" y="2725632"/>
                  </a:lnTo>
                  <a:cubicBezTo>
                    <a:pt x="350264" y="2754906"/>
                    <a:pt x="314386" y="2812523"/>
                    <a:pt x="319335" y="2871999"/>
                  </a:cubicBezTo>
                  <a:lnTo>
                    <a:pt x="322574" y="2910930"/>
                  </a:lnTo>
                  <a:lnTo>
                    <a:pt x="0" y="2944950"/>
                  </a:lnTo>
                  <a:lnTo>
                    <a:pt x="6350" y="3010037"/>
                  </a:lnTo>
                  <a:lnTo>
                    <a:pt x="6962" y="3009968"/>
                  </a:lnTo>
                  <a:lnTo>
                    <a:pt x="63722" y="3540067"/>
                  </a:lnTo>
                  <a:lnTo>
                    <a:pt x="61912" y="3540262"/>
                  </a:lnTo>
                  <a:lnTo>
                    <a:pt x="68262" y="3591062"/>
                  </a:lnTo>
                  <a:lnTo>
                    <a:pt x="69172" y="3590966"/>
                  </a:lnTo>
                  <a:lnTo>
                    <a:pt x="88900" y="3775212"/>
                  </a:lnTo>
                  <a:lnTo>
                    <a:pt x="418574" y="3739515"/>
                  </a:lnTo>
                  <a:lnTo>
                    <a:pt x="416837" y="3752206"/>
                  </a:lnTo>
                  <a:cubicBezTo>
                    <a:pt x="346075" y="4269203"/>
                    <a:pt x="346075" y="4269203"/>
                    <a:pt x="346075" y="4269203"/>
                  </a:cubicBezTo>
                  <a:lnTo>
                    <a:pt x="399769" y="4275159"/>
                  </a:lnTo>
                  <a:lnTo>
                    <a:pt x="391663" y="4323441"/>
                  </a:lnTo>
                  <a:lnTo>
                    <a:pt x="372696" y="4312016"/>
                  </a:lnTo>
                  <a:cubicBezTo>
                    <a:pt x="336427" y="4305437"/>
                    <a:pt x="323239" y="4325174"/>
                    <a:pt x="323239" y="4325174"/>
                  </a:cubicBezTo>
                  <a:cubicBezTo>
                    <a:pt x="296862" y="4469908"/>
                    <a:pt x="296862" y="4469908"/>
                    <a:pt x="296862" y="4469908"/>
                  </a:cubicBezTo>
                  <a:cubicBezTo>
                    <a:pt x="329833" y="4502802"/>
                    <a:pt x="329833" y="4502802"/>
                    <a:pt x="329833" y="4502802"/>
                  </a:cubicBezTo>
                  <a:cubicBezTo>
                    <a:pt x="313348" y="4585037"/>
                    <a:pt x="313348" y="4585037"/>
                    <a:pt x="313348" y="4585037"/>
                  </a:cubicBezTo>
                  <a:cubicBezTo>
                    <a:pt x="501283" y="4611353"/>
                    <a:pt x="501283" y="4611353"/>
                    <a:pt x="501283" y="4611353"/>
                  </a:cubicBezTo>
                  <a:cubicBezTo>
                    <a:pt x="511175" y="4562012"/>
                    <a:pt x="511175" y="4562012"/>
                    <a:pt x="511175" y="4562012"/>
                  </a:cubicBezTo>
                  <a:cubicBezTo>
                    <a:pt x="732081" y="4650826"/>
                    <a:pt x="732081" y="4650826"/>
                    <a:pt x="732081" y="4650826"/>
                  </a:cubicBezTo>
                  <a:cubicBezTo>
                    <a:pt x="939800" y="4667273"/>
                    <a:pt x="939800" y="4667273"/>
                    <a:pt x="939800" y="4667273"/>
                  </a:cubicBezTo>
                  <a:cubicBezTo>
                    <a:pt x="939800" y="4667273"/>
                    <a:pt x="995851" y="4670562"/>
                    <a:pt x="1025525" y="4647536"/>
                  </a:cubicBezTo>
                  <a:cubicBezTo>
                    <a:pt x="1048605" y="4631089"/>
                    <a:pt x="1068387" y="4581748"/>
                    <a:pt x="972771" y="4538986"/>
                  </a:cubicBezTo>
                  <a:cubicBezTo>
                    <a:pt x="896937" y="4502802"/>
                    <a:pt x="811212" y="4502802"/>
                    <a:pt x="755161" y="4446882"/>
                  </a:cubicBezTo>
                  <a:cubicBezTo>
                    <a:pt x="685922" y="4381094"/>
                    <a:pt x="659545" y="4354778"/>
                    <a:pt x="610088" y="4348200"/>
                  </a:cubicBezTo>
                  <a:cubicBezTo>
                    <a:pt x="601845" y="4350667"/>
                    <a:pt x="591954" y="4352723"/>
                    <a:pt x="581084" y="4354316"/>
                  </a:cubicBezTo>
                  <a:lnTo>
                    <a:pt x="570260" y="4355353"/>
                  </a:lnTo>
                  <a:lnTo>
                    <a:pt x="578118" y="4294943"/>
                  </a:lnTo>
                  <a:lnTo>
                    <a:pt x="592972" y="4296591"/>
                  </a:lnTo>
                  <a:lnTo>
                    <a:pt x="616482" y="4299199"/>
                  </a:lnTo>
                  <a:lnTo>
                    <a:pt x="615950" y="4302262"/>
                  </a:lnTo>
                  <a:lnTo>
                    <a:pt x="672337" y="4305395"/>
                  </a:lnTo>
                  <a:lnTo>
                    <a:pt x="672719" y="4305437"/>
                  </a:lnTo>
                  <a:lnTo>
                    <a:pt x="672722" y="4305416"/>
                  </a:lnTo>
                  <a:lnTo>
                    <a:pt x="673100" y="4305437"/>
                  </a:lnTo>
                  <a:lnTo>
                    <a:pt x="722751" y="4003690"/>
                  </a:lnTo>
                  <a:lnTo>
                    <a:pt x="752222" y="3825949"/>
                  </a:lnTo>
                  <a:lnTo>
                    <a:pt x="772915" y="3701147"/>
                  </a:lnTo>
                  <a:lnTo>
                    <a:pt x="1335088" y="3640275"/>
                  </a:lnTo>
                  <a:lnTo>
                    <a:pt x="1316362" y="3459599"/>
                  </a:lnTo>
                  <a:lnTo>
                    <a:pt x="1319212" y="3459299"/>
                  </a:lnTo>
                  <a:lnTo>
                    <a:pt x="1312862" y="3405324"/>
                  </a:lnTo>
                  <a:lnTo>
                    <a:pt x="1310760" y="3405551"/>
                  </a:lnTo>
                  <a:lnTo>
                    <a:pt x="1261933" y="2934461"/>
                  </a:lnTo>
                  <a:lnTo>
                    <a:pt x="1294663" y="2942135"/>
                  </a:lnTo>
                  <a:cubicBezTo>
                    <a:pt x="1349104" y="2954899"/>
                    <a:pt x="1349104" y="2954899"/>
                    <a:pt x="1349104" y="2954899"/>
                  </a:cubicBezTo>
                  <a:cubicBezTo>
                    <a:pt x="1428291" y="3610404"/>
                    <a:pt x="1428291" y="3610404"/>
                    <a:pt x="1428291" y="3610404"/>
                  </a:cubicBezTo>
                  <a:cubicBezTo>
                    <a:pt x="1466647" y="3606287"/>
                    <a:pt x="1500208" y="3602684"/>
                    <a:pt x="1529574" y="3599531"/>
                  </a:cubicBezTo>
                  <a:lnTo>
                    <a:pt x="1537645" y="3598665"/>
                  </a:lnTo>
                  <a:lnTo>
                    <a:pt x="1545621" y="3671780"/>
                  </a:lnTo>
                  <a:lnTo>
                    <a:pt x="1520709" y="3665553"/>
                  </a:lnTo>
                  <a:cubicBezTo>
                    <a:pt x="1484435" y="3668850"/>
                    <a:pt x="1481137" y="3691930"/>
                    <a:pt x="1481137" y="3691930"/>
                  </a:cubicBezTo>
                  <a:cubicBezTo>
                    <a:pt x="1500923" y="3827112"/>
                    <a:pt x="1500923" y="3827112"/>
                    <a:pt x="1500923" y="3827112"/>
                  </a:cubicBezTo>
                  <a:cubicBezTo>
                    <a:pt x="1543792" y="3846894"/>
                    <a:pt x="1543792" y="3846894"/>
                    <a:pt x="1543792" y="3846894"/>
                  </a:cubicBezTo>
                  <a:cubicBezTo>
                    <a:pt x="1553685" y="3926025"/>
                    <a:pt x="1553685" y="3926025"/>
                    <a:pt x="1553685" y="3926025"/>
                  </a:cubicBezTo>
                  <a:cubicBezTo>
                    <a:pt x="1735055" y="3899648"/>
                    <a:pt x="1735055" y="3899648"/>
                    <a:pt x="1735055" y="3899648"/>
                  </a:cubicBezTo>
                  <a:cubicBezTo>
                    <a:pt x="1725163" y="3853489"/>
                    <a:pt x="1725163" y="3853489"/>
                    <a:pt x="1725163" y="3853489"/>
                  </a:cubicBezTo>
                  <a:cubicBezTo>
                    <a:pt x="1942807" y="3866677"/>
                    <a:pt x="1942807" y="3866677"/>
                    <a:pt x="1942807" y="3866677"/>
                  </a:cubicBezTo>
                  <a:cubicBezTo>
                    <a:pt x="2147260" y="3840300"/>
                    <a:pt x="2147260" y="3840300"/>
                    <a:pt x="2147260" y="3840300"/>
                  </a:cubicBezTo>
                  <a:cubicBezTo>
                    <a:pt x="2147260" y="3840300"/>
                    <a:pt x="2213213" y="3833706"/>
                    <a:pt x="2232999" y="3804032"/>
                  </a:cubicBezTo>
                  <a:cubicBezTo>
                    <a:pt x="2249487" y="3784249"/>
                    <a:pt x="2249487" y="3741386"/>
                    <a:pt x="2150558" y="3721604"/>
                  </a:cubicBezTo>
                  <a:cubicBezTo>
                    <a:pt x="2071415" y="3705118"/>
                    <a:pt x="1979081" y="3718307"/>
                    <a:pt x="1909830" y="3685335"/>
                  </a:cubicBezTo>
                  <a:cubicBezTo>
                    <a:pt x="1827389" y="3645770"/>
                    <a:pt x="1794413" y="3625987"/>
                    <a:pt x="1748246" y="3632581"/>
                  </a:cubicBezTo>
                  <a:lnTo>
                    <a:pt x="1726813" y="3646334"/>
                  </a:lnTo>
                  <a:lnTo>
                    <a:pt x="1719020" y="3579195"/>
                  </a:lnTo>
                  <a:lnTo>
                    <a:pt x="1730344" y="3577979"/>
                  </a:lnTo>
                  <a:cubicBezTo>
                    <a:pt x="1735138" y="3577464"/>
                    <a:pt x="1735138" y="3577464"/>
                    <a:pt x="1735138" y="3577464"/>
                  </a:cubicBezTo>
                  <a:lnTo>
                    <a:pt x="1735067" y="3576663"/>
                  </a:lnTo>
                  <a:lnTo>
                    <a:pt x="1735138" y="3576658"/>
                  </a:lnTo>
                  <a:lnTo>
                    <a:pt x="1707427" y="3265075"/>
                  </a:lnTo>
                  <a:lnTo>
                    <a:pt x="1698426" y="3163601"/>
                  </a:lnTo>
                  <a:cubicBezTo>
                    <a:pt x="1655952" y="2684792"/>
                    <a:pt x="1655952" y="2684792"/>
                    <a:pt x="1655952" y="2684792"/>
                  </a:cubicBezTo>
                  <a:cubicBezTo>
                    <a:pt x="1629556" y="2671616"/>
                    <a:pt x="1629556" y="2671616"/>
                    <a:pt x="1629556" y="2671616"/>
                  </a:cubicBezTo>
                  <a:cubicBezTo>
                    <a:pt x="1194031" y="2500328"/>
                    <a:pt x="1194031" y="2500328"/>
                    <a:pt x="1194031" y="2500328"/>
                  </a:cubicBezTo>
                  <a:cubicBezTo>
                    <a:pt x="1195681" y="2490446"/>
                    <a:pt x="1195681" y="2472329"/>
                    <a:pt x="1195268" y="2454212"/>
                  </a:cubicBezTo>
                  <a:lnTo>
                    <a:pt x="1194378" y="2421052"/>
                  </a:lnTo>
                  <a:lnTo>
                    <a:pt x="1204054" y="2410178"/>
                  </a:lnTo>
                  <a:cubicBezTo>
                    <a:pt x="1228636" y="2376499"/>
                    <a:pt x="1243013" y="2336045"/>
                    <a:pt x="1243013" y="2292812"/>
                  </a:cubicBezTo>
                  <a:cubicBezTo>
                    <a:pt x="1243013" y="1877773"/>
                    <a:pt x="1243013" y="1877773"/>
                    <a:pt x="1243013" y="1877773"/>
                  </a:cubicBezTo>
                  <a:cubicBezTo>
                    <a:pt x="1236417" y="1829187"/>
                    <a:pt x="1227759" y="1788630"/>
                    <a:pt x="1216525" y="1752808"/>
                  </a:cubicBezTo>
                  <a:lnTo>
                    <a:pt x="1189859" y="1691430"/>
                  </a:lnTo>
                  <a:lnTo>
                    <a:pt x="1171702" y="1633196"/>
                  </a:lnTo>
                  <a:cubicBezTo>
                    <a:pt x="1141434" y="1536122"/>
                    <a:pt x="1124138" y="1480650"/>
                    <a:pt x="1114254" y="1448952"/>
                  </a:cubicBezTo>
                  <a:lnTo>
                    <a:pt x="1108033" y="1429000"/>
                  </a:lnTo>
                  <a:lnTo>
                    <a:pt x="1130300" y="1435237"/>
                  </a:lnTo>
                  <a:lnTo>
                    <a:pt x="1081088" y="1225687"/>
                  </a:lnTo>
                  <a:lnTo>
                    <a:pt x="860913" y="1182042"/>
                  </a:lnTo>
                  <a:lnTo>
                    <a:pt x="874227" y="1182825"/>
                  </a:lnTo>
                  <a:cubicBezTo>
                    <a:pt x="930293" y="1179529"/>
                    <a:pt x="983061" y="1163053"/>
                    <a:pt x="1025936" y="1130099"/>
                  </a:cubicBezTo>
                  <a:cubicBezTo>
                    <a:pt x="1075406" y="1083964"/>
                    <a:pt x="1091896" y="1064192"/>
                    <a:pt x="1114982" y="1037829"/>
                  </a:cubicBezTo>
                  <a:cubicBezTo>
                    <a:pt x="1128174" y="1021353"/>
                    <a:pt x="1138068" y="1018057"/>
                    <a:pt x="1157856" y="1014762"/>
                  </a:cubicBezTo>
                  <a:cubicBezTo>
                    <a:pt x="1180942" y="1011466"/>
                    <a:pt x="1194135" y="991694"/>
                    <a:pt x="1184240" y="981808"/>
                  </a:cubicBezTo>
                  <a:cubicBezTo>
                    <a:pt x="1171048" y="968627"/>
                    <a:pt x="1157856" y="968627"/>
                    <a:pt x="1144664" y="962036"/>
                  </a:cubicBezTo>
                  <a:cubicBezTo>
                    <a:pt x="1124876" y="945559"/>
                    <a:pt x="1200731" y="958741"/>
                    <a:pt x="1210625" y="942264"/>
                  </a:cubicBezTo>
                  <a:cubicBezTo>
                    <a:pt x="1223817" y="909310"/>
                    <a:pt x="1154558" y="873062"/>
                    <a:pt x="1210625" y="863176"/>
                  </a:cubicBezTo>
                  <a:cubicBezTo>
                    <a:pt x="1293075" y="846699"/>
                    <a:pt x="1312863" y="793973"/>
                    <a:pt x="1256797" y="741247"/>
                  </a:cubicBezTo>
                  <a:cubicBezTo>
                    <a:pt x="1237009" y="724771"/>
                    <a:pt x="1187539" y="662159"/>
                    <a:pt x="1174346" y="616024"/>
                  </a:cubicBezTo>
                  <a:cubicBezTo>
                    <a:pt x="1169399" y="590485"/>
                    <a:pt x="1162803" y="565924"/>
                    <a:pt x="1154681" y="542510"/>
                  </a:cubicBezTo>
                  <a:lnTo>
                    <a:pt x="1136433" y="500324"/>
                  </a:lnTo>
                  <a:lnTo>
                    <a:pt x="1195120" y="503735"/>
                  </a:lnTo>
                  <a:cubicBezTo>
                    <a:pt x="1329734" y="501516"/>
                    <a:pt x="1457912" y="464621"/>
                    <a:pt x="1523470" y="352236"/>
                  </a:cubicBezTo>
                  <a:cubicBezTo>
                    <a:pt x="1622425" y="187570"/>
                    <a:pt x="1437708" y="78891"/>
                    <a:pt x="1437708" y="78891"/>
                  </a:cubicBezTo>
                  <a:cubicBezTo>
                    <a:pt x="1437708" y="78891"/>
                    <a:pt x="1464097" y="256730"/>
                    <a:pt x="1325559" y="253437"/>
                  </a:cubicBezTo>
                  <a:cubicBezTo>
                    <a:pt x="1223305" y="250143"/>
                    <a:pt x="1183723" y="164517"/>
                    <a:pt x="1012200" y="72304"/>
                  </a:cubicBezTo>
                  <a:cubicBezTo>
                    <a:pt x="909946" y="17964"/>
                    <a:pt x="810991" y="-2619"/>
                    <a:pt x="719045" y="262"/>
                  </a:cubicBezTo>
                  <a:close/>
                </a:path>
              </a:pathLst>
            </a:custGeom>
            <a:solidFill>
              <a:srgbClr val="00B050"/>
            </a:solidFill>
            <a:ln>
              <a:noFill/>
            </a:ln>
          </p:spPr>
          <p:txBody>
            <a:bodyPr anchor="ctr">
              <a:scene3d>
                <a:camera prst="orthographicFront"/>
                <a:lightRig rig="threePt" dir="t"/>
              </a:scene3d>
              <a:sp3d contourW="12700"/>
            </a:bodyPr>
            <a:lstStyle/>
            <a:p>
              <a:pPr algn="ctr"/>
              <a:endParaRPr dirty="0">
                <a:solidFill>
                  <a:schemeClr val="tx1">
                    <a:lumMod val="95000"/>
                    <a:lumOff val="5000"/>
                  </a:schemeClr>
                </a:solidFill>
                <a:latin typeface="微软雅黑" panose="020B0503020204020204" pitchFamily="34" charset="-122"/>
              </a:endParaRPr>
            </a:p>
          </p:txBody>
        </p:sp>
        <p:sp>
          <p:nvSpPr>
            <p:cNvPr id="47" name="ExtraShape2"/>
            <p:cNvSpPr/>
            <p:nvPr/>
          </p:nvSpPr>
          <p:spPr bwMode="auto">
            <a:xfrm flipH="1">
              <a:off x="9786201" y="3055165"/>
              <a:ext cx="668149" cy="1026563"/>
            </a:xfrm>
            <a:custGeom>
              <a:avLst/>
              <a:gdLst>
                <a:gd name="connsiteX0" fmla="*/ 269068 w 791463"/>
                <a:gd name="connsiteY0" fmla="*/ 0 h 1216025"/>
                <a:gd name="connsiteX1" fmla="*/ 87927 w 791463"/>
                <a:gd name="connsiteY1" fmla="*/ 112055 h 1216025"/>
                <a:gd name="connsiteX2" fmla="*/ 45607 w 791463"/>
                <a:gd name="connsiteY2" fmla="*/ 236611 h 1216025"/>
                <a:gd name="connsiteX3" fmla="*/ 38983 w 791463"/>
                <a:gd name="connsiteY3" fmla="*/ 256110 h 1216025"/>
                <a:gd name="connsiteX4" fmla="*/ 69852 w 791463"/>
                <a:gd name="connsiteY4" fmla="*/ 186991 h 1216025"/>
                <a:gd name="connsiteX5" fmla="*/ 107658 w 791463"/>
                <a:gd name="connsiteY5" fmla="*/ 102343 h 1216025"/>
                <a:gd name="connsiteX6" fmla="*/ 332344 w 791463"/>
                <a:gd name="connsiteY6" fmla="*/ 29881 h 1216025"/>
                <a:gd name="connsiteX7" fmla="*/ 408341 w 791463"/>
                <a:gd name="connsiteY7" fmla="*/ 224212 h 1216025"/>
                <a:gd name="connsiteX8" fmla="*/ 193567 w 791463"/>
                <a:gd name="connsiteY8" fmla="*/ 668866 h 1216025"/>
                <a:gd name="connsiteX9" fmla="*/ 262956 w 791463"/>
                <a:gd name="connsiteY9" fmla="*/ 1133282 h 1216025"/>
                <a:gd name="connsiteX10" fmla="*/ 57094 w 791463"/>
                <a:gd name="connsiteY10" fmla="*/ 1166380 h 1216025"/>
                <a:gd name="connsiteX11" fmla="*/ 0 w 791463"/>
                <a:gd name="connsiteY11" fmla="*/ 1175560 h 1216025"/>
                <a:gd name="connsiteX12" fmla="*/ 4950 w 791463"/>
                <a:gd name="connsiteY12" fmla="*/ 1206500 h 1216025"/>
                <a:gd name="connsiteX13" fmla="*/ 245902 w 791463"/>
                <a:gd name="connsiteY13" fmla="*/ 1149432 h 1216025"/>
                <a:gd name="connsiteX14" fmla="*/ 246014 w 791463"/>
                <a:gd name="connsiteY14" fmla="*/ 1150214 h 1216025"/>
                <a:gd name="connsiteX15" fmla="*/ 249307 w 791463"/>
                <a:gd name="connsiteY15" fmla="*/ 1169988 h 1216025"/>
                <a:gd name="connsiteX16" fmla="*/ 249560 w 791463"/>
                <a:gd name="connsiteY16" fmla="*/ 1169988 h 1216025"/>
                <a:gd name="connsiteX17" fmla="*/ 253357 w 791463"/>
                <a:gd name="connsiteY17" fmla="*/ 1196551 h 1216025"/>
                <a:gd name="connsiteX18" fmla="*/ 256141 w 791463"/>
                <a:gd name="connsiteY18" fmla="*/ 1216025 h 1216025"/>
                <a:gd name="connsiteX19" fmla="*/ 279236 w 791463"/>
                <a:gd name="connsiteY19" fmla="*/ 1216025 h 1216025"/>
                <a:gd name="connsiteX20" fmla="*/ 638868 w 791463"/>
                <a:gd name="connsiteY20" fmla="*/ 1216025 h 1216025"/>
                <a:gd name="connsiteX21" fmla="*/ 790639 w 791463"/>
                <a:gd name="connsiteY21" fmla="*/ 1166568 h 1216025"/>
                <a:gd name="connsiteX22" fmla="*/ 787339 w 791463"/>
                <a:gd name="connsiteY22" fmla="*/ 1166568 h 1216025"/>
                <a:gd name="connsiteX23" fmla="*/ 790639 w 791463"/>
                <a:gd name="connsiteY23" fmla="*/ 1090734 h 1216025"/>
                <a:gd name="connsiteX24" fmla="*/ 612473 w 791463"/>
                <a:gd name="connsiteY24" fmla="*/ 1169865 h 1216025"/>
                <a:gd name="connsiteX25" fmla="*/ 408376 w 791463"/>
                <a:gd name="connsiteY25" fmla="*/ 1169865 h 1216025"/>
                <a:gd name="connsiteX26" fmla="*/ 364547 w 791463"/>
                <a:gd name="connsiteY26" fmla="*/ 1169865 h 1216025"/>
                <a:gd name="connsiteX27" fmla="*/ 326530 w 791463"/>
                <a:gd name="connsiteY27" fmla="*/ 1022040 h 1216025"/>
                <a:gd name="connsiteX28" fmla="*/ 249307 w 791463"/>
                <a:gd name="connsiteY28" fmla="*/ 721767 h 1216025"/>
                <a:gd name="connsiteX29" fmla="*/ 440329 w 791463"/>
                <a:gd name="connsiteY29" fmla="*/ 214223 h 1216025"/>
                <a:gd name="connsiteX30" fmla="*/ 331644 w 791463"/>
                <a:gd name="connsiteY30" fmla="*/ 9887 h 1216025"/>
                <a:gd name="connsiteX31" fmla="*/ 269068 w 791463"/>
                <a:gd name="connsiteY31" fmla="*/ 0 h 1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1463" h="1216025">
                  <a:moveTo>
                    <a:pt x="269068" y="0"/>
                  </a:moveTo>
                  <a:cubicBezTo>
                    <a:pt x="196612" y="0"/>
                    <a:pt x="124155" y="39549"/>
                    <a:pt x="87927" y="112055"/>
                  </a:cubicBezTo>
                  <a:cubicBezTo>
                    <a:pt x="66931" y="173850"/>
                    <a:pt x="53809" y="212472"/>
                    <a:pt x="45607" y="236611"/>
                  </a:cubicBezTo>
                  <a:lnTo>
                    <a:pt x="38983" y="256110"/>
                  </a:lnTo>
                  <a:lnTo>
                    <a:pt x="69852" y="186991"/>
                  </a:lnTo>
                  <a:cubicBezTo>
                    <a:pt x="81650" y="160575"/>
                    <a:pt x="94235" y="132399"/>
                    <a:pt x="107658" y="102343"/>
                  </a:cubicBezTo>
                  <a:cubicBezTo>
                    <a:pt x="144004" y="26587"/>
                    <a:pt x="253043" y="-6350"/>
                    <a:pt x="332344" y="29881"/>
                  </a:cubicBezTo>
                  <a:cubicBezTo>
                    <a:pt x="411646" y="62819"/>
                    <a:pt x="444688" y="151749"/>
                    <a:pt x="408341" y="224212"/>
                  </a:cubicBezTo>
                  <a:cubicBezTo>
                    <a:pt x="408341" y="224212"/>
                    <a:pt x="408341" y="224212"/>
                    <a:pt x="193567" y="668866"/>
                  </a:cubicBezTo>
                  <a:cubicBezTo>
                    <a:pt x="193567" y="668866"/>
                    <a:pt x="193567" y="668866"/>
                    <a:pt x="262956" y="1133282"/>
                  </a:cubicBezTo>
                  <a:cubicBezTo>
                    <a:pt x="262956" y="1133282"/>
                    <a:pt x="262956" y="1133282"/>
                    <a:pt x="57094" y="1166380"/>
                  </a:cubicBezTo>
                  <a:lnTo>
                    <a:pt x="0" y="1175560"/>
                  </a:lnTo>
                  <a:lnTo>
                    <a:pt x="4950" y="1206500"/>
                  </a:lnTo>
                  <a:lnTo>
                    <a:pt x="245902" y="1149432"/>
                  </a:lnTo>
                  <a:lnTo>
                    <a:pt x="246014" y="1150214"/>
                  </a:lnTo>
                  <a:cubicBezTo>
                    <a:pt x="249307" y="1169988"/>
                    <a:pt x="249307" y="1169988"/>
                    <a:pt x="249307" y="1169988"/>
                  </a:cubicBezTo>
                  <a:lnTo>
                    <a:pt x="249560" y="1169988"/>
                  </a:lnTo>
                  <a:lnTo>
                    <a:pt x="253357" y="1196551"/>
                  </a:lnTo>
                  <a:cubicBezTo>
                    <a:pt x="256141" y="1216025"/>
                    <a:pt x="256141" y="1216025"/>
                    <a:pt x="256141" y="1216025"/>
                  </a:cubicBezTo>
                  <a:cubicBezTo>
                    <a:pt x="266039" y="1216025"/>
                    <a:pt x="272638" y="1216025"/>
                    <a:pt x="279236" y="1216025"/>
                  </a:cubicBezTo>
                  <a:cubicBezTo>
                    <a:pt x="638868" y="1216025"/>
                    <a:pt x="638868" y="1216025"/>
                    <a:pt x="638868" y="1216025"/>
                  </a:cubicBezTo>
                  <a:cubicBezTo>
                    <a:pt x="698257" y="1216025"/>
                    <a:pt x="747747" y="1196242"/>
                    <a:pt x="790639" y="1166568"/>
                  </a:cubicBezTo>
                  <a:cubicBezTo>
                    <a:pt x="787339" y="1166568"/>
                    <a:pt x="787339" y="1166568"/>
                    <a:pt x="787339" y="1166568"/>
                  </a:cubicBezTo>
                  <a:cubicBezTo>
                    <a:pt x="793938" y="1150083"/>
                    <a:pt x="790639" y="1113814"/>
                    <a:pt x="790639" y="1090734"/>
                  </a:cubicBezTo>
                  <a:cubicBezTo>
                    <a:pt x="747747" y="1140191"/>
                    <a:pt x="685059" y="1169865"/>
                    <a:pt x="612473" y="1169865"/>
                  </a:cubicBezTo>
                  <a:cubicBezTo>
                    <a:pt x="524215" y="1169865"/>
                    <a:pt x="458021" y="1169865"/>
                    <a:pt x="408376" y="1169865"/>
                  </a:cubicBezTo>
                  <a:lnTo>
                    <a:pt x="364547" y="1169865"/>
                  </a:lnTo>
                  <a:lnTo>
                    <a:pt x="326530" y="1022040"/>
                  </a:lnTo>
                  <a:cubicBezTo>
                    <a:pt x="249307" y="721767"/>
                    <a:pt x="249307" y="721767"/>
                    <a:pt x="249307" y="721767"/>
                  </a:cubicBezTo>
                  <a:cubicBezTo>
                    <a:pt x="440329" y="214223"/>
                    <a:pt x="440329" y="214223"/>
                    <a:pt x="440329" y="214223"/>
                  </a:cubicBezTo>
                  <a:cubicBezTo>
                    <a:pt x="473263" y="128534"/>
                    <a:pt x="423861" y="39549"/>
                    <a:pt x="331644" y="9887"/>
                  </a:cubicBezTo>
                  <a:cubicBezTo>
                    <a:pt x="311883" y="3296"/>
                    <a:pt x="292122" y="0"/>
                    <a:pt x="269068" y="0"/>
                  </a:cubicBezTo>
                  <a:close/>
                </a:path>
              </a:pathLst>
            </a:custGeom>
            <a:solidFill>
              <a:schemeClr val="bg1">
                <a:lumMod val="95000"/>
              </a:schemeClr>
            </a:solidFill>
            <a:ln>
              <a:noFill/>
            </a:ln>
          </p:spPr>
          <p:txBody>
            <a:bodyPr anchor="ctr">
              <a:scene3d>
                <a:camera prst="orthographicFront"/>
                <a:lightRig rig="threePt" dir="t"/>
              </a:scene3d>
              <a:sp3d contourW="12700"/>
            </a:bodyPr>
            <a:lstStyle/>
            <a:p>
              <a:pPr algn="ctr"/>
              <a:endParaRPr dirty="0">
                <a:solidFill>
                  <a:schemeClr val="tx1">
                    <a:lumMod val="95000"/>
                    <a:lumOff val="5000"/>
                  </a:schemeClr>
                </a:solidFill>
                <a:latin typeface="微软雅黑" panose="020B0503020204020204" pitchFamily="34" charset="-122"/>
              </a:endParaRPr>
            </a:p>
          </p:txBody>
        </p:sp>
      </p:grpSp>
      <p:grpSp>
        <p:nvGrpSpPr>
          <p:cNvPr id="48" name="组合 47"/>
          <p:cNvGrpSpPr/>
          <p:nvPr/>
        </p:nvGrpSpPr>
        <p:grpSpPr>
          <a:xfrm>
            <a:off x="1390427" y="1969565"/>
            <a:ext cx="4330397" cy="781752"/>
            <a:chOff x="3624779" y="2412339"/>
            <a:chExt cx="4330397" cy="781752"/>
          </a:xfrm>
        </p:grpSpPr>
        <p:sp>
          <p:nvSpPr>
            <p:cNvPr id="49" name="文本框 48"/>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95000"/>
                      <a:lumOff val="5000"/>
                    </a:schemeClr>
                  </a:solidFill>
                  <a:latin typeface="Century Gothic" panose="020B0502020202020204" pitchFamily="34" charset="0"/>
                </a:rPr>
                <a:t>标题文字添加</a:t>
              </a:r>
            </a:p>
          </p:txBody>
        </p:sp>
        <p:sp>
          <p:nvSpPr>
            <p:cNvPr id="50" name="文本框 49"/>
            <p:cNvSpPr txBox="1"/>
            <p:nvPr/>
          </p:nvSpPr>
          <p:spPr>
            <a:xfrm>
              <a:off x="3624779" y="2750893"/>
              <a:ext cx="4330397"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51" name="组合 50"/>
          <p:cNvGrpSpPr/>
          <p:nvPr/>
        </p:nvGrpSpPr>
        <p:grpSpPr>
          <a:xfrm>
            <a:off x="1390427" y="3272651"/>
            <a:ext cx="4330397" cy="781752"/>
            <a:chOff x="3624779" y="2412339"/>
            <a:chExt cx="4330397" cy="781752"/>
          </a:xfrm>
        </p:grpSpPr>
        <p:sp>
          <p:nvSpPr>
            <p:cNvPr id="52" name="文本框 51"/>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95000"/>
                      <a:lumOff val="5000"/>
                    </a:schemeClr>
                  </a:solidFill>
                  <a:latin typeface="Century Gothic" panose="020B0502020202020204" pitchFamily="34" charset="0"/>
                </a:rPr>
                <a:t>标题文字添加</a:t>
              </a:r>
            </a:p>
          </p:txBody>
        </p:sp>
        <p:sp>
          <p:nvSpPr>
            <p:cNvPr id="53" name="文本框 52"/>
            <p:cNvSpPr txBox="1"/>
            <p:nvPr/>
          </p:nvSpPr>
          <p:spPr>
            <a:xfrm>
              <a:off x="3624779" y="2750893"/>
              <a:ext cx="4330397"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54" name="组合 53"/>
          <p:cNvGrpSpPr/>
          <p:nvPr/>
        </p:nvGrpSpPr>
        <p:grpSpPr>
          <a:xfrm>
            <a:off x="1390427" y="4575738"/>
            <a:ext cx="4330397" cy="781752"/>
            <a:chOff x="3624779" y="2412339"/>
            <a:chExt cx="4330397" cy="781752"/>
          </a:xfrm>
        </p:grpSpPr>
        <p:sp>
          <p:nvSpPr>
            <p:cNvPr id="55" name="文本框 54"/>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95000"/>
                      <a:lumOff val="5000"/>
                    </a:schemeClr>
                  </a:solidFill>
                  <a:latin typeface="Century Gothic" panose="020B0502020202020204" pitchFamily="34" charset="0"/>
                </a:rPr>
                <a:t>标题文字添加</a:t>
              </a:r>
            </a:p>
          </p:txBody>
        </p:sp>
        <p:sp>
          <p:nvSpPr>
            <p:cNvPr id="56" name="文本框 55"/>
            <p:cNvSpPr txBox="1"/>
            <p:nvPr/>
          </p:nvSpPr>
          <p:spPr>
            <a:xfrm>
              <a:off x="3624779" y="2750893"/>
              <a:ext cx="4330397"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500"/>
                                        <p:tgtEl>
                                          <p:spTgt spid="5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534956" y="2787828"/>
            <a:ext cx="1794787" cy="897391"/>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solidFill>
            <a:srgbClr val="00B050"/>
          </a:solidFill>
          <a:ln w="7600" cap="flat">
            <a:noFill/>
            <a:bevel/>
          </a:ln>
        </p:spPr>
        <p:txBody>
          <a:bodyPr wrap="square" lIns="0" tIns="0" rIns="0" bIns="0" rtlCol="0" anchor="ctr"/>
          <a:lstStyle/>
          <a:p>
            <a:pPr algn="ctr">
              <a:lnSpc>
                <a:spcPct val="100000"/>
              </a:lnSpc>
            </a:pPr>
            <a:endParaRPr sz="2510" b="1" dirty="0">
              <a:solidFill>
                <a:srgbClr val="FFFFFF"/>
              </a:solidFill>
              <a:latin typeface="Arial" panose="020B0604020202020204"/>
            </a:endParaRPr>
          </a:p>
        </p:txBody>
      </p:sp>
      <p:sp>
        <p:nvSpPr>
          <p:cNvPr id="24" name="任意多边形 23"/>
          <p:cNvSpPr/>
          <p:nvPr/>
        </p:nvSpPr>
        <p:spPr>
          <a:xfrm flipV="1">
            <a:off x="3359753" y="3685227"/>
            <a:ext cx="1794787" cy="897391"/>
          </a:xfrm>
          <a:custGeom>
            <a:avLst/>
            <a:gdLst/>
            <a:ahLst/>
            <a:cxnLst/>
            <a:rect l="0" t="0" r="0" b="0"/>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solidFill>
            <a:srgbClr val="1C2D3B"/>
          </a:solidFill>
          <a:ln w="7600" cap="flat">
            <a:noFill/>
            <a:bevel/>
          </a:ln>
        </p:spPr>
      </p:sp>
      <p:sp>
        <p:nvSpPr>
          <p:cNvPr id="25" name="任意多边形 24"/>
          <p:cNvSpPr/>
          <p:nvPr/>
        </p:nvSpPr>
        <p:spPr>
          <a:xfrm>
            <a:off x="5198688" y="2787828"/>
            <a:ext cx="1794787" cy="897391"/>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solidFill>
            <a:srgbClr val="00B050"/>
          </a:solidFill>
          <a:ln w="7600" cap="flat">
            <a:noFill/>
            <a:bevel/>
          </a:ln>
        </p:spPr>
        <p:txBody>
          <a:bodyPr wrap="square" lIns="0" tIns="0" rIns="0" bIns="0" rtlCol="0" anchor="ctr"/>
          <a:lstStyle/>
          <a:p>
            <a:pPr algn="ctr">
              <a:lnSpc>
                <a:spcPct val="100000"/>
              </a:lnSpc>
            </a:pPr>
            <a:endParaRPr sz="2510" b="1" dirty="0">
              <a:solidFill>
                <a:srgbClr val="FFFFFF"/>
              </a:solidFill>
              <a:latin typeface="Arial" panose="020B0604020202020204"/>
            </a:endParaRPr>
          </a:p>
        </p:txBody>
      </p:sp>
      <p:sp>
        <p:nvSpPr>
          <p:cNvPr id="26" name="任意多边形 25"/>
          <p:cNvSpPr/>
          <p:nvPr/>
        </p:nvSpPr>
        <p:spPr>
          <a:xfrm flipV="1">
            <a:off x="7030559" y="3685227"/>
            <a:ext cx="1794787" cy="897391"/>
          </a:xfrm>
          <a:custGeom>
            <a:avLst/>
            <a:gdLst/>
            <a:ahLst/>
            <a:cxnLst/>
            <a:rect l="0" t="0" r="0" b="0"/>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solidFill>
            <a:srgbClr val="1C2D3B"/>
          </a:solidFill>
          <a:ln w="7600" cap="flat">
            <a:noFill/>
            <a:bevel/>
          </a:ln>
        </p:spPr>
      </p:sp>
      <p:sp>
        <p:nvSpPr>
          <p:cNvPr id="27" name="任意多边形 26"/>
          <p:cNvSpPr/>
          <p:nvPr/>
        </p:nvSpPr>
        <p:spPr>
          <a:xfrm>
            <a:off x="8862419" y="2787828"/>
            <a:ext cx="1794787" cy="897391"/>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solidFill>
            <a:srgbClr val="00B050"/>
          </a:solidFill>
          <a:ln w="7600" cap="flat">
            <a:noFill/>
            <a:bevel/>
          </a:ln>
        </p:spPr>
        <p:txBody>
          <a:bodyPr wrap="square" lIns="0" tIns="0" rIns="0" bIns="0" rtlCol="0" anchor="ctr"/>
          <a:lstStyle/>
          <a:p>
            <a:pPr algn="ctr">
              <a:lnSpc>
                <a:spcPct val="100000"/>
              </a:lnSpc>
            </a:pPr>
            <a:endParaRPr sz="2510" b="1" dirty="0">
              <a:solidFill>
                <a:srgbClr val="FFFFFF"/>
              </a:solidFill>
              <a:latin typeface="Arial" panose="020B0604020202020204"/>
            </a:endParaRPr>
          </a:p>
        </p:txBody>
      </p:sp>
      <p:grpSp>
        <p:nvGrpSpPr>
          <p:cNvPr id="28" name="组合 27"/>
          <p:cNvGrpSpPr/>
          <p:nvPr/>
        </p:nvGrpSpPr>
        <p:grpSpPr>
          <a:xfrm>
            <a:off x="1256613" y="4221351"/>
            <a:ext cx="2351472" cy="1132618"/>
            <a:chOff x="3624780" y="2412339"/>
            <a:chExt cx="2351472" cy="1132618"/>
          </a:xfrm>
        </p:grpSpPr>
        <p:sp>
          <p:nvSpPr>
            <p:cNvPr id="29" name="文本框 28"/>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30" name="文本框 29"/>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1" name="组合 30"/>
          <p:cNvGrpSpPr/>
          <p:nvPr/>
        </p:nvGrpSpPr>
        <p:grpSpPr>
          <a:xfrm>
            <a:off x="4922169" y="4221351"/>
            <a:ext cx="2351472" cy="1132618"/>
            <a:chOff x="3624780" y="2412339"/>
            <a:chExt cx="2351472" cy="1132618"/>
          </a:xfrm>
        </p:grpSpPr>
        <p:sp>
          <p:nvSpPr>
            <p:cNvPr id="32" name="文本框 31"/>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33" name="文本框 32"/>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4" name="组合 33"/>
          <p:cNvGrpSpPr/>
          <p:nvPr/>
        </p:nvGrpSpPr>
        <p:grpSpPr>
          <a:xfrm>
            <a:off x="8584076" y="4221351"/>
            <a:ext cx="2351472" cy="1132618"/>
            <a:chOff x="3624780" y="2412339"/>
            <a:chExt cx="2351472" cy="1132618"/>
          </a:xfrm>
        </p:grpSpPr>
        <p:sp>
          <p:nvSpPr>
            <p:cNvPr id="35" name="文本框 34"/>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36" name="文本框 35"/>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7" name="组合 36"/>
          <p:cNvGrpSpPr/>
          <p:nvPr/>
        </p:nvGrpSpPr>
        <p:grpSpPr>
          <a:xfrm>
            <a:off x="6752211" y="1692358"/>
            <a:ext cx="2351472" cy="1132618"/>
            <a:chOff x="3624780" y="2412339"/>
            <a:chExt cx="2351472" cy="1132618"/>
          </a:xfrm>
        </p:grpSpPr>
        <p:sp>
          <p:nvSpPr>
            <p:cNvPr id="38" name="文本框 37"/>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39" name="文本框 38"/>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40" name="组合 39"/>
          <p:cNvGrpSpPr/>
          <p:nvPr/>
        </p:nvGrpSpPr>
        <p:grpSpPr>
          <a:xfrm>
            <a:off x="3081410" y="1692358"/>
            <a:ext cx="2351472" cy="1132618"/>
            <a:chOff x="3624780" y="2412339"/>
            <a:chExt cx="2351472" cy="1132618"/>
          </a:xfrm>
        </p:grpSpPr>
        <p:sp>
          <p:nvSpPr>
            <p:cNvPr id="41" name="文本框 40"/>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42" name="文本框 41"/>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
        <p:nvSpPr>
          <p:cNvPr id="43" name="椭圆 26"/>
          <p:cNvSpPr/>
          <p:nvPr/>
        </p:nvSpPr>
        <p:spPr>
          <a:xfrm>
            <a:off x="2229882" y="3014055"/>
            <a:ext cx="404935" cy="444010"/>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27"/>
          <p:cNvSpPr/>
          <p:nvPr/>
        </p:nvSpPr>
        <p:spPr>
          <a:xfrm>
            <a:off x="5866120" y="3035181"/>
            <a:ext cx="444010" cy="401758"/>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28"/>
          <p:cNvSpPr/>
          <p:nvPr/>
        </p:nvSpPr>
        <p:spPr>
          <a:xfrm>
            <a:off x="9544995" y="3014055"/>
            <a:ext cx="429633" cy="444010"/>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29"/>
          <p:cNvSpPr/>
          <p:nvPr/>
        </p:nvSpPr>
        <p:spPr>
          <a:xfrm>
            <a:off x="4054679" y="3835717"/>
            <a:ext cx="404935" cy="444010"/>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30"/>
          <p:cNvSpPr/>
          <p:nvPr/>
        </p:nvSpPr>
        <p:spPr>
          <a:xfrm>
            <a:off x="7743167" y="3835717"/>
            <a:ext cx="369561" cy="444010"/>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70280" y="1810197"/>
            <a:ext cx="5149971" cy="4097121"/>
            <a:chOff x="2778118" y="1952633"/>
            <a:chExt cx="4965689" cy="4029065"/>
          </a:xfrm>
          <a:blipFill>
            <a:blip r:embed="rId3"/>
            <a:stretch>
              <a:fillRect/>
            </a:stretch>
          </a:blipFill>
        </p:grpSpPr>
        <p:sp>
          <p:nvSpPr>
            <p:cNvPr id="19" name="Freeform 5"/>
            <p:cNvSpPr/>
            <p:nvPr/>
          </p:nvSpPr>
          <p:spPr bwMode="auto">
            <a:xfrm rot="175386">
              <a:off x="4858386" y="1952633"/>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0" name="Freeform 6"/>
            <p:cNvSpPr/>
            <p:nvPr/>
          </p:nvSpPr>
          <p:spPr bwMode="auto">
            <a:xfrm rot="175386">
              <a:off x="4858386" y="1952634"/>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1" name="Freeform 7"/>
            <p:cNvSpPr/>
            <p:nvPr/>
          </p:nvSpPr>
          <p:spPr bwMode="auto">
            <a:xfrm rot="175386">
              <a:off x="4398128" y="3158438"/>
              <a:ext cx="1380774" cy="1168160"/>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2" name="Freeform 8"/>
            <p:cNvSpPr/>
            <p:nvPr/>
          </p:nvSpPr>
          <p:spPr bwMode="auto">
            <a:xfrm rot="175386">
              <a:off x="5375721" y="3585871"/>
              <a:ext cx="278098" cy="45900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3" name="Freeform 9"/>
            <p:cNvSpPr/>
            <p:nvPr/>
          </p:nvSpPr>
          <p:spPr bwMode="auto">
            <a:xfrm rot="175386">
              <a:off x="2778118" y="2284139"/>
              <a:ext cx="1973402" cy="149237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4" name="Freeform 10"/>
            <p:cNvSpPr/>
            <p:nvPr/>
          </p:nvSpPr>
          <p:spPr bwMode="auto">
            <a:xfrm rot="175386">
              <a:off x="4013163" y="3500872"/>
              <a:ext cx="1227759" cy="881585"/>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5" name="Freeform 11"/>
            <p:cNvSpPr/>
            <p:nvPr/>
          </p:nvSpPr>
          <p:spPr bwMode="auto">
            <a:xfrm rot="175386">
              <a:off x="4684727" y="4149309"/>
              <a:ext cx="1061385" cy="932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7" name="Freeform 12"/>
            <p:cNvSpPr/>
            <p:nvPr/>
          </p:nvSpPr>
          <p:spPr bwMode="auto">
            <a:xfrm rot="175386">
              <a:off x="2932348" y="3702445"/>
              <a:ext cx="1904180" cy="115601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8" name="Freeform 13"/>
            <p:cNvSpPr/>
            <p:nvPr/>
          </p:nvSpPr>
          <p:spPr bwMode="auto">
            <a:xfrm rot="175386">
              <a:off x="4622795" y="4726103"/>
              <a:ext cx="858582" cy="896157"/>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29" name="Freeform 14"/>
            <p:cNvSpPr/>
            <p:nvPr/>
          </p:nvSpPr>
          <p:spPr bwMode="auto">
            <a:xfrm rot="175386">
              <a:off x="5249423" y="4738246"/>
              <a:ext cx="581699" cy="50272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0" name="Freeform 15"/>
            <p:cNvSpPr/>
            <p:nvPr/>
          </p:nvSpPr>
          <p:spPr bwMode="auto">
            <a:xfrm rot="175386">
              <a:off x="5325932" y="5056393"/>
              <a:ext cx="759001" cy="578009"/>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1" name="Freeform 16"/>
            <p:cNvSpPr/>
            <p:nvPr/>
          </p:nvSpPr>
          <p:spPr bwMode="auto">
            <a:xfrm rot="175386">
              <a:off x="5468018" y="4418886"/>
              <a:ext cx="428683" cy="43593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2" name="Freeform 17"/>
            <p:cNvSpPr/>
            <p:nvPr/>
          </p:nvSpPr>
          <p:spPr bwMode="auto">
            <a:xfrm rot="175386">
              <a:off x="5499592" y="3573728"/>
              <a:ext cx="489403" cy="874299"/>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3" name="Freeform 18"/>
            <p:cNvSpPr/>
            <p:nvPr/>
          </p:nvSpPr>
          <p:spPr bwMode="auto">
            <a:xfrm rot="175386">
              <a:off x="5935562" y="3428014"/>
              <a:ext cx="326674" cy="71643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4" name="Freeform 19"/>
            <p:cNvSpPr/>
            <p:nvPr/>
          </p:nvSpPr>
          <p:spPr bwMode="auto">
            <a:xfrm rot="175386">
              <a:off x="5791049" y="4649603"/>
              <a:ext cx="523406" cy="60472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5" name="Freeform 20"/>
            <p:cNvSpPr/>
            <p:nvPr/>
          </p:nvSpPr>
          <p:spPr bwMode="auto">
            <a:xfrm rot="175386">
              <a:off x="5750974" y="4303526"/>
              <a:ext cx="739571" cy="463864"/>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6" name="Freeform 21"/>
            <p:cNvSpPr/>
            <p:nvPr/>
          </p:nvSpPr>
          <p:spPr bwMode="auto">
            <a:xfrm rot="175386">
              <a:off x="5867556" y="5163253"/>
              <a:ext cx="768716" cy="608367"/>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7" name="Freeform 22"/>
            <p:cNvSpPr/>
            <p:nvPr/>
          </p:nvSpPr>
          <p:spPr bwMode="auto">
            <a:xfrm rot="175386">
              <a:off x="6257379" y="4648388"/>
              <a:ext cx="459044" cy="62536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8" name="Freeform 23"/>
            <p:cNvSpPr/>
            <p:nvPr/>
          </p:nvSpPr>
          <p:spPr bwMode="auto">
            <a:xfrm rot="175386">
              <a:off x="6489331" y="4822034"/>
              <a:ext cx="427469" cy="523364"/>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39" name="Freeform 24"/>
            <p:cNvSpPr/>
            <p:nvPr/>
          </p:nvSpPr>
          <p:spPr bwMode="auto">
            <a:xfrm rot="175386">
              <a:off x="6696993" y="4503886"/>
              <a:ext cx="369178" cy="423792"/>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0" name="Freeform 25"/>
            <p:cNvSpPr/>
            <p:nvPr/>
          </p:nvSpPr>
          <p:spPr bwMode="auto">
            <a:xfrm rot="175386">
              <a:off x="6358175" y="4122593"/>
              <a:ext cx="462687" cy="56586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1" name="Freeform 26"/>
            <p:cNvSpPr/>
            <p:nvPr/>
          </p:nvSpPr>
          <p:spPr bwMode="auto">
            <a:xfrm rot="175386">
              <a:off x="6489331" y="3465656"/>
              <a:ext cx="123869" cy="174859"/>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2" name="Freeform 27"/>
            <p:cNvSpPr/>
            <p:nvPr/>
          </p:nvSpPr>
          <p:spPr bwMode="auto">
            <a:xfrm rot="175386">
              <a:off x="6375177" y="3381869"/>
              <a:ext cx="161515" cy="172430"/>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3" name="Freeform 28"/>
            <p:cNvSpPr/>
            <p:nvPr/>
          </p:nvSpPr>
          <p:spPr bwMode="auto">
            <a:xfrm rot="175386">
              <a:off x="6654489" y="3064936"/>
              <a:ext cx="569554" cy="54158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4" name="Freeform 29"/>
            <p:cNvSpPr/>
            <p:nvPr/>
          </p:nvSpPr>
          <p:spPr bwMode="auto">
            <a:xfrm rot="175386">
              <a:off x="6797788" y="2750432"/>
              <a:ext cx="812435" cy="55129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5" name="Freeform 30"/>
            <p:cNvSpPr/>
            <p:nvPr/>
          </p:nvSpPr>
          <p:spPr bwMode="auto">
            <a:xfrm rot="175386">
              <a:off x="6654489" y="1965994"/>
              <a:ext cx="1089318" cy="992087"/>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6" name="Freeform 31"/>
            <p:cNvSpPr/>
            <p:nvPr/>
          </p:nvSpPr>
          <p:spPr bwMode="auto">
            <a:xfrm rot="175386">
              <a:off x="6364246" y="3718232"/>
              <a:ext cx="656992" cy="411650"/>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7" name="Freeform 32"/>
            <p:cNvSpPr/>
            <p:nvPr/>
          </p:nvSpPr>
          <p:spPr bwMode="auto">
            <a:xfrm rot="175386">
              <a:off x="6952017" y="4416459"/>
              <a:ext cx="102010" cy="93502"/>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8" name="Freeform 33"/>
            <p:cNvSpPr/>
            <p:nvPr/>
          </p:nvSpPr>
          <p:spPr bwMode="auto">
            <a:xfrm rot="175386">
              <a:off x="6479616" y="4058238"/>
              <a:ext cx="571983" cy="442006"/>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49" name="Freeform 34"/>
            <p:cNvSpPr/>
            <p:nvPr/>
          </p:nvSpPr>
          <p:spPr bwMode="auto">
            <a:xfrm rot="175386">
              <a:off x="6216090" y="3198512"/>
              <a:ext cx="531908" cy="760154"/>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50" name="Freeform 35"/>
            <p:cNvSpPr/>
            <p:nvPr/>
          </p:nvSpPr>
          <p:spPr bwMode="auto">
            <a:xfrm rot="175386">
              <a:off x="5939206" y="3916167"/>
              <a:ext cx="562268" cy="553723"/>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51" name="Freeform 36"/>
            <p:cNvSpPr/>
            <p:nvPr/>
          </p:nvSpPr>
          <p:spPr bwMode="auto">
            <a:xfrm rot="175386">
              <a:off x="6937444" y="5141398"/>
              <a:ext cx="160300" cy="38736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52" name="Freeform 37"/>
            <p:cNvSpPr/>
            <p:nvPr/>
          </p:nvSpPr>
          <p:spPr bwMode="auto">
            <a:xfrm rot="175386">
              <a:off x="5725470" y="5769195"/>
              <a:ext cx="248950" cy="2125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sp>
          <p:nvSpPr>
            <p:cNvPr id="62" name="Text Box 53"/>
            <p:cNvSpPr txBox="1">
              <a:spLocks noChangeArrowheads="1"/>
            </p:cNvSpPr>
            <p:nvPr/>
          </p:nvSpPr>
          <p:spPr bwMode="auto">
            <a:xfrm rot="1634128">
              <a:off x="6474962" y="3464249"/>
              <a:ext cx="105686" cy="1056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kern="0">
                <a:solidFill>
                  <a:schemeClr val="tx1">
                    <a:lumMod val="95000"/>
                    <a:lumOff val="5000"/>
                  </a:schemeClr>
                </a:solidFill>
              </a:endParaRPr>
            </a:p>
          </p:txBody>
        </p:sp>
      </p:grpSp>
      <p:grpSp>
        <p:nvGrpSpPr>
          <p:cNvPr id="18" name="组合 17"/>
          <p:cNvGrpSpPr/>
          <p:nvPr/>
        </p:nvGrpSpPr>
        <p:grpSpPr>
          <a:xfrm>
            <a:off x="3671222" y="2938401"/>
            <a:ext cx="250590" cy="250312"/>
            <a:chOff x="3767033" y="3138896"/>
            <a:chExt cx="250590" cy="250312"/>
          </a:xfrm>
        </p:grpSpPr>
        <p:sp>
          <p:nvSpPr>
            <p:cNvPr id="79" name="泪滴形 78"/>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chemeClr val="tx1">
                    <a:lumMod val="95000"/>
                    <a:lumOff val="5000"/>
                  </a:schemeClr>
                </a:solidFill>
              </a:endParaRPr>
            </a:p>
          </p:txBody>
        </p:sp>
        <p:sp>
          <p:nvSpPr>
            <p:cNvPr id="80" name="椭圆 79"/>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1" name="椭圆 8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05" name="文本框 104"/>
          <p:cNvSpPr txBox="1"/>
          <p:nvPr/>
        </p:nvSpPr>
        <p:spPr>
          <a:xfrm>
            <a:off x="6836526" y="3290332"/>
            <a:ext cx="2085182" cy="523220"/>
          </a:xfrm>
          <a:prstGeom prst="rect">
            <a:avLst/>
          </a:prstGeom>
          <a:noFill/>
        </p:spPr>
        <p:txBody>
          <a:bodyPr wrap="square" rtlCol="0">
            <a:spAutoFit/>
          </a:bodyPr>
          <a:lstStyle/>
          <a:p>
            <a:pPr algn="ctr"/>
            <a:r>
              <a:rPr lang="en-US" altLang="zh-CN" sz="2800" dirty="0">
                <a:solidFill>
                  <a:schemeClr val="tx1">
                    <a:lumMod val="95000"/>
                    <a:lumOff val="5000"/>
                  </a:schemeClr>
                </a:solidFill>
                <a:latin typeface="Microsoft YaHei UI" panose="020B0503020204020204" pitchFamily="34" charset="-122"/>
                <a:ea typeface="Microsoft YaHei UI" panose="020B0503020204020204" pitchFamily="34" charset="-122"/>
              </a:rPr>
              <a:t>Your  Title</a:t>
            </a:r>
          </a:p>
        </p:txBody>
      </p:sp>
      <p:sp>
        <p:nvSpPr>
          <p:cNvPr id="106" name="文本框 105"/>
          <p:cNvSpPr txBox="1"/>
          <p:nvPr/>
        </p:nvSpPr>
        <p:spPr>
          <a:xfrm>
            <a:off x="6894604" y="3813040"/>
            <a:ext cx="4154784" cy="498598"/>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110" name="文本框 109"/>
          <p:cNvSpPr txBox="1"/>
          <p:nvPr/>
        </p:nvSpPr>
        <p:spPr>
          <a:xfrm>
            <a:off x="6836526" y="1774392"/>
            <a:ext cx="2085182" cy="523220"/>
          </a:xfrm>
          <a:prstGeom prst="rect">
            <a:avLst/>
          </a:prstGeom>
          <a:noFill/>
        </p:spPr>
        <p:txBody>
          <a:bodyPr wrap="square" rtlCol="0">
            <a:spAutoFit/>
          </a:bodyPr>
          <a:lstStyle/>
          <a:p>
            <a:pPr algn="ctr"/>
            <a:r>
              <a:rPr lang="en-US" altLang="zh-CN" sz="2800" dirty="0">
                <a:solidFill>
                  <a:schemeClr val="tx1">
                    <a:lumMod val="95000"/>
                    <a:lumOff val="5000"/>
                  </a:schemeClr>
                </a:solidFill>
                <a:latin typeface="Microsoft YaHei UI" panose="020B0503020204020204" pitchFamily="34" charset="-122"/>
                <a:ea typeface="Microsoft YaHei UI" panose="020B0503020204020204" pitchFamily="34" charset="-122"/>
              </a:rPr>
              <a:t>Your  Title</a:t>
            </a:r>
          </a:p>
        </p:txBody>
      </p:sp>
      <p:sp>
        <p:nvSpPr>
          <p:cNvPr id="111" name="文本框 110"/>
          <p:cNvSpPr txBox="1"/>
          <p:nvPr/>
        </p:nvSpPr>
        <p:spPr>
          <a:xfrm>
            <a:off x="6894604" y="2297100"/>
            <a:ext cx="4154784" cy="498598"/>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113" name="文本框 112"/>
          <p:cNvSpPr txBox="1"/>
          <p:nvPr/>
        </p:nvSpPr>
        <p:spPr>
          <a:xfrm>
            <a:off x="6836526" y="4806273"/>
            <a:ext cx="2085182" cy="523220"/>
          </a:xfrm>
          <a:prstGeom prst="rect">
            <a:avLst/>
          </a:prstGeom>
          <a:noFill/>
        </p:spPr>
        <p:txBody>
          <a:bodyPr wrap="square" rtlCol="0">
            <a:spAutoFit/>
          </a:bodyPr>
          <a:lstStyle/>
          <a:p>
            <a:pPr algn="ctr"/>
            <a:r>
              <a:rPr lang="en-US" altLang="zh-CN" sz="2800" dirty="0">
                <a:solidFill>
                  <a:schemeClr val="tx1">
                    <a:lumMod val="95000"/>
                    <a:lumOff val="5000"/>
                  </a:schemeClr>
                </a:solidFill>
                <a:latin typeface="Microsoft YaHei UI" panose="020B0503020204020204" pitchFamily="34" charset="-122"/>
                <a:ea typeface="Microsoft YaHei UI" panose="020B0503020204020204" pitchFamily="34" charset="-122"/>
              </a:rPr>
              <a:t>Your  Title</a:t>
            </a:r>
          </a:p>
        </p:txBody>
      </p:sp>
      <p:sp>
        <p:nvSpPr>
          <p:cNvPr id="114" name="文本框 113"/>
          <p:cNvSpPr txBox="1"/>
          <p:nvPr/>
        </p:nvSpPr>
        <p:spPr>
          <a:xfrm>
            <a:off x="6894604" y="5328981"/>
            <a:ext cx="4154784" cy="498598"/>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grpSp>
        <p:nvGrpSpPr>
          <p:cNvPr id="63" name="组合 62"/>
          <p:cNvGrpSpPr/>
          <p:nvPr/>
        </p:nvGrpSpPr>
        <p:grpSpPr>
          <a:xfrm>
            <a:off x="5529370" y="1970949"/>
            <a:ext cx="250590" cy="250312"/>
            <a:chOff x="3767033" y="3138896"/>
            <a:chExt cx="250590" cy="250312"/>
          </a:xfrm>
        </p:grpSpPr>
        <p:sp>
          <p:nvSpPr>
            <p:cNvPr id="64" name="泪滴形 6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chemeClr val="tx1">
                    <a:lumMod val="95000"/>
                    <a:lumOff val="5000"/>
                  </a:schemeClr>
                </a:solidFill>
              </a:endParaRPr>
            </a:p>
          </p:txBody>
        </p:sp>
        <p:sp>
          <p:nvSpPr>
            <p:cNvPr id="65" name="椭圆 64"/>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6" name="椭圆 65"/>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grpSp>
        <p:nvGrpSpPr>
          <p:cNvPr id="67" name="组合 66"/>
          <p:cNvGrpSpPr/>
          <p:nvPr/>
        </p:nvGrpSpPr>
        <p:grpSpPr>
          <a:xfrm>
            <a:off x="1849334" y="3414820"/>
            <a:ext cx="250590" cy="250312"/>
            <a:chOff x="3767033" y="3138896"/>
            <a:chExt cx="250590" cy="250312"/>
          </a:xfrm>
        </p:grpSpPr>
        <p:sp>
          <p:nvSpPr>
            <p:cNvPr id="68" name="泪滴形 67"/>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chemeClr val="tx1">
                    <a:lumMod val="95000"/>
                    <a:lumOff val="5000"/>
                  </a:schemeClr>
                </a:solidFill>
              </a:endParaRPr>
            </a:p>
          </p:txBody>
        </p:sp>
        <p:sp>
          <p:nvSpPr>
            <p:cNvPr id="69" name="椭圆 68"/>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1" name="椭圆 7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grpSp>
        <p:nvGrpSpPr>
          <p:cNvPr id="73" name="组合 72"/>
          <p:cNvGrpSpPr/>
          <p:nvPr/>
        </p:nvGrpSpPr>
        <p:grpSpPr>
          <a:xfrm>
            <a:off x="4411558" y="4918815"/>
            <a:ext cx="250590" cy="250312"/>
            <a:chOff x="3767033" y="3138896"/>
            <a:chExt cx="250590" cy="250312"/>
          </a:xfrm>
        </p:grpSpPr>
        <p:sp>
          <p:nvSpPr>
            <p:cNvPr id="74" name="泪滴形 73"/>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3765"/>
              <a:endParaRPr lang="zh-CN" altLang="en-US" sz="2400" kern="0" dirty="0">
                <a:solidFill>
                  <a:schemeClr val="tx1">
                    <a:lumMod val="95000"/>
                    <a:lumOff val="5000"/>
                  </a:schemeClr>
                </a:solidFill>
              </a:endParaRPr>
            </a:p>
          </p:txBody>
        </p:sp>
        <p:sp>
          <p:nvSpPr>
            <p:cNvPr id="76" name="椭圆 75"/>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2" name="椭圆 81"/>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randombar(horizontal)">
                                      <p:cBhvr>
                                        <p:cTn id="13" dur="500"/>
                                        <p:tgtEl>
                                          <p:spTgt spid="10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randombar(horizontal)">
                                      <p:cBhvr>
                                        <p:cTn id="16" dur="500"/>
                                        <p:tgtEl>
                                          <p:spTgt spid="10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randombar(horizontal)">
                                      <p:cBhvr>
                                        <p:cTn id="19" dur="500"/>
                                        <p:tgtEl>
                                          <p:spTgt spid="1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randombar(horizontal)">
                                      <p:cBhvr>
                                        <p:cTn id="22" dur="500"/>
                                        <p:tgtEl>
                                          <p:spTgt spid="1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randombar(horizontal)">
                                      <p:cBhvr>
                                        <p:cTn id="25" dur="500"/>
                                        <p:tgtEl>
                                          <p:spTgt spid="11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randombar(horizontal)">
                                      <p:cBhvr>
                                        <p:cTn id="28" dur="500"/>
                                        <p:tgtEl>
                                          <p:spTgt spid="114"/>
                                        </p:tgtEl>
                                      </p:cBhvr>
                                    </p:animEffect>
                                  </p:childTnLst>
                                </p:cTn>
                              </p:par>
                              <p:par>
                                <p:cTn id="29" presetID="14" presetClass="entr" presetSubtype="10"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randombar(horizontal)">
                                      <p:cBhvr>
                                        <p:cTn id="31" dur="500"/>
                                        <p:tgtEl>
                                          <p:spTgt spid="63"/>
                                        </p:tgtEl>
                                      </p:cBhvr>
                                    </p:animEffect>
                                  </p:childTnLst>
                                </p:cTn>
                              </p:par>
                              <p:par>
                                <p:cTn id="32" presetID="14" presetClass="entr" presetSubtype="1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randombar(horizontal)">
                                      <p:cBhvr>
                                        <p:cTn id="34" dur="500"/>
                                        <p:tgtEl>
                                          <p:spTgt spid="67"/>
                                        </p:tgtEl>
                                      </p:cBhvr>
                                    </p:animEffect>
                                  </p:childTnLst>
                                </p:cTn>
                              </p:par>
                              <p:par>
                                <p:cTn id="35" presetID="14" presetClass="entr" presetSubtype="10"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randombar(horizontal)">
                                      <p:cBhvr>
                                        <p:cTn id="3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10" grpId="0"/>
      <p:bldP spid="111" grpId="0"/>
      <p:bldP spid="113" grpId="0"/>
      <p:bldP spid="1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8DC4E3A-8B3B-49F7-AF81-E02CDDEF42C9}"/>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40338" y="-17143"/>
            <a:ext cx="12222476" cy="6875143"/>
          </a:xfrm>
          <a:prstGeom prst="rect">
            <a:avLst/>
          </a:prstGeom>
        </p:spPr>
      </p:pic>
      <p:sp>
        <p:nvSpPr>
          <p:cNvPr id="3" name="矩形 2"/>
          <p:cNvSpPr/>
          <p:nvPr/>
        </p:nvSpPr>
        <p:spPr>
          <a:xfrm>
            <a:off x="-46990" y="876301"/>
            <a:ext cx="12229128" cy="5125084"/>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131182" y="1675451"/>
            <a:ext cx="3908044" cy="1897380"/>
          </a:xfrm>
          <a:prstGeom prst="rect">
            <a:avLst/>
          </a:prstGeom>
          <a:noFill/>
        </p:spPr>
        <p:txBody>
          <a:bodyPr wrap="square" rtlCol="0">
            <a:spAutoFit/>
          </a:bodyPr>
          <a:lstStyle/>
          <a:p>
            <a:pPr algn="ctr"/>
            <a:r>
              <a:rPr lang="en-US" altLang="zh-CN" sz="11735" dirty="0">
                <a:solidFill>
                  <a:schemeClr val="bg1"/>
                </a:solidFill>
                <a:latin typeface="微软雅黑" panose="020B0503020204020204" pitchFamily="34" charset="-122"/>
                <a:ea typeface="微软雅黑" panose="020B0503020204020204" pitchFamily="34" charset="-122"/>
              </a:rPr>
              <a:t>3</a:t>
            </a:r>
          </a:p>
        </p:txBody>
      </p:sp>
      <p:grpSp>
        <p:nvGrpSpPr>
          <p:cNvPr id="7" name="组合 6"/>
          <p:cNvGrpSpPr/>
          <p:nvPr/>
        </p:nvGrpSpPr>
        <p:grpSpPr>
          <a:xfrm>
            <a:off x="4850430" y="3807463"/>
            <a:ext cx="2437131" cy="1067384"/>
            <a:chOff x="3645919" y="3135156"/>
            <a:chExt cx="1827848" cy="800538"/>
          </a:xfrm>
        </p:grpSpPr>
        <p:sp>
          <p:nvSpPr>
            <p:cNvPr id="12" name="矩形 11"/>
            <p:cNvSpPr/>
            <p:nvPr/>
          </p:nvSpPr>
          <p:spPr>
            <a:xfrm>
              <a:off x="3759519" y="3135156"/>
              <a:ext cx="1663065" cy="376238"/>
            </a:xfrm>
            <a:prstGeom prst="rect">
              <a:avLst/>
            </a:prstGeom>
          </p:spPr>
          <p:txBody>
            <a:bodyPr wrap="none">
              <a:spAutoFit/>
            </a:bodyPr>
            <a:lstStyle/>
            <a:p>
              <a:pPr lvl="0" algn="just">
                <a:spcAft>
                  <a:spcPts val="0"/>
                </a:spcAft>
              </a:pPr>
              <a:r>
                <a:rPr lang="zh-CN" altLang="en-US" sz="2665"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p>
          </p:txBody>
        </p:sp>
        <p:sp>
          <p:nvSpPr>
            <p:cNvPr id="8" name="矩形 7"/>
            <p:cNvSpPr/>
            <p:nvPr/>
          </p:nvSpPr>
          <p:spPr>
            <a:xfrm>
              <a:off x="3645919" y="3689949"/>
              <a:ext cx="1827848" cy="245745"/>
            </a:xfrm>
            <a:prstGeom prst="rect">
              <a:avLst/>
            </a:prstGeom>
          </p:spPr>
          <p:txBody>
            <a:bodyPr wrap="none">
              <a:spAutoFit/>
            </a:bodyPr>
            <a:lstStyle/>
            <a:p>
              <a:pPr lvl="0">
                <a:lnSpc>
                  <a:spcPct val="110000"/>
                </a:lnSpc>
              </a:pPr>
              <a:r>
                <a:rPr lang="en-US" altLang="zh-CN" sz="1400">
                  <a:solidFill>
                    <a:schemeClr val="bg1"/>
                  </a:solidFill>
                  <a:latin typeface="等线 Light" panose="02010600030101010101" charset="-122"/>
                  <a:ea typeface="等线 Light" panose="02010600030101010101" charset="-122"/>
                </a:rPr>
                <a:t>The caption text is added here</a:t>
              </a:r>
              <a:endParaRPr lang="en-US" altLang="zh-CN" sz="1400" dirty="0">
                <a:solidFill>
                  <a:schemeClr val="bg1"/>
                </a:solidFill>
                <a:latin typeface="等线 Light" panose="02010600030101010101" charset="-122"/>
                <a:ea typeface="等线 Light" panose="02010600030101010101" charset="-122"/>
              </a:endParaRPr>
            </a:p>
          </p:txBody>
        </p:sp>
      </p:grpSp>
      <p:cxnSp>
        <p:nvCxnSpPr>
          <p:cNvPr id="9" name="直接连接符 8"/>
          <p:cNvCxnSpPr/>
          <p:nvPr/>
        </p:nvCxnSpPr>
        <p:spPr>
          <a:xfrm>
            <a:off x="5612130" y="3619302"/>
            <a:ext cx="94614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138294" y="4276728"/>
            <a:ext cx="3961130" cy="337185"/>
          </a:xfrm>
          <a:prstGeom prst="rect">
            <a:avLst/>
          </a:prstGeom>
        </p:spPr>
        <p:txBody>
          <a:bodyPr wrap="none">
            <a:spAutoFit/>
          </a:bodyPr>
          <a:lstStyle/>
          <a:p>
            <a:pPr lvl="0" algn="just">
              <a:spcAft>
                <a:spcPts val="0"/>
              </a:spcAft>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在此输入标题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endPar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椭圆 14">
            <a:extLst>
              <a:ext uri="{FF2B5EF4-FFF2-40B4-BE49-F238E27FC236}">
                <a16:creationId xmlns:a16="http://schemas.microsoft.com/office/drawing/2014/main" xmlns="" id="{56DBA161-F7AB-49DD-BC80-3CD09CD72F74}"/>
              </a:ext>
            </a:extLst>
          </p:cNvPr>
          <p:cNvSpPr/>
          <p:nvPr/>
        </p:nvSpPr>
        <p:spPr>
          <a:xfrm>
            <a:off x="3810000" y="1171426"/>
            <a:ext cx="4515148" cy="451514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81944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321" y="2048510"/>
            <a:ext cx="3525432" cy="3288018"/>
          </a:xfrm>
          <a:custGeom>
            <a:avLst/>
            <a:gdLst>
              <a:gd name="connsiteX0" fmla="*/ 1746250 w 3492500"/>
              <a:gd name="connsiteY0" fmla="*/ 0 h 3492500"/>
              <a:gd name="connsiteX1" fmla="*/ 3492500 w 3492500"/>
              <a:gd name="connsiteY1" fmla="*/ 1746250 h 3492500"/>
              <a:gd name="connsiteX2" fmla="*/ 1746250 w 3492500"/>
              <a:gd name="connsiteY2" fmla="*/ 3492500 h 3492500"/>
              <a:gd name="connsiteX3" fmla="*/ 0 w 3492500"/>
              <a:gd name="connsiteY3" fmla="*/ 1746250 h 3492500"/>
              <a:gd name="connsiteX4" fmla="*/ 1746250 w 3492500"/>
              <a:gd name="connsiteY4" fmla="*/ 0 h 34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500" h="3492500">
                <a:moveTo>
                  <a:pt x="1746250" y="0"/>
                </a:moveTo>
                <a:cubicBezTo>
                  <a:pt x="2710677" y="0"/>
                  <a:pt x="3492500" y="781823"/>
                  <a:pt x="3492500" y="1746250"/>
                </a:cubicBezTo>
                <a:cubicBezTo>
                  <a:pt x="3492500" y="2710677"/>
                  <a:pt x="2710677" y="3492500"/>
                  <a:pt x="1746250" y="3492500"/>
                </a:cubicBezTo>
                <a:cubicBezTo>
                  <a:pt x="781823" y="3492500"/>
                  <a:pt x="0" y="2710677"/>
                  <a:pt x="0" y="1746250"/>
                </a:cubicBezTo>
                <a:cubicBezTo>
                  <a:pt x="0" y="781823"/>
                  <a:pt x="781823" y="0"/>
                  <a:pt x="1746250" y="0"/>
                </a:cubicBezTo>
                <a:close/>
              </a:path>
            </a:pathLst>
          </a:custGeom>
        </p:spPr>
      </p:pic>
      <p:sp>
        <p:nvSpPr>
          <p:cNvPr id="54" name="椭圆 53"/>
          <p:cNvSpPr/>
          <p:nvPr/>
        </p:nvSpPr>
        <p:spPr>
          <a:xfrm>
            <a:off x="4364709" y="2048510"/>
            <a:ext cx="3492500" cy="349250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useBgFill="1">
        <p:nvSpPr>
          <p:cNvPr id="35" name="矩形 34"/>
          <p:cNvSpPr/>
          <p:nvPr/>
        </p:nvSpPr>
        <p:spPr>
          <a:xfrm>
            <a:off x="6057900" y="170080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useBgFill="1">
        <p:nvSpPr>
          <p:cNvPr id="56" name="矩形 55"/>
          <p:cNvSpPr/>
          <p:nvPr/>
        </p:nvSpPr>
        <p:spPr>
          <a:xfrm rot="5400000">
            <a:off x="6096000" y="170080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7" name="文本框 56"/>
          <p:cNvSpPr txBox="1"/>
          <p:nvPr/>
        </p:nvSpPr>
        <p:spPr>
          <a:xfrm>
            <a:off x="4951416" y="258207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8" name="文本框 57"/>
          <p:cNvSpPr txBox="1"/>
          <p:nvPr/>
        </p:nvSpPr>
        <p:spPr>
          <a:xfrm>
            <a:off x="6443702" y="258207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9" name="文本框 58"/>
          <p:cNvSpPr txBox="1"/>
          <p:nvPr/>
        </p:nvSpPr>
        <p:spPr>
          <a:xfrm>
            <a:off x="4991101" y="4078095"/>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1" name="文本框 60"/>
          <p:cNvSpPr txBox="1"/>
          <p:nvPr/>
        </p:nvSpPr>
        <p:spPr>
          <a:xfrm>
            <a:off x="6404017" y="4078096"/>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2" name="文本框 61"/>
          <p:cNvSpPr txBox="1"/>
          <p:nvPr/>
        </p:nvSpPr>
        <p:spPr>
          <a:xfrm>
            <a:off x="8182845" y="2589635"/>
            <a:ext cx="3113048" cy="695575"/>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63" name="文本框 62"/>
          <p:cNvSpPr txBox="1"/>
          <p:nvPr/>
        </p:nvSpPr>
        <p:spPr>
          <a:xfrm>
            <a:off x="8151852" y="2048510"/>
            <a:ext cx="2407441" cy="461665"/>
          </a:xfrm>
          <a:prstGeom prst="rect">
            <a:avLst/>
          </a:prstGeom>
          <a:noFill/>
        </p:spPr>
        <p:txBody>
          <a:bodyPr wrap="square" rtlCol="0">
            <a:spAutoFit/>
          </a:bodyPr>
          <a:lstStyle/>
          <a:p>
            <a:r>
              <a:rPr lang="en-US" altLang="zh-CN" sz="2400" dirty="0">
                <a:solidFill>
                  <a:schemeClr val="tx1">
                    <a:lumMod val="95000"/>
                    <a:lumOff val="5000"/>
                  </a:schemeClr>
                </a:solidFill>
                <a:latin typeface="Microsoft YaHei UI" panose="020B0503020204020204" pitchFamily="34" charset="-122"/>
                <a:ea typeface="Microsoft YaHei UI" panose="020B0503020204020204" pitchFamily="34" charset="-122"/>
              </a:rPr>
              <a:t>Opportunities</a:t>
            </a:r>
          </a:p>
        </p:txBody>
      </p:sp>
      <p:sp>
        <p:nvSpPr>
          <p:cNvPr id="70" name="文本框 69"/>
          <p:cNvSpPr txBox="1"/>
          <p:nvPr/>
        </p:nvSpPr>
        <p:spPr>
          <a:xfrm>
            <a:off x="8213838" y="4710013"/>
            <a:ext cx="3113048" cy="695575"/>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71" name="文本框 70"/>
          <p:cNvSpPr txBox="1"/>
          <p:nvPr/>
        </p:nvSpPr>
        <p:spPr>
          <a:xfrm>
            <a:off x="8182845" y="4168888"/>
            <a:ext cx="2407441" cy="461665"/>
          </a:xfrm>
          <a:prstGeom prst="rect">
            <a:avLst/>
          </a:prstGeom>
          <a:noFill/>
        </p:spPr>
        <p:txBody>
          <a:bodyPr wrap="square" rtlCol="0">
            <a:spAutoFit/>
          </a:bodyPr>
          <a:lstStyle/>
          <a:p>
            <a:r>
              <a:rPr lang="en-US" altLang="zh-CN" sz="2400" dirty="0">
                <a:solidFill>
                  <a:schemeClr val="tx1">
                    <a:lumMod val="95000"/>
                    <a:lumOff val="5000"/>
                  </a:schemeClr>
                </a:solidFill>
                <a:latin typeface="Microsoft YaHei UI" panose="020B0503020204020204" pitchFamily="34" charset="-122"/>
                <a:ea typeface="Microsoft YaHei UI" panose="020B0503020204020204" pitchFamily="34" charset="-122"/>
              </a:rPr>
              <a:t>Threats</a:t>
            </a:r>
          </a:p>
        </p:txBody>
      </p:sp>
      <p:sp>
        <p:nvSpPr>
          <p:cNvPr id="73" name="文本框 72"/>
          <p:cNvSpPr txBox="1"/>
          <p:nvPr/>
        </p:nvSpPr>
        <p:spPr>
          <a:xfrm>
            <a:off x="955753" y="4710013"/>
            <a:ext cx="3113048" cy="695575"/>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74" name="文本框 73"/>
          <p:cNvSpPr txBox="1"/>
          <p:nvPr/>
        </p:nvSpPr>
        <p:spPr>
          <a:xfrm>
            <a:off x="1599184" y="4168888"/>
            <a:ext cx="2407441" cy="461665"/>
          </a:xfrm>
          <a:prstGeom prst="rect">
            <a:avLst/>
          </a:prstGeom>
          <a:noFill/>
        </p:spPr>
        <p:txBody>
          <a:bodyPr wrap="square" rtlCol="0">
            <a:spAutoFit/>
          </a:bodyPr>
          <a:lstStyle/>
          <a:p>
            <a:pPr algn="r"/>
            <a:r>
              <a:rPr lang="en-US" altLang="zh-CN" sz="2400" dirty="0">
                <a:solidFill>
                  <a:schemeClr val="tx1">
                    <a:lumMod val="95000"/>
                    <a:lumOff val="5000"/>
                  </a:schemeClr>
                </a:solidFill>
                <a:latin typeface="Microsoft YaHei UI" panose="020B0503020204020204" pitchFamily="34" charset="-122"/>
                <a:ea typeface="Microsoft YaHei UI" panose="020B0503020204020204" pitchFamily="34" charset="-122"/>
              </a:rPr>
              <a:t>Weaknesses</a:t>
            </a:r>
          </a:p>
        </p:txBody>
      </p:sp>
      <p:sp>
        <p:nvSpPr>
          <p:cNvPr id="76" name="文本框 75"/>
          <p:cNvSpPr txBox="1"/>
          <p:nvPr/>
        </p:nvSpPr>
        <p:spPr>
          <a:xfrm>
            <a:off x="955753" y="2589635"/>
            <a:ext cx="3113048" cy="695575"/>
          </a:xfrm>
          <a:prstGeom prst="rect">
            <a:avLst/>
          </a:prstGeom>
          <a:noFill/>
        </p:spPr>
        <p:txBody>
          <a:bodyPr wrap="square" rtlCol="0">
            <a:spAutoFit/>
          </a:bodyPr>
          <a:lstStyle/>
          <a:p>
            <a:pPr algn="ctr">
              <a:lnSpc>
                <a:spcPct val="80000"/>
              </a:lnSpc>
            </a:pPr>
            <a:r>
              <a:rPr lang="zh-CN" altLang="en-US" sz="1600" dirty="0">
                <a:solidFill>
                  <a:schemeClr val="tx1">
                    <a:lumMod val="95000"/>
                    <a:lumOff val="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a:t>
            </a:r>
          </a:p>
        </p:txBody>
      </p:sp>
      <p:sp>
        <p:nvSpPr>
          <p:cNvPr id="77" name="文本框 76"/>
          <p:cNvSpPr txBox="1"/>
          <p:nvPr/>
        </p:nvSpPr>
        <p:spPr>
          <a:xfrm>
            <a:off x="1599184" y="2048510"/>
            <a:ext cx="2407441" cy="461665"/>
          </a:xfrm>
          <a:prstGeom prst="rect">
            <a:avLst/>
          </a:prstGeom>
          <a:noFill/>
        </p:spPr>
        <p:txBody>
          <a:bodyPr wrap="square" rtlCol="0">
            <a:spAutoFit/>
          </a:bodyPr>
          <a:lstStyle/>
          <a:p>
            <a:pPr algn="r"/>
            <a:r>
              <a:rPr lang="en-US" altLang="zh-CN" sz="2400" dirty="0">
                <a:solidFill>
                  <a:schemeClr val="tx1">
                    <a:lumMod val="95000"/>
                    <a:lumOff val="5000"/>
                  </a:schemeClr>
                </a:solidFill>
                <a:latin typeface="Microsoft YaHei UI" panose="020B0503020204020204" pitchFamily="34" charset="-122"/>
                <a:ea typeface="Microsoft YaHei UI" panose="020B0503020204020204" pitchFamily="34" charset="-122"/>
              </a:rPr>
              <a:t>Strengths</a:t>
            </a:r>
          </a:p>
        </p:txBody>
      </p:sp>
      <p:sp>
        <p:nvSpPr>
          <p:cNvPr id="79" name="直角三角形 78"/>
          <p:cNvSpPr/>
          <p:nvPr/>
        </p:nvSpPr>
        <p:spPr>
          <a:xfrm>
            <a:off x="4295575" y="5051402"/>
            <a:ext cx="285750" cy="285750"/>
          </a:xfrm>
          <a:prstGeom prst="r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0" name="直角三角形 79"/>
          <p:cNvSpPr/>
          <p:nvPr/>
        </p:nvSpPr>
        <p:spPr>
          <a:xfrm rot="16200000" flipH="1">
            <a:off x="7609813" y="2220307"/>
            <a:ext cx="285750" cy="285750"/>
          </a:xfrm>
          <a:prstGeom prst="r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1" name="直角三角形 80"/>
          <p:cNvSpPr/>
          <p:nvPr/>
        </p:nvSpPr>
        <p:spPr>
          <a:xfrm rot="10800000" flipH="1">
            <a:off x="4295575" y="2228965"/>
            <a:ext cx="285750" cy="285750"/>
          </a:xfrm>
          <a:prstGeom prst="r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2" name="直角三角形 81"/>
          <p:cNvSpPr/>
          <p:nvPr/>
        </p:nvSpPr>
        <p:spPr>
          <a:xfrm flipH="1">
            <a:off x="7604870" y="5050778"/>
            <a:ext cx="285750" cy="285750"/>
          </a:xfrm>
          <a:prstGeom prst="r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randombar(horizontal)">
                                      <p:cBhvr>
                                        <p:cTn id="10" dur="500"/>
                                        <p:tgtEl>
                                          <p:spTgt spid="5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randombar(horizontal)">
                                      <p:cBhvr>
                                        <p:cTn id="13" dur="500"/>
                                        <p:tgtEl>
                                          <p:spTgt spid="3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randombar(horizontal)">
                                      <p:cBhvr>
                                        <p:cTn id="16" dur="500"/>
                                        <p:tgtEl>
                                          <p:spTgt spid="5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randombar(horizontal)">
                                      <p:cBhvr>
                                        <p:cTn id="19" dur="500"/>
                                        <p:tgtEl>
                                          <p:spTgt spid="5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randombar(horizontal)">
                                      <p:cBhvr>
                                        <p:cTn id="22" dur="500"/>
                                        <p:tgtEl>
                                          <p:spTgt spid="5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randombar(horizontal)">
                                      <p:cBhvr>
                                        <p:cTn id="25" dur="500"/>
                                        <p:tgtEl>
                                          <p:spTgt spid="5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randombar(horizontal)">
                                      <p:cBhvr>
                                        <p:cTn id="28" dur="500"/>
                                        <p:tgtEl>
                                          <p:spTgt spid="6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randombar(horizontal)">
                                      <p:cBhvr>
                                        <p:cTn id="31" dur="500"/>
                                        <p:tgtEl>
                                          <p:spTgt spid="6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randombar(horizontal)">
                                      <p:cBhvr>
                                        <p:cTn id="34" dur="500"/>
                                        <p:tgtEl>
                                          <p:spTgt spid="63"/>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randombar(horizontal)">
                                      <p:cBhvr>
                                        <p:cTn id="37" dur="500"/>
                                        <p:tgtEl>
                                          <p:spTgt spid="7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randombar(horizontal)">
                                      <p:cBhvr>
                                        <p:cTn id="40" dur="500"/>
                                        <p:tgtEl>
                                          <p:spTgt spid="7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randombar(horizontal)">
                                      <p:cBhvr>
                                        <p:cTn id="43" dur="500"/>
                                        <p:tgtEl>
                                          <p:spTgt spid="7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randombar(horizontal)">
                                      <p:cBhvr>
                                        <p:cTn id="46" dur="500"/>
                                        <p:tgtEl>
                                          <p:spTgt spid="74"/>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randombar(horizontal)">
                                      <p:cBhvr>
                                        <p:cTn id="49" dur="500"/>
                                        <p:tgtEl>
                                          <p:spTgt spid="76"/>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randombar(horizontal)">
                                      <p:cBhvr>
                                        <p:cTn id="52" dur="500"/>
                                        <p:tgtEl>
                                          <p:spTgt spid="7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randombar(horizontal)">
                                      <p:cBhvr>
                                        <p:cTn id="55" dur="500"/>
                                        <p:tgtEl>
                                          <p:spTgt spid="79"/>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randombar(horizontal)">
                                      <p:cBhvr>
                                        <p:cTn id="58" dur="500"/>
                                        <p:tgtEl>
                                          <p:spTgt spid="8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randombar(horizontal)">
                                      <p:cBhvr>
                                        <p:cTn id="61" dur="500"/>
                                        <p:tgtEl>
                                          <p:spTgt spid="81"/>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randombar(horizontal)">
                                      <p:cBhvr>
                                        <p:cTn id="6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35" grpId="0" bldLvl="0" animBg="1"/>
      <p:bldP spid="56" grpId="0" bldLvl="0" animBg="1"/>
      <p:bldP spid="57" grpId="0"/>
      <p:bldP spid="58" grpId="0"/>
      <p:bldP spid="59" grpId="0"/>
      <p:bldP spid="61" grpId="0"/>
      <p:bldP spid="62" grpId="0"/>
      <p:bldP spid="63" grpId="0"/>
      <p:bldP spid="70" grpId="0"/>
      <p:bldP spid="71" grpId="0"/>
      <p:bldP spid="73" grpId="0"/>
      <p:bldP spid="74" grpId="0"/>
      <p:bldP spid="76" grpId="0"/>
      <p:bldP spid="77" grpId="0"/>
      <p:bldP spid="79" grpId="0" bldLvl="0" animBg="1"/>
      <p:bldP spid="80" grpId="0" bldLvl="0" animBg="1"/>
      <p:bldP spid="81" grpId="0" bldLvl="0" animBg="1"/>
      <p:bldP spid="8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00"/>
          <p:cNvSpPr>
            <a:spLocks noChangeAspect="1" noEditPoints="1"/>
          </p:cNvSpPr>
          <p:nvPr/>
        </p:nvSpPr>
        <p:spPr bwMode="auto">
          <a:xfrm>
            <a:off x="1492502" y="1784375"/>
            <a:ext cx="925180" cy="292343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00B050"/>
          </a:solidFill>
          <a:ln>
            <a:noFill/>
          </a:ln>
          <a:effectLst>
            <a:outerShdw blurRad="76200" dir="13500000" sy="23000" kx="1200000" algn="br" rotWithShape="0">
              <a:prstClr val="black">
                <a:alpha val="6000"/>
              </a:prstClr>
            </a:outerShdw>
          </a:effectLst>
        </p:spPr>
        <p:txBody>
          <a:bodyPr vert="horz" wrap="square" lIns="128580" tIns="64290" rIns="128580" bIns="64290" numCol="1" anchor="t" anchorCtr="0" compatLnSpc="1"/>
          <a:lstStyle/>
          <a:p>
            <a:pPr>
              <a:lnSpc>
                <a:spcPct val="120000"/>
              </a:lnSpc>
            </a:pPr>
            <a:endParaRPr lang="id-ID" sz="253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9"/>
          <p:cNvSpPr>
            <a:spLocks noChangeAspect="1" noEditPoints="1"/>
          </p:cNvSpPr>
          <p:nvPr/>
        </p:nvSpPr>
        <p:spPr bwMode="auto">
          <a:xfrm>
            <a:off x="6880976" y="1784375"/>
            <a:ext cx="745434" cy="2923433"/>
          </a:xfrm>
          <a:custGeom>
            <a:avLst/>
            <a:gdLst>
              <a:gd name="T0" fmla="*/ 556 w 592"/>
              <a:gd name="T1" fmla="*/ 422 h 2332"/>
              <a:gd name="T2" fmla="*/ 463 w 592"/>
              <a:gd name="T3" fmla="*/ 340 h 2332"/>
              <a:gd name="T4" fmla="*/ 443 w 592"/>
              <a:gd name="T5" fmla="*/ 286 h 2332"/>
              <a:gd name="T6" fmla="*/ 465 w 592"/>
              <a:gd name="T7" fmla="*/ 223 h 2332"/>
              <a:gd name="T8" fmla="*/ 398 w 592"/>
              <a:gd name="T9" fmla="*/ 18 h 2332"/>
              <a:gd name="T10" fmla="*/ 390 w 592"/>
              <a:gd name="T11" fmla="*/ 12 h 2332"/>
              <a:gd name="T12" fmla="*/ 322 w 592"/>
              <a:gd name="T13" fmla="*/ 0 h 2332"/>
              <a:gd name="T14" fmla="*/ 189 w 592"/>
              <a:gd name="T15" fmla="*/ 79 h 2332"/>
              <a:gd name="T16" fmla="*/ 206 w 592"/>
              <a:gd name="T17" fmla="*/ 92 h 2332"/>
              <a:gd name="T18" fmla="*/ 201 w 592"/>
              <a:gd name="T19" fmla="*/ 210 h 2332"/>
              <a:gd name="T20" fmla="*/ 202 w 592"/>
              <a:gd name="T21" fmla="*/ 262 h 2332"/>
              <a:gd name="T22" fmla="*/ 111 w 592"/>
              <a:gd name="T23" fmla="*/ 332 h 2332"/>
              <a:gd name="T24" fmla="*/ 65 w 592"/>
              <a:gd name="T25" fmla="*/ 494 h 2332"/>
              <a:gd name="T26" fmla="*/ 52 w 592"/>
              <a:gd name="T27" fmla="*/ 521 h 2332"/>
              <a:gd name="T28" fmla="*/ 13 w 592"/>
              <a:gd name="T29" fmla="*/ 778 h 2332"/>
              <a:gd name="T30" fmla="*/ 86 w 592"/>
              <a:gd name="T31" fmla="*/ 846 h 2332"/>
              <a:gd name="T32" fmla="*/ 90 w 592"/>
              <a:gd name="T33" fmla="*/ 1054 h 2332"/>
              <a:gd name="T34" fmla="*/ 124 w 592"/>
              <a:gd name="T35" fmla="*/ 1245 h 2332"/>
              <a:gd name="T36" fmla="*/ 195 w 592"/>
              <a:gd name="T37" fmla="*/ 1920 h 2332"/>
              <a:gd name="T38" fmla="*/ 203 w 592"/>
              <a:gd name="T39" fmla="*/ 2029 h 2332"/>
              <a:gd name="T40" fmla="*/ 147 w 592"/>
              <a:gd name="T41" fmla="*/ 2144 h 2332"/>
              <a:gd name="T42" fmla="*/ 195 w 592"/>
              <a:gd name="T43" fmla="*/ 2217 h 2332"/>
              <a:gd name="T44" fmla="*/ 297 w 592"/>
              <a:gd name="T45" fmla="*/ 2212 h 2332"/>
              <a:gd name="T46" fmla="*/ 315 w 592"/>
              <a:gd name="T47" fmla="*/ 2229 h 2332"/>
              <a:gd name="T48" fmla="*/ 267 w 592"/>
              <a:gd name="T49" fmla="*/ 2266 h 2332"/>
              <a:gd name="T50" fmla="*/ 355 w 592"/>
              <a:gd name="T51" fmla="*/ 2330 h 2332"/>
              <a:gd name="T52" fmla="*/ 531 w 592"/>
              <a:gd name="T53" fmla="*/ 2277 h 2332"/>
              <a:gd name="T54" fmla="*/ 545 w 592"/>
              <a:gd name="T55" fmla="*/ 2157 h 2332"/>
              <a:gd name="T56" fmla="*/ 527 w 592"/>
              <a:gd name="T57" fmla="*/ 1629 h 2332"/>
              <a:gd name="T58" fmla="*/ 491 w 592"/>
              <a:gd name="T59" fmla="*/ 1517 h 2332"/>
              <a:gd name="T60" fmla="*/ 494 w 592"/>
              <a:gd name="T61" fmla="*/ 1408 h 2332"/>
              <a:gd name="T62" fmla="*/ 487 w 592"/>
              <a:gd name="T63" fmla="*/ 1324 h 2332"/>
              <a:gd name="T64" fmla="*/ 517 w 592"/>
              <a:gd name="T65" fmla="*/ 1126 h 2332"/>
              <a:gd name="T66" fmla="*/ 503 w 592"/>
              <a:gd name="T67" fmla="*/ 988 h 2332"/>
              <a:gd name="T68" fmla="*/ 510 w 592"/>
              <a:gd name="T69" fmla="*/ 908 h 2332"/>
              <a:gd name="T70" fmla="*/ 539 w 592"/>
              <a:gd name="T71" fmla="*/ 754 h 2332"/>
              <a:gd name="T72" fmla="*/ 592 w 592"/>
              <a:gd name="T73" fmla="*/ 630 h 2332"/>
              <a:gd name="T74" fmla="*/ 222 w 592"/>
              <a:gd name="T75" fmla="*/ 401 h 2332"/>
              <a:gd name="T76" fmla="*/ 155 w 592"/>
              <a:gd name="T77" fmla="*/ 469 h 2332"/>
              <a:gd name="T78" fmla="*/ 128 w 592"/>
              <a:gd name="T79" fmla="*/ 500 h 2332"/>
              <a:gd name="T80" fmla="*/ 175 w 592"/>
              <a:gd name="T81" fmla="*/ 422 h 2332"/>
              <a:gd name="T82" fmla="*/ 216 w 592"/>
              <a:gd name="T83" fmla="*/ 381 h 2332"/>
              <a:gd name="T84" fmla="*/ 235 w 592"/>
              <a:gd name="T85" fmla="*/ 362 h 2332"/>
              <a:gd name="T86" fmla="*/ 279 w 592"/>
              <a:gd name="T87" fmla="*/ 364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2332">
                <a:moveTo>
                  <a:pt x="592" y="630"/>
                </a:moveTo>
                <a:cubicBezTo>
                  <a:pt x="591" y="574"/>
                  <a:pt x="589" y="534"/>
                  <a:pt x="586" y="511"/>
                </a:cubicBezTo>
                <a:cubicBezTo>
                  <a:pt x="582" y="472"/>
                  <a:pt x="572" y="443"/>
                  <a:pt x="556" y="422"/>
                </a:cubicBezTo>
                <a:cubicBezTo>
                  <a:pt x="553" y="418"/>
                  <a:pt x="547" y="412"/>
                  <a:pt x="539" y="406"/>
                </a:cubicBezTo>
                <a:cubicBezTo>
                  <a:pt x="529" y="397"/>
                  <a:pt x="523" y="391"/>
                  <a:pt x="520" y="388"/>
                </a:cubicBezTo>
                <a:cubicBezTo>
                  <a:pt x="497" y="365"/>
                  <a:pt x="478" y="349"/>
                  <a:pt x="463" y="340"/>
                </a:cubicBezTo>
                <a:cubicBezTo>
                  <a:pt x="463" y="336"/>
                  <a:pt x="460" y="328"/>
                  <a:pt x="454" y="318"/>
                </a:cubicBezTo>
                <a:cubicBezTo>
                  <a:pt x="454" y="317"/>
                  <a:pt x="453" y="316"/>
                  <a:pt x="453" y="315"/>
                </a:cubicBezTo>
                <a:cubicBezTo>
                  <a:pt x="447" y="303"/>
                  <a:pt x="443" y="293"/>
                  <a:pt x="443" y="286"/>
                </a:cubicBezTo>
                <a:cubicBezTo>
                  <a:pt x="441" y="284"/>
                  <a:pt x="439" y="284"/>
                  <a:pt x="436" y="284"/>
                </a:cubicBezTo>
                <a:cubicBezTo>
                  <a:pt x="434" y="284"/>
                  <a:pt x="431" y="283"/>
                  <a:pt x="427" y="283"/>
                </a:cubicBezTo>
                <a:cubicBezTo>
                  <a:pt x="444" y="271"/>
                  <a:pt x="456" y="251"/>
                  <a:pt x="465" y="223"/>
                </a:cubicBezTo>
                <a:cubicBezTo>
                  <a:pt x="473" y="196"/>
                  <a:pt x="476" y="168"/>
                  <a:pt x="474" y="138"/>
                </a:cubicBezTo>
                <a:cubicBezTo>
                  <a:pt x="472" y="107"/>
                  <a:pt x="465" y="80"/>
                  <a:pt x="453" y="60"/>
                </a:cubicBezTo>
                <a:cubicBezTo>
                  <a:pt x="439" y="36"/>
                  <a:pt x="421" y="22"/>
                  <a:pt x="398" y="18"/>
                </a:cubicBezTo>
                <a:cubicBezTo>
                  <a:pt x="395" y="18"/>
                  <a:pt x="395" y="16"/>
                  <a:pt x="397" y="14"/>
                </a:cubicBezTo>
                <a:cubicBezTo>
                  <a:pt x="398" y="12"/>
                  <a:pt x="398" y="11"/>
                  <a:pt x="396" y="11"/>
                </a:cubicBezTo>
                <a:cubicBezTo>
                  <a:pt x="393" y="10"/>
                  <a:pt x="391" y="10"/>
                  <a:pt x="390" y="12"/>
                </a:cubicBezTo>
                <a:cubicBezTo>
                  <a:pt x="389" y="14"/>
                  <a:pt x="388" y="16"/>
                  <a:pt x="387" y="16"/>
                </a:cubicBezTo>
                <a:cubicBezTo>
                  <a:pt x="383" y="11"/>
                  <a:pt x="374" y="7"/>
                  <a:pt x="359" y="4"/>
                </a:cubicBezTo>
                <a:cubicBezTo>
                  <a:pt x="346" y="1"/>
                  <a:pt x="333" y="0"/>
                  <a:pt x="322" y="0"/>
                </a:cubicBezTo>
                <a:cubicBezTo>
                  <a:pt x="301" y="3"/>
                  <a:pt x="277" y="12"/>
                  <a:pt x="249" y="28"/>
                </a:cubicBezTo>
                <a:cubicBezTo>
                  <a:pt x="234" y="37"/>
                  <a:pt x="214" y="49"/>
                  <a:pt x="189" y="64"/>
                </a:cubicBezTo>
                <a:cubicBezTo>
                  <a:pt x="191" y="69"/>
                  <a:pt x="190" y="74"/>
                  <a:pt x="189" y="79"/>
                </a:cubicBezTo>
                <a:cubicBezTo>
                  <a:pt x="187" y="82"/>
                  <a:pt x="185" y="86"/>
                  <a:pt x="183" y="94"/>
                </a:cubicBezTo>
                <a:cubicBezTo>
                  <a:pt x="188" y="95"/>
                  <a:pt x="193" y="95"/>
                  <a:pt x="197" y="94"/>
                </a:cubicBezTo>
                <a:cubicBezTo>
                  <a:pt x="202" y="92"/>
                  <a:pt x="205" y="92"/>
                  <a:pt x="206" y="92"/>
                </a:cubicBezTo>
                <a:cubicBezTo>
                  <a:pt x="204" y="100"/>
                  <a:pt x="200" y="113"/>
                  <a:pt x="194" y="130"/>
                </a:cubicBezTo>
                <a:cubicBezTo>
                  <a:pt x="190" y="144"/>
                  <a:pt x="189" y="160"/>
                  <a:pt x="189" y="174"/>
                </a:cubicBezTo>
                <a:cubicBezTo>
                  <a:pt x="203" y="182"/>
                  <a:pt x="207" y="194"/>
                  <a:pt x="201" y="210"/>
                </a:cubicBezTo>
                <a:cubicBezTo>
                  <a:pt x="198" y="219"/>
                  <a:pt x="191" y="233"/>
                  <a:pt x="181" y="252"/>
                </a:cubicBezTo>
                <a:cubicBezTo>
                  <a:pt x="181" y="256"/>
                  <a:pt x="184" y="258"/>
                  <a:pt x="189" y="260"/>
                </a:cubicBezTo>
                <a:cubicBezTo>
                  <a:pt x="191" y="261"/>
                  <a:pt x="195" y="262"/>
                  <a:pt x="202" y="262"/>
                </a:cubicBezTo>
                <a:cubicBezTo>
                  <a:pt x="202" y="274"/>
                  <a:pt x="203" y="283"/>
                  <a:pt x="205" y="290"/>
                </a:cubicBezTo>
                <a:cubicBezTo>
                  <a:pt x="207" y="294"/>
                  <a:pt x="211" y="300"/>
                  <a:pt x="217" y="308"/>
                </a:cubicBezTo>
                <a:cubicBezTo>
                  <a:pt x="180" y="300"/>
                  <a:pt x="145" y="308"/>
                  <a:pt x="111" y="332"/>
                </a:cubicBezTo>
                <a:cubicBezTo>
                  <a:pt x="107" y="344"/>
                  <a:pt x="101" y="367"/>
                  <a:pt x="95" y="402"/>
                </a:cubicBezTo>
                <a:cubicBezTo>
                  <a:pt x="89" y="436"/>
                  <a:pt x="82" y="460"/>
                  <a:pt x="75" y="475"/>
                </a:cubicBezTo>
                <a:cubicBezTo>
                  <a:pt x="73" y="479"/>
                  <a:pt x="70" y="485"/>
                  <a:pt x="65" y="494"/>
                </a:cubicBezTo>
                <a:cubicBezTo>
                  <a:pt x="63" y="498"/>
                  <a:pt x="61" y="501"/>
                  <a:pt x="59" y="504"/>
                </a:cubicBezTo>
                <a:cubicBezTo>
                  <a:pt x="57" y="508"/>
                  <a:pt x="55" y="512"/>
                  <a:pt x="54" y="515"/>
                </a:cubicBezTo>
                <a:cubicBezTo>
                  <a:pt x="53" y="517"/>
                  <a:pt x="53" y="519"/>
                  <a:pt x="52" y="521"/>
                </a:cubicBezTo>
                <a:cubicBezTo>
                  <a:pt x="36" y="559"/>
                  <a:pt x="26" y="582"/>
                  <a:pt x="23" y="592"/>
                </a:cubicBezTo>
                <a:cubicBezTo>
                  <a:pt x="12" y="622"/>
                  <a:pt x="5" y="650"/>
                  <a:pt x="3" y="676"/>
                </a:cubicBezTo>
                <a:cubicBezTo>
                  <a:pt x="0" y="718"/>
                  <a:pt x="4" y="753"/>
                  <a:pt x="13" y="778"/>
                </a:cubicBezTo>
                <a:cubicBezTo>
                  <a:pt x="27" y="812"/>
                  <a:pt x="51" y="826"/>
                  <a:pt x="86" y="820"/>
                </a:cubicBezTo>
                <a:cubicBezTo>
                  <a:pt x="88" y="822"/>
                  <a:pt x="89" y="827"/>
                  <a:pt x="88" y="832"/>
                </a:cubicBezTo>
                <a:cubicBezTo>
                  <a:pt x="87" y="836"/>
                  <a:pt x="87" y="840"/>
                  <a:pt x="86" y="846"/>
                </a:cubicBezTo>
                <a:cubicBezTo>
                  <a:pt x="89" y="846"/>
                  <a:pt x="93" y="848"/>
                  <a:pt x="99" y="849"/>
                </a:cubicBezTo>
                <a:cubicBezTo>
                  <a:pt x="104" y="850"/>
                  <a:pt x="108" y="851"/>
                  <a:pt x="111" y="851"/>
                </a:cubicBezTo>
                <a:cubicBezTo>
                  <a:pt x="109" y="883"/>
                  <a:pt x="102" y="951"/>
                  <a:pt x="90" y="1054"/>
                </a:cubicBezTo>
                <a:cubicBezTo>
                  <a:pt x="80" y="1138"/>
                  <a:pt x="75" y="1205"/>
                  <a:pt x="77" y="1256"/>
                </a:cubicBezTo>
                <a:cubicBezTo>
                  <a:pt x="82" y="1253"/>
                  <a:pt x="89" y="1251"/>
                  <a:pt x="100" y="1250"/>
                </a:cubicBezTo>
                <a:cubicBezTo>
                  <a:pt x="112" y="1248"/>
                  <a:pt x="120" y="1246"/>
                  <a:pt x="124" y="1245"/>
                </a:cubicBezTo>
                <a:cubicBezTo>
                  <a:pt x="128" y="1310"/>
                  <a:pt x="134" y="1412"/>
                  <a:pt x="142" y="1551"/>
                </a:cubicBezTo>
                <a:cubicBezTo>
                  <a:pt x="150" y="1674"/>
                  <a:pt x="161" y="1773"/>
                  <a:pt x="175" y="1846"/>
                </a:cubicBezTo>
                <a:cubicBezTo>
                  <a:pt x="177" y="1862"/>
                  <a:pt x="185" y="1886"/>
                  <a:pt x="195" y="1920"/>
                </a:cubicBezTo>
                <a:cubicBezTo>
                  <a:pt x="198" y="1930"/>
                  <a:pt x="202" y="1943"/>
                  <a:pt x="208" y="1962"/>
                </a:cubicBezTo>
                <a:cubicBezTo>
                  <a:pt x="213" y="1977"/>
                  <a:pt x="215" y="1988"/>
                  <a:pt x="215" y="1994"/>
                </a:cubicBezTo>
                <a:cubicBezTo>
                  <a:pt x="215" y="1996"/>
                  <a:pt x="211" y="2008"/>
                  <a:pt x="203" y="2029"/>
                </a:cubicBezTo>
                <a:cubicBezTo>
                  <a:pt x="198" y="2043"/>
                  <a:pt x="200" y="2054"/>
                  <a:pt x="208" y="2062"/>
                </a:cubicBezTo>
                <a:cubicBezTo>
                  <a:pt x="204" y="2072"/>
                  <a:pt x="193" y="2086"/>
                  <a:pt x="176" y="2103"/>
                </a:cubicBezTo>
                <a:cubicBezTo>
                  <a:pt x="159" y="2120"/>
                  <a:pt x="150" y="2133"/>
                  <a:pt x="147" y="2144"/>
                </a:cubicBezTo>
                <a:cubicBezTo>
                  <a:pt x="132" y="2155"/>
                  <a:pt x="107" y="2160"/>
                  <a:pt x="73" y="2160"/>
                </a:cubicBezTo>
                <a:cubicBezTo>
                  <a:pt x="35" y="2176"/>
                  <a:pt x="45" y="2198"/>
                  <a:pt x="103" y="2226"/>
                </a:cubicBezTo>
                <a:cubicBezTo>
                  <a:pt x="131" y="2229"/>
                  <a:pt x="161" y="2226"/>
                  <a:pt x="195" y="2217"/>
                </a:cubicBezTo>
                <a:cubicBezTo>
                  <a:pt x="250" y="2202"/>
                  <a:pt x="277" y="2194"/>
                  <a:pt x="278" y="2194"/>
                </a:cubicBezTo>
                <a:cubicBezTo>
                  <a:pt x="281" y="2195"/>
                  <a:pt x="285" y="2198"/>
                  <a:pt x="288" y="2202"/>
                </a:cubicBezTo>
                <a:cubicBezTo>
                  <a:pt x="291" y="2208"/>
                  <a:pt x="294" y="2211"/>
                  <a:pt x="297" y="2212"/>
                </a:cubicBezTo>
                <a:cubicBezTo>
                  <a:pt x="300" y="2212"/>
                  <a:pt x="305" y="2211"/>
                  <a:pt x="313" y="2210"/>
                </a:cubicBezTo>
                <a:cubicBezTo>
                  <a:pt x="319" y="2209"/>
                  <a:pt x="324" y="2209"/>
                  <a:pt x="329" y="2209"/>
                </a:cubicBezTo>
                <a:cubicBezTo>
                  <a:pt x="325" y="2213"/>
                  <a:pt x="321" y="2219"/>
                  <a:pt x="315" y="2229"/>
                </a:cubicBezTo>
                <a:cubicBezTo>
                  <a:pt x="309" y="2238"/>
                  <a:pt x="304" y="2245"/>
                  <a:pt x="299" y="2249"/>
                </a:cubicBezTo>
                <a:cubicBezTo>
                  <a:pt x="296" y="2252"/>
                  <a:pt x="291" y="2255"/>
                  <a:pt x="283" y="2258"/>
                </a:cubicBezTo>
                <a:cubicBezTo>
                  <a:pt x="275" y="2261"/>
                  <a:pt x="270" y="2264"/>
                  <a:pt x="267" y="2266"/>
                </a:cubicBezTo>
                <a:cubicBezTo>
                  <a:pt x="264" y="2269"/>
                  <a:pt x="259" y="2275"/>
                  <a:pt x="253" y="2285"/>
                </a:cubicBezTo>
                <a:cubicBezTo>
                  <a:pt x="248" y="2292"/>
                  <a:pt x="247" y="2299"/>
                  <a:pt x="252" y="2304"/>
                </a:cubicBezTo>
                <a:cubicBezTo>
                  <a:pt x="268" y="2324"/>
                  <a:pt x="303" y="2332"/>
                  <a:pt x="355" y="2330"/>
                </a:cubicBezTo>
                <a:cubicBezTo>
                  <a:pt x="406" y="2326"/>
                  <a:pt x="443" y="2314"/>
                  <a:pt x="467" y="2292"/>
                </a:cubicBezTo>
                <a:cubicBezTo>
                  <a:pt x="477" y="2296"/>
                  <a:pt x="489" y="2297"/>
                  <a:pt x="501" y="2293"/>
                </a:cubicBezTo>
                <a:cubicBezTo>
                  <a:pt x="511" y="2290"/>
                  <a:pt x="521" y="2285"/>
                  <a:pt x="531" y="2277"/>
                </a:cubicBezTo>
                <a:cubicBezTo>
                  <a:pt x="531" y="2265"/>
                  <a:pt x="530" y="2252"/>
                  <a:pt x="527" y="2237"/>
                </a:cubicBezTo>
                <a:cubicBezTo>
                  <a:pt x="523" y="2212"/>
                  <a:pt x="520" y="2199"/>
                  <a:pt x="520" y="2199"/>
                </a:cubicBezTo>
                <a:cubicBezTo>
                  <a:pt x="534" y="2191"/>
                  <a:pt x="542" y="2177"/>
                  <a:pt x="545" y="2157"/>
                </a:cubicBezTo>
                <a:cubicBezTo>
                  <a:pt x="547" y="2135"/>
                  <a:pt x="538" y="2124"/>
                  <a:pt x="516" y="2123"/>
                </a:cubicBezTo>
                <a:cubicBezTo>
                  <a:pt x="538" y="2067"/>
                  <a:pt x="548" y="1987"/>
                  <a:pt x="547" y="1884"/>
                </a:cubicBezTo>
                <a:cubicBezTo>
                  <a:pt x="546" y="1815"/>
                  <a:pt x="539" y="1730"/>
                  <a:pt x="527" y="1629"/>
                </a:cubicBezTo>
                <a:cubicBezTo>
                  <a:pt x="524" y="1610"/>
                  <a:pt x="519" y="1590"/>
                  <a:pt x="512" y="1570"/>
                </a:cubicBezTo>
                <a:cubicBezTo>
                  <a:pt x="511" y="1568"/>
                  <a:pt x="507" y="1559"/>
                  <a:pt x="500" y="1543"/>
                </a:cubicBezTo>
                <a:cubicBezTo>
                  <a:pt x="494" y="1532"/>
                  <a:pt x="491" y="1524"/>
                  <a:pt x="491" y="1517"/>
                </a:cubicBezTo>
                <a:cubicBezTo>
                  <a:pt x="490" y="1507"/>
                  <a:pt x="491" y="1492"/>
                  <a:pt x="493" y="1470"/>
                </a:cubicBezTo>
                <a:cubicBezTo>
                  <a:pt x="497" y="1448"/>
                  <a:pt x="497" y="1432"/>
                  <a:pt x="497" y="1422"/>
                </a:cubicBezTo>
                <a:cubicBezTo>
                  <a:pt x="497" y="1419"/>
                  <a:pt x="496" y="1414"/>
                  <a:pt x="494" y="1408"/>
                </a:cubicBezTo>
                <a:cubicBezTo>
                  <a:pt x="492" y="1401"/>
                  <a:pt x="491" y="1396"/>
                  <a:pt x="491" y="1393"/>
                </a:cubicBezTo>
                <a:cubicBezTo>
                  <a:pt x="493" y="1358"/>
                  <a:pt x="493" y="1358"/>
                  <a:pt x="493" y="1358"/>
                </a:cubicBezTo>
                <a:cubicBezTo>
                  <a:pt x="493" y="1344"/>
                  <a:pt x="491" y="1332"/>
                  <a:pt x="487" y="1324"/>
                </a:cubicBezTo>
                <a:cubicBezTo>
                  <a:pt x="490" y="1308"/>
                  <a:pt x="493" y="1290"/>
                  <a:pt x="495" y="1270"/>
                </a:cubicBezTo>
                <a:cubicBezTo>
                  <a:pt x="498" y="1246"/>
                  <a:pt x="500" y="1230"/>
                  <a:pt x="501" y="1218"/>
                </a:cubicBezTo>
                <a:cubicBezTo>
                  <a:pt x="509" y="1178"/>
                  <a:pt x="514" y="1146"/>
                  <a:pt x="517" y="1126"/>
                </a:cubicBezTo>
                <a:cubicBezTo>
                  <a:pt x="522" y="1088"/>
                  <a:pt x="522" y="1056"/>
                  <a:pt x="516" y="1028"/>
                </a:cubicBezTo>
                <a:cubicBezTo>
                  <a:pt x="515" y="1024"/>
                  <a:pt x="513" y="1018"/>
                  <a:pt x="510" y="1009"/>
                </a:cubicBezTo>
                <a:cubicBezTo>
                  <a:pt x="506" y="1000"/>
                  <a:pt x="504" y="994"/>
                  <a:pt x="503" y="988"/>
                </a:cubicBezTo>
                <a:cubicBezTo>
                  <a:pt x="501" y="969"/>
                  <a:pt x="501" y="952"/>
                  <a:pt x="501" y="936"/>
                </a:cubicBezTo>
                <a:cubicBezTo>
                  <a:pt x="502" y="932"/>
                  <a:pt x="503" y="927"/>
                  <a:pt x="505" y="922"/>
                </a:cubicBezTo>
                <a:cubicBezTo>
                  <a:pt x="507" y="915"/>
                  <a:pt x="509" y="910"/>
                  <a:pt x="510" y="908"/>
                </a:cubicBezTo>
                <a:cubicBezTo>
                  <a:pt x="512" y="896"/>
                  <a:pt x="515" y="878"/>
                  <a:pt x="517" y="852"/>
                </a:cubicBezTo>
                <a:cubicBezTo>
                  <a:pt x="519" y="826"/>
                  <a:pt x="522" y="808"/>
                  <a:pt x="525" y="796"/>
                </a:cubicBezTo>
                <a:cubicBezTo>
                  <a:pt x="527" y="785"/>
                  <a:pt x="532" y="771"/>
                  <a:pt x="539" y="754"/>
                </a:cubicBezTo>
                <a:cubicBezTo>
                  <a:pt x="550" y="725"/>
                  <a:pt x="556" y="710"/>
                  <a:pt x="556" y="710"/>
                </a:cubicBezTo>
                <a:cubicBezTo>
                  <a:pt x="566" y="681"/>
                  <a:pt x="571" y="666"/>
                  <a:pt x="572" y="666"/>
                </a:cubicBezTo>
                <a:cubicBezTo>
                  <a:pt x="578" y="650"/>
                  <a:pt x="585" y="638"/>
                  <a:pt x="592" y="630"/>
                </a:cubicBezTo>
                <a:close/>
                <a:moveTo>
                  <a:pt x="279" y="364"/>
                </a:moveTo>
                <a:cubicBezTo>
                  <a:pt x="274" y="372"/>
                  <a:pt x="272" y="377"/>
                  <a:pt x="271" y="378"/>
                </a:cubicBezTo>
                <a:cubicBezTo>
                  <a:pt x="266" y="382"/>
                  <a:pt x="249" y="390"/>
                  <a:pt x="222" y="401"/>
                </a:cubicBezTo>
                <a:cubicBezTo>
                  <a:pt x="201" y="410"/>
                  <a:pt x="187" y="419"/>
                  <a:pt x="179" y="429"/>
                </a:cubicBezTo>
                <a:cubicBezTo>
                  <a:pt x="175" y="433"/>
                  <a:pt x="172" y="440"/>
                  <a:pt x="167" y="449"/>
                </a:cubicBezTo>
                <a:cubicBezTo>
                  <a:pt x="163" y="458"/>
                  <a:pt x="159" y="465"/>
                  <a:pt x="155" y="469"/>
                </a:cubicBezTo>
                <a:cubicBezTo>
                  <a:pt x="154" y="477"/>
                  <a:pt x="151" y="485"/>
                  <a:pt x="147" y="492"/>
                </a:cubicBezTo>
                <a:cubicBezTo>
                  <a:pt x="145" y="497"/>
                  <a:pt x="140" y="503"/>
                  <a:pt x="135" y="511"/>
                </a:cubicBezTo>
                <a:cubicBezTo>
                  <a:pt x="131" y="508"/>
                  <a:pt x="129" y="504"/>
                  <a:pt x="128" y="500"/>
                </a:cubicBezTo>
                <a:cubicBezTo>
                  <a:pt x="124" y="488"/>
                  <a:pt x="130" y="472"/>
                  <a:pt x="145" y="452"/>
                </a:cubicBezTo>
                <a:cubicBezTo>
                  <a:pt x="147" y="449"/>
                  <a:pt x="153" y="444"/>
                  <a:pt x="160" y="438"/>
                </a:cubicBezTo>
                <a:cubicBezTo>
                  <a:pt x="167" y="432"/>
                  <a:pt x="172" y="426"/>
                  <a:pt x="175" y="422"/>
                </a:cubicBezTo>
                <a:cubicBezTo>
                  <a:pt x="178" y="417"/>
                  <a:pt x="181" y="410"/>
                  <a:pt x="183" y="400"/>
                </a:cubicBezTo>
                <a:cubicBezTo>
                  <a:pt x="186" y="389"/>
                  <a:pt x="189" y="381"/>
                  <a:pt x="191" y="376"/>
                </a:cubicBezTo>
                <a:cubicBezTo>
                  <a:pt x="201" y="380"/>
                  <a:pt x="209" y="382"/>
                  <a:pt x="216" y="381"/>
                </a:cubicBezTo>
                <a:cubicBezTo>
                  <a:pt x="223" y="380"/>
                  <a:pt x="231" y="378"/>
                  <a:pt x="240" y="374"/>
                </a:cubicBezTo>
                <a:cubicBezTo>
                  <a:pt x="240" y="372"/>
                  <a:pt x="239" y="370"/>
                  <a:pt x="237" y="368"/>
                </a:cubicBezTo>
                <a:cubicBezTo>
                  <a:pt x="235" y="366"/>
                  <a:pt x="235" y="364"/>
                  <a:pt x="235" y="362"/>
                </a:cubicBezTo>
                <a:cubicBezTo>
                  <a:pt x="242" y="364"/>
                  <a:pt x="250" y="362"/>
                  <a:pt x="258" y="354"/>
                </a:cubicBezTo>
                <a:cubicBezTo>
                  <a:pt x="267" y="347"/>
                  <a:pt x="275" y="345"/>
                  <a:pt x="282" y="348"/>
                </a:cubicBezTo>
                <a:cubicBezTo>
                  <a:pt x="283" y="352"/>
                  <a:pt x="283" y="358"/>
                  <a:pt x="279" y="364"/>
                </a:cubicBezTo>
                <a:cubicBezTo>
                  <a:pt x="279" y="364"/>
                  <a:pt x="279" y="364"/>
                  <a:pt x="279" y="364"/>
                </a:cubicBezTo>
                <a:close/>
              </a:path>
            </a:pathLst>
          </a:custGeom>
          <a:solidFill>
            <a:srgbClr val="00B050"/>
          </a:solidFill>
          <a:ln>
            <a:noFill/>
          </a:ln>
          <a:effectLst>
            <a:outerShdw blurRad="76200" dir="18900000" sy="23000" kx="-1200000" algn="bl" rotWithShape="0">
              <a:prstClr val="black">
                <a:alpha val="6000"/>
              </a:prstClr>
            </a:outerShdw>
          </a:effectLst>
        </p:spPr>
        <p:txBody>
          <a:bodyPr vert="horz" wrap="square" lIns="96435" tIns="48218" rIns="96435" bIns="48218" numCol="1" anchor="t" anchorCtr="0" compatLnSpc="1"/>
          <a:lstStyle/>
          <a:p>
            <a:pPr>
              <a:lnSpc>
                <a:spcPct val="120000"/>
              </a:lnSpc>
            </a:pPr>
            <a:endParaRPr lang="id-ID">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a:spLocks noChangeAspect="1" noEditPoints="1"/>
          </p:cNvSpPr>
          <p:nvPr/>
        </p:nvSpPr>
        <p:spPr bwMode="auto">
          <a:xfrm>
            <a:off x="9253213" y="1784375"/>
            <a:ext cx="1164622" cy="2923433"/>
          </a:xfrm>
          <a:custGeom>
            <a:avLst/>
            <a:gdLst>
              <a:gd name="T0" fmla="*/ 137 w 180"/>
              <a:gd name="T1" fmla="*/ 75 h 457"/>
              <a:gd name="T2" fmla="*/ 99 w 180"/>
              <a:gd name="T3" fmla="*/ 61 h 457"/>
              <a:gd name="T4" fmla="*/ 81 w 180"/>
              <a:gd name="T5" fmla="*/ 69 h 457"/>
              <a:gd name="T6" fmla="*/ 95 w 180"/>
              <a:gd name="T7" fmla="*/ 56 h 457"/>
              <a:gd name="T8" fmla="*/ 101 w 180"/>
              <a:gd name="T9" fmla="*/ 47 h 457"/>
              <a:gd name="T10" fmla="*/ 89 w 180"/>
              <a:gd name="T11" fmla="*/ 3 h 457"/>
              <a:gd name="T12" fmla="*/ 60 w 180"/>
              <a:gd name="T13" fmla="*/ 39 h 457"/>
              <a:gd name="T14" fmla="*/ 64 w 180"/>
              <a:gd name="T15" fmla="*/ 63 h 457"/>
              <a:gd name="T16" fmla="*/ 61 w 180"/>
              <a:gd name="T17" fmla="*/ 68 h 457"/>
              <a:gd name="T18" fmla="*/ 61 w 180"/>
              <a:gd name="T19" fmla="*/ 67 h 457"/>
              <a:gd name="T20" fmla="*/ 26 w 180"/>
              <a:gd name="T21" fmla="*/ 92 h 457"/>
              <a:gd name="T22" fmla="*/ 7 w 180"/>
              <a:gd name="T23" fmla="*/ 118 h 457"/>
              <a:gd name="T24" fmla="*/ 9 w 180"/>
              <a:gd name="T25" fmla="*/ 149 h 457"/>
              <a:gd name="T26" fmla="*/ 32 w 180"/>
              <a:gd name="T27" fmla="*/ 178 h 457"/>
              <a:gd name="T28" fmla="*/ 39 w 180"/>
              <a:gd name="T29" fmla="*/ 220 h 457"/>
              <a:gd name="T30" fmla="*/ 47 w 180"/>
              <a:gd name="T31" fmla="*/ 318 h 457"/>
              <a:gd name="T32" fmla="*/ 57 w 180"/>
              <a:gd name="T33" fmla="*/ 359 h 457"/>
              <a:gd name="T34" fmla="*/ 39 w 180"/>
              <a:gd name="T35" fmla="*/ 403 h 457"/>
              <a:gd name="T36" fmla="*/ 51 w 180"/>
              <a:gd name="T37" fmla="*/ 416 h 457"/>
              <a:gd name="T38" fmla="*/ 86 w 180"/>
              <a:gd name="T39" fmla="*/ 403 h 457"/>
              <a:gd name="T40" fmla="*/ 82 w 180"/>
              <a:gd name="T41" fmla="*/ 382 h 457"/>
              <a:gd name="T42" fmla="*/ 85 w 180"/>
              <a:gd name="T43" fmla="*/ 336 h 457"/>
              <a:gd name="T44" fmla="*/ 81 w 180"/>
              <a:gd name="T45" fmla="*/ 303 h 457"/>
              <a:gd name="T46" fmla="*/ 86 w 180"/>
              <a:gd name="T47" fmla="*/ 327 h 457"/>
              <a:gd name="T48" fmla="*/ 90 w 180"/>
              <a:gd name="T49" fmla="*/ 378 h 457"/>
              <a:gd name="T50" fmla="*/ 96 w 180"/>
              <a:gd name="T51" fmla="*/ 418 h 457"/>
              <a:gd name="T52" fmla="*/ 96 w 180"/>
              <a:gd name="T53" fmla="*/ 456 h 457"/>
              <a:gd name="T54" fmla="*/ 122 w 180"/>
              <a:gd name="T55" fmla="*/ 421 h 457"/>
              <a:gd name="T56" fmla="*/ 124 w 180"/>
              <a:gd name="T57" fmla="*/ 384 h 457"/>
              <a:gd name="T58" fmla="*/ 124 w 180"/>
              <a:gd name="T59" fmla="*/ 355 h 457"/>
              <a:gd name="T60" fmla="*/ 123 w 180"/>
              <a:gd name="T61" fmla="*/ 335 h 457"/>
              <a:gd name="T62" fmla="*/ 116 w 180"/>
              <a:gd name="T63" fmla="*/ 284 h 457"/>
              <a:gd name="T64" fmla="*/ 119 w 180"/>
              <a:gd name="T65" fmla="*/ 253 h 457"/>
              <a:gd name="T66" fmla="*/ 122 w 180"/>
              <a:gd name="T67" fmla="*/ 229 h 457"/>
              <a:gd name="T68" fmla="*/ 140 w 180"/>
              <a:gd name="T69" fmla="*/ 225 h 457"/>
              <a:gd name="T70" fmla="*/ 143 w 180"/>
              <a:gd name="T71" fmla="*/ 180 h 457"/>
              <a:gd name="T72" fmla="*/ 175 w 180"/>
              <a:gd name="T73" fmla="*/ 132 h 457"/>
              <a:gd name="T74" fmla="*/ 33 w 180"/>
              <a:gd name="T75" fmla="*/ 146 h 457"/>
              <a:gd name="T76" fmla="*/ 28 w 180"/>
              <a:gd name="T77" fmla="*/ 129 h 457"/>
              <a:gd name="T78" fmla="*/ 36 w 180"/>
              <a:gd name="T79" fmla="*/ 144 h 457"/>
              <a:gd name="T80" fmla="*/ 42 w 180"/>
              <a:gd name="T81" fmla="*/ 124 h 457"/>
              <a:gd name="T82" fmla="*/ 60 w 180"/>
              <a:gd name="T83" fmla="*/ 72 h 457"/>
              <a:gd name="T84" fmla="*/ 66 w 180"/>
              <a:gd name="T85" fmla="*/ 82 h 457"/>
              <a:gd name="T86" fmla="*/ 53 w 180"/>
              <a:gd name="T87" fmla="*/ 138 h 457"/>
              <a:gd name="T88" fmla="*/ 117 w 180"/>
              <a:gd name="T89" fmla="*/ 191 h 457"/>
              <a:gd name="T90" fmla="*/ 63 w 180"/>
              <a:gd name="T91" fmla="*/ 199 h 457"/>
              <a:gd name="T92" fmla="*/ 71 w 180"/>
              <a:gd name="T93" fmla="*/ 95 h 457"/>
              <a:gd name="T94" fmla="*/ 77 w 180"/>
              <a:gd name="T95" fmla="*/ 66 h 457"/>
              <a:gd name="T96" fmla="*/ 82 w 180"/>
              <a:gd name="T97" fmla="*/ 115 h 457"/>
              <a:gd name="T98" fmla="*/ 105 w 180"/>
              <a:gd name="T99" fmla="*/ 161 h 457"/>
              <a:gd name="T100" fmla="*/ 102 w 180"/>
              <a:gd name="T101" fmla="*/ 174 h 457"/>
              <a:gd name="T102" fmla="*/ 114 w 180"/>
              <a:gd name="T103" fmla="*/ 183 h 457"/>
              <a:gd name="T104" fmla="*/ 118 w 180"/>
              <a:gd name="T105" fmla="*/ 180 h 457"/>
              <a:gd name="T106" fmla="*/ 138 w 180"/>
              <a:gd name="T107" fmla="*/ 135 h 457"/>
              <a:gd name="T108" fmla="*/ 136 w 180"/>
              <a:gd name="T109" fmla="*/ 117 h 457"/>
              <a:gd name="T110" fmla="*/ 142 w 180"/>
              <a:gd name="T111" fmla="*/ 12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 h="457">
                <a:moveTo>
                  <a:pt x="177" y="118"/>
                </a:moveTo>
                <a:cubicBezTo>
                  <a:pt x="175" y="113"/>
                  <a:pt x="164" y="101"/>
                  <a:pt x="159" y="97"/>
                </a:cubicBezTo>
                <a:cubicBezTo>
                  <a:pt x="155" y="93"/>
                  <a:pt x="145" y="86"/>
                  <a:pt x="142" y="84"/>
                </a:cubicBezTo>
                <a:cubicBezTo>
                  <a:pt x="138" y="82"/>
                  <a:pt x="138" y="78"/>
                  <a:pt x="137" y="75"/>
                </a:cubicBezTo>
                <a:cubicBezTo>
                  <a:pt x="136" y="72"/>
                  <a:pt x="136" y="68"/>
                  <a:pt x="133" y="62"/>
                </a:cubicBezTo>
                <a:cubicBezTo>
                  <a:pt x="130" y="57"/>
                  <a:pt x="118" y="60"/>
                  <a:pt x="114" y="61"/>
                </a:cubicBezTo>
                <a:cubicBezTo>
                  <a:pt x="109" y="61"/>
                  <a:pt x="108" y="62"/>
                  <a:pt x="104" y="64"/>
                </a:cubicBezTo>
                <a:cubicBezTo>
                  <a:pt x="100" y="65"/>
                  <a:pt x="101" y="63"/>
                  <a:pt x="99" y="61"/>
                </a:cubicBezTo>
                <a:cubicBezTo>
                  <a:pt x="98" y="61"/>
                  <a:pt x="97" y="60"/>
                  <a:pt x="97" y="59"/>
                </a:cubicBezTo>
                <a:cubicBezTo>
                  <a:pt x="93" y="63"/>
                  <a:pt x="90" y="69"/>
                  <a:pt x="87" y="77"/>
                </a:cubicBezTo>
                <a:cubicBezTo>
                  <a:pt x="87" y="77"/>
                  <a:pt x="87" y="76"/>
                  <a:pt x="86" y="75"/>
                </a:cubicBezTo>
                <a:cubicBezTo>
                  <a:pt x="85" y="74"/>
                  <a:pt x="83" y="71"/>
                  <a:pt x="81" y="69"/>
                </a:cubicBezTo>
                <a:cubicBezTo>
                  <a:pt x="80" y="67"/>
                  <a:pt x="78" y="66"/>
                  <a:pt x="77" y="66"/>
                </a:cubicBezTo>
                <a:cubicBezTo>
                  <a:pt x="76" y="66"/>
                  <a:pt x="75" y="66"/>
                  <a:pt x="74" y="66"/>
                </a:cubicBezTo>
                <a:cubicBezTo>
                  <a:pt x="75" y="66"/>
                  <a:pt x="75" y="66"/>
                  <a:pt x="75" y="66"/>
                </a:cubicBezTo>
                <a:cubicBezTo>
                  <a:pt x="77" y="65"/>
                  <a:pt x="95" y="56"/>
                  <a:pt x="95" y="56"/>
                </a:cubicBezTo>
                <a:cubicBezTo>
                  <a:pt x="96" y="56"/>
                  <a:pt x="96" y="56"/>
                  <a:pt x="96" y="56"/>
                </a:cubicBezTo>
                <a:cubicBezTo>
                  <a:pt x="96" y="56"/>
                  <a:pt x="96" y="55"/>
                  <a:pt x="96" y="55"/>
                </a:cubicBezTo>
                <a:cubicBezTo>
                  <a:pt x="97" y="54"/>
                  <a:pt x="98" y="49"/>
                  <a:pt x="98" y="48"/>
                </a:cubicBezTo>
                <a:cubicBezTo>
                  <a:pt x="99" y="47"/>
                  <a:pt x="99" y="47"/>
                  <a:pt x="101" y="47"/>
                </a:cubicBezTo>
                <a:cubicBezTo>
                  <a:pt x="104" y="46"/>
                  <a:pt x="105" y="40"/>
                  <a:pt x="105" y="36"/>
                </a:cubicBezTo>
                <a:cubicBezTo>
                  <a:pt x="106" y="32"/>
                  <a:pt x="104" y="33"/>
                  <a:pt x="103" y="33"/>
                </a:cubicBezTo>
                <a:cubicBezTo>
                  <a:pt x="102" y="33"/>
                  <a:pt x="104" y="30"/>
                  <a:pt x="104" y="23"/>
                </a:cubicBezTo>
                <a:cubicBezTo>
                  <a:pt x="104" y="16"/>
                  <a:pt x="98" y="5"/>
                  <a:pt x="89" y="3"/>
                </a:cubicBezTo>
                <a:cubicBezTo>
                  <a:pt x="81" y="0"/>
                  <a:pt x="70" y="2"/>
                  <a:pt x="64" y="11"/>
                </a:cubicBezTo>
                <a:cubicBezTo>
                  <a:pt x="57" y="20"/>
                  <a:pt x="60" y="28"/>
                  <a:pt x="60" y="31"/>
                </a:cubicBezTo>
                <a:cubicBezTo>
                  <a:pt x="60" y="34"/>
                  <a:pt x="60" y="34"/>
                  <a:pt x="60" y="34"/>
                </a:cubicBezTo>
                <a:cubicBezTo>
                  <a:pt x="59" y="35"/>
                  <a:pt x="59" y="37"/>
                  <a:pt x="60" y="39"/>
                </a:cubicBezTo>
                <a:cubicBezTo>
                  <a:pt x="61" y="42"/>
                  <a:pt x="61" y="44"/>
                  <a:pt x="61" y="46"/>
                </a:cubicBezTo>
                <a:cubicBezTo>
                  <a:pt x="61" y="48"/>
                  <a:pt x="61" y="48"/>
                  <a:pt x="61" y="48"/>
                </a:cubicBezTo>
                <a:cubicBezTo>
                  <a:pt x="61" y="53"/>
                  <a:pt x="65" y="56"/>
                  <a:pt x="65" y="59"/>
                </a:cubicBezTo>
                <a:cubicBezTo>
                  <a:pt x="65" y="60"/>
                  <a:pt x="65" y="61"/>
                  <a:pt x="64" y="63"/>
                </a:cubicBezTo>
                <a:cubicBezTo>
                  <a:pt x="65" y="61"/>
                  <a:pt x="65" y="61"/>
                  <a:pt x="65" y="61"/>
                </a:cubicBezTo>
                <a:cubicBezTo>
                  <a:pt x="70" y="68"/>
                  <a:pt x="70" y="68"/>
                  <a:pt x="70" y="68"/>
                </a:cubicBezTo>
                <a:cubicBezTo>
                  <a:pt x="69" y="68"/>
                  <a:pt x="66" y="67"/>
                  <a:pt x="64" y="67"/>
                </a:cubicBezTo>
                <a:cubicBezTo>
                  <a:pt x="63" y="67"/>
                  <a:pt x="62" y="67"/>
                  <a:pt x="61" y="68"/>
                </a:cubicBezTo>
                <a:cubicBezTo>
                  <a:pt x="60" y="69"/>
                  <a:pt x="60" y="71"/>
                  <a:pt x="60" y="72"/>
                </a:cubicBezTo>
                <a:cubicBezTo>
                  <a:pt x="60" y="73"/>
                  <a:pt x="60" y="73"/>
                  <a:pt x="60" y="73"/>
                </a:cubicBezTo>
                <a:cubicBezTo>
                  <a:pt x="59" y="72"/>
                  <a:pt x="59" y="71"/>
                  <a:pt x="59" y="70"/>
                </a:cubicBezTo>
                <a:cubicBezTo>
                  <a:pt x="59" y="68"/>
                  <a:pt x="61" y="67"/>
                  <a:pt x="61" y="67"/>
                </a:cubicBezTo>
                <a:cubicBezTo>
                  <a:pt x="61" y="67"/>
                  <a:pt x="57" y="67"/>
                  <a:pt x="52" y="68"/>
                </a:cubicBezTo>
                <a:cubicBezTo>
                  <a:pt x="47" y="69"/>
                  <a:pt x="41" y="72"/>
                  <a:pt x="37" y="73"/>
                </a:cubicBezTo>
                <a:cubicBezTo>
                  <a:pt x="34" y="73"/>
                  <a:pt x="30" y="86"/>
                  <a:pt x="30" y="88"/>
                </a:cubicBezTo>
                <a:cubicBezTo>
                  <a:pt x="29" y="90"/>
                  <a:pt x="28" y="90"/>
                  <a:pt x="26" y="92"/>
                </a:cubicBezTo>
                <a:cubicBezTo>
                  <a:pt x="24" y="94"/>
                  <a:pt x="24" y="96"/>
                  <a:pt x="22" y="99"/>
                </a:cubicBezTo>
                <a:cubicBezTo>
                  <a:pt x="20" y="102"/>
                  <a:pt x="19" y="102"/>
                  <a:pt x="19" y="103"/>
                </a:cubicBezTo>
                <a:cubicBezTo>
                  <a:pt x="19" y="104"/>
                  <a:pt x="16" y="105"/>
                  <a:pt x="13" y="109"/>
                </a:cubicBezTo>
                <a:cubicBezTo>
                  <a:pt x="11" y="112"/>
                  <a:pt x="9" y="114"/>
                  <a:pt x="7" y="118"/>
                </a:cubicBezTo>
                <a:cubicBezTo>
                  <a:pt x="5" y="122"/>
                  <a:pt x="4" y="121"/>
                  <a:pt x="2" y="125"/>
                </a:cubicBezTo>
                <a:cubicBezTo>
                  <a:pt x="0" y="129"/>
                  <a:pt x="2" y="129"/>
                  <a:pt x="3" y="132"/>
                </a:cubicBezTo>
                <a:cubicBezTo>
                  <a:pt x="3" y="134"/>
                  <a:pt x="5" y="137"/>
                  <a:pt x="6" y="140"/>
                </a:cubicBezTo>
                <a:cubicBezTo>
                  <a:pt x="8" y="143"/>
                  <a:pt x="8" y="145"/>
                  <a:pt x="9" y="149"/>
                </a:cubicBezTo>
                <a:cubicBezTo>
                  <a:pt x="11" y="152"/>
                  <a:pt x="14" y="158"/>
                  <a:pt x="16" y="162"/>
                </a:cubicBezTo>
                <a:cubicBezTo>
                  <a:pt x="18" y="166"/>
                  <a:pt x="22" y="173"/>
                  <a:pt x="23" y="175"/>
                </a:cubicBezTo>
                <a:cubicBezTo>
                  <a:pt x="24" y="178"/>
                  <a:pt x="26" y="178"/>
                  <a:pt x="29" y="179"/>
                </a:cubicBezTo>
                <a:cubicBezTo>
                  <a:pt x="31" y="180"/>
                  <a:pt x="32" y="178"/>
                  <a:pt x="32" y="178"/>
                </a:cubicBezTo>
                <a:cubicBezTo>
                  <a:pt x="32" y="178"/>
                  <a:pt x="31" y="180"/>
                  <a:pt x="32" y="186"/>
                </a:cubicBezTo>
                <a:cubicBezTo>
                  <a:pt x="32" y="191"/>
                  <a:pt x="33" y="204"/>
                  <a:pt x="33" y="209"/>
                </a:cubicBezTo>
                <a:cubicBezTo>
                  <a:pt x="33" y="215"/>
                  <a:pt x="33" y="221"/>
                  <a:pt x="34" y="223"/>
                </a:cubicBezTo>
                <a:cubicBezTo>
                  <a:pt x="35" y="225"/>
                  <a:pt x="39" y="220"/>
                  <a:pt x="39" y="220"/>
                </a:cubicBezTo>
                <a:cubicBezTo>
                  <a:pt x="39" y="220"/>
                  <a:pt x="39" y="223"/>
                  <a:pt x="39" y="228"/>
                </a:cubicBezTo>
                <a:cubicBezTo>
                  <a:pt x="39" y="232"/>
                  <a:pt x="40" y="245"/>
                  <a:pt x="40" y="253"/>
                </a:cubicBezTo>
                <a:cubicBezTo>
                  <a:pt x="40" y="261"/>
                  <a:pt x="41" y="266"/>
                  <a:pt x="43" y="288"/>
                </a:cubicBezTo>
                <a:cubicBezTo>
                  <a:pt x="46" y="310"/>
                  <a:pt x="46" y="310"/>
                  <a:pt x="47" y="318"/>
                </a:cubicBezTo>
                <a:cubicBezTo>
                  <a:pt x="48" y="326"/>
                  <a:pt x="51" y="331"/>
                  <a:pt x="52" y="335"/>
                </a:cubicBezTo>
                <a:cubicBezTo>
                  <a:pt x="54" y="338"/>
                  <a:pt x="54" y="341"/>
                  <a:pt x="54" y="343"/>
                </a:cubicBezTo>
                <a:cubicBezTo>
                  <a:pt x="55" y="345"/>
                  <a:pt x="54" y="348"/>
                  <a:pt x="54" y="351"/>
                </a:cubicBezTo>
                <a:cubicBezTo>
                  <a:pt x="54" y="353"/>
                  <a:pt x="56" y="355"/>
                  <a:pt x="57" y="359"/>
                </a:cubicBezTo>
                <a:cubicBezTo>
                  <a:pt x="57" y="363"/>
                  <a:pt x="58" y="367"/>
                  <a:pt x="58" y="373"/>
                </a:cubicBezTo>
                <a:cubicBezTo>
                  <a:pt x="57" y="379"/>
                  <a:pt x="60" y="382"/>
                  <a:pt x="59" y="382"/>
                </a:cubicBezTo>
                <a:cubicBezTo>
                  <a:pt x="57" y="382"/>
                  <a:pt x="57" y="382"/>
                  <a:pt x="56" y="388"/>
                </a:cubicBezTo>
                <a:cubicBezTo>
                  <a:pt x="54" y="393"/>
                  <a:pt x="45" y="400"/>
                  <a:pt x="39" y="403"/>
                </a:cubicBezTo>
                <a:cubicBezTo>
                  <a:pt x="33" y="406"/>
                  <a:pt x="29" y="407"/>
                  <a:pt x="27" y="407"/>
                </a:cubicBezTo>
                <a:cubicBezTo>
                  <a:pt x="24" y="407"/>
                  <a:pt x="25" y="410"/>
                  <a:pt x="24" y="410"/>
                </a:cubicBezTo>
                <a:cubicBezTo>
                  <a:pt x="23" y="410"/>
                  <a:pt x="23" y="412"/>
                  <a:pt x="27" y="414"/>
                </a:cubicBezTo>
                <a:cubicBezTo>
                  <a:pt x="31" y="417"/>
                  <a:pt x="41" y="418"/>
                  <a:pt x="51" y="416"/>
                </a:cubicBezTo>
                <a:cubicBezTo>
                  <a:pt x="61" y="414"/>
                  <a:pt x="67" y="408"/>
                  <a:pt x="68" y="407"/>
                </a:cubicBezTo>
                <a:cubicBezTo>
                  <a:pt x="69" y="406"/>
                  <a:pt x="71" y="408"/>
                  <a:pt x="71" y="408"/>
                </a:cubicBezTo>
                <a:cubicBezTo>
                  <a:pt x="72" y="409"/>
                  <a:pt x="82" y="407"/>
                  <a:pt x="83" y="406"/>
                </a:cubicBezTo>
                <a:cubicBezTo>
                  <a:pt x="85" y="405"/>
                  <a:pt x="86" y="406"/>
                  <a:pt x="86" y="403"/>
                </a:cubicBezTo>
                <a:cubicBezTo>
                  <a:pt x="86" y="401"/>
                  <a:pt x="85" y="399"/>
                  <a:pt x="84" y="398"/>
                </a:cubicBezTo>
                <a:cubicBezTo>
                  <a:pt x="84" y="397"/>
                  <a:pt x="85" y="397"/>
                  <a:pt x="85" y="396"/>
                </a:cubicBezTo>
                <a:cubicBezTo>
                  <a:pt x="85" y="395"/>
                  <a:pt x="84" y="389"/>
                  <a:pt x="85" y="387"/>
                </a:cubicBezTo>
                <a:cubicBezTo>
                  <a:pt x="86" y="384"/>
                  <a:pt x="84" y="383"/>
                  <a:pt x="82" y="382"/>
                </a:cubicBezTo>
                <a:cubicBezTo>
                  <a:pt x="81" y="381"/>
                  <a:pt x="83" y="379"/>
                  <a:pt x="83" y="376"/>
                </a:cubicBezTo>
                <a:cubicBezTo>
                  <a:pt x="83" y="373"/>
                  <a:pt x="83" y="365"/>
                  <a:pt x="83" y="362"/>
                </a:cubicBezTo>
                <a:cubicBezTo>
                  <a:pt x="83" y="358"/>
                  <a:pt x="84" y="355"/>
                  <a:pt x="86" y="350"/>
                </a:cubicBezTo>
                <a:cubicBezTo>
                  <a:pt x="87" y="346"/>
                  <a:pt x="86" y="340"/>
                  <a:pt x="85" y="336"/>
                </a:cubicBezTo>
                <a:cubicBezTo>
                  <a:pt x="85" y="332"/>
                  <a:pt x="84" y="330"/>
                  <a:pt x="84" y="326"/>
                </a:cubicBezTo>
                <a:cubicBezTo>
                  <a:pt x="84" y="322"/>
                  <a:pt x="84" y="318"/>
                  <a:pt x="83" y="316"/>
                </a:cubicBezTo>
                <a:cubicBezTo>
                  <a:pt x="83" y="315"/>
                  <a:pt x="82" y="312"/>
                  <a:pt x="82" y="310"/>
                </a:cubicBezTo>
                <a:cubicBezTo>
                  <a:pt x="82" y="308"/>
                  <a:pt x="81" y="303"/>
                  <a:pt x="81" y="303"/>
                </a:cubicBezTo>
                <a:cubicBezTo>
                  <a:pt x="81" y="303"/>
                  <a:pt x="82" y="306"/>
                  <a:pt x="83" y="307"/>
                </a:cubicBezTo>
                <a:cubicBezTo>
                  <a:pt x="83" y="308"/>
                  <a:pt x="84" y="310"/>
                  <a:pt x="84" y="313"/>
                </a:cubicBezTo>
                <a:cubicBezTo>
                  <a:pt x="84" y="316"/>
                  <a:pt x="85" y="317"/>
                  <a:pt x="85" y="320"/>
                </a:cubicBezTo>
                <a:cubicBezTo>
                  <a:pt x="86" y="323"/>
                  <a:pt x="86" y="324"/>
                  <a:pt x="86" y="327"/>
                </a:cubicBezTo>
                <a:cubicBezTo>
                  <a:pt x="86" y="330"/>
                  <a:pt x="87" y="333"/>
                  <a:pt x="87" y="337"/>
                </a:cubicBezTo>
                <a:cubicBezTo>
                  <a:pt x="87" y="342"/>
                  <a:pt x="89" y="343"/>
                  <a:pt x="88" y="347"/>
                </a:cubicBezTo>
                <a:cubicBezTo>
                  <a:pt x="87" y="351"/>
                  <a:pt x="89" y="367"/>
                  <a:pt x="90" y="371"/>
                </a:cubicBezTo>
                <a:cubicBezTo>
                  <a:pt x="91" y="374"/>
                  <a:pt x="90" y="375"/>
                  <a:pt x="90" y="378"/>
                </a:cubicBezTo>
                <a:cubicBezTo>
                  <a:pt x="89" y="380"/>
                  <a:pt x="89" y="384"/>
                  <a:pt x="90" y="388"/>
                </a:cubicBezTo>
                <a:cubicBezTo>
                  <a:pt x="90" y="391"/>
                  <a:pt x="88" y="397"/>
                  <a:pt x="88" y="400"/>
                </a:cubicBezTo>
                <a:cubicBezTo>
                  <a:pt x="88" y="403"/>
                  <a:pt x="93" y="404"/>
                  <a:pt x="95" y="407"/>
                </a:cubicBezTo>
                <a:cubicBezTo>
                  <a:pt x="97" y="410"/>
                  <a:pt x="97" y="413"/>
                  <a:pt x="96" y="418"/>
                </a:cubicBezTo>
                <a:cubicBezTo>
                  <a:pt x="96" y="423"/>
                  <a:pt x="93" y="426"/>
                  <a:pt x="92" y="428"/>
                </a:cubicBezTo>
                <a:cubicBezTo>
                  <a:pt x="90" y="430"/>
                  <a:pt x="85" y="437"/>
                  <a:pt x="83" y="441"/>
                </a:cubicBezTo>
                <a:cubicBezTo>
                  <a:pt x="82" y="445"/>
                  <a:pt x="78" y="449"/>
                  <a:pt x="77" y="452"/>
                </a:cubicBezTo>
                <a:cubicBezTo>
                  <a:pt x="75" y="455"/>
                  <a:pt x="90" y="457"/>
                  <a:pt x="96" y="456"/>
                </a:cubicBezTo>
                <a:cubicBezTo>
                  <a:pt x="101" y="454"/>
                  <a:pt x="112" y="449"/>
                  <a:pt x="114" y="445"/>
                </a:cubicBezTo>
                <a:cubicBezTo>
                  <a:pt x="115" y="440"/>
                  <a:pt x="119" y="436"/>
                  <a:pt x="122" y="434"/>
                </a:cubicBezTo>
                <a:cubicBezTo>
                  <a:pt x="124" y="433"/>
                  <a:pt x="123" y="426"/>
                  <a:pt x="122" y="424"/>
                </a:cubicBezTo>
                <a:cubicBezTo>
                  <a:pt x="122" y="421"/>
                  <a:pt x="122" y="422"/>
                  <a:pt x="122" y="421"/>
                </a:cubicBezTo>
                <a:cubicBezTo>
                  <a:pt x="123" y="419"/>
                  <a:pt x="123" y="417"/>
                  <a:pt x="124" y="414"/>
                </a:cubicBezTo>
                <a:cubicBezTo>
                  <a:pt x="125" y="411"/>
                  <a:pt x="122" y="408"/>
                  <a:pt x="120" y="406"/>
                </a:cubicBezTo>
                <a:cubicBezTo>
                  <a:pt x="118" y="404"/>
                  <a:pt x="121" y="395"/>
                  <a:pt x="121" y="395"/>
                </a:cubicBezTo>
                <a:cubicBezTo>
                  <a:pt x="121" y="395"/>
                  <a:pt x="122" y="388"/>
                  <a:pt x="124" y="384"/>
                </a:cubicBezTo>
                <a:cubicBezTo>
                  <a:pt x="126" y="380"/>
                  <a:pt x="126" y="378"/>
                  <a:pt x="126" y="378"/>
                </a:cubicBezTo>
                <a:cubicBezTo>
                  <a:pt x="126" y="378"/>
                  <a:pt x="125" y="373"/>
                  <a:pt x="126" y="369"/>
                </a:cubicBezTo>
                <a:cubicBezTo>
                  <a:pt x="126" y="365"/>
                  <a:pt x="126" y="367"/>
                  <a:pt x="125" y="363"/>
                </a:cubicBezTo>
                <a:cubicBezTo>
                  <a:pt x="124" y="359"/>
                  <a:pt x="124" y="359"/>
                  <a:pt x="124" y="355"/>
                </a:cubicBezTo>
                <a:cubicBezTo>
                  <a:pt x="124" y="351"/>
                  <a:pt x="124" y="351"/>
                  <a:pt x="124" y="348"/>
                </a:cubicBezTo>
                <a:cubicBezTo>
                  <a:pt x="123" y="345"/>
                  <a:pt x="123" y="347"/>
                  <a:pt x="123" y="344"/>
                </a:cubicBezTo>
                <a:cubicBezTo>
                  <a:pt x="124" y="341"/>
                  <a:pt x="124" y="342"/>
                  <a:pt x="123" y="340"/>
                </a:cubicBezTo>
                <a:cubicBezTo>
                  <a:pt x="122" y="338"/>
                  <a:pt x="121" y="338"/>
                  <a:pt x="123" y="335"/>
                </a:cubicBezTo>
                <a:cubicBezTo>
                  <a:pt x="124" y="331"/>
                  <a:pt x="121" y="331"/>
                  <a:pt x="121" y="322"/>
                </a:cubicBezTo>
                <a:cubicBezTo>
                  <a:pt x="122" y="312"/>
                  <a:pt x="119" y="304"/>
                  <a:pt x="118" y="297"/>
                </a:cubicBezTo>
                <a:cubicBezTo>
                  <a:pt x="117" y="291"/>
                  <a:pt x="117" y="291"/>
                  <a:pt x="116" y="288"/>
                </a:cubicBezTo>
                <a:cubicBezTo>
                  <a:pt x="116" y="285"/>
                  <a:pt x="116" y="286"/>
                  <a:pt x="116" y="284"/>
                </a:cubicBezTo>
                <a:cubicBezTo>
                  <a:pt x="116" y="281"/>
                  <a:pt x="117" y="280"/>
                  <a:pt x="117" y="278"/>
                </a:cubicBezTo>
                <a:cubicBezTo>
                  <a:pt x="118" y="275"/>
                  <a:pt x="118" y="275"/>
                  <a:pt x="119" y="270"/>
                </a:cubicBezTo>
                <a:cubicBezTo>
                  <a:pt x="119" y="266"/>
                  <a:pt x="119" y="263"/>
                  <a:pt x="120" y="260"/>
                </a:cubicBezTo>
                <a:cubicBezTo>
                  <a:pt x="120" y="256"/>
                  <a:pt x="119" y="257"/>
                  <a:pt x="119" y="253"/>
                </a:cubicBezTo>
                <a:cubicBezTo>
                  <a:pt x="119" y="249"/>
                  <a:pt x="119" y="251"/>
                  <a:pt x="119" y="247"/>
                </a:cubicBezTo>
                <a:cubicBezTo>
                  <a:pt x="119" y="244"/>
                  <a:pt x="120" y="245"/>
                  <a:pt x="120" y="242"/>
                </a:cubicBezTo>
                <a:cubicBezTo>
                  <a:pt x="120" y="240"/>
                  <a:pt x="120" y="240"/>
                  <a:pt x="121" y="236"/>
                </a:cubicBezTo>
                <a:cubicBezTo>
                  <a:pt x="122" y="233"/>
                  <a:pt x="122" y="232"/>
                  <a:pt x="122" y="229"/>
                </a:cubicBezTo>
                <a:cubicBezTo>
                  <a:pt x="121" y="226"/>
                  <a:pt x="123" y="225"/>
                  <a:pt x="123" y="225"/>
                </a:cubicBezTo>
                <a:cubicBezTo>
                  <a:pt x="123" y="225"/>
                  <a:pt x="129" y="225"/>
                  <a:pt x="130" y="225"/>
                </a:cubicBezTo>
                <a:cubicBezTo>
                  <a:pt x="132" y="225"/>
                  <a:pt x="134" y="225"/>
                  <a:pt x="137" y="225"/>
                </a:cubicBezTo>
                <a:cubicBezTo>
                  <a:pt x="139" y="224"/>
                  <a:pt x="139" y="225"/>
                  <a:pt x="140" y="225"/>
                </a:cubicBezTo>
                <a:cubicBezTo>
                  <a:pt x="141" y="226"/>
                  <a:pt x="145" y="225"/>
                  <a:pt x="148" y="224"/>
                </a:cubicBezTo>
                <a:cubicBezTo>
                  <a:pt x="152" y="223"/>
                  <a:pt x="151" y="224"/>
                  <a:pt x="154" y="222"/>
                </a:cubicBezTo>
                <a:cubicBezTo>
                  <a:pt x="157" y="221"/>
                  <a:pt x="153" y="214"/>
                  <a:pt x="152" y="211"/>
                </a:cubicBezTo>
                <a:cubicBezTo>
                  <a:pt x="150" y="207"/>
                  <a:pt x="145" y="185"/>
                  <a:pt x="143" y="180"/>
                </a:cubicBezTo>
                <a:cubicBezTo>
                  <a:pt x="142" y="174"/>
                  <a:pt x="141" y="173"/>
                  <a:pt x="141" y="173"/>
                </a:cubicBezTo>
                <a:cubicBezTo>
                  <a:pt x="141" y="173"/>
                  <a:pt x="144" y="171"/>
                  <a:pt x="146" y="168"/>
                </a:cubicBezTo>
                <a:cubicBezTo>
                  <a:pt x="148" y="164"/>
                  <a:pt x="159" y="153"/>
                  <a:pt x="164" y="145"/>
                </a:cubicBezTo>
                <a:cubicBezTo>
                  <a:pt x="170" y="138"/>
                  <a:pt x="170" y="135"/>
                  <a:pt x="175" y="132"/>
                </a:cubicBezTo>
                <a:cubicBezTo>
                  <a:pt x="180" y="128"/>
                  <a:pt x="178" y="124"/>
                  <a:pt x="177" y="118"/>
                </a:cubicBezTo>
                <a:close/>
                <a:moveTo>
                  <a:pt x="36" y="151"/>
                </a:moveTo>
                <a:cubicBezTo>
                  <a:pt x="36" y="152"/>
                  <a:pt x="34" y="151"/>
                  <a:pt x="33" y="151"/>
                </a:cubicBezTo>
                <a:cubicBezTo>
                  <a:pt x="33" y="150"/>
                  <a:pt x="34" y="149"/>
                  <a:pt x="33" y="146"/>
                </a:cubicBezTo>
                <a:cubicBezTo>
                  <a:pt x="31" y="143"/>
                  <a:pt x="31" y="143"/>
                  <a:pt x="30" y="141"/>
                </a:cubicBezTo>
                <a:cubicBezTo>
                  <a:pt x="30" y="139"/>
                  <a:pt x="30" y="139"/>
                  <a:pt x="29" y="136"/>
                </a:cubicBezTo>
                <a:cubicBezTo>
                  <a:pt x="28" y="133"/>
                  <a:pt x="25" y="132"/>
                  <a:pt x="27" y="131"/>
                </a:cubicBezTo>
                <a:cubicBezTo>
                  <a:pt x="28" y="131"/>
                  <a:pt x="29" y="131"/>
                  <a:pt x="28" y="129"/>
                </a:cubicBezTo>
                <a:cubicBezTo>
                  <a:pt x="28" y="127"/>
                  <a:pt x="27" y="127"/>
                  <a:pt x="30" y="126"/>
                </a:cubicBezTo>
                <a:cubicBezTo>
                  <a:pt x="32" y="125"/>
                  <a:pt x="32" y="125"/>
                  <a:pt x="32" y="125"/>
                </a:cubicBezTo>
                <a:cubicBezTo>
                  <a:pt x="32" y="125"/>
                  <a:pt x="33" y="132"/>
                  <a:pt x="34" y="136"/>
                </a:cubicBezTo>
                <a:cubicBezTo>
                  <a:pt x="36" y="141"/>
                  <a:pt x="37" y="141"/>
                  <a:pt x="36" y="144"/>
                </a:cubicBezTo>
                <a:cubicBezTo>
                  <a:pt x="36" y="147"/>
                  <a:pt x="37" y="149"/>
                  <a:pt x="36" y="151"/>
                </a:cubicBezTo>
                <a:close/>
                <a:moveTo>
                  <a:pt x="48" y="195"/>
                </a:moveTo>
                <a:cubicBezTo>
                  <a:pt x="45" y="193"/>
                  <a:pt x="43" y="183"/>
                  <a:pt x="42" y="171"/>
                </a:cubicBezTo>
                <a:cubicBezTo>
                  <a:pt x="41" y="158"/>
                  <a:pt x="42" y="139"/>
                  <a:pt x="42" y="124"/>
                </a:cubicBezTo>
                <a:cubicBezTo>
                  <a:pt x="43" y="110"/>
                  <a:pt x="58" y="85"/>
                  <a:pt x="59" y="83"/>
                </a:cubicBezTo>
                <a:cubicBezTo>
                  <a:pt x="60" y="81"/>
                  <a:pt x="60" y="79"/>
                  <a:pt x="60" y="77"/>
                </a:cubicBezTo>
                <a:cubicBezTo>
                  <a:pt x="60" y="77"/>
                  <a:pt x="60" y="77"/>
                  <a:pt x="60" y="77"/>
                </a:cubicBezTo>
                <a:cubicBezTo>
                  <a:pt x="60" y="75"/>
                  <a:pt x="60" y="74"/>
                  <a:pt x="60" y="72"/>
                </a:cubicBezTo>
                <a:cubicBezTo>
                  <a:pt x="60" y="71"/>
                  <a:pt x="60" y="69"/>
                  <a:pt x="61" y="68"/>
                </a:cubicBezTo>
                <a:cubicBezTo>
                  <a:pt x="62" y="67"/>
                  <a:pt x="63" y="67"/>
                  <a:pt x="64" y="67"/>
                </a:cubicBezTo>
                <a:cubicBezTo>
                  <a:pt x="66" y="67"/>
                  <a:pt x="69" y="68"/>
                  <a:pt x="70" y="69"/>
                </a:cubicBezTo>
                <a:cubicBezTo>
                  <a:pt x="61" y="69"/>
                  <a:pt x="66" y="80"/>
                  <a:pt x="66" y="82"/>
                </a:cubicBezTo>
                <a:cubicBezTo>
                  <a:pt x="66" y="84"/>
                  <a:pt x="64" y="87"/>
                  <a:pt x="63" y="89"/>
                </a:cubicBezTo>
                <a:cubicBezTo>
                  <a:pt x="62" y="91"/>
                  <a:pt x="61" y="94"/>
                  <a:pt x="60" y="99"/>
                </a:cubicBezTo>
                <a:cubicBezTo>
                  <a:pt x="60" y="104"/>
                  <a:pt x="57" y="110"/>
                  <a:pt x="56" y="112"/>
                </a:cubicBezTo>
                <a:cubicBezTo>
                  <a:pt x="56" y="115"/>
                  <a:pt x="54" y="130"/>
                  <a:pt x="53" y="138"/>
                </a:cubicBezTo>
                <a:cubicBezTo>
                  <a:pt x="51" y="146"/>
                  <a:pt x="51" y="187"/>
                  <a:pt x="51" y="190"/>
                </a:cubicBezTo>
                <a:cubicBezTo>
                  <a:pt x="51" y="191"/>
                  <a:pt x="52" y="194"/>
                  <a:pt x="53" y="197"/>
                </a:cubicBezTo>
                <a:cubicBezTo>
                  <a:pt x="51" y="197"/>
                  <a:pt x="49" y="196"/>
                  <a:pt x="48" y="195"/>
                </a:cubicBezTo>
                <a:close/>
                <a:moveTo>
                  <a:pt x="117" y="191"/>
                </a:moveTo>
                <a:cubicBezTo>
                  <a:pt x="117" y="191"/>
                  <a:pt x="114" y="192"/>
                  <a:pt x="112" y="193"/>
                </a:cubicBezTo>
                <a:cubicBezTo>
                  <a:pt x="110" y="193"/>
                  <a:pt x="106" y="193"/>
                  <a:pt x="103" y="193"/>
                </a:cubicBezTo>
                <a:cubicBezTo>
                  <a:pt x="100" y="193"/>
                  <a:pt x="99" y="194"/>
                  <a:pt x="91" y="195"/>
                </a:cubicBezTo>
                <a:cubicBezTo>
                  <a:pt x="83" y="196"/>
                  <a:pt x="70" y="199"/>
                  <a:pt x="63" y="199"/>
                </a:cubicBezTo>
                <a:cubicBezTo>
                  <a:pt x="62" y="199"/>
                  <a:pt x="62" y="199"/>
                  <a:pt x="61" y="199"/>
                </a:cubicBezTo>
                <a:cubicBezTo>
                  <a:pt x="63" y="196"/>
                  <a:pt x="65" y="194"/>
                  <a:pt x="66" y="193"/>
                </a:cubicBezTo>
                <a:cubicBezTo>
                  <a:pt x="67" y="191"/>
                  <a:pt x="69" y="145"/>
                  <a:pt x="68" y="136"/>
                </a:cubicBezTo>
                <a:cubicBezTo>
                  <a:pt x="68" y="127"/>
                  <a:pt x="71" y="102"/>
                  <a:pt x="71" y="95"/>
                </a:cubicBezTo>
                <a:cubicBezTo>
                  <a:pt x="71" y="88"/>
                  <a:pt x="72" y="83"/>
                  <a:pt x="75" y="78"/>
                </a:cubicBezTo>
                <a:cubicBezTo>
                  <a:pt x="78" y="72"/>
                  <a:pt x="71" y="69"/>
                  <a:pt x="70" y="69"/>
                </a:cubicBezTo>
                <a:cubicBezTo>
                  <a:pt x="70" y="69"/>
                  <a:pt x="71" y="68"/>
                  <a:pt x="72" y="67"/>
                </a:cubicBezTo>
                <a:cubicBezTo>
                  <a:pt x="73" y="67"/>
                  <a:pt x="75" y="66"/>
                  <a:pt x="77" y="66"/>
                </a:cubicBezTo>
                <a:cubicBezTo>
                  <a:pt x="78" y="66"/>
                  <a:pt x="80" y="67"/>
                  <a:pt x="81" y="69"/>
                </a:cubicBezTo>
                <a:cubicBezTo>
                  <a:pt x="85" y="75"/>
                  <a:pt x="87" y="77"/>
                  <a:pt x="87" y="77"/>
                </a:cubicBezTo>
                <a:cubicBezTo>
                  <a:pt x="87" y="77"/>
                  <a:pt x="87" y="77"/>
                  <a:pt x="87" y="77"/>
                </a:cubicBezTo>
                <a:cubicBezTo>
                  <a:pt x="83" y="90"/>
                  <a:pt x="82" y="106"/>
                  <a:pt x="82" y="115"/>
                </a:cubicBezTo>
                <a:cubicBezTo>
                  <a:pt x="82" y="129"/>
                  <a:pt x="96" y="145"/>
                  <a:pt x="100" y="150"/>
                </a:cubicBezTo>
                <a:cubicBezTo>
                  <a:pt x="103" y="154"/>
                  <a:pt x="110" y="157"/>
                  <a:pt x="110" y="157"/>
                </a:cubicBezTo>
                <a:cubicBezTo>
                  <a:pt x="110" y="157"/>
                  <a:pt x="113" y="160"/>
                  <a:pt x="112" y="160"/>
                </a:cubicBezTo>
                <a:cubicBezTo>
                  <a:pt x="110" y="160"/>
                  <a:pt x="108" y="161"/>
                  <a:pt x="105" y="161"/>
                </a:cubicBezTo>
                <a:cubicBezTo>
                  <a:pt x="103" y="161"/>
                  <a:pt x="102" y="162"/>
                  <a:pt x="101" y="163"/>
                </a:cubicBezTo>
                <a:cubicBezTo>
                  <a:pt x="99" y="164"/>
                  <a:pt x="100" y="166"/>
                  <a:pt x="100" y="167"/>
                </a:cubicBezTo>
                <a:cubicBezTo>
                  <a:pt x="101" y="168"/>
                  <a:pt x="101" y="168"/>
                  <a:pt x="100" y="171"/>
                </a:cubicBezTo>
                <a:cubicBezTo>
                  <a:pt x="99" y="173"/>
                  <a:pt x="102" y="173"/>
                  <a:pt x="102" y="174"/>
                </a:cubicBezTo>
                <a:cubicBezTo>
                  <a:pt x="102" y="175"/>
                  <a:pt x="103" y="176"/>
                  <a:pt x="104" y="178"/>
                </a:cubicBezTo>
                <a:cubicBezTo>
                  <a:pt x="105" y="180"/>
                  <a:pt x="106" y="182"/>
                  <a:pt x="107" y="183"/>
                </a:cubicBezTo>
                <a:cubicBezTo>
                  <a:pt x="107" y="185"/>
                  <a:pt x="110" y="186"/>
                  <a:pt x="113" y="186"/>
                </a:cubicBezTo>
                <a:cubicBezTo>
                  <a:pt x="115" y="187"/>
                  <a:pt x="114" y="183"/>
                  <a:pt x="114" y="183"/>
                </a:cubicBezTo>
                <a:cubicBezTo>
                  <a:pt x="114" y="183"/>
                  <a:pt x="114" y="184"/>
                  <a:pt x="116" y="183"/>
                </a:cubicBezTo>
                <a:cubicBezTo>
                  <a:pt x="119" y="183"/>
                  <a:pt x="116" y="180"/>
                  <a:pt x="117" y="180"/>
                </a:cubicBezTo>
                <a:cubicBezTo>
                  <a:pt x="118" y="180"/>
                  <a:pt x="117" y="178"/>
                  <a:pt x="117" y="179"/>
                </a:cubicBezTo>
                <a:cubicBezTo>
                  <a:pt x="118" y="179"/>
                  <a:pt x="118" y="180"/>
                  <a:pt x="118" y="180"/>
                </a:cubicBezTo>
                <a:lnTo>
                  <a:pt x="117" y="191"/>
                </a:lnTo>
                <a:close/>
                <a:moveTo>
                  <a:pt x="142" y="128"/>
                </a:moveTo>
                <a:cubicBezTo>
                  <a:pt x="141" y="128"/>
                  <a:pt x="139" y="128"/>
                  <a:pt x="139" y="131"/>
                </a:cubicBezTo>
                <a:cubicBezTo>
                  <a:pt x="138" y="133"/>
                  <a:pt x="139" y="133"/>
                  <a:pt x="138" y="135"/>
                </a:cubicBezTo>
                <a:cubicBezTo>
                  <a:pt x="137" y="136"/>
                  <a:pt x="138" y="136"/>
                  <a:pt x="137" y="137"/>
                </a:cubicBezTo>
                <a:cubicBezTo>
                  <a:pt x="136" y="138"/>
                  <a:pt x="130" y="141"/>
                  <a:pt x="130" y="141"/>
                </a:cubicBezTo>
                <a:cubicBezTo>
                  <a:pt x="130" y="141"/>
                  <a:pt x="127" y="135"/>
                  <a:pt x="128" y="132"/>
                </a:cubicBezTo>
                <a:cubicBezTo>
                  <a:pt x="129" y="130"/>
                  <a:pt x="136" y="117"/>
                  <a:pt x="136" y="117"/>
                </a:cubicBezTo>
                <a:cubicBezTo>
                  <a:pt x="136" y="117"/>
                  <a:pt x="137" y="115"/>
                  <a:pt x="137" y="117"/>
                </a:cubicBezTo>
                <a:cubicBezTo>
                  <a:pt x="138" y="119"/>
                  <a:pt x="138" y="121"/>
                  <a:pt x="139" y="122"/>
                </a:cubicBezTo>
                <a:cubicBezTo>
                  <a:pt x="141" y="124"/>
                  <a:pt x="141" y="124"/>
                  <a:pt x="142" y="125"/>
                </a:cubicBezTo>
                <a:cubicBezTo>
                  <a:pt x="142" y="126"/>
                  <a:pt x="143" y="128"/>
                  <a:pt x="142" y="128"/>
                </a:cubicBezTo>
                <a:close/>
              </a:path>
            </a:pathLst>
          </a:custGeom>
          <a:solidFill>
            <a:srgbClr val="1C2D3B"/>
          </a:solidFill>
          <a:ln>
            <a:noFill/>
          </a:ln>
          <a:effectLst>
            <a:outerShdw blurRad="76200" dir="18900000" sy="23000" kx="-1200000" algn="bl" rotWithShape="0">
              <a:prstClr val="black">
                <a:alpha val="5000"/>
              </a:prstClr>
            </a:outerShdw>
          </a:effectLst>
        </p:spPr>
        <p:txBody>
          <a:bodyPr vert="horz" wrap="square" lIns="96435" tIns="48218" rIns="96435" bIns="48218" numCol="1" anchor="t" anchorCtr="0" compatLnSpc="1"/>
          <a:lstStyle/>
          <a:p>
            <a:pPr>
              <a:lnSpc>
                <a:spcPct val="120000"/>
              </a:lnSpc>
            </a:pPr>
            <a:endParaRPr lang="id-ID">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19"/>
          <p:cNvSpPr txBox="1"/>
          <p:nvPr/>
        </p:nvSpPr>
        <p:spPr>
          <a:xfrm>
            <a:off x="676112" y="5234577"/>
            <a:ext cx="2485824" cy="651376"/>
          </a:xfrm>
          <a:prstGeom prst="rect">
            <a:avLst/>
          </a:prstGeom>
        </p:spPr>
        <p:txBody>
          <a:bodyPr vert="horz" lIns="96435" tIns="48218" rIns="96435" bIns="4821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8"/>
          <p:cNvSpPr txBox="1"/>
          <p:nvPr/>
        </p:nvSpPr>
        <p:spPr>
          <a:xfrm>
            <a:off x="503940" y="4845149"/>
            <a:ext cx="2830166" cy="375296"/>
          </a:xfrm>
          <a:prstGeom prst="rect">
            <a:avLst/>
          </a:prstGeom>
          <a:noFill/>
        </p:spPr>
        <p:txBody>
          <a:bodyPr wrap="square" rtlCol="0">
            <a:spAutoFit/>
          </a:bodyPr>
          <a:lstStyle/>
          <a:p>
            <a:pPr algn="ctr">
              <a:lnSpc>
                <a:spcPct val="120000"/>
              </a:lnSpc>
            </a:pPr>
            <a:r>
              <a:rPr lang="id-ID"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Strength</a:t>
            </a:r>
            <a:endParaRPr lang="en-US"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9"/>
          <p:cNvCxnSpPr/>
          <p:nvPr/>
        </p:nvCxnSpPr>
        <p:spPr>
          <a:xfrm>
            <a:off x="1102739" y="5234657"/>
            <a:ext cx="163256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Content Placeholder 19"/>
          <p:cNvSpPr txBox="1"/>
          <p:nvPr/>
        </p:nvSpPr>
        <p:spPr>
          <a:xfrm>
            <a:off x="3276421" y="5234577"/>
            <a:ext cx="2485824" cy="651376"/>
          </a:xfrm>
          <a:prstGeom prst="rect">
            <a:avLst/>
          </a:prstGeom>
        </p:spPr>
        <p:txBody>
          <a:bodyPr vert="horz" lIns="96435" tIns="48218" rIns="96435" bIns="4821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1"/>
          <p:cNvSpPr txBox="1"/>
          <p:nvPr/>
        </p:nvSpPr>
        <p:spPr>
          <a:xfrm>
            <a:off x="3104249" y="4845149"/>
            <a:ext cx="2830166" cy="375296"/>
          </a:xfrm>
          <a:prstGeom prst="rect">
            <a:avLst/>
          </a:prstGeom>
          <a:noFill/>
        </p:spPr>
        <p:txBody>
          <a:bodyPr wrap="square" rtlCol="0">
            <a:spAutoFit/>
          </a:bodyPr>
          <a:lstStyle/>
          <a:p>
            <a:pPr algn="ctr">
              <a:lnSpc>
                <a:spcPct val="120000"/>
              </a:lnSpc>
            </a:pPr>
            <a:r>
              <a:rPr lang="id-ID"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Weakness</a:t>
            </a:r>
            <a:endParaRPr lang="en-US"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0" name="Straight Connector 12"/>
          <p:cNvCxnSpPr/>
          <p:nvPr/>
        </p:nvCxnSpPr>
        <p:spPr>
          <a:xfrm>
            <a:off x="3703049" y="5234657"/>
            <a:ext cx="163256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Content Placeholder 19"/>
          <p:cNvSpPr txBox="1"/>
          <p:nvPr/>
        </p:nvSpPr>
        <p:spPr>
          <a:xfrm>
            <a:off x="6010725" y="5234577"/>
            <a:ext cx="2485824" cy="651376"/>
          </a:xfrm>
          <a:prstGeom prst="rect">
            <a:avLst/>
          </a:prstGeom>
        </p:spPr>
        <p:txBody>
          <a:bodyPr vert="horz" lIns="96435" tIns="48218" rIns="96435" bIns="4821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4"/>
          <p:cNvSpPr txBox="1"/>
          <p:nvPr/>
        </p:nvSpPr>
        <p:spPr>
          <a:xfrm>
            <a:off x="5838553" y="4845149"/>
            <a:ext cx="2830166" cy="375296"/>
          </a:xfrm>
          <a:prstGeom prst="rect">
            <a:avLst/>
          </a:prstGeom>
          <a:noFill/>
        </p:spPr>
        <p:txBody>
          <a:bodyPr wrap="square" rtlCol="0">
            <a:spAutoFit/>
          </a:bodyPr>
          <a:lstStyle/>
          <a:p>
            <a:pPr algn="ctr">
              <a:lnSpc>
                <a:spcPct val="120000"/>
              </a:lnSpc>
            </a:pPr>
            <a:r>
              <a:rPr lang="id-ID"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Opportunity</a:t>
            </a:r>
            <a:endParaRPr lang="en-US"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3" name="Straight Connector 15"/>
          <p:cNvCxnSpPr/>
          <p:nvPr/>
        </p:nvCxnSpPr>
        <p:spPr>
          <a:xfrm>
            <a:off x="6437352" y="5234657"/>
            <a:ext cx="163256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Content Placeholder 19"/>
          <p:cNvSpPr txBox="1"/>
          <p:nvPr/>
        </p:nvSpPr>
        <p:spPr>
          <a:xfrm>
            <a:off x="8667077" y="5234577"/>
            <a:ext cx="2485824" cy="651376"/>
          </a:xfrm>
          <a:prstGeom prst="rect">
            <a:avLst/>
          </a:prstGeom>
        </p:spPr>
        <p:txBody>
          <a:bodyPr vert="horz" lIns="96435" tIns="48218" rIns="96435" bIns="48218"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a:t>
            </a:r>
            <a:endParaRPr 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7"/>
          <p:cNvSpPr txBox="1"/>
          <p:nvPr/>
        </p:nvSpPr>
        <p:spPr>
          <a:xfrm>
            <a:off x="8494905" y="4845149"/>
            <a:ext cx="2830166" cy="375296"/>
          </a:xfrm>
          <a:prstGeom prst="rect">
            <a:avLst/>
          </a:prstGeom>
          <a:noFill/>
        </p:spPr>
        <p:txBody>
          <a:bodyPr wrap="square" rtlCol="0">
            <a:spAutoFit/>
          </a:bodyPr>
          <a:lstStyle/>
          <a:p>
            <a:pPr algn="ctr">
              <a:lnSpc>
                <a:spcPct val="120000"/>
              </a:lnSpc>
            </a:pPr>
            <a:r>
              <a:rPr lang="id-ID"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Threat</a:t>
            </a:r>
            <a:endParaRPr lang="en-US" sz="1685"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6" name="Straight Connector 18"/>
          <p:cNvCxnSpPr/>
          <p:nvPr/>
        </p:nvCxnSpPr>
        <p:spPr>
          <a:xfrm>
            <a:off x="9093705" y="5234657"/>
            <a:ext cx="163256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Freeform 9"/>
          <p:cNvSpPr>
            <a:spLocks noChangeAspect="1"/>
          </p:cNvSpPr>
          <p:nvPr/>
        </p:nvSpPr>
        <p:spPr bwMode="auto">
          <a:xfrm>
            <a:off x="4144979" y="1784375"/>
            <a:ext cx="705793" cy="2923433"/>
          </a:xfrm>
          <a:custGeom>
            <a:avLst/>
            <a:gdLst>
              <a:gd name="T0" fmla="*/ 563 w 563"/>
              <a:gd name="T1" fmla="*/ 1247 h 2332"/>
              <a:gd name="T2" fmla="*/ 519 w 563"/>
              <a:gd name="T3" fmla="*/ 943 h 2332"/>
              <a:gd name="T4" fmla="*/ 519 w 563"/>
              <a:gd name="T5" fmla="*/ 723 h 2332"/>
              <a:gd name="T6" fmla="*/ 519 w 563"/>
              <a:gd name="T7" fmla="*/ 602 h 2332"/>
              <a:gd name="T8" fmla="*/ 475 w 563"/>
              <a:gd name="T9" fmla="*/ 404 h 2332"/>
              <a:gd name="T10" fmla="*/ 373 w 563"/>
              <a:gd name="T11" fmla="*/ 319 h 2332"/>
              <a:gd name="T12" fmla="*/ 351 w 563"/>
              <a:gd name="T13" fmla="*/ 283 h 2332"/>
              <a:gd name="T14" fmla="*/ 322 w 563"/>
              <a:gd name="T15" fmla="*/ 255 h 2332"/>
              <a:gd name="T16" fmla="*/ 307 w 563"/>
              <a:gd name="T17" fmla="*/ 262 h 2332"/>
              <a:gd name="T18" fmla="*/ 293 w 563"/>
              <a:gd name="T19" fmla="*/ 227 h 2332"/>
              <a:gd name="T20" fmla="*/ 293 w 563"/>
              <a:gd name="T21" fmla="*/ 191 h 2332"/>
              <a:gd name="T22" fmla="*/ 271 w 563"/>
              <a:gd name="T23" fmla="*/ 85 h 2332"/>
              <a:gd name="T24" fmla="*/ 190 w 563"/>
              <a:gd name="T25" fmla="*/ 14 h 2332"/>
              <a:gd name="T26" fmla="*/ 95 w 563"/>
              <a:gd name="T27" fmla="*/ 14 h 2332"/>
              <a:gd name="T28" fmla="*/ 30 w 563"/>
              <a:gd name="T29" fmla="*/ 71 h 2332"/>
              <a:gd name="T30" fmla="*/ 15 w 563"/>
              <a:gd name="T31" fmla="*/ 149 h 2332"/>
              <a:gd name="T32" fmla="*/ 30 w 563"/>
              <a:gd name="T33" fmla="*/ 198 h 2332"/>
              <a:gd name="T34" fmla="*/ 37 w 563"/>
              <a:gd name="T35" fmla="*/ 234 h 2332"/>
              <a:gd name="T36" fmla="*/ 51 w 563"/>
              <a:gd name="T37" fmla="*/ 248 h 2332"/>
              <a:gd name="T38" fmla="*/ 73 w 563"/>
              <a:gd name="T39" fmla="*/ 291 h 2332"/>
              <a:gd name="T40" fmla="*/ 103 w 563"/>
              <a:gd name="T41" fmla="*/ 333 h 2332"/>
              <a:gd name="T42" fmla="*/ 139 w 563"/>
              <a:gd name="T43" fmla="*/ 361 h 2332"/>
              <a:gd name="T44" fmla="*/ 190 w 563"/>
              <a:gd name="T45" fmla="*/ 361 h 2332"/>
              <a:gd name="T46" fmla="*/ 183 w 563"/>
              <a:gd name="T47" fmla="*/ 376 h 2332"/>
              <a:gd name="T48" fmla="*/ 183 w 563"/>
              <a:gd name="T49" fmla="*/ 383 h 2332"/>
              <a:gd name="T50" fmla="*/ 176 w 563"/>
              <a:gd name="T51" fmla="*/ 404 h 2332"/>
              <a:gd name="T52" fmla="*/ 176 w 563"/>
              <a:gd name="T53" fmla="*/ 411 h 2332"/>
              <a:gd name="T54" fmla="*/ 161 w 563"/>
              <a:gd name="T55" fmla="*/ 454 h 2332"/>
              <a:gd name="T56" fmla="*/ 103 w 563"/>
              <a:gd name="T57" fmla="*/ 702 h 2332"/>
              <a:gd name="T58" fmla="*/ 73 w 563"/>
              <a:gd name="T59" fmla="*/ 857 h 2332"/>
              <a:gd name="T60" fmla="*/ 51 w 563"/>
              <a:gd name="T61" fmla="*/ 971 h 2332"/>
              <a:gd name="T62" fmla="*/ 51 w 563"/>
              <a:gd name="T63" fmla="*/ 1013 h 2332"/>
              <a:gd name="T64" fmla="*/ 44 w 563"/>
              <a:gd name="T65" fmla="*/ 1233 h 2332"/>
              <a:gd name="T66" fmla="*/ 44 w 563"/>
              <a:gd name="T67" fmla="*/ 1304 h 2332"/>
              <a:gd name="T68" fmla="*/ 132 w 563"/>
              <a:gd name="T69" fmla="*/ 1318 h 2332"/>
              <a:gd name="T70" fmla="*/ 139 w 563"/>
              <a:gd name="T71" fmla="*/ 1318 h 2332"/>
              <a:gd name="T72" fmla="*/ 168 w 563"/>
              <a:gd name="T73" fmla="*/ 1672 h 2332"/>
              <a:gd name="T74" fmla="*/ 263 w 563"/>
              <a:gd name="T75" fmla="*/ 2062 h 2332"/>
              <a:gd name="T76" fmla="*/ 307 w 563"/>
              <a:gd name="T77" fmla="*/ 2154 h 2332"/>
              <a:gd name="T78" fmla="*/ 285 w 563"/>
              <a:gd name="T79" fmla="*/ 2197 h 2332"/>
              <a:gd name="T80" fmla="*/ 205 w 563"/>
              <a:gd name="T81" fmla="*/ 2239 h 2332"/>
              <a:gd name="T82" fmla="*/ 139 w 563"/>
              <a:gd name="T83" fmla="*/ 2261 h 2332"/>
              <a:gd name="T84" fmla="*/ 168 w 563"/>
              <a:gd name="T85" fmla="*/ 2289 h 2332"/>
              <a:gd name="T86" fmla="*/ 154 w 563"/>
              <a:gd name="T87" fmla="*/ 2303 h 2332"/>
              <a:gd name="T88" fmla="*/ 271 w 563"/>
              <a:gd name="T89" fmla="*/ 2332 h 2332"/>
              <a:gd name="T90" fmla="*/ 402 w 563"/>
              <a:gd name="T91" fmla="*/ 2310 h 2332"/>
              <a:gd name="T92" fmla="*/ 483 w 563"/>
              <a:gd name="T93" fmla="*/ 2317 h 2332"/>
              <a:gd name="T94" fmla="*/ 527 w 563"/>
              <a:gd name="T95" fmla="*/ 2239 h 2332"/>
              <a:gd name="T96" fmla="*/ 527 w 563"/>
              <a:gd name="T97" fmla="*/ 2133 h 2332"/>
              <a:gd name="T98" fmla="*/ 497 w 563"/>
              <a:gd name="T99" fmla="*/ 1991 h 2332"/>
              <a:gd name="T100" fmla="*/ 490 w 563"/>
              <a:gd name="T101" fmla="*/ 1750 h 2332"/>
              <a:gd name="T102" fmla="*/ 475 w 563"/>
              <a:gd name="T103" fmla="*/ 1488 h 2332"/>
              <a:gd name="T104" fmla="*/ 490 w 563"/>
              <a:gd name="T105" fmla="*/ 1283 h 2332"/>
              <a:gd name="T106" fmla="*/ 519 w 563"/>
              <a:gd name="T107" fmla="*/ 1247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3" h="2332">
                <a:moveTo>
                  <a:pt x="519" y="1247"/>
                </a:moveTo>
                <a:lnTo>
                  <a:pt x="556" y="1247"/>
                </a:lnTo>
                <a:lnTo>
                  <a:pt x="563" y="1247"/>
                </a:lnTo>
                <a:lnTo>
                  <a:pt x="548" y="1183"/>
                </a:lnTo>
                <a:lnTo>
                  <a:pt x="534" y="1070"/>
                </a:lnTo>
                <a:lnTo>
                  <a:pt x="519" y="943"/>
                </a:lnTo>
                <a:lnTo>
                  <a:pt x="512" y="843"/>
                </a:lnTo>
                <a:lnTo>
                  <a:pt x="512" y="751"/>
                </a:lnTo>
                <a:lnTo>
                  <a:pt x="519" y="723"/>
                </a:lnTo>
                <a:lnTo>
                  <a:pt x="512" y="645"/>
                </a:lnTo>
                <a:lnTo>
                  <a:pt x="519" y="624"/>
                </a:lnTo>
                <a:lnTo>
                  <a:pt x="519" y="602"/>
                </a:lnTo>
                <a:lnTo>
                  <a:pt x="519" y="553"/>
                </a:lnTo>
                <a:lnTo>
                  <a:pt x="505" y="482"/>
                </a:lnTo>
                <a:lnTo>
                  <a:pt x="475" y="404"/>
                </a:lnTo>
                <a:lnTo>
                  <a:pt x="453" y="368"/>
                </a:lnTo>
                <a:lnTo>
                  <a:pt x="402" y="333"/>
                </a:lnTo>
                <a:lnTo>
                  <a:pt x="373" y="319"/>
                </a:lnTo>
                <a:lnTo>
                  <a:pt x="358" y="305"/>
                </a:lnTo>
                <a:lnTo>
                  <a:pt x="351" y="291"/>
                </a:lnTo>
                <a:lnTo>
                  <a:pt x="351" y="283"/>
                </a:lnTo>
                <a:lnTo>
                  <a:pt x="344" y="276"/>
                </a:lnTo>
                <a:lnTo>
                  <a:pt x="344" y="276"/>
                </a:lnTo>
                <a:lnTo>
                  <a:pt x="322" y="255"/>
                </a:lnTo>
                <a:lnTo>
                  <a:pt x="307" y="255"/>
                </a:lnTo>
                <a:lnTo>
                  <a:pt x="307" y="262"/>
                </a:lnTo>
                <a:lnTo>
                  <a:pt x="307" y="262"/>
                </a:lnTo>
                <a:lnTo>
                  <a:pt x="300" y="241"/>
                </a:lnTo>
                <a:lnTo>
                  <a:pt x="293" y="234"/>
                </a:lnTo>
                <a:lnTo>
                  <a:pt x="293" y="227"/>
                </a:lnTo>
                <a:lnTo>
                  <a:pt x="293" y="234"/>
                </a:lnTo>
                <a:lnTo>
                  <a:pt x="293" y="220"/>
                </a:lnTo>
                <a:lnTo>
                  <a:pt x="293" y="191"/>
                </a:lnTo>
                <a:lnTo>
                  <a:pt x="293" y="142"/>
                </a:lnTo>
                <a:lnTo>
                  <a:pt x="285" y="113"/>
                </a:lnTo>
                <a:lnTo>
                  <a:pt x="271" y="85"/>
                </a:lnTo>
                <a:lnTo>
                  <a:pt x="249" y="64"/>
                </a:lnTo>
                <a:lnTo>
                  <a:pt x="220" y="28"/>
                </a:lnTo>
                <a:lnTo>
                  <a:pt x="190" y="14"/>
                </a:lnTo>
                <a:lnTo>
                  <a:pt x="154" y="0"/>
                </a:lnTo>
                <a:lnTo>
                  <a:pt x="117" y="7"/>
                </a:lnTo>
                <a:lnTo>
                  <a:pt x="95" y="14"/>
                </a:lnTo>
                <a:lnTo>
                  <a:pt x="73" y="28"/>
                </a:lnTo>
                <a:lnTo>
                  <a:pt x="44" y="43"/>
                </a:lnTo>
                <a:lnTo>
                  <a:pt x="30" y="71"/>
                </a:lnTo>
                <a:lnTo>
                  <a:pt x="8" y="106"/>
                </a:lnTo>
                <a:lnTo>
                  <a:pt x="0" y="128"/>
                </a:lnTo>
                <a:lnTo>
                  <a:pt x="15" y="149"/>
                </a:lnTo>
                <a:lnTo>
                  <a:pt x="15" y="156"/>
                </a:lnTo>
                <a:lnTo>
                  <a:pt x="22" y="184"/>
                </a:lnTo>
                <a:lnTo>
                  <a:pt x="30" y="198"/>
                </a:lnTo>
                <a:lnTo>
                  <a:pt x="30" y="213"/>
                </a:lnTo>
                <a:lnTo>
                  <a:pt x="30" y="227"/>
                </a:lnTo>
                <a:lnTo>
                  <a:pt x="37" y="234"/>
                </a:lnTo>
                <a:lnTo>
                  <a:pt x="37" y="234"/>
                </a:lnTo>
                <a:lnTo>
                  <a:pt x="44" y="248"/>
                </a:lnTo>
                <a:lnTo>
                  <a:pt x="51" y="248"/>
                </a:lnTo>
                <a:lnTo>
                  <a:pt x="51" y="269"/>
                </a:lnTo>
                <a:lnTo>
                  <a:pt x="59" y="276"/>
                </a:lnTo>
                <a:lnTo>
                  <a:pt x="73" y="291"/>
                </a:lnTo>
                <a:lnTo>
                  <a:pt x="88" y="305"/>
                </a:lnTo>
                <a:lnTo>
                  <a:pt x="95" y="319"/>
                </a:lnTo>
                <a:lnTo>
                  <a:pt x="103" y="333"/>
                </a:lnTo>
                <a:lnTo>
                  <a:pt x="117" y="333"/>
                </a:lnTo>
                <a:lnTo>
                  <a:pt x="125" y="354"/>
                </a:lnTo>
                <a:lnTo>
                  <a:pt x="139" y="361"/>
                </a:lnTo>
                <a:lnTo>
                  <a:pt x="161" y="361"/>
                </a:lnTo>
                <a:lnTo>
                  <a:pt x="183" y="354"/>
                </a:lnTo>
                <a:lnTo>
                  <a:pt x="190" y="361"/>
                </a:lnTo>
                <a:lnTo>
                  <a:pt x="190" y="361"/>
                </a:lnTo>
                <a:lnTo>
                  <a:pt x="190" y="361"/>
                </a:lnTo>
                <a:lnTo>
                  <a:pt x="183" y="376"/>
                </a:lnTo>
                <a:lnTo>
                  <a:pt x="176" y="390"/>
                </a:lnTo>
                <a:lnTo>
                  <a:pt x="176" y="404"/>
                </a:lnTo>
                <a:lnTo>
                  <a:pt x="183" y="383"/>
                </a:lnTo>
                <a:lnTo>
                  <a:pt x="183" y="383"/>
                </a:lnTo>
                <a:lnTo>
                  <a:pt x="183" y="383"/>
                </a:lnTo>
                <a:lnTo>
                  <a:pt x="176" y="404"/>
                </a:lnTo>
                <a:lnTo>
                  <a:pt x="176" y="404"/>
                </a:lnTo>
                <a:lnTo>
                  <a:pt x="176" y="404"/>
                </a:lnTo>
                <a:lnTo>
                  <a:pt x="176" y="411"/>
                </a:lnTo>
                <a:lnTo>
                  <a:pt x="168" y="439"/>
                </a:lnTo>
                <a:lnTo>
                  <a:pt x="168" y="446"/>
                </a:lnTo>
                <a:lnTo>
                  <a:pt x="161" y="454"/>
                </a:lnTo>
                <a:lnTo>
                  <a:pt x="139" y="517"/>
                </a:lnTo>
                <a:lnTo>
                  <a:pt x="125" y="595"/>
                </a:lnTo>
                <a:lnTo>
                  <a:pt x="103" y="702"/>
                </a:lnTo>
                <a:lnTo>
                  <a:pt x="95" y="744"/>
                </a:lnTo>
                <a:lnTo>
                  <a:pt x="103" y="716"/>
                </a:lnTo>
                <a:lnTo>
                  <a:pt x="73" y="857"/>
                </a:lnTo>
                <a:lnTo>
                  <a:pt x="59" y="921"/>
                </a:lnTo>
                <a:lnTo>
                  <a:pt x="51" y="964"/>
                </a:lnTo>
                <a:lnTo>
                  <a:pt x="51" y="971"/>
                </a:lnTo>
                <a:lnTo>
                  <a:pt x="51" y="978"/>
                </a:lnTo>
                <a:lnTo>
                  <a:pt x="51" y="971"/>
                </a:lnTo>
                <a:lnTo>
                  <a:pt x="51" y="1013"/>
                </a:lnTo>
                <a:lnTo>
                  <a:pt x="59" y="1063"/>
                </a:lnTo>
                <a:lnTo>
                  <a:pt x="51" y="1155"/>
                </a:lnTo>
                <a:lnTo>
                  <a:pt x="44" y="1233"/>
                </a:lnTo>
                <a:lnTo>
                  <a:pt x="37" y="1304"/>
                </a:lnTo>
                <a:lnTo>
                  <a:pt x="37" y="1304"/>
                </a:lnTo>
                <a:lnTo>
                  <a:pt x="44" y="1304"/>
                </a:lnTo>
                <a:lnTo>
                  <a:pt x="59" y="1311"/>
                </a:lnTo>
                <a:lnTo>
                  <a:pt x="88" y="1318"/>
                </a:lnTo>
                <a:lnTo>
                  <a:pt x="132" y="1318"/>
                </a:lnTo>
                <a:lnTo>
                  <a:pt x="256" y="1318"/>
                </a:lnTo>
                <a:lnTo>
                  <a:pt x="256" y="1318"/>
                </a:lnTo>
                <a:lnTo>
                  <a:pt x="139" y="1318"/>
                </a:lnTo>
                <a:lnTo>
                  <a:pt x="132" y="1361"/>
                </a:lnTo>
                <a:lnTo>
                  <a:pt x="154" y="1502"/>
                </a:lnTo>
                <a:lnTo>
                  <a:pt x="168" y="1672"/>
                </a:lnTo>
                <a:lnTo>
                  <a:pt x="198" y="1807"/>
                </a:lnTo>
                <a:lnTo>
                  <a:pt x="212" y="1913"/>
                </a:lnTo>
                <a:lnTo>
                  <a:pt x="263" y="2062"/>
                </a:lnTo>
                <a:lnTo>
                  <a:pt x="293" y="2126"/>
                </a:lnTo>
                <a:lnTo>
                  <a:pt x="307" y="2133"/>
                </a:lnTo>
                <a:lnTo>
                  <a:pt x="307" y="2154"/>
                </a:lnTo>
                <a:lnTo>
                  <a:pt x="293" y="2183"/>
                </a:lnTo>
                <a:lnTo>
                  <a:pt x="300" y="2190"/>
                </a:lnTo>
                <a:lnTo>
                  <a:pt x="285" y="2197"/>
                </a:lnTo>
                <a:lnTo>
                  <a:pt x="256" y="2225"/>
                </a:lnTo>
                <a:lnTo>
                  <a:pt x="227" y="2239"/>
                </a:lnTo>
                <a:lnTo>
                  <a:pt x="205" y="2239"/>
                </a:lnTo>
                <a:lnTo>
                  <a:pt x="168" y="2239"/>
                </a:lnTo>
                <a:lnTo>
                  <a:pt x="154" y="2254"/>
                </a:lnTo>
                <a:lnTo>
                  <a:pt x="139" y="2261"/>
                </a:lnTo>
                <a:lnTo>
                  <a:pt x="139" y="2268"/>
                </a:lnTo>
                <a:lnTo>
                  <a:pt x="139" y="2275"/>
                </a:lnTo>
                <a:lnTo>
                  <a:pt x="168" y="2289"/>
                </a:lnTo>
                <a:lnTo>
                  <a:pt x="161" y="2296"/>
                </a:lnTo>
                <a:lnTo>
                  <a:pt x="161" y="2296"/>
                </a:lnTo>
                <a:lnTo>
                  <a:pt x="154" y="2303"/>
                </a:lnTo>
                <a:lnTo>
                  <a:pt x="154" y="2317"/>
                </a:lnTo>
                <a:lnTo>
                  <a:pt x="190" y="2324"/>
                </a:lnTo>
                <a:lnTo>
                  <a:pt x="271" y="2332"/>
                </a:lnTo>
                <a:lnTo>
                  <a:pt x="358" y="2332"/>
                </a:lnTo>
                <a:lnTo>
                  <a:pt x="388" y="2317"/>
                </a:lnTo>
                <a:lnTo>
                  <a:pt x="402" y="2310"/>
                </a:lnTo>
                <a:lnTo>
                  <a:pt x="417" y="2317"/>
                </a:lnTo>
                <a:lnTo>
                  <a:pt x="432" y="2324"/>
                </a:lnTo>
                <a:lnTo>
                  <a:pt x="483" y="2317"/>
                </a:lnTo>
                <a:lnTo>
                  <a:pt x="505" y="2303"/>
                </a:lnTo>
                <a:lnTo>
                  <a:pt x="519" y="2254"/>
                </a:lnTo>
                <a:lnTo>
                  <a:pt x="527" y="2239"/>
                </a:lnTo>
                <a:lnTo>
                  <a:pt x="527" y="2239"/>
                </a:lnTo>
                <a:lnTo>
                  <a:pt x="527" y="2190"/>
                </a:lnTo>
                <a:lnTo>
                  <a:pt x="527" y="2133"/>
                </a:lnTo>
                <a:lnTo>
                  <a:pt x="512" y="2084"/>
                </a:lnTo>
                <a:lnTo>
                  <a:pt x="519" y="2062"/>
                </a:lnTo>
                <a:lnTo>
                  <a:pt x="497" y="1991"/>
                </a:lnTo>
                <a:lnTo>
                  <a:pt x="512" y="1935"/>
                </a:lnTo>
                <a:lnTo>
                  <a:pt x="497" y="1821"/>
                </a:lnTo>
                <a:lnTo>
                  <a:pt x="490" y="1750"/>
                </a:lnTo>
                <a:lnTo>
                  <a:pt x="483" y="1694"/>
                </a:lnTo>
                <a:lnTo>
                  <a:pt x="475" y="1552"/>
                </a:lnTo>
                <a:lnTo>
                  <a:pt x="475" y="1488"/>
                </a:lnTo>
                <a:lnTo>
                  <a:pt x="490" y="1424"/>
                </a:lnTo>
                <a:lnTo>
                  <a:pt x="490" y="1318"/>
                </a:lnTo>
                <a:lnTo>
                  <a:pt x="490" y="1283"/>
                </a:lnTo>
                <a:lnTo>
                  <a:pt x="439" y="1304"/>
                </a:lnTo>
                <a:lnTo>
                  <a:pt x="519" y="1276"/>
                </a:lnTo>
                <a:lnTo>
                  <a:pt x="519" y="1247"/>
                </a:lnTo>
                <a:close/>
              </a:path>
            </a:pathLst>
          </a:custGeom>
          <a:solidFill>
            <a:srgbClr val="1C2D3B"/>
          </a:solidFill>
          <a:ln>
            <a:noFill/>
          </a:ln>
          <a:effectLst>
            <a:outerShdw blurRad="76200" dir="13500000" sy="23000" kx="1200000" algn="br" rotWithShape="0">
              <a:prstClr val="black">
                <a:alpha val="5000"/>
              </a:prstClr>
            </a:outerShdw>
          </a:effectLst>
        </p:spPr>
        <p:txBody>
          <a:bodyPr vert="horz" wrap="square" lIns="96435" tIns="48218" rIns="96435" bIns="48218" numCol="1" anchor="t" anchorCtr="0" compatLnSpc="1"/>
          <a:lstStyle/>
          <a:p>
            <a:pPr>
              <a:lnSpc>
                <a:spcPct val="120000"/>
              </a:lnSpc>
            </a:pPr>
            <a:endParaRPr lang="id-ID">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1000"/>
                            </p:stCondLst>
                            <p:childTnLst>
                              <p:par>
                                <p:cTn id="39" presetID="16" presetClass="entr" presetSubtype="37"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outVertical)">
                                      <p:cBhvr>
                                        <p:cTn id="41" dur="500"/>
                                        <p:tgtEl>
                                          <p:spTgt spid="27"/>
                                        </p:tgtEl>
                                      </p:cBhvr>
                                    </p:animEffect>
                                  </p:childTnLst>
                                </p:cTn>
                              </p:par>
                              <p:par>
                                <p:cTn id="42" presetID="16" presetClass="entr" presetSubtype="37"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barn(outVertical)">
                                      <p:cBhvr>
                                        <p:cTn id="44" dur="500"/>
                                        <p:tgtEl>
                                          <p:spTgt spid="30"/>
                                        </p:tgtEl>
                                      </p:cBhvr>
                                    </p:animEffect>
                                  </p:childTnLst>
                                </p:cTn>
                              </p:par>
                              <p:par>
                                <p:cTn id="45" presetID="16" presetClass="entr" presetSubtype="37"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par>
                                <p:cTn id="48" presetID="16" presetClass="entr" presetSubtype="37"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arn(outVertical)">
                                      <p:cBhvr>
                                        <p:cTn id="50" dur="500"/>
                                        <p:tgtEl>
                                          <p:spTgt spid="36"/>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0" grpId="0" bldLvl="0" animBg="1"/>
      <p:bldP spid="24" grpId="0" bldLvl="0" animBg="1"/>
      <p:bldP spid="25" grpId="0"/>
      <p:bldP spid="26" grpId="0"/>
      <p:bldP spid="28" grpId="0"/>
      <p:bldP spid="29" grpId="0"/>
      <p:bldP spid="31" grpId="0"/>
      <p:bldP spid="32" grpId="0"/>
      <p:bldP spid="34" grpId="0"/>
      <p:bldP spid="35" grpId="0"/>
      <p:bldP spid="3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78174" y="1894315"/>
            <a:ext cx="8835652" cy="2438973"/>
            <a:chOff x="1678174" y="1894315"/>
            <a:chExt cx="8835652" cy="2438973"/>
          </a:xfrm>
        </p:grpSpPr>
        <p:sp>
          <p:nvSpPr>
            <p:cNvPr id="2" name="任意多边形 1"/>
            <p:cNvSpPr/>
            <p:nvPr/>
          </p:nvSpPr>
          <p:spPr>
            <a:xfrm>
              <a:off x="1678174" y="4318303"/>
              <a:ext cx="2217884" cy="14985"/>
            </a:xfrm>
            <a:custGeom>
              <a:avLst/>
              <a:gdLst/>
              <a:ahLst/>
              <a:cxnLst/>
              <a:rect l="0" t="0" r="0" b="0"/>
              <a:pathLst>
                <a:path w="1730459" h="11692">
                  <a:moveTo>
                    <a:pt x="0" y="0"/>
                  </a:moveTo>
                  <a:lnTo>
                    <a:pt x="1730459" y="0"/>
                  </a:lnTo>
                  <a:lnTo>
                    <a:pt x="1730459" y="11692"/>
                  </a:lnTo>
                  <a:lnTo>
                    <a:pt x="0" y="11692"/>
                  </a:lnTo>
                  <a:lnTo>
                    <a:pt x="0" y="0"/>
                  </a:lnTo>
                  <a:close/>
                </a:path>
              </a:pathLst>
            </a:custGeom>
            <a:solidFill>
              <a:srgbClr val="3F7C7C"/>
            </a:solidFill>
            <a:ln w="7600" cap="flat">
              <a:solidFill>
                <a:schemeClr val="bg1">
                  <a:lumMod val="75000"/>
                </a:schemeClr>
              </a:solidFill>
              <a:bevel/>
            </a:ln>
          </p:spPr>
        </p:sp>
        <p:sp>
          <p:nvSpPr>
            <p:cNvPr id="3" name="任意多边形 2"/>
            <p:cNvSpPr/>
            <p:nvPr/>
          </p:nvSpPr>
          <p:spPr>
            <a:xfrm>
              <a:off x="4987057" y="4318303"/>
              <a:ext cx="2217884" cy="14985"/>
            </a:xfrm>
            <a:custGeom>
              <a:avLst/>
              <a:gdLst/>
              <a:ahLst/>
              <a:cxnLst/>
              <a:rect l="0" t="0" r="0" b="0"/>
              <a:pathLst>
                <a:path w="1730459" h="11692">
                  <a:moveTo>
                    <a:pt x="0" y="0"/>
                  </a:moveTo>
                  <a:lnTo>
                    <a:pt x="1730459" y="0"/>
                  </a:lnTo>
                  <a:lnTo>
                    <a:pt x="1730459" y="11692"/>
                  </a:lnTo>
                  <a:lnTo>
                    <a:pt x="0" y="11692"/>
                  </a:lnTo>
                  <a:lnTo>
                    <a:pt x="0" y="0"/>
                  </a:lnTo>
                  <a:close/>
                </a:path>
              </a:pathLst>
            </a:custGeom>
            <a:solidFill>
              <a:srgbClr val="53A3A3"/>
            </a:solidFill>
            <a:ln w="7600" cap="flat">
              <a:solidFill>
                <a:schemeClr val="bg1">
                  <a:lumMod val="75000"/>
                </a:schemeClr>
              </a:solidFill>
              <a:bevel/>
            </a:ln>
          </p:spPr>
        </p:sp>
        <p:sp>
          <p:nvSpPr>
            <p:cNvPr id="4" name="任意多边形 3"/>
            <p:cNvSpPr/>
            <p:nvPr/>
          </p:nvSpPr>
          <p:spPr>
            <a:xfrm>
              <a:off x="8295942" y="4318303"/>
              <a:ext cx="2217884" cy="14985"/>
            </a:xfrm>
            <a:custGeom>
              <a:avLst/>
              <a:gdLst/>
              <a:ahLst/>
              <a:cxnLst/>
              <a:rect l="0" t="0" r="0" b="0"/>
              <a:pathLst>
                <a:path w="1730459" h="11692">
                  <a:moveTo>
                    <a:pt x="0" y="0"/>
                  </a:moveTo>
                  <a:lnTo>
                    <a:pt x="1730459" y="0"/>
                  </a:lnTo>
                  <a:lnTo>
                    <a:pt x="1730459" y="11692"/>
                  </a:lnTo>
                  <a:lnTo>
                    <a:pt x="0" y="11692"/>
                  </a:lnTo>
                  <a:lnTo>
                    <a:pt x="0" y="0"/>
                  </a:lnTo>
                  <a:close/>
                </a:path>
              </a:pathLst>
            </a:custGeom>
            <a:solidFill>
              <a:srgbClr val="53A3A3"/>
            </a:solidFill>
            <a:ln w="7600" cap="flat">
              <a:solidFill>
                <a:schemeClr val="bg1">
                  <a:lumMod val="75000"/>
                </a:schemeClr>
              </a:solidFill>
              <a:bevel/>
            </a:ln>
          </p:spPr>
        </p:sp>
        <p:grpSp>
          <p:nvGrpSpPr>
            <p:cNvPr id="15" name="组合 14"/>
            <p:cNvGrpSpPr/>
            <p:nvPr/>
          </p:nvGrpSpPr>
          <p:grpSpPr>
            <a:xfrm>
              <a:off x="8606822" y="2429842"/>
              <a:ext cx="1596124" cy="1596123"/>
              <a:chOff x="8606822" y="2440728"/>
              <a:chExt cx="1596124" cy="1596123"/>
            </a:xfrm>
          </p:grpSpPr>
          <p:sp>
            <p:nvSpPr>
              <p:cNvPr id="6" name="任意多边形 5"/>
              <p:cNvSpPr/>
              <p:nvPr/>
            </p:nvSpPr>
            <p:spPr>
              <a:xfrm>
                <a:off x="8760421" y="2594326"/>
                <a:ext cx="1288926" cy="1288924"/>
              </a:xfrm>
              <a:custGeom>
                <a:avLst/>
                <a:gdLst/>
                <a:ahLst/>
                <a:cxnLst/>
                <a:rect l="l" t="t" r="r" b="b"/>
                <a:pathLst>
                  <a:path w="878020" h="878020">
                    <a:moveTo>
                      <a:pt x="0" y="439010"/>
                    </a:moveTo>
                    <a:cubicBezTo>
                      <a:pt x="0" y="196552"/>
                      <a:pt x="196552" y="0"/>
                      <a:pt x="439010" y="0"/>
                    </a:cubicBezTo>
                    <a:cubicBezTo>
                      <a:pt x="681468" y="0"/>
                      <a:pt x="878020" y="196552"/>
                      <a:pt x="878020" y="439010"/>
                    </a:cubicBezTo>
                    <a:cubicBezTo>
                      <a:pt x="878020" y="681468"/>
                      <a:pt x="681468" y="878020"/>
                      <a:pt x="439010" y="878020"/>
                    </a:cubicBezTo>
                    <a:cubicBezTo>
                      <a:pt x="196552" y="878020"/>
                      <a:pt x="0" y="681468"/>
                      <a:pt x="0" y="439010"/>
                    </a:cubicBezTo>
                    <a:close/>
                  </a:path>
                </a:pathLst>
              </a:custGeom>
              <a:solidFill>
                <a:srgbClr val="1D4A3B"/>
              </a:solidFill>
              <a:ln w="7600" cap="flat">
                <a:noFill/>
                <a:bevel/>
              </a:ln>
            </p:spPr>
            <p:txBody>
              <a:bodyPr wrap="square" lIns="0" tIns="0" rIns="0" bIns="0" rtlCol="0" anchor="ctr"/>
              <a:lstStyle/>
              <a:p>
                <a:pPr algn="ctr">
                  <a:lnSpc>
                    <a:spcPct val="100000"/>
                  </a:lnSpc>
                </a:pPr>
                <a:r>
                  <a:rPr sz="2380" dirty="0">
                    <a:solidFill>
                      <a:srgbClr val="FFFFFF"/>
                    </a:solidFill>
                    <a:latin typeface="Century Gothic" panose="020B0502020202020204" pitchFamily="34" charset="0"/>
                  </a:rPr>
                  <a:t>03</a:t>
                </a:r>
              </a:p>
            </p:txBody>
          </p:sp>
          <p:sp>
            <p:nvSpPr>
              <p:cNvPr id="7" name="任意多边形 6"/>
              <p:cNvSpPr/>
              <p:nvPr/>
            </p:nvSpPr>
            <p:spPr>
              <a:xfrm>
                <a:off x="8606822" y="2440728"/>
                <a:ext cx="1596124" cy="1596123"/>
              </a:xfrm>
              <a:custGeom>
                <a:avLst/>
                <a:gdLst>
                  <a:gd name="connsiteX0" fmla="*/ 0 w 1118553"/>
                  <a:gd name="connsiteY0" fmla="*/ 559276 h 1118553"/>
                  <a:gd name="connsiteX1" fmla="*/ 559276 w 1118553"/>
                  <a:gd name="connsiteY1" fmla="*/ 0 h 1118553"/>
                  <a:gd name="connsiteX2" fmla="*/ 1118553 w 1118553"/>
                  <a:gd name="connsiteY2" fmla="*/ 559276 h 1118553"/>
                  <a:gd name="connsiteX3" fmla="*/ 559276 w 1118553"/>
                  <a:gd name="connsiteY3" fmla="*/ 1118553 h 1118553"/>
                </a:gdLst>
                <a:ahLst/>
                <a:cxnLst>
                  <a:cxn ang="0">
                    <a:pos x="connsiteX0" y="connsiteY0"/>
                  </a:cxn>
                  <a:cxn ang="0">
                    <a:pos x="connsiteX1" y="connsiteY1"/>
                  </a:cxn>
                  <a:cxn ang="0">
                    <a:pos x="connsiteX2" y="connsiteY2"/>
                  </a:cxn>
                  <a:cxn ang="0">
                    <a:pos x="connsiteX3" y="connsiteY3"/>
                  </a:cxn>
                </a:cxnLst>
                <a:rect l="0" t="0" r="0" b="0"/>
                <a:pathLst>
                  <a:path w="1118553" h="1118553">
                    <a:moveTo>
                      <a:pt x="0" y="559276"/>
                    </a:moveTo>
                    <a:cubicBezTo>
                      <a:pt x="0" y="250397"/>
                      <a:pt x="250397" y="0"/>
                      <a:pt x="559276" y="0"/>
                    </a:cubicBezTo>
                    <a:cubicBezTo>
                      <a:pt x="868156" y="0"/>
                      <a:pt x="1118553" y="250397"/>
                      <a:pt x="1118553" y="559276"/>
                    </a:cubicBezTo>
                    <a:cubicBezTo>
                      <a:pt x="1118553" y="868156"/>
                      <a:pt x="868156" y="1118553"/>
                      <a:pt x="559276" y="1118553"/>
                    </a:cubicBezTo>
                    <a:cubicBezTo>
                      <a:pt x="250397" y="1118553"/>
                      <a:pt x="0" y="868156"/>
                      <a:pt x="0" y="559276"/>
                    </a:cubicBezTo>
                    <a:close/>
                    <a:moveTo>
                      <a:pt x="559276" y="1060390"/>
                    </a:moveTo>
                    <a:cubicBezTo>
                      <a:pt x="836030" y="1060390"/>
                      <a:pt x="1060390" y="836030"/>
                      <a:pt x="1060390" y="559276"/>
                    </a:cubicBezTo>
                    <a:cubicBezTo>
                      <a:pt x="1060390" y="282521"/>
                      <a:pt x="836030" y="58165"/>
                      <a:pt x="559276" y="58165"/>
                    </a:cubicBezTo>
                    <a:cubicBezTo>
                      <a:pt x="282521" y="58165"/>
                      <a:pt x="58165" y="282521"/>
                      <a:pt x="58165" y="559276"/>
                    </a:cubicBezTo>
                    <a:cubicBezTo>
                      <a:pt x="58165" y="836030"/>
                      <a:pt x="282521" y="1060390"/>
                      <a:pt x="559276" y="1060390"/>
                    </a:cubicBezTo>
                    <a:close/>
                  </a:path>
                </a:pathLst>
              </a:custGeom>
              <a:solidFill>
                <a:srgbClr val="1D4A3B"/>
              </a:solidFill>
              <a:ln w="7600" cap="flat">
                <a:noFill/>
                <a:bevel/>
              </a:ln>
            </p:spPr>
          </p:sp>
        </p:grpSp>
        <p:grpSp>
          <p:nvGrpSpPr>
            <p:cNvPr id="17" name="组合 16"/>
            <p:cNvGrpSpPr/>
            <p:nvPr/>
          </p:nvGrpSpPr>
          <p:grpSpPr>
            <a:xfrm>
              <a:off x="5030174" y="1894315"/>
              <a:ext cx="2131652" cy="2131650"/>
              <a:chOff x="5030174" y="2172963"/>
              <a:chExt cx="2131652" cy="2131650"/>
            </a:xfrm>
          </p:grpSpPr>
          <p:sp>
            <p:nvSpPr>
              <p:cNvPr id="9" name="任意多边形 8"/>
              <p:cNvSpPr/>
              <p:nvPr/>
            </p:nvSpPr>
            <p:spPr>
              <a:xfrm>
                <a:off x="5209809" y="2352598"/>
                <a:ext cx="1772380" cy="1772380"/>
              </a:xfrm>
              <a:custGeom>
                <a:avLst/>
                <a:gdLst/>
                <a:ahLst/>
                <a:cxnLst/>
                <a:rect l="l" t="t" r="r" b="b"/>
                <a:pathLst>
                  <a:path w="1207351" h="1207351">
                    <a:moveTo>
                      <a:pt x="0" y="603676"/>
                    </a:moveTo>
                    <a:cubicBezTo>
                      <a:pt x="0" y="270275"/>
                      <a:pt x="270275" y="0"/>
                      <a:pt x="603676" y="0"/>
                    </a:cubicBezTo>
                    <a:cubicBezTo>
                      <a:pt x="937072" y="0"/>
                      <a:pt x="1207351" y="270275"/>
                      <a:pt x="1207351" y="603676"/>
                    </a:cubicBezTo>
                    <a:cubicBezTo>
                      <a:pt x="1207351" y="937072"/>
                      <a:pt x="937072" y="1207351"/>
                      <a:pt x="603676" y="1207351"/>
                    </a:cubicBezTo>
                    <a:cubicBezTo>
                      <a:pt x="270275" y="1207351"/>
                      <a:pt x="0" y="937072"/>
                      <a:pt x="0" y="603676"/>
                    </a:cubicBezTo>
                    <a:close/>
                  </a:path>
                </a:pathLst>
              </a:custGeom>
              <a:solidFill>
                <a:srgbClr val="00B050"/>
              </a:solidFill>
              <a:ln w="7600" cap="flat">
                <a:noFill/>
                <a:bevel/>
              </a:ln>
            </p:spPr>
            <p:txBody>
              <a:bodyPr wrap="square" lIns="0" tIns="0" rIns="0" bIns="0" rtlCol="0" anchor="ctr"/>
              <a:lstStyle/>
              <a:p>
                <a:pPr algn="ctr">
                  <a:lnSpc>
                    <a:spcPct val="100000"/>
                  </a:lnSpc>
                </a:pPr>
                <a:r>
                  <a:rPr sz="5470">
                    <a:solidFill>
                      <a:srgbClr val="FFFFFF"/>
                    </a:solidFill>
                    <a:latin typeface="Century Gothic" panose="020B0502020202020204" pitchFamily="34" charset="0"/>
                  </a:rPr>
                  <a:t>02</a:t>
                </a:r>
              </a:p>
            </p:txBody>
          </p:sp>
          <p:sp>
            <p:nvSpPr>
              <p:cNvPr id="10" name="任意多边形 9"/>
              <p:cNvSpPr/>
              <p:nvPr/>
            </p:nvSpPr>
            <p:spPr>
              <a:xfrm>
                <a:off x="5030174" y="2172963"/>
                <a:ext cx="2131652" cy="2131650"/>
              </a:xfrm>
              <a:custGeom>
                <a:avLst/>
                <a:gdLst>
                  <a:gd name="connsiteX0" fmla="*/ 0 w 1493848"/>
                  <a:gd name="connsiteY0" fmla="*/ 746924 h 1493848"/>
                  <a:gd name="connsiteX1" fmla="*/ 746924 w 1493848"/>
                  <a:gd name="connsiteY1" fmla="*/ 0 h 1493848"/>
                  <a:gd name="connsiteX2" fmla="*/ 1493848 w 1493848"/>
                  <a:gd name="connsiteY2" fmla="*/ 746924 h 1493848"/>
                  <a:gd name="connsiteX3" fmla="*/ 746924 w 1493848"/>
                  <a:gd name="connsiteY3" fmla="*/ 1493848 h 1493848"/>
                </a:gdLst>
                <a:ahLst/>
                <a:cxnLst>
                  <a:cxn ang="0">
                    <a:pos x="connsiteX0" y="connsiteY0"/>
                  </a:cxn>
                  <a:cxn ang="0">
                    <a:pos x="connsiteX1" y="connsiteY1"/>
                  </a:cxn>
                  <a:cxn ang="0">
                    <a:pos x="connsiteX2" y="connsiteY2"/>
                  </a:cxn>
                  <a:cxn ang="0">
                    <a:pos x="connsiteX3" y="connsiteY3"/>
                  </a:cxn>
                </a:cxnLst>
                <a:rect l="0" t="0" r="0" b="0"/>
                <a:pathLst>
                  <a:path w="1493848" h="1493848">
                    <a:moveTo>
                      <a:pt x="0" y="746924"/>
                    </a:moveTo>
                    <a:cubicBezTo>
                      <a:pt x="0" y="334410"/>
                      <a:pt x="334410" y="0"/>
                      <a:pt x="746924" y="0"/>
                    </a:cubicBezTo>
                    <a:cubicBezTo>
                      <a:pt x="1159441" y="0"/>
                      <a:pt x="1493848" y="334410"/>
                      <a:pt x="1493848" y="746924"/>
                    </a:cubicBezTo>
                    <a:cubicBezTo>
                      <a:pt x="1493848" y="1159441"/>
                      <a:pt x="1159441" y="1493848"/>
                      <a:pt x="746924" y="1493848"/>
                    </a:cubicBezTo>
                    <a:cubicBezTo>
                      <a:pt x="334410" y="1493848"/>
                      <a:pt x="0" y="1159441"/>
                      <a:pt x="0" y="746924"/>
                    </a:cubicBezTo>
                    <a:close/>
                    <a:moveTo>
                      <a:pt x="746924" y="1416169"/>
                    </a:moveTo>
                    <a:cubicBezTo>
                      <a:pt x="1116539" y="1416169"/>
                      <a:pt x="1416169" y="1116539"/>
                      <a:pt x="1416169" y="746924"/>
                    </a:cubicBezTo>
                    <a:cubicBezTo>
                      <a:pt x="1416169" y="377312"/>
                      <a:pt x="1116539" y="77680"/>
                      <a:pt x="746924" y="77680"/>
                    </a:cubicBezTo>
                    <a:cubicBezTo>
                      <a:pt x="377312" y="77680"/>
                      <a:pt x="77680" y="377312"/>
                      <a:pt x="77680" y="746924"/>
                    </a:cubicBezTo>
                    <a:cubicBezTo>
                      <a:pt x="77680" y="1116539"/>
                      <a:pt x="377312" y="1416169"/>
                      <a:pt x="746924" y="1416169"/>
                    </a:cubicBezTo>
                    <a:close/>
                  </a:path>
                </a:pathLst>
              </a:custGeom>
              <a:solidFill>
                <a:srgbClr val="00B050"/>
              </a:solidFill>
              <a:ln w="7600" cap="flat">
                <a:noFill/>
                <a:bevel/>
              </a:ln>
            </p:spPr>
          </p:sp>
        </p:grpSp>
        <p:grpSp>
          <p:nvGrpSpPr>
            <p:cNvPr id="16" name="组合 15"/>
            <p:cNvGrpSpPr/>
            <p:nvPr/>
          </p:nvGrpSpPr>
          <p:grpSpPr>
            <a:xfrm>
              <a:off x="1989061" y="2429855"/>
              <a:ext cx="1596112" cy="1596110"/>
              <a:chOff x="1989061" y="2440733"/>
              <a:chExt cx="1596112" cy="1596110"/>
            </a:xfrm>
          </p:grpSpPr>
          <p:sp>
            <p:nvSpPr>
              <p:cNvPr id="12" name="任意多边形 11"/>
              <p:cNvSpPr/>
              <p:nvPr/>
            </p:nvSpPr>
            <p:spPr>
              <a:xfrm>
                <a:off x="2142653" y="2594326"/>
                <a:ext cx="1288926" cy="1288924"/>
              </a:xfrm>
              <a:custGeom>
                <a:avLst/>
                <a:gdLst/>
                <a:ahLst/>
                <a:cxnLst/>
                <a:rect l="l" t="t" r="r" b="b"/>
                <a:pathLst>
                  <a:path w="878020" h="878020">
                    <a:moveTo>
                      <a:pt x="0" y="439010"/>
                    </a:moveTo>
                    <a:cubicBezTo>
                      <a:pt x="0" y="196552"/>
                      <a:pt x="196552" y="0"/>
                      <a:pt x="439010" y="0"/>
                    </a:cubicBezTo>
                    <a:cubicBezTo>
                      <a:pt x="681468" y="0"/>
                      <a:pt x="878020" y="196552"/>
                      <a:pt x="878020" y="439010"/>
                    </a:cubicBezTo>
                    <a:cubicBezTo>
                      <a:pt x="878020" y="681468"/>
                      <a:pt x="681468" y="878020"/>
                      <a:pt x="439010" y="878020"/>
                    </a:cubicBezTo>
                    <a:cubicBezTo>
                      <a:pt x="196552" y="878020"/>
                      <a:pt x="0" y="681468"/>
                      <a:pt x="0" y="439010"/>
                    </a:cubicBezTo>
                    <a:close/>
                  </a:path>
                </a:pathLst>
              </a:custGeom>
              <a:solidFill>
                <a:srgbClr val="1D4A3B"/>
              </a:solidFill>
              <a:ln w="7600" cap="flat">
                <a:noFill/>
                <a:bevel/>
              </a:ln>
            </p:spPr>
            <p:txBody>
              <a:bodyPr wrap="square" lIns="0" tIns="0" rIns="0" bIns="0" rtlCol="0" anchor="ctr"/>
              <a:lstStyle/>
              <a:p>
                <a:pPr algn="ctr">
                  <a:lnSpc>
                    <a:spcPct val="100000"/>
                  </a:lnSpc>
                </a:pPr>
                <a:r>
                  <a:rPr sz="2735" dirty="0">
                    <a:solidFill>
                      <a:srgbClr val="FFFFFF"/>
                    </a:solidFill>
                    <a:latin typeface="Century Gothic" panose="020B0502020202020204" pitchFamily="34" charset="0"/>
                  </a:rPr>
                  <a:t>01</a:t>
                </a:r>
              </a:p>
            </p:txBody>
          </p:sp>
          <p:sp>
            <p:nvSpPr>
              <p:cNvPr id="13" name="任意多边形 12"/>
              <p:cNvSpPr/>
              <p:nvPr/>
            </p:nvSpPr>
            <p:spPr>
              <a:xfrm>
                <a:off x="1989061" y="2440733"/>
                <a:ext cx="1596112" cy="1596110"/>
              </a:xfrm>
              <a:custGeom>
                <a:avLst/>
                <a:gdLst>
                  <a:gd name="connsiteX0" fmla="*/ 0 w 1118545"/>
                  <a:gd name="connsiteY0" fmla="*/ 559273 h 1118545"/>
                  <a:gd name="connsiteX1" fmla="*/ 559273 w 1118545"/>
                  <a:gd name="connsiteY1" fmla="*/ 0 h 1118545"/>
                  <a:gd name="connsiteX2" fmla="*/ 1118545 w 1118545"/>
                  <a:gd name="connsiteY2" fmla="*/ 559273 h 1118545"/>
                  <a:gd name="connsiteX3" fmla="*/ 559273 w 1118545"/>
                  <a:gd name="connsiteY3" fmla="*/ 1118545 h 1118545"/>
                </a:gdLst>
                <a:ahLst/>
                <a:cxnLst>
                  <a:cxn ang="0">
                    <a:pos x="connsiteX0" y="connsiteY0"/>
                  </a:cxn>
                  <a:cxn ang="0">
                    <a:pos x="connsiteX1" y="connsiteY1"/>
                  </a:cxn>
                  <a:cxn ang="0">
                    <a:pos x="connsiteX2" y="connsiteY2"/>
                  </a:cxn>
                  <a:cxn ang="0">
                    <a:pos x="connsiteX3" y="connsiteY3"/>
                  </a:cxn>
                </a:cxnLst>
                <a:rect l="0" t="0" r="0" b="0"/>
                <a:pathLst>
                  <a:path w="1118545" h="1118545">
                    <a:moveTo>
                      <a:pt x="0" y="559273"/>
                    </a:moveTo>
                    <a:cubicBezTo>
                      <a:pt x="0" y="250395"/>
                      <a:pt x="250395" y="0"/>
                      <a:pt x="559273" y="0"/>
                    </a:cubicBezTo>
                    <a:cubicBezTo>
                      <a:pt x="868148" y="0"/>
                      <a:pt x="1118545" y="250395"/>
                      <a:pt x="1118545" y="559273"/>
                    </a:cubicBezTo>
                    <a:cubicBezTo>
                      <a:pt x="1118545" y="868148"/>
                      <a:pt x="868148" y="1118545"/>
                      <a:pt x="559273" y="1118545"/>
                    </a:cubicBezTo>
                    <a:cubicBezTo>
                      <a:pt x="250395" y="1118545"/>
                      <a:pt x="0" y="868148"/>
                      <a:pt x="0" y="559273"/>
                    </a:cubicBezTo>
                    <a:close/>
                    <a:moveTo>
                      <a:pt x="559273" y="1060382"/>
                    </a:moveTo>
                    <a:cubicBezTo>
                      <a:pt x="836023" y="1060382"/>
                      <a:pt x="1060382" y="836023"/>
                      <a:pt x="1060382" y="559273"/>
                    </a:cubicBezTo>
                    <a:cubicBezTo>
                      <a:pt x="1060382" y="282519"/>
                      <a:pt x="836023" y="58164"/>
                      <a:pt x="559273" y="58164"/>
                    </a:cubicBezTo>
                    <a:cubicBezTo>
                      <a:pt x="282519" y="58164"/>
                      <a:pt x="58164" y="282519"/>
                      <a:pt x="58164" y="559273"/>
                    </a:cubicBezTo>
                    <a:cubicBezTo>
                      <a:pt x="58164" y="836023"/>
                      <a:pt x="282519" y="1060382"/>
                      <a:pt x="559273" y="1060382"/>
                    </a:cubicBezTo>
                    <a:close/>
                  </a:path>
                </a:pathLst>
              </a:custGeom>
              <a:solidFill>
                <a:srgbClr val="1D4A3B"/>
              </a:solidFill>
              <a:ln w="7600" cap="flat">
                <a:noFill/>
                <a:bevel/>
              </a:ln>
            </p:spPr>
          </p:sp>
        </p:grpSp>
      </p:grpSp>
      <p:grpSp>
        <p:nvGrpSpPr>
          <p:cNvPr id="18" name="组合 17"/>
          <p:cNvGrpSpPr/>
          <p:nvPr/>
        </p:nvGrpSpPr>
        <p:grpSpPr>
          <a:xfrm>
            <a:off x="1484832" y="4625626"/>
            <a:ext cx="2604568" cy="1132618"/>
            <a:chOff x="3498232" y="2412339"/>
            <a:chExt cx="2604568" cy="1132618"/>
          </a:xfrm>
        </p:grpSpPr>
        <p:sp>
          <p:nvSpPr>
            <p:cNvPr id="19" name="文本框 18"/>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20" name="文本框 19"/>
            <p:cNvSpPr txBox="1"/>
            <p:nvPr/>
          </p:nvSpPr>
          <p:spPr>
            <a:xfrm>
              <a:off x="3498232" y="2750893"/>
              <a:ext cx="2604568"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t>
              </a:r>
            </a:p>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a wider field</a:t>
              </a:r>
            </a:p>
          </p:txBody>
        </p:sp>
      </p:grpSp>
      <p:grpSp>
        <p:nvGrpSpPr>
          <p:cNvPr id="21" name="组合 20"/>
          <p:cNvGrpSpPr/>
          <p:nvPr/>
        </p:nvGrpSpPr>
        <p:grpSpPr>
          <a:xfrm>
            <a:off x="4793716" y="4625626"/>
            <a:ext cx="2604568" cy="1132618"/>
            <a:chOff x="3498232" y="2412339"/>
            <a:chExt cx="2604568" cy="1132618"/>
          </a:xfrm>
        </p:grpSpPr>
        <p:sp>
          <p:nvSpPr>
            <p:cNvPr id="22" name="文本框 21"/>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23" name="文本框 22"/>
            <p:cNvSpPr txBox="1"/>
            <p:nvPr/>
          </p:nvSpPr>
          <p:spPr>
            <a:xfrm>
              <a:off x="3498232" y="2750893"/>
              <a:ext cx="2604568"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t>
              </a:r>
            </a:p>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a wider field</a:t>
              </a:r>
            </a:p>
          </p:txBody>
        </p:sp>
      </p:grpSp>
      <p:grpSp>
        <p:nvGrpSpPr>
          <p:cNvPr id="24" name="组合 23"/>
          <p:cNvGrpSpPr/>
          <p:nvPr/>
        </p:nvGrpSpPr>
        <p:grpSpPr>
          <a:xfrm>
            <a:off x="8102600" y="4625626"/>
            <a:ext cx="2604568" cy="1132618"/>
            <a:chOff x="3498232" y="2412339"/>
            <a:chExt cx="2604568" cy="1132618"/>
          </a:xfrm>
        </p:grpSpPr>
        <p:sp>
          <p:nvSpPr>
            <p:cNvPr id="25" name="文本框 24"/>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26" name="文本框 25"/>
            <p:cNvSpPr txBox="1"/>
            <p:nvPr/>
          </p:nvSpPr>
          <p:spPr>
            <a:xfrm>
              <a:off x="3498232" y="2750893"/>
              <a:ext cx="2604568"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t>
              </a:r>
            </a:p>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par>
                                <p:cTn id="16" presetID="53" presetClass="entr" presetSubtype="16"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53" presetClass="entr" presetSubtype="16"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dbe6beb-0175-4a3f-9d10-3c8e822367ae"/>
          <p:cNvGrpSpPr>
            <a:grpSpLocks noChangeAspect="1"/>
          </p:cNvGrpSpPr>
          <p:nvPr/>
        </p:nvGrpSpPr>
        <p:grpSpPr>
          <a:xfrm>
            <a:off x="1186624" y="1888435"/>
            <a:ext cx="9806054" cy="2395994"/>
            <a:chOff x="603251" y="1487747"/>
            <a:chExt cx="10972800" cy="2796683"/>
          </a:xfrm>
        </p:grpSpPr>
        <p:grpSp>
          <p:nvGrpSpPr>
            <p:cNvPr id="3" name="Group 12"/>
            <p:cNvGrpSpPr/>
            <p:nvPr/>
          </p:nvGrpSpPr>
          <p:grpSpPr>
            <a:xfrm>
              <a:off x="603251" y="1487747"/>
              <a:ext cx="10972800" cy="2796683"/>
              <a:chOff x="452438" y="1473206"/>
              <a:chExt cx="8229600" cy="2330566"/>
            </a:xfrm>
          </p:grpSpPr>
          <p:sp>
            <p:nvSpPr>
              <p:cNvPr id="15" name="TextBox 13"/>
              <p:cNvSpPr txBox="1"/>
              <p:nvPr/>
            </p:nvSpPr>
            <p:spPr>
              <a:xfrm>
                <a:off x="452438" y="1473206"/>
                <a:ext cx="329658" cy="230833"/>
              </a:xfrm>
              <a:prstGeom prst="rect">
                <a:avLst/>
              </a:prstGeom>
              <a:noFill/>
            </p:spPr>
            <p:txBody>
              <a:bodyPr wrap="none">
                <a:normAutofit fontScale="92500" lnSpcReduction="20000"/>
              </a:bodyPr>
              <a:lstStyle/>
              <a:p>
                <a:r>
                  <a:rPr lang="en-US" sz="1200" dirty="0">
                    <a:solidFill>
                      <a:schemeClr val="tx1">
                        <a:lumMod val="95000"/>
                        <a:lumOff val="5000"/>
                      </a:schemeClr>
                    </a:solidFill>
                  </a:rPr>
                  <a:t>100</a:t>
                </a:r>
              </a:p>
            </p:txBody>
          </p:sp>
          <p:cxnSp>
            <p:nvCxnSpPr>
              <p:cNvPr id="16" name="Straight Connector 14"/>
              <p:cNvCxnSpPr/>
              <p:nvPr/>
            </p:nvCxnSpPr>
            <p:spPr>
              <a:xfrm>
                <a:off x="906408" y="1645572"/>
                <a:ext cx="7775630" cy="13900"/>
              </a:xfrm>
              <a:prstGeom prst="line">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17" name="TextBox 15"/>
              <p:cNvSpPr txBox="1"/>
              <p:nvPr/>
            </p:nvSpPr>
            <p:spPr>
              <a:xfrm>
                <a:off x="452438" y="3572939"/>
                <a:ext cx="202220" cy="230833"/>
              </a:xfrm>
              <a:prstGeom prst="rect">
                <a:avLst/>
              </a:prstGeom>
              <a:noFill/>
            </p:spPr>
            <p:txBody>
              <a:bodyPr wrap="none">
                <a:normAutofit fontScale="92500" lnSpcReduction="20000"/>
              </a:bodyPr>
              <a:lstStyle/>
              <a:p>
                <a:r>
                  <a:rPr lang="en-US" sz="1200">
                    <a:solidFill>
                      <a:schemeClr val="tx1">
                        <a:lumMod val="95000"/>
                        <a:lumOff val="5000"/>
                      </a:schemeClr>
                    </a:solidFill>
                  </a:rPr>
                  <a:t>0</a:t>
                </a:r>
              </a:p>
            </p:txBody>
          </p:sp>
          <p:cxnSp>
            <p:nvCxnSpPr>
              <p:cNvPr id="18" name="Straight Connector 16"/>
              <p:cNvCxnSpPr/>
              <p:nvPr/>
            </p:nvCxnSpPr>
            <p:spPr>
              <a:xfrm>
                <a:off x="906408" y="3745305"/>
                <a:ext cx="7775630" cy="13900"/>
              </a:xfrm>
              <a:prstGeom prst="line">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19" name="TextBox 17"/>
              <p:cNvSpPr txBox="1"/>
              <p:nvPr/>
            </p:nvSpPr>
            <p:spPr>
              <a:xfrm>
                <a:off x="452438" y="2540006"/>
                <a:ext cx="265938" cy="230833"/>
              </a:xfrm>
              <a:prstGeom prst="rect">
                <a:avLst/>
              </a:prstGeom>
              <a:noFill/>
            </p:spPr>
            <p:txBody>
              <a:bodyPr wrap="none">
                <a:normAutofit fontScale="92500" lnSpcReduction="20000"/>
              </a:bodyPr>
              <a:lstStyle/>
              <a:p>
                <a:r>
                  <a:rPr lang="en-US" sz="1200">
                    <a:solidFill>
                      <a:schemeClr val="tx1">
                        <a:lumMod val="95000"/>
                        <a:lumOff val="5000"/>
                      </a:schemeClr>
                    </a:solidFill>
                  </a:rPr>
                  <a:t>50</a:t>
                </a:r>
              </a:p>
            </p:txBody>
          </p:sp>
          <p:cxnSp>
            <p:nvCxnSpPr>
              <p:cNvPr id="20" name="Straight Connector 18"/>
              <p:cNvCxnSpPr/>
              <p:nvPr/>
            </p:nvCxnSpPr>
            <p:spPr>
              <a:xfrm>
                <a:off x="906408" y="2712372"/>
                <a:ext cx="7775630" cy="13900"/>
              </a:xfrm>
              <a:prstGeom prst="line">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21" name="TextBox 19"/>
              <p:cNvSpPr txBox="1"/>
              <p:nvPr/>
            </p:nvSpPr>
            <p:spPr>
              <a:xfrm>
                <a:off x="452438" y="2032006"/>
                <a:ext cx="265938" cy="230833"/>
              </a:xfrm>
              <a:prstGeom prst="rect">
                <a:avLst/>
              </a:prstGeom>
              <a:noFill/>
            </p:spPr>
            <p:txBody>
              <a:bodyPr wrap="none">
                <a:normAutofit fontScale="92500" lnSpcReduction="20000"/>
              </a:bodyPr>
              <a:lstStyle/>
              <a:p>
                <a:r>
                  <a:rPr lang="en-US" sz="1200">
                    <a:solidFill>
                      <a:schemeClr val="tx1">
                        <a:lumMod val="95000"/>
                        <a:lumOff val="5000"/>
                      </a:schemeClr>
                    </a:solidFill>
                  </a:rPr>
                  <a:t>75</a:t>
                </a:r>
              </a:p>
            </p:txBody>
          </p:sp>
          <p:cxnSp>
            <p:nvCxnSpPr>
              <p:cNvPr id="22" name="Straight Connector 20"/>
              <p:cNvCxnSpPr/>
              <p:nvPr/>
            </p:nvCxnSpPr>
            <p:spPr>
              <a:xfrm>
                <a:off x="906408" y="2204372"/>
                <a:ext cx="7775630" cy="13900"/>
              </a:xfrm>
              <a:prstGeom prst="line">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23" name="TextBox 21"/>
              <p:cNvSpPr txBox="1"/>
              <p:nvPr/>
            </p:nvSpPr>
            <p:spPr>
              <a:xfrm>
                <a:off x="452438" y="3064940"/>
                <a:ext cx="265938" cy="230833"/>
              </a:xfrm>
              <a:prstGeom prst="rect">
                <a:avLst/>
              </a:prstGeom>
              <a:noFill/>
            </p:spPr>
            <p:txBody>
              <a:bodyPr wrap="none">
                <a:normAutofit fontScale="92500" lnSpcReduction="20000"/>
              </a:bodyPr>
              <a:lstStyle/>
              <a:p>
                <a:r>
                  <a:rPr lang="en-US" sz="1200">
                    <a:solidFill>
                      <a:schemeClr val="tx1">
                        <a:lumMod val="95000"/>
                        <a:lumOff val="5000"/>
                      </a:schemeClr>
                    </a:solidFill>
                  </a:rPr>
                  <a:t>25</a:t>
                </a:r>
              </a:p>
            </p:txBody>
          </p:sp>
          <p:cxnSp>
            <p:nvCxnSpPr>
              <p:cNvPr id="24" name="Straight Connector 22"/>
              <p:cNvCxnSpPr/>
              <p:nvPr/>
            </p:nvCxnSpPr>
            <p:spPr>
              <a:xfrm>
                <a:off x="906408" y="3237306"/>
                <a:ext cx="7775630" cy="13900"/>
              </a:xfrm>
              <a:prstGeom prst="line">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grpSp>
        <p:sp>
          <p:nvSpPr>
            <p:cNvPr id="4" name="Rectangle: Rounded Corners 29"/>
            <p:cNvSpPr/>
            <p:nvPr/>
          </p:nvSpPr>
          <p:spPr>
            <a:xfrm>
              <a:off x="2616672" y="3003769"/>
              <a:ext cx="504277" cy="1137566"/>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5" name="Rectangle: Rounded Corners 30"/>
            <p:cNvSpPr/>
            <p:nvPr/>
          </p:nvSpPr>
          <p:spPr>
            <a:xfrm>
              <a:off x="3277071" y="2204864"/>
              <a:ext cx="504277" cy="1936471"/>
            </a:xfrm>
            <a:prstGeom prst="roundRect">
              <a:avLst>
                <a:gd name="adj" fmla="val 50000"/>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6" name="Rectangle: Rounded Corners 31"/>
            <p:cNvSpPr/>
            <p:nvPr/>
          </p:nvSpPr>
          <p:spPr>
            <a:xfrm>
              <a:off x="3932261" y="2831404"/>
              <a:ext cx="504277" cy="1309931"/>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7" name="Rectangle: Rounded Corners 32"/>
            <p:cNvSpPr/>
            <p:nvPr/>
          </p:nvSpPr>
          <p:spPr>
            <a:xfrm>
              <a:off x="4636830" y="2600403"/>
              <a:ext cx="504277" cy="1540932"/>
            </a:xfrm>
            <a:prstGeom prst="roundRect">
              <a:avLst>
                <a:gd name="adj" fmla="val 50000"/>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8" name="Rectangle: Rounded Corners 33"/>
            <p:cNvSpPr/>
            <p:nvPr/>
          </p:nvSpPr>
          <p:spPr>
            <a:xfrm>
              <a:off x="5348028" y="2204863"/>
              <a:ext cx="504277" cy="1936472"/>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9" name="Rectangle: Rounded Corners 34"/>
            <p:cNvSpPr/>
            <p:nvPr/>
          </p:nvSpPr>
          <p:spPr>
            <a:xfrm>
              <a:off x="6076161" y="1950869"/>
              <a:ext cx="504277" cy="2190466"/>
            </a:xfrm>
            <a:prstGeom prst="roundRect">
              <a:avLst>
                <a:gd name="adj" fmla="val 50000"/>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10" name="Rectangle: Rounded Corners 35"/>
            <p:cNvSpPr/>
            <p:nvPr/>
          </p:nvSpPr>
          <p:spPr>
            <a:xfrm>
              <a:off x="6755354" y="2600403"/>
              <a:ext cx="504277" cy="1540932"/>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11" name="Rectangle: Rounded Corners 36"/>
            <p:cNvSpPr/>
            <p:nvPr/>
          </p:nvSpPr>
          <p:spPr>
            <a:xfrm>
              <a:off x="7459934" y="2831404"/>
              <a:ext cx="504277" cy="1309931"/>
            </a:xfrm>
            <a:prstGeom prst="roundRect">
              <a:avLst>
                <a:gd name="adj" fmla="val 50000"/>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12" name="Rectangle: Rounded Corners 37"/>
            <p:cNvSpPr/>
            <p:nvPr/>
          </p:nvSpPr>
          <p:spPr>
            <a:xfrm>
              <a:off x="8170806" y="3003769"/>
              <a:ext cx="504277" cy="1137566"/>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13" name="Rectangle: Rounded Corners 38"/>
            <p:cNvSpPr/>
            <p:nvPr/>
          </p:nvSpPr>
          <p:spPr>
            <a:xfrm>
              <a:off x="8855087" y="2600403"/>
              <a:ext cx="504277" cy="1540932"/>
            </a:xfrm>
            <a:prstGeom prst="roundRect">
              <a:avLst>
                <a:gd name="adj" fmla="val 50000"/>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sp>
          <p:nvSpPr>
            <p:cNvPr id="14" name="Rectangle: Rounded Corners 39"/>
            <p:cNvSpPr/>
            <p:nvPr/>
          </p:nvSpPr>
          <p:spPr>
            <a:xfrm>
              <a:off x="9549358" y="1950869"/>
              <a:ext cx="504277" cy="2190466"/>
            </a:xfrm>
            <a:prstGeom prst="roundRect">
              <a:avLst>
                <a:gd name="adj" fmla="val 50000"/>
              </a:avLst>
            </a:prstGeom>
            <a:solidFill>
              <a:srgbClr val="1C2D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lumMod val="95000"/>
                    <a:lumOff val="5000"/>
                  </a:schemeClr>
                </a:solidFill>
              </a:endParaRPr>
            </a:p>
          </p:txBody>
        </p:sp>
      </p:grpSp>
      <p:grpSp>
        <p:nvGrpSpPr>
          <p:cNvPr id="25" name="组合 34"/>
          <p:cNvGrpSpPr/>
          <p:nvPr/>
        </p:nvGrpSpPr>
        <p:grpSpPr>
          <a:xfrm>
            <a:off x="2562666" y="4797565"/>
            <a:ext cx="2822057" cy="1004907"/>
            <a:chOff x="2291702" y="1996460"/>
            <a:chExt cx="2822057" cy="1004907"/>
          </a:xfrm>
        </p:grpSpPr>
        <p:sp>
          <p:nvSpPr>
            <p:cNvPr id="26" name="TextBox 11"/>
            <p:cNvSpPr txBox="1"/>
            <p:nvPr/>
          </p:nvSpPr>
          <p:spPr>
            <a:xfrm>
              <a:off x="2291702" y="2336570"/>
              <a:ext cx="2822057" cy="664797"/>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1200" dirty="0">
                  <a:solidFill>
                    <a:schemeClr val="tx1">
                      <a:lumMod val="95000"/>
                      <a:lumOff val="5000"/>
                    </a:schemeClr>
                  </a:solidFill>
                </a:rPr>
                <a:t>用户可以在投影仪或者计算机上进行演示也可以将演示文稿打印出来制作成胶片以便应用到更广泛的领域中</a:t>
              </a:r>
            </a:p>
          </p:txBody>
        </p:sp>
        <p:sp>
          <p:nvSpPr>
            <p:cNvPr id="2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95000"/>
                      <a:lumOff val="5000"/>
                    </a:schemeClr>
                  </a:solidFill>
                </a:rPr>
                <a:t>标题文字添加</a:t>
              </a:r>
            </a:p>
          </p:txBody>
        </p:sp>
      </p:grpSp>
      <p:sp>
        <p:nvSpPr>
          <p:cNvPr id="28" name="椭圆 27"/>
          <p:cNvSpPr/>
          <p:nvPr/>
        </p:nvSpPr>
        <p:spPr>
          <a:xfrm>
            <a:off x="1450057" y="4816640"/>
            <a:ext cx="840570" cy="84057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椭圆 38"/>
          <p:cNvSpPr/>
          <p:nvPr/>
        </p:nvSpPr>
        <p:spPr>
          <a:xfrm>
            <a:off x="1640906" y="5022144"/>
            <a:ext cx="458872" cy="42956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grpSp>
        <p:nvGrpSpPr>
          <p:cNvPr id="30" name="组合 39"/>
          <p:cNvGrpSpPr/>
          <p:nvPr/>
        </p:nvGrpSpPr>
        <p:grpSpPr>
          <a:xfrm>
            <a:off x="7617266" y="4797565"/>
            <a:ext cx="2822057" cy="1004907"/>
            <a:chOff x="2291702" y="1996460"/>
            <a:chExt cx="2822057" cy="1004907"/>
          </a:xfrm>
        </p:grpSpPr>
        <p:sp>
          <p:nvSpPr>
            <p:cNvPr id="31" name="TextBox 11"/>
            <p:cNvSpPr txBox="1"/>
            <p:nvPr/>
          </p:nvSpPr>
          <p:spPr>
            <a:xfrm>
              <a:off x="2291702" y="2336570"/>
              <a:ext cx="2822057" cy="664797"/>
            </a:xfrm>
            <a:prstGeom prst="rect">
              <a:avLst/>
            </a:prstGeom>
            <a:noFill/>
          </p:spPr>
          <p:txBody>
            <a:bodyPr wrap="square" lIns="0" tIns="0" rIns="0" bIns="0" rtlCol="0">
              <a:spAutoFit/>
              <a:scene3d>
                <a:camera prst="orthographicFront"/>
                <a:lightRig rig="threePt" dir="t"/>
              </a:scene3d>
              <a:sp3d contourW="12700"/>
            </a:bodyPr>
            <a:lstStyle/>
            <a:p>
              <a:pPr>
                <a:lnSpc>
                  <a:spcPct val="120000"/>
                </a:lnSpc>
              </a:pPr>
              <a:r>
                <a:rPr lang="zh-CN" altLang="en-US" sz="1200" dirty="0">
                  <a:solidFill>
                    <a:schemeClr val="tx1">
                      <a:lumMod val="95000"/>
                      <a:lumOff val="5000"/>
                    </a:schemeClr>
                  </a:solidFill>
                </a:rPr>
                <a:t>用户可以在投影仪或者计算机上进行演示也可以将演示文稿打印出来制作成胶片以便应用到更广泛的领域中</a:t>
              </a:r>
            </a:p>
          </p:txBody>
        </p:sp>
        <p:sp>
          <p:nvSpPr>
            <p:cNvPr id="32"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95000"/>
                      <a:lumOff val="5000"/>
                    </a:schemeClr>
                  </a:solidFill>
                </a:rPr>
                <a:t>标题文字添加</a:t>
              </a:r>
            </a:p>
          </p:txBody>
        </p:sp>
      </p:grpSp>
      <p:sp>
        <p:nvSpPr>
          <p:cNvPr id="33" name="椭圆 32"/>
          <p:cNvSpPr/>
          <p:nvPr/>
        </p:nvSpPr>
        <p:spPr>
          <a:xfrm>
            <a:off x="6504657" y="4816640"/>
            <a:ext cx="840570" cy="840570"/>
          </a:xfrm>
          <a:prstGeom prst="ellipse">
            <a:avLst/>
          </a:prstGeom>
          <a:solidFill>
            <a:srgbClr val="1C2D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4" name="椭圆 43"/>
          <p:cNvSpPr/>
          <p:nvPr/>
        </p:nvSpPr>
        <p:spPr>
          <a:xfrm>
            <a:off x="6695506" y="5051401"/>
            <a:ext cx="458872" cy="37104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1+#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3" grpId="0" bldLvl="0" animBg="1"/>
      <p:bldP spid="3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8DC4E3A-8B3B-49F7-AF81-E02CDDEF42C9}"/>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40338" y="-17143"/>
            <a:ext cx="12222476" cy="6875143"/>
          </a:xfrm>
          <a:prstGeom prst="rect">
            <a:avLst/>
          </a:prstGeom>
        </p:spPr>
      </p:pic>
      <p:sp>
        <p:nvSpPr>
          <p:cNvPr id="3" name="矩形 2"/>
          <p:cNvSpPr/>
          <p:nvPr/>
        </p:nvSpPr>
        <p:spPr>
          <a:xfrm>
            <a:off x="-46990" y="876301"/>
            <a:ext cx="12229128" cy="5125084"/>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131182" y="1675451"/>
            <a:ext cx="3908044" cy="1897380"/>
          </a:xfrm>
          <a:prstGeom prst="rect">
            <a:avLst/>
          </a:prstGeom>
          <a:noFill/>
        </p:spPr>
        <p:txBody>
          <a:bodyPr wrap="square" rtlCol="0">
            <a:spAutoFit/>
          </a:bodyPr>
          <a:lstStyle/>
          <a:p>
            <a:pPr algn="ctr"/>
            <a:r>
              <a:rPr lang="en-US" altLang="zh-CN" sz="11735" dirty="0">
                <a:solidFill>
                  <a:schemeClr val="bg1"/>
                </a:solidFill>
                <a:latin typeface="微软雅黑" panose="020B0503020204020204" pitchFamily="34" charset="-122"/>
                <a:ea typeface="微软雅黑" panose="020B0503020204020204" pitchFamily="34" charset="-122"/>
              </a:rPr>
              <a:t>4</a:t>
            </a:r>
          </a:p>
        </p:txBody>
      </p:sp>
      <p:grpSp>
        <p:nvGrpSpPr>
          <p:cNvPr id="7" name="组合 6"/>
          <p:cNvGrpSpPr/>
          <p:nvPr/>
        </p:nvGrpSpPr>
        <p:grpSpPr>
          <a:xfrm>
            <a:off x="4850430" y="3807463"/>
            <a:ext cx="2437131" cy="1067384"/>
            <a:chOff x="3645919" y="3135156"/>
            <a:chExt cx="1827848" cy="800538"/>
          </a:xfrm>
        </p:grpSpPr>
        <p:sp>
          <p:nvSpPr>
            <p:cNvPr id="12" name="矩形 11"/>
            <p:cNvSpPr/>
            <p:nvPr/>
          </p:nvSpPr>
          <p:spPr>
            <a:xfrm>
              <a:off x="3759519" y="3135156"/>
              <a:ext cx="1663065" cy="376238"/>
            </a:xfrm>
            <a:prstGeom prst="rect">
              <a:avLst/>
            </a:prstGeom>
          </p:spPr>
          <p:txBody>
            <a:bodyPr wrap="none">
              <a:spAutoFit/>
            </a:bodyPr>
            <a:lstStyle/>
            <a:p>
              <a:pPr lvl="0" algn="just">
                <a:spcAft>
                  <a:spcPts val="0"/>
                </a:spcAft>
              </a:pPr>
              <a:r>
                <a:rPr lang="zh-CN" altLang="en-US" sz="2665"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p>
          </p:txBody>
        </p:sp>
        <p:sp>
          <p:nvSpPr>
            <p:cNvPr id="8" name="矩形 7"/>
            <p:cNvSpPr/>
            <p:nvPr/>
          </p:nvSpPr>
          <p:spPr>
            <a:xfrm>
              <a:off x="3645919" y="3689949"/>
              <a:ext cx="1827848" cy="245745"/>
            </a:xfrm>
            <a:prstGeom prst="rect">
              <a:avLst/>
            </a:prstGeom>
          </p:spPr>
          <p:txBody>
            <a:bodyPr wrap="none">
              <a:spAutoFit/>
            </a:bodyPr>
            <a:lstStyle/>
            <a:p>
              <a:pPr lvl="0">
                <a:lnSpc>
                  <a:spcPct val="110000"/>
                </a:lnSpc>
              </a:pPr>
              <a:r>
                <a:rPr lang="en-US" altLang="zh-CN" sz="1400">
                  <a:solidFill>
                    <a:schemeClr val="bg1"/>
                  </a:solidFill>
                  <a:latin typeface="等线 Light" panose="02010600030101010101" charset="-122"/>
                  <a:ea typeface="等线 Light" panose="02010600030101010101" charset="-122"/>
                </a:rPr>
                <a:t>The caption text is added here</a:t>
              </a:r>
              <a:endParaRPr lang="en-US" altLang="zh-CN" sz="1400" dirty="0">
                <a:solidFill>
                  <a:schemeClr val="bg1"/>
                </a:solidFill>
                <a:latin typeface="等线 Light" panose="02010600030101010101" charset="-122"/>
                <a:ea typeface="等线 Light" panose="02010600030101010101" charset="-122"/>
              </a:endParaRPr>
            </a:p>
          </p:txBody>
        </p:sp>
      </p:grpSp>
      <p:cxnSp>
        <p:nvCxnSpPr>
          <p:cNvPr id="9" name="直接连接符 8"/>
          <p:cNvCxnSpPr/>
          <p:nvPr/>
        </p:nvCxnSpPr>
        <p:spPr>
          <a:xfrm>
            <a:off x="5612130" y="3619302"/>
            <a:ext cx="94614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138294" y="4276728"/>
            <a:ext cx="3961130" cy="337185"/>
          </a:xfrm>
          <a:prstGeom prst="rect">
            <a:avLst/>
          </a:prstGeom>
        </p:spPr>
        <p:txBody>
          <a:bodyPr wrap="none">
            <a:spAutoFit/>
          </a:bodyPr>
          <a:lstStyle/>
          <a:p>
            <a:pPr lvl="0" algn="just">
              <a:spcAft>
                <a:spcPts val="0"/>
              </a:spcAft>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在此输入标题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endPar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椭圆 14">
            <a:extLst>
              <a:ext uri="{FF2B5EF4-FFF2-40B4-BE49-F238E27FC236}">
                <a16:creationId xmlns:a16="http://schemas.microsoft.com/office/drawing/2014/main" xmlns="" id="{56DBA161-F7AB-49DD-BC80-3CD09CD72F74}"/>
              </a:ext>
            </a:extLst>
          </p:cNvPr>
          <p:cNvSpPr/>
          <p:nvPr/>
        </p:nvSpPr>
        <p:spPr>
          <a:xfrm>
            <a:off x="3810000" y="1171426"/>
            <a:ext cx="4515148" cy="451514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705982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34"/>
          <p:cNvGrpSpPr/>
          <p:nvPr/>
        </p:nvGrpSpPr>
        <p:grpSpPr>
          <a:xfrm>
            <a:off x="1825221" y="2259614"/>
            <a:ext cx="937745" cy="1650429"/>
            <a:chOff x="2246441" y="2654300"/>
            <a:chExt cx="873126" cy="1536700"/>
          </a:xfrm>
          <a:solidFill>
            <a:srgbClr val="00B050"/>
          </a:solidFill>
        </p:grpSpPr>
        <p:sp>
          <p:nvSpPr>
            <p:cNvPr id="23" name="椭圆 1"/>
            <p:cNvSpPr/>
            <p:nvPr/>
          </p:nvSpPr>
          <p:spPr>
            <a:xfrm>
              <a:off x="2246441" y="2654300"/>
              <a:ext cx="873126" cy="8731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cxnSp>
          <p:nvCxnSpPr>
            <p:cNvPr id="24" name="直接连接符 39"/>
            <p:cNvCxnSpPr/>
            <p:nvPr/>
          </p:nvCxnSpPr>
          <p:spPr>
            <a:xfrm>
              <a:off x="2473454" y="4191000"/>
              <a:ext cx="419100" cy="0"/>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35"/>
          <p:cNvGrpSpPr/>
          <p:nvPr/>
        </p:nvGrpSpPr>
        <p:grpSpPr>
          <a:xfrm>
            <a:off x="1173106" y="3500530"/>
            <a:ext cx="2241974" cy="1554043"/>
            <a:chOff x="7361272" y="1678126"/>
            <a:chExt cx="2241974" cy="1554043"/>
          </a:xfrm>
        </p:grpSpPr>
        <p:sp>
          <p:nvSpPr>
            <p:cNvPr id="21" name="矩形 20"/>
            <p:cNvSpPr/>
            <p:nvPr/>
          </p:nvSpPr>
          <p:spPr>
            <a:xfrm>
              <a:off x="7361272" y="2105707"/>
              <a:ext cx="2241974" cy="112646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95000"/>
                      <a:lumOff val="5000"/>
                    </a:schemeClr>
                  </a:solidFill>
                </a:rPr>
                <a:t>用户可以在投影仪或者计算机上进行演示也可以将演示文稿打印出来制作成胶片以便应用到更广</a:t>
              </a:r>
            </a:p>
          </p:txBody>
        </p:sp>
        <p:sp>
          <p:nvSpPr>
            <p:cNvPr id="22" name="矩形 21"/>
            <p:cNvSpPr/>
            <p:nvPr/>
          </p:nvSpPr>
          <p:spPr>
            <a:xfrm>
              <a:off x="7361272" y="1678126"/>
              <a:ext cx="2241974"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95000"/>
                      <a:lumOff val="5000"/>
                    </a:schemeClr>
                  </a:solidFill>
                </a:rPr>
                <a:t>文字添加</a:t>
              </a:r>
            </a:p>
          </p:txBody>
        </p:sp>
      </p:grpSp>
      <p:grpSp>
        <p:nvGrpSpPr>
          <p:cNvPr id="26" name="组合 23"/>
          <p:cNvGrpSpPr/>
          <p:nvPr/>
        </p:nvGrpSpPr>
        <p:grpSpPr>
          <a:xfrm>
            <a:off x="4344243" y="2259616"/>
            <a:ext cx="937745" cy="1650429"/>
            <a:chOff x="2246441" y="2654301"/>
            <a:chExt cx="873126" cy="1536699"/>
          </a:xfrm>
          <a:solidFill>
            <a:srgbClr val="00B050"/>
          </a:solidFill>
        </p:grpSpPr>
        <p:sp>
          <p:nvSpPr>
            <p:cNvPr id="30" name="椭圆 12"/>
            <p:cNvSpPr/>
            <p:nvPr/>
          </p:nvSpPr>
          <p:spPr>
            <a:xfrm>
              <a:off x="2246441" y="2654301"/>
              <a:ext cx="873126" cy="873123"/>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cxnSp>
          <p:nvCxnSpPr>
            <p:cNvPr id="31" name="直接连接符 46"/>
            <p:cNvCxnSpPr/>
            <p:nvPr/>
          </p:nvCxnSpPr>
          <p:spPr>
            <a:xfrm>
              <a:off x="2473454" y="4191000"/>
              <a:ext cx="419100" cy="0"/>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42"/>
          <p:cNvGrpSpPr/>
          <p:nvPr/>
        </p:nvGrpSpPr>
        <p:grpSpPr>
          <a:xfrm>
            <a:off x="3697551" y="3500528"/>
            <a:ext cx="2241974" cy="1554043"/>
            <a:chOff x="7361272" y="1678126"/>
            <a:chExt cx="2241974" cy="1554043"/>
          </a:xfrm>
        </p:grpSpPr>
        <p:sp>
          <p:nvSpPr>
            <p:cNvPr id="28" name="矩形 27"/>
            <p:cNvSpPr/>
            <p:nvPr/>
          </p:nvSpPr>
          <p:spPr>
            <a:xfrm>
              <a:off x="7361272" y="2105707"/>
              <a:ext cx="2241974" cy="112646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95000"/>
                      <a:lumOff val="5000"/>
                    </a:schemeClr>
                  </a:solidFill>
                </a:rPr>
                <a:t>用户可以在投影仪或者计算机上进行演示也可以将演示文稿打印出来制作成胶片以便应用到更广</a:t>
              </a:r>
            </a:p>
          </p:txBody>
        </p:sp>
        <p:sp>
          <p:nvSpPr>
            <p:cNvPr id="29" name="矩形 28"/>
            <p:cNvSpPr/>
            <p:nvPr/>
          </p:nvSpPr>
          <p:spPr>
            <a:xfrm>
              <a:off x="7361272" y="1678126"/>
              <a:ext cx="2241974"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95000"/>
                      <a:lumOff val="5000"/>
                    </a:schemeClr>
                  </a:solidFill>
                </a:rPr>
                <a:t>文字添加</a:t>
              </a:r>
            </a:p>
          </p:txBody>
        </p:sp>
      </p:grpSp>
      <p:grpSp>
        <p:nvGrpSpPr>
          <p:cNvPr id="33" name="组合 48"/>
          <p:cNvGrpSpPr/>
          <p:nvPr/>
        </p:nvGrpSpPr>
        <p:grpSpPr>
          <a:xfrm>
            <a:off x="6874111" y="2320151"/>
            <a:ext cx="937745" cy="1529360"/>
            <a:chOff x="2246441" y="2767028"/>
            <a:chExt cx="873126" cy="1423972"/>
          </a:xfrm>
          <a:solidFill>
            <a:srgbClr val="00B050"/>
          </a:solidFill>
        </p:grpSpPr>
        <p:sp>
          <p:nvSpPr>
            <p:cNvPr id="37" name="椭圆 15"/>
            <p:cNvSpPr/>
            <p:nvPr/>
          </p:nvSpPr>
          <p:spPr>
            <a:xfrm>
              <a:off x="2246441" y="2767028"/>
              <a:ext cx="873126" cy="64767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cxnSp>
          <p:nvCxnSpPr>
            <p:cNvPr id="38" name="直接连接符 53"/>
            <p:cNvCxnSpPr/>
            <p:nvPr/>
          </p:nvCxnSpPr>
          <p:spPr>
            <a:xfrm>
              <a:off x="2473454" y="4191000"/>
              <a:ext cx="419100" cy="0"/>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49"/>
          <p:cNvGrpSpPr/>
          <p:nvPr/>
        </p:nvGrpSpPr>
        <p:grpSpPr>
          <a:xfrm>
            <a:off x="6221996" y="3439992"/>
            <a:ext cx="2241974" cy="1554043"/>
            <a:chOff x="7361272" y="1678126"/>
            <a:chExt cx="2241974" cy="1554043"/>
          </a:xfrm>
        </p:grpSpPr>
        <p:sp>
          <p:nvSpPr>
            <p:cNvPr id="35" name="矩形 34"/>
            <p:cNvSpPr/>
            <p:nvPr/>
          </p:nvSpPr>
          <p:spPr>
            <a:xfrm>
              <a:off x="7361272" y="2105707"/>
              <a:ext cx="2241974" cy="112646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95000"/>
                      <a:lumOff val="5000"/>
                    </a:schemeClr>
                  </a:solidFill>
                </a:rPr>
                <a:t>用户可以在投影仪或者计算机上进行演示也可以将演示文稿打印出来制作成胶片以便应用到更广</a:t>
              </a:r>
            </a:p>
          </p:txBody>
        </p:sp>
        <p:sp>
          <p:nvSpPr>
            <p:cNvPr id="36" name="矩形 35"/>
            <p:cNvSpPr/>
            <p:nvPr/>
          </p:nvSpPr>
          <p:spPr>
            <a:xfrm>
              <a:off x="7361272" y="1678126"/>
              <a:ext cx="2241974"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95000"/>
                      <a:lumOff val="5000"/>
                    </a:schemeClr>
                  </a:solidFill>
                </a:rPr>
                <a:t>文字添加</a:t>
              </a:r>
            </a:p>
          </p:txBody>
        </p:sp>
      </p:grpSp>
      <p:grpSp>
        <p:nvGrpSpPr>
          <p:cNvPr id="40" name="组合 55"/>
          <p:cNvGrpSpPr/>
          <p:nvPr/>
        </p:nvGrpSpPr>
        <p:grpSpPr>
          <a:xfrm>
            <a:off x="9414279" y="2259614"/>
            <a:ext cx="906295" cy="1650429"/>
            <a:chOff x="2261082" y="2654300"/>
            <a:chExt cx="843843" cy="1536700"/>
          </a:xfrm>
          <a:solidFill>
            <a:srgbClr val="00B050"/>
          </a:solidFill>
        </p:grpSpPr>
        <p:sp>
          <p:nvSpPr>
            <p:cNvPr id="44" name="椭圆 18"/>
            <p:cNvSpPr/>
            <p:nvPr/>
          </p:nvSpPr>
          <p:spPr>
            <a:xfrm>
              <a:off x="2261082" y="2654300"/>
              <a:ext cx="843843" cy="87312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cxnSp>
          <p:nvCxnSpPr>
            <p:cNvPr id="45" name="直接连接符 60"/>
            <p:cNvCxnSpPr/>
            <p:nvPr/>
          </p:nvCxnSpPr>
          <p:spPr>
            <a:xfrm>
              <a:off x="2473454" y="4191000"/>
              <a:ext cx="419100" cy="0"/>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56"/>
          <p:cNvGrpSpPr/>
          <p:nvPr/>
        </p:nvGrpSpPr>
        <p:grpSpPr>
          <a:xfrm>
            <a:off x="8746439" y="3500530"/>
            <a:ext cx="2241974" cy="1554043"/>
            <a:chOff x="7361272" y="1678126"/>
            <a:chExt cx="2241974" cy="1554043"/>
          </a:xfrm>
        </p:grpSpPr>
        <p:sp>
          <p:nvSpPr>
            <p:cNvPr id="42" name="矩形 41"/>
            <p:cNvSpPr/>
            <p:nvPr/>
          </p:nvSpPr>
          <p:spPr>
            <a:xfrm>
              <a:off x="7361272" y="2105707"/>
              <a:ext cx="2241974" cy="112646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tx1">
                      <a:lumMod val="95000"/>
                      <a:lumOff val="5000"/>
                    </a:schemeClr>
                  </a:solidFill>
                </a:rPr>
                <a:t>用户可以在投影仪或者计算机上进行演示也可以将演示文稿打印出来制作成胶片以便应用到更广</a:t>
              </a:r>
            </a:p>
          </p:txBody>
        </p:sp>
        <p:sp>
          <p:nvSpPr>
            <p:cNvPr id="43" name="矩形 42"/>
            <p:cNvSpPr/>
            <p:nvPr/>
          </p:nvSpPr>
          <p:spPr>
            <a:xfrm>
              <a:off x="7361272" y="1678126"/>
              <a:ext cx="2241974" cy="42473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chemeClr val="tx1">
                      <a:lumMod val="95000"/>
                      <a:lumOff val="5000"/>
                    </a:schemeClr>
                  </a:solidFill>
                </a:rPr>
                <a:t>文字添加</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DE75C2C6-FF64-44CD-9B31-B8DEC45C0483}"/>
              </a:ext>
            </a:extLst>
          </p:cNvPr>
          <p:cNvPicPr>
            <a:picLocks noChangeAspect="1"/>
          </p:cNvPicPr>
          <p:nvPr/>
        </p:nvPicPr>
        <p:blipFill rotWithShape="1">
          <a:blip r:embed="rId3">
            <a:extLst>
              <a:ext uri="{28A0092B-C50C-407E-A947-70E740481C1C}">
                <a14:useLocalDpi xmlns:a14="http://schemas.microsoft.com/office/drawing/2010/main" val="0"/>
              </a:ext>
            </a:extLst>
          </a:blip>
          <a:srcRect r="24408"/>
          <a:stretch/>
        </p:blipFill>
        <p:spPr>
          <a:xfrm>
            <a:off x="-49530" y="17780"/>
            <a:ext cx="7770032" cy="6858000"/>
          </a:xfrm>
          <a:prstGeom prst="rect">
            <a:avLst/>
          </a:prstGeom>
        </p:spPr>
      </p:pic>
      <p:sp>
        <p:nvSpPr>
          <p:cNvPr id="3" name="矩形 2"/>
          <p:cNvSpPr/>
          <p:nvPr/>
        </p:nvSpPr>
        <p:spPr>
          <a:xfrm>
            <a:off x="-49529" y="-1905"/>
            <a:ext cx="7770032" cy="6877685"/>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283"/>
          <p:cNvGrpSpPr/>
          <p:nvPr/>
        </p:nvGrpSpPr>
        <p:grpSpPr>
          <a:xfrm>
            <a:off x="1501880" y="1384549"/>
            <a:ext cx="5675225" cy="4148256"/>
            <a:chOff x="6558617" y="1512197"/>
            <a:chExt cx="4663891" cy="3409024"/>
          </a:xfrm>
        </p:grpSpPr>
        <p:sp>
          <p:nvSpPr>
            <p:cNvPr id="7" name="Diamond 286"/>
            <p:cNvSpPr/>
            <p:nvPr/>
          </p:nvSpPr>
          <p:spPr>
            <a:xfrm>
              <a:off x="6558619" y="4285682"/>
              <a:ext cx="624349" cy="62434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rgbClr val="1D4A3B"/>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04</a:t>
              </a:r>
            </a:p>
          </p:txBody>
        </p:sp>
        <p:grpSp>
          <p:nvGrpSpPr>
            <p:cNvPr id="8" name="Group 287"/>
            <p:cNvGrpSpPr/>
            <p:nvPr/>
          </p:nvGrpSpPr>
          <p:grpSpPr>
            <a:xfrm>
              <a:off x="7259934" y="4147925"/>
              <a:ext cx="3962574" cy="773296"/>
              <a:chOff x="6444107" y="1301077"/>
              <a:chExt cx="4232109" cy="773296"/>
            </a:xfrm>
          </p:grpSpPr>
          <p:sp>
            <p:nvSpPr>
              <p:cNvPr id="20" name="TextBox 300"/>
              <p:cNvSpPr txBox="1"/>
              <p:nvPr/>
            </p:nvSpPr>
            <p:spPr>
              <a:xfrm>
                <a:off x="6444107" y="1301077"/>
                <a:ext cx="4232109" cy="452924"/>
              </a:xfrm>
              <a:prstGeom prst="rect">
                <a:avLst/>
              </a:prstGeom>
              <a:noFill/>
            </p:spPr>
            <p:txBody>
              <a:bodyPr wrap="none" lIns="360000" tIns="0" rIns="0" bIns="0" anchor="b" anchorCtr="0">
                <a:noAutofit/>
              </a:bodyPr>
              <a:lstStyle/>
              <a:p>
                <a:pPr algn="l"/>
                <a:r>
                  <a:rPr lang="zh-CN" altLang="en-US" sz="2800" b="1" spc="6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明年工作计划</a:t>
                </a:r>
              </a:p>
            </p:txBody>
          </p:sp>
          <p:sp>
            <p:nvSpPr>
              <p:cNvPr id="21" name="TextBox 301"/>
              <p:cNvSpPr txBox="1"/>
              <p:nvPr/>
            </p:nvSpPr>
            <p:spPr>
              <a:xfrm>
                <a:off x="6444107" y="1754005"/>
                <a:ext cx="4232109" cy="320368"/>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0000" tIns="0" rIns="0" bIns="0" anchor="ctr" anchorCtr="0">
                <a:normAutofit/>
              </a:bodyPr>
              <a:lstStyle/>
              <a:p>
                <a:pPr>
                  <a:lnSpc>
                    <a:spcPct val="120000"/>
                  </a:lnSpc>
                </a:pPr>
                <a:r>
                  <a:rPr lang="en-US" altLang="zh-CN" sz="11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ADD YOUR TITLE HERE.ADD YOUR TITLE HERE</a:t>
                </a:r>
              </a:p>
            </p:txBody>
          </p:sp>
        </p:grpSp>
        <p:sp>
          <p:nvSpPr>
            <p:cNvPr id="9" name="Diamond 288"/>
            <p:cNvSpPr/>
            <p:nvPr/>
          </p:nvSpPr>
          <p:spPr>
            <a:xfrm>
              <a:off x="6558619" y="3407106"/>
              <a:ext cx="624349" cy="62434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rgbClr val="1D4A3B"/>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03</a:t>
              </a:r>
            </a:p>
          </p:txBody>
        </p:sp>
        <p:grpSp>
          <p:nvGrpSpPr>
            <p:cNvPr id="10" name="Group 289"/>
            <p:cNvGrpSpPr/>
            <p:nvPr/>
          </p:nvGrpSpPr>
          <p:grpSpPr>
            <a:xfrm>
              <a:off x="7259934" y="3269349"/>
              <a:ext cx="3962574" cy="773296"/>
              <a:chOff x="6444107" y="1301077"/>
              <a:chExt cx="4232109" cy="773296"/>
            </a:xfrm>
          </p:grpSpPr>
          <p:sp>
            <p:nvSpPr>
              <p:cNvPr id="18" name="TextBox 298"/>
              <p:cNvSpPr txBox="1"/>
              <p:nvPr/>
            </p:nvSpPr>
            <p:spPr>
              <a:xfrm>
                <a:off x="6444107" y="1301077"/>
                <a:ext cx="4232109" cy="452924"/>
              </a:xfrm>
              <a:prstGeom prst="rect">
                <a:avLst/>
              </a:prstGeom>
              <a:noFill/>
            </p:spPr>
            <p:txBody>
              <a:bodyPr wrap="none" lIns="360000" tIns="0" rIns="0" bIns="0" anchor="b" anchorCtr="0">
                <a:normAutofit/>
              </a:bodyPr>
              <a:lstStyle/>
              <a:p>
                <a:pPr algn="l"/>
                <a:r>
                  <a:rPr lang="zh-CN" altLang="en-US" sz="2800" b="1" spc="6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成功项目展示</a:t>
                </a:r>
              </a:p>
            </p:txBody>
          </p:sp>
          <p:sp>
            <p:nvSpPr>
              <p:cNvPr id="19" name="TextBox 299"/>
              <p:cNvSpPr txBox="1"/>
              <p:nvPr/>
            </p:nvSpPr>
            <p:spPr>
              <a:xfrm>
                <a:off x="6444107" y="1754005"/>
                <a:ext cx="4232109" cy="320368"/>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0000" tIns="0" rIns="0" bIns="0" anchor="ctr" anchorCtr="0">
                <a:normAutofit/>
              </a:bodyPr>
              <a:lstStyle/>
              <a:p>
                <a:pPr>
                  <a:lnSpc>
                    <a:spcPct val="120000"/>
                  </a:lnSpc>
                </a:pPr>
                <a:r>
                  <a:rPr lang="en-US" altLang="zh-CN" sz="11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ADD YOUR TITLE HERE.ADD YOUR TITLE HERE</a:t>
                </a:r>
              </a:p>
            </p:txBody>
          </p:sp>
        </p:grpSp>
        <p:sp>
          <p:nvSpPr>
            <p:cNvPr id="11" name="Diamond 290"/>
            <p:cNvSpPr/>
            <p:nvPr/>
          </p:nvSpPr>
          <p:spPr>
            <a:xfrm>
              <a:off x="6558617" y="2528530"/>
              <a:ext cx="624349" cy="62434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rgbClr val="1D4A3B"/>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02</a:t>
              </a:r>
            </a:p>
          </p:txBody>
        </p:sp>
        <p:grpSp>
          <p:nvGrpSpPr>
            <p:cNvPr id="12" name="Group 291"/>
            <p:cNvGrpSpPr/>
            <p:nvPr/>
          </p:nvGrpSpPr>
          <p:grpSpPr>
            <a:xfrm>
              <a:off x="7259934" y="2390773"/>
              <a:ext cx="3962574" cy="773296"/>
              <a:chOff x="6444107" y="1301077"/>
              <a:chExt cx="4232109" cy="773296"/>
            </a:xfrm>
          </p:grpSpPr>
          <p:sp>
            <p:nvSpPr>
              <p:cNvPr id="16" name="TextBox 296"/>
              <p:cNvSpPr txBox="1"/>
              <p:nvPr/>
            </p:nvSpPr>
            <p:spPr>
              <a:xfrm>
                <a:off x="6444107" y="1301077"/>
                <a:ext cx="4232109" cy="452924"/>
              </a:xfrm>
              <a:prstGeom prst="rect">
                <a:avLst/>
              </a:prstGeom>
              <a:noFill/>
            </p:spPr>
            <p:txBody>
              <a:bodyPr wrap="none" lIns="360000" tIns="0" rIns="0" bIns="0" anchor="b" anchorCtr="0">
                <a:normAutofit/>
              </a:bodyPr>
              <a:lstStyle/>
              <a:p>
                <a:pPr algn="l"/>
                <a:r>
                  <a:rPr lang="zh-CN" altLang="en-US" sz="2800" b="1" spc="6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工作完成情况</a:t>
                </a:r>
              </a:p>
            </p:txBody>
          </p:sp>
          <p:sp>
            <p:nvSpPr>
              <p:cNvPr id="17" name="TextBox 297"/>
              <p:cNvSpPr txBox="1"/>
              <p:nvPr/>
            </p:nvSpPr>
            <p:spPr>
              <a:xfrm>
                <a:off x="6444107" y="1754005"/>
                <a:ext cx="4232109" cy="320368"/>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0000" tIns="0" rIns="0" bIns="0" anchor="ctr" anchorCtr="0">
                <a:normAutofit/>
              </a:bodyPr>
              <a:lstStyle/>
              <a:p>
                <a:pPr>
                  <a:lnSpc>
                    <a:spcPct val="120000"/>
                  </a:lnSpc>
                </a:pPr>
                <a:r>
                  <a:rPr lang="en-US" altLang="zh-CN" sz="11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ADD YOUR TITLE HERE.ADD YOUR TITLE HERE</a:t>
                </a:r>
              </a:p>
            </p:txBody>
          </p:sp>
        </p:grpSp>
        <p:sp>
          <p:nvSpPr>
            <p:cNvPr id="13" name="Diamond 292"/>
            <p:cNvSpPr/>
            <p:nvPr/>
          </p:nvSpPr>
          <p:spPr>
            <a:xfrm>
              <a:off x="6558619" y="1649954"/>
              <a:ext cx="624349" cy="62434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dirty="0">
                  <a:solidFill>
                    <a:srgbClr val="1D4A3B"/>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01</a:t>
              </a:r>
            </a:p>
          </p:txBody>
        </p:sp>
        <p:grpSp>
          <p:nvGrpSpPr>
            <p:cNvPr id="14" name="Group 293"/>
            <p:cNvGrpSpPr/>
            <p:nvPr/>
          </p:nvGrpSpPr>
          <p:grpSpPr>
            <a:xfrm>
              <a:off x="7259934" y="1512197"/>
              <a:ext cx="3962574" cy="773296"/>
              <a:chOff x="6444107" y="1301077"/>
              <a:chExt cx="4232109" cy="773296"/>
            </a:xfrm>
          </p:grpSpPr>
          <p:sp>
            <p:nvSpPr>
              <p:cNvPr id="15" name="TextBox 294"/>
              <p:cNvSpPr txBox="1"/>
              <p:nvPr/>
            </p:nvSpPr>
            <p:spPr>
              <a:xfrm>
                <a:off x="6444107" y="1301077"/>
                <a:ext cx="4232109" cy="452924"/>
              </a:xfrm>
              <a:prstGeom prst="rect">
                <a:avLst/>
              </a:prstGeom>
              <a:noFill/>
            </p:spPr>
            <p:txBody>
              <a:bodyPr wrap="none" lIns="360000" tIns="0" rIns="0" bIns="0" anchor="b" anchorCtr="0">
                <a:normAutofit/>
              </a:bodyPr>
              <a:lstStyle/>
              <a:p>
                <a:r>
                  <a:rPr lang="zh-CN" altLang="en-US" sz="2800" b="1" spc="6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年度工作概述</a:t>
                </a:r>
              </a:p>
            </p:txBody>
          </p:sp>
          <p:sp>
            <p:nvSpPr>
              <p:cNvPr id="22" name="TextBox 295"/>
              <p:cNvSpPr txBox="1"/>
              <p:nvPr/>
            </p:nvSpPr>
            <p:spPr>
              <a:xfrm>
                <a:off x="6444107" y="1754005"/>
                <a:ext cx="4232109" cy="320368"/>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0000" tIns="0" rIns="0" bIns="0" anchor="ctr" anchorCtr="0">
                <a:normAutofit/>
              </a:bodyPr>
              <a:lstStyle/>
              <a:p>
                <a:pPr algn="l">
                  <a:lnSpc>
                    <a:spcPct val="120000"/>
                  </a:lnSpc>
                </a:pPr>
                <a:r>
                  <a:rPr lang="en-US" altLang="zh-CN" sz="1100" dirty="0">
                    <a:solidFill>
                      <a:schemeClr val="bg1"/>
                    </a:solidFill>
                    <a:latin typeface="逐浪细阁体" panose="03000509000000000000" pitchFamily="65" charset="-122"/>
                    <a:ea typeface="微软雅黑 Light" panose="020B0502040204020203" pitchFamily="34" charset="-122"/>
                    <a:cs typeface="+mn-ea"/>
                    <a:sym typeface="逐浪细阁体" panose="03000509000000000000" pitchFamily="65" charset="-122"/>
                  </a:rPr>
                  <a:t>ADD YOUR TITLE HERE.ADD YOUR TITLE HERE</a:t>
                </a:r>
              </a:p>
            </p:txBody>
          </p:sp>
        </p:grpSp>
      </p:grpSp>
      <p:sp>
        <p:nvSpPr>
          <p:cNvPr id="23" name="矩形 22"/>
          <p:cNvSpPr/>
          <p:nvPr/>
        </p:nvSpPr>
        <p:spPr>
          <a:xfrm>
            <a:off x="915597" y="812800"/>
            <a:ext cx="5956300" cy="5232400"/>
          </a:xfrm>
          <a:prstGeom prst="rect">
            <a:avLst/>
          </a:prstGeom>
          <a:noFill/>
          <a:ln w="793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逐浪细阁体" panose="03000509000000000000" pitchFamily="65" charset="-122"/>
              <a:ea typeface="微软雅黑 Light" panose="020B0502040204020203" pitchFamily="34" charset="-122"/>
              <a:sym typeface="逐浪细阁体" panose="03000509000000000000" pitchFamily="65" charset="-122"/>
            </a:endParaRPr>
          </a:p>
        </p:txBody>
      </p:sp>
      <p:sp>
        <p:nvSpPr>
          <p:cNvPr id="27" name="文本框 26">
            <a:extLst>
              <a:ext uri="{FF2B5EF4-FFF2-40B4-BE49-F238E27FC236}">
                <a16:creationId xmlns:a16="http://schemas.microsoft.com/office/drawing/2014/main" xmlns="" id="{896D09A0-FB66-4C68-B9AF-62E705AB08E1}"/>
              </a:ext>
            </a:extLst>
          </p:cNvPr>
          <p:cNvSpPr txBox="1"/>
          <p:nvPr/>
        </p:nvSpPr>
        <p:spPr>
          <a:xfrm>
            <a:off x="7458180" y="3388907"/>
            <a:ext cx="4438650" cy="646331"/>
          </a:xfrm>
          <a:prstGeom prst="rect">
            <a:avLst/>
          </a:prstGeom>
        </p:spPr>
        <p:txBody>
          <a:bodyPr wrap="square" rtlCol="0">
            <a:spAutoFit/>
          </a:bodyPr>
          <a:lstStyle/>
          <a:p>
            <a:pPr algn="ctr"/>
            <a:r>
              <a:rPr lang="en-US" altLang="zh-CN" sz="3600" dirty="0">
                <a:solidFill>
                  <a:srgbClr val="00B050"/>
                </a:solidFill>
                <a:latin typeface="微软雅黑" panose="020B0503020204020204" pitchFamily="34" charset="-122"/>
                <a:ea typeface="微软雅黑" panose="020B0503020204020204" pitchFamily="34" charset="-122"/>
                <a:cs typeface="+mn-ea"/>
                <a:sym typeface="+mn-lt"/>
              </a:rPr>
              <a:t>contents</a:t>
            </a:r>
            <a:endParaRPr lang="zh-CN" altLang="en-US" sz="3600" b="1" dirty="0">
              <a:solidFill>
                <a:srgbClr val="00B050"/>
              </a:solidFill>
              <a:latin typeface="微软雅黑" panose="020B0503020204020204" pitchFamily="34" charset="-122"/>
              <a:ea typeface="微软雅黑" panose="020B0503020204020204" pitchFamily="34" charset="-122"/>
              <a:cs typeface="+mn-ea"/>
              <a:sym typeface="+mn-lt"/>
            </a:endParaRPr>
          </a:p>
        </p:txBody>
      </p:sp>
      <p:sp>
        <p:nvSpPr>
          <p:cNvPr id="28" name="矩形 27">
            <a:extLst>
              <a:ext uri="{FF2B5EF4-FFF2-40B4-BE49-F238E27FC236}">
                <a16:creationId xmlns:a16="http://schemas.microsoft.com/office/drawing/2014/main" xmlns="" id="{CFB46547-89FA-490B-AA8A-4393BB80945A}"/>
              </a:ext>
            </a:extLst>
          </p:cNvPr>
          <p:cNvSpPr/>
          <p:nvPr/>
        </p:nvSpPr>
        <p:spPr>
          <a:xfrm>
            <a:off x="7512153" y="2322403"/>
            <a:ext cx="4339650" cy="1200329"/>
          </a:xfrm>
          <a:prstGeom prst="rect">
            <a:avLst/>
          </a:prstGeom>
        </p:spPr>
        <p:txBody>
          <a:bodyPr wrap="square">
            <a:spAutoFit/>
          </a:bodyPr>
          <a:lstStyle/>
          <a:p>
            <a:pPr algn="ctr">
              <a:lnSpc>
                <a:spcPct val="100000"/>
              </a:lnSpc>
              <a:spcBef>
                <a:spcPct val="0"/>
              </a:spcBef>
              <a:buNone/>
            </a:pPr>
            <a:r>
              <a:rPr lang="zh-CN" altLang="en-US" sz="7200" b="1" dirty="0">
                <a:solidFill>
                  <a:srgbClr val="00B050"/>
                </a:solidFill>
                <a:latin typeface="微软雅黑" panose="020B0503020204020204" pitchFamily="34" charset="-122"/>
                <a:ea typeface="微软雅黑" panose="020B0503020204020204" pitchFamily="34" charset="-122"/>
                <a:cs typeface="+mn-ea"/>
                <a:sym typeface="+mn-lt"/>
              </a:rPr>
              <a:t>目录</a:t>
            </a:r>
          </a:p>
        </p:txBody>
      </p:sp>
      <p:sp>
        <p:nvSpPr>
          <p:cNvPr id="29" name="等腰三角形 28">
            <a:extLst>
              <a:ext uri="{FF2B5EF4-FFF2-40B4-BE49-F238E27FC236}">
                <a16:creationId xmlns:a16="http://schemas.microsoft.com/office/drawing/2014/main" xmlns="" id="{2DEB3F8B-B3BF-4E03-8EE6-4B6D3071826F}"/>
              </a:ext>
            </a:extLst>
          </p:cNvPr>
          <p:cNvSpPr/>
          <p:nvPr/>
        </p:nvSpPr>
        <p:spPr>
          <a:xfrm rot="10800000">
            <a:off x="9521928" y="4170680"/>
            <a:ext cx="311154" cy="268236"/>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046D79"/>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37080" y="1447678"/>
            <a:ext cx="8178800" cy="4284787"/>
            <a:chOff x="2006600" y="1676278"/>
            <a:chExt cx="8178800" cy="4284787"/>
          </a:xfrm>
        </p:grpSpPr>
        <p:sp>
          <p:nvSpPr>
            <p:cNvPr id="215" name="任意多边形 214"/>
            <p:cNvSpPr/>
            <p:nvPr/>
          </p:nvSpPr>
          <p:spPr>
            <a:xfrm>
              <a:off x="2006600" y="2977621"/>
              <a:ext cx="1706940" cy="1706940"/>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18606 w 1392343"/>
                <a:gd name="rtt" fmla="*/ 104322 h 1392343"/>
                <a:gd name="rtr" fmla="*/ 1368382 w 1392343"/>
                <a:gd name="rtb" fmla="*/ 85084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1C2D3B"/>
            </a:solidFill>
            <a:ln w="7600" cap="flat">
              <a:noFill/>
              <a:bevel/>
            </a:ln>
          </p:spPr>
          <p:txBody>
            <a:bodyPr wrap="square" lIns="0" tIns="0" rIns="0" bIns="0" rtlCol="0" anchor="t"/>
            <a:lstStyle/>
            <a:p>
              <a:pPr algn="ctr">
                <a:lnSpc>
                  <a:spcPct val="100000"/>
                </a:lnSpc>
              </a:pPr>
              <a:endParaRPr sz="1600" b="1" dirty="0">
                <a:solidFill>
                  <a:schemeClr val="bg1"/>
                </a:solidFill>
                <a:latin typeface="Century Gothic" panose="020B0502020202020204" pitchFamily="34" charset="0"/>
              </a:endParaRPr>
            </a:p>
          </p:txBody>
        </p:sp>
        <p:sp>
          <p:nvSpPr>
            <p:cNvPr id="218" name="任意多边形 217"/>
            <p:cNvSpPr/>
            <p:nvPr/>
          </p:nvSpPr>
          <p:spPr>
            <a:xfrm>
              <a:off x="2860072" y="4680762"/>
              <a:ext cx="9245" cy="1016889"/>
            </a:xfrm>
            <a:custGeom>
              <a:avLst/>
              <a:gdLst/>
              <a:ahLst/>
              <a:cxnLst/>
              <a:rect l="0" t="0" r="0" b="0"/>
              <a:pathLst>
                <a:path w="7541" h="829472" fill="none">
                  <a:moveTo>
                    <a:pt x="0" y="0"/>
                  </a:moveTo>
                  <a:lnTo>
                    <a:pt x="0" y="829472"/>
                  </a:lnTo>
                </a:path>
              </a:pathLst>
            </a:custGeom>
            <a:solidFill>
              <a:srgbClr val="98C366"/>
            </a:solidFill>
            <a:ln w="7600" cap="flat">
              <a:solidFill>
                <a:schemeClr val="bg1">
                  <a:lumMod val="75000"/>
                </a:schemeClr>
              </a:solidFill>
              <a:bevel/>
            </a:ln>
          </p:spPr>
        </p:sp>
        <p:sp>
          <p:nvSpPr>
            <p:cNvPr id="2" name="任意多边形 1"/>
            <p:cNvSpPr/>
            <p:nvPr/>
          </p:nvSpPr>
          <p:spPr>
            <a:xfrm>
              <a:off x="2657262" y="4278915"/>
              <a:ext cx="405617" cy="405617"/>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5"/>
                    <a:pt x="74065" y="0"/>
                    <a:pt x="165430" y="0"/>
                  </a:cubicBezTo>
                  <a:cubicBezTo>
                    <a:pt x="256794" y="0"/>
                    <a:pt x="330860" y="74065"/>
                    <a:pt x="330860" y="165430"/>
                  </a:cubicBezTo>
                  <a:cubicBezTo>
                    <a:pt x="330860" y="256794"/>
                    <a:pt x="256794" y="330860"/>
                    <a:pt x="165430" y="330860"/>
                  </a:cubicBezTo>
                  <a:cubicBezTo>
                    <a:pt x="74065" y="330860"/>
                    <a:pt x="0" y="256794"/>
                    <a:pt x="0" y="165430"/>
                  </a:cubicBezTo>
                  <a:close/>
                  <a:moveTo>
                    <a:pt x="165430" y="309287"/>
                  </a:moveTo>
                  <a:cubicBezTo>
                    <a:pt x="210776" y="309287"/>
                    <a:pt x="247537" y="272527"/>
                    <a:pt x="247537" y="227180"/>
                  </a:cubicBezTo>
                  <a:cubicBezTo>
                    <a:pt x="247537" y="181835"/>
                    <a:pt x="210776" y="145074"/>
                    <a:pt x="165430" y="145074"/>
                  </a:cubicBezTo>
                  <a:cubicBezTo>
                    <a:pt x="120084" y="145074"/>
                    <a:pt x="83323" y="181835"/>
                    <a:pt x="83323" y="227180"/>
                  </a:cubicBezTo>
                  <a:cubicBezTo>
                    <a:pt x="83323" y="272527"/>
                    <a:pt x="120084" y="309287"/>
                    <a:pt x="165430" y="309287"/>
                  </a:cubicBezTo>
                  <a:close/>
                </a:path>
              </a:pathLst>
            </a:custGeom>
            <a:solidFill>
              <a:srgbClr val="1C2D3B"/>
            </a:solidFill>
            <a:ln w="7600" cap="flat">
              <a:noFill/>
              <a:bevel/>
            </a:ln>
          </p:spPr>
        </p:sp>
        <p:sp>
          <p:nvSpPr>
            <p:cNvPr id="219" name="任意多边形 218"/>
            <p:cNvSpPr/>
            <p:nvPr/>
          </p:nvSpPr>
          <p:spPr>
            <a:xfrm>
              <a:off x="3624570" y="1676278"/>
              <a:ext cx="1706940" cy="1706940"/>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63715 w 1392343"/>
                <a:gd name="rtt" fmla="*/ 113110 h 1392343"/>
                <a:gd name="rtr" fmla="*/ 1345623 w 1392343"/>
                <a:gd name="rtb" fmla="*/ 859634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00B050"/>
            </a:solidFill>
            <a:ln w="7600" cap="flat">
              <a:noFill/>
              <a:bevel/>
            </a:ln>
          </p:spPr>
          <p:txBody>
            <a:bodyPr wrap="square" lIns="0" tIns="0" rIns="0" bIns="0" rtlCol="0" anchor="t"/>
            <a:lstStyle/>
            <a:p>
              <a:pPr algn="ctr">
                <a:lnSpc>
                  <a:spcPct val="100000"/>
                </a:lnSpc>
              </a:pPr>
              <a:endParaRPr sz="1600" b="1" dirty="0">
                <a:solidFill>
                  <a:schemeClr val="bg1"/>
                </a:solidFill>
                <a:latin typeface="Century Gothic" panose="020B0502020202020204" pitchFamily="34" charset="0"/>
              </a:endParaRPr>
            </a:p>
          </p:txBody>
        </p:sp>
        <p:sp>
          <p:nvSpPr>
            <p:cNvPr id="222" name="任意多边形 221"/>
            <p:cNvSpPr/>
            <p:nvPr/>
          </p:nvSpPr>
          <p:spPr>
            <a:xfrm>
              <a:off x="4478041" y="3383235"/>
              <a:ext cx="9245" cy="2304964"/>
            </a:xfrm>
            <a:custGeom>
              <a:avLst/>
              <a:gdLst/>
              <a:ahLst/>
              <a:cxnLst/>
              <a:rect l="0" t="0" r="0" b="0"/>
              <a:pathLst>
                <a:path w="7541" h="1880149" fill="none">
                  <a:moveTo>
                    <a:pt x="0" y="0"/>
                  </a:moveTo>
                  <a:lnTo>
                    <a:pt x="0" y="1880149"/>
                  </a:lnTo>
                </a:path>
              </a:pathLst>
            </a:custGeom>
            <a:solidFill>
              <a:srgbClr val="7BB30D"/>
            </a:solidFill>
            <a:ln w="7600" cap="flat">
              <a:solidFill>
                <a:schemeClr val="bg1">
                  <a:lumMod val="75000"/>
                </a:schemeClr>
              </a:solidFill>
              <a:bevel/>
            </a:ln>
          </p:spPr>
        </p:sp>
        <p:sp>
          <p:nvSpPr>
            <p:cNvPr id="3" name="任意多边形 2"/>
            <p:cNvSpPr/>
            <p:nvPr/>
          </p:nvSpPr>
          <p:spPr>
            <a:xfrm>
              <a:off x="4275231" y="2977666"/>
              <a:ext cx="405617" cy="405617"/>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09211"/>
                  </a:moveTo>
                  <a:cubicBezTo>
                    <a:pt x="210775" y="309211"/>
                    <a:pt x="247537" y="272451"/>
                    <a:pt x="247537" y="227105"/>
                  </a:cubicBezTo>
                  <a:cubicBezTo>
                    <a:pt x="247537" y="181759"/>
                    <a:pt x="210775" y="144997"/>
                    <a:pt x="165430" y="144997"/>
                  </a:cubicBezTo>
                  <a:cubicBezTo>
                    <a:pt x="120083" y="144997"/>
                    <a:pt x="83323" y="181759"/>
                    <a:pt x="83323" y="227105"/>
                  </a:cubicBezTo>
                  <a:cubicBezTo>
                    <a:pt x="83323" y="272451"/>
                    <a:pt x="120083" y="309211"/>
                    <a:pt x="165430" y="309211"/>
                  </a:cubicBezTo>
                  <a:close/>
                </a:path>
              </a:pathLst>
            </a:custGeom>
            <a:solidFill>
              <a:srgbClr val="1D4A3B"/>
            </a:solidFill>
            <a:ln w="7600" cap="flat">
              <a:noFill/>
              <a:bevel/>
            </a:ln>
          </p:spPr>
        </p:sp>
        <p:sp>
          <p:nvSpPr>
            <p:cNvPr id="197" name="任意多边形 196"/>
            <p:cNvSpPr/>
            <p:nvPr/>
          </p:nvSpPr>
          <p:spPr>
            <a:xfrm>
              <a:off x="5242531" y="2951096"/>
              <a:ext cx="1706940" cy="1706940"/>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874 w 1392343"/>
                <a:gd name="rtt" fmla="*/ 123174 h 1392343"/>
                <a:gd name="rtr" fmla="*/ 1345485 w 1392343"/>
                <a:gd name="rtb" fmla="*/ 869698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1C2D3B"/>
            </a:solidFill>
            <a:ln w="7600" cap="flat">
              <a:noFill/>
              <a:bevel/>
            </a:ln>
          </p:spPr>
          <p:txBody>
            <a:bodyPr wrap="square" lIns="0" tIns="0" rIns="0" bIns="0" rtlCol="0" anchor="t"/>
            <a:lstStyle/>
            <a:p>
              <a:pPr algn="ctr">
                <a:lnSpc>
                  <a:spcPct val="100000"/>
                </a:lnSpc>
              </a:pPr>
              <a:endParaRPr sz="1600" b="1" dirty="0">
                <a:solidFill>
                  <a:schemeClr val="bg1"/>
                </a:solidFill>
                <a:latin typeface="Century Gothic" panose="020B0502020202020204" pitchFamily="34" charset="0"/>
              </a:endParaRPr>
            </a:p>
          </p:txBody>
        </p:sp>
        <p:sp>
          <p:nvSpPr>
            <p:cNvPr id="200" name="任意多边形 199"/>
            <p:cNvSpPr/>
            <p:nvPr/>
          </p:nvSpPr>
          <p:spPr>
            <a:xfrm>
              <a:off x="6091378" y="4643783"/>
              <a:ext cx="9245" cy="1072177"/>
            </a:xfrm>
            <a:custGeom>
              <a:avLst/>
              <a:gdLst/>
              <a:ahLst/>
              <a:cxnLst/>
              <a:rect l="0" t="0" r="0" b="0"/>
              <a:pathLst>
                <a:path w="7541" h="874570" fill="none">
                  <a:moveTo>
                    <a:pt x="0" y="0"/>
                  </a:moveTo>
                  <a:lnTo>
                    <a:pt x="0" y="874570"/>
                  </a:lnTo>
                </a:path>
              </a:pathLst>
            </a:custGeom>
            <a:solidFill>
              <a:srgbClr val="98C366"/>
            </a:solidFill>
            <a:ln w="7600" cap="flat">
              <a:solidFill>
                <a:schemeClr val="bg1">
                  <a:lumMod val="75000"/>
                </a:schemeClr>
              </a:solidFill>
              <a:bevel/>
            </a:ln>
          </p:spPr>
        </p:sp>
        <p:sp>
          <p:nvSpPr>
            <p:cNvPr id="154" name="任意多边形 153"/>
            <p:cNvSpPr/>
            <p:nvPr/>
          </p:nvSpPr>
          <p:spPr>
            <a:xfrm>
              <a:off x="5893191" y="4252473"/>
              <a:ext cx="405617" cy="405617"/>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67"/>
                  </a:moveTo>
                  <a:cubicBezTo>
                    <a:pt x="210775" y="316767"/>
                    <a:pt x="247537" y="280006"/>
                    <a:pt x="247537" y="234661"/>
                  </a:cubicBezTo>
                  <a:cubicBezTo>
                    <a:pt x="247537" y="189314"/>
                    <a:pt x="210775" y="152553"/>
                    <a:pt x="165430" y="152553"/>
                  </a:cubicBezTo>
                  <a:cubicBezTo>
                    <a:pt x="120083" y="152553"/>
                    <a:pt x="83323" y="189314"/>
                    <a:pt x="83323" y="234661"/>
                  </a:cubicBezTo>
                  <a:cubicBezTo>
                    <a:pt x="83323" y="280006"/>
                    <a:pt x="120083" y="316767"/>
                    <a:pt x="165430" y="316767"/>
                  </a:cubicBezTo>
                  <a:close/>
                </a:path>
              </a:pathLst>
            </a:custGeom>
            <a:solidFill>
              <a:srgbClr val="1C2D3B"/>
            </a:solidFill>
            <a:ln w="7600" cap="flat">
              <a:noFill/>
              <a:bevel/>
            </a:ln>
          </p:spPr>
        </p:sp>
        <p:sp>
          <p:nvSpPr>
            <p:cNvPr id="205" name="任意多边形 204"/>
            <p:cNvSpPr/>
            <p:nvPr/>
          </p:nvSpPr>
          <p:spPr>
            <a:xfrm>
              <a:off x="6860500" y="1676278"/>
              <a:ext cx="1706940" cy="1706940"/>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25737 w 1392343"/>
                <a:gd name="rtt" fmla="*/ 143272 h 1392343"/>
                <a:gd name="rtr" fmla="*/ 1375513 w 1392343"/>
                <a:gd name="rtb" fmla="*/ 897337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00B050"/>
            </a:solidFill>
            <a:ln w="7600" cap="flat">
              <a:noFill/>
              <a:bevel/>
            </a:ln>
          </p:spPr>
          <p:txBody>
            <a:bodyPr wrap="square" lIns="0" tIns="0" rIns="0" bIns="0" rtlCol="0" anchor="t"/>
            <a:lstStyle/>
            <a:p>
              <a:pPr algn="ctr">
                <a:lnSpc>
                  <a:spcPct val="100000"/>
                </a:lnSpc>
              </a:pPr>
              <a:endParaRPr sz="1600" b="1" dirty="0">
                <a:solidFill>
                  <a:schemeClr val="bg1"/>
                </a:solidFill>
                <a:latin typeface="Century Gothic" panose="020B0502020202020204" pitchFamily="34" charset="0"/>
              </a:endParaRPr>
            </a:p>
          </p:txBody>
        </p:sp>
        <p:sp>
          <p:nvSpPr>
            <p:cNvPr id="208" name="任意多边形 207"/>
            <p:cNvSpPr/>
            <p:nvPr/>
          </p:nvSpPr>
          <p:spPr>
            <a:xfrm>
              <a:off x="7713970" y="3383225"/>
              <a:ext cx="9245" cy="2281858"/>
            </a:xfrm>
            <a:custGeom>
              <a:avLst/>
              <a:gdLst/>
              <a:ahLst/>
              <a:cxnLst/>
              <a:rect l="0" t="0" r="0" b="0"/>
              <a:pathLst>
                <a:path w="7541" h="1861301" fill="none">
                  <a:moveTo>
                    <a:pt x="0" y="0"/>
                  </a:moveTo>
                  <a:lnTo>
                    <a:pt x="0" y="1861301"/>
                  </a:lnTo>
                </a:path>
              </a:pathLst>
            </a:custGeom>
            <a:solidFill>
              <a:srgbClr val="7BB30D"/>
            </a:solidFill>
            <a:ln w="7600" cap="flat">
              <a:solidFill>
                <a:schemeClr val="bg1">
                  <a:lumMod val="75000"/>
                </a:schemeClr>
              </a:solidFill>
              <a:bevel/>
            </a:ln>
          </p:spPr>
        </p:sp>
        <p:sp>
          <p:nvSpPr>
            <p:cNvPr id="156" name="任意多边形 155"/>
            <p:cNvSpPr/>
            <p:nvPr/>
          </p:nvSpPr>
          <p:spPr>
            <a:xfrm>
              <a:off x="7511161" y="2977666"/>
              <a:ext cx="405617" cy="405617"/>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1D4A3B"/>
            </a:solidFill>
            <a:ln w="7600" cap="flat">
              <a:noFill/>
              <a:bevel/>
            </a:ln>
          </p:spPr>
        </p:sp>
        <p:sp>
          <p:nvSpPr>
            <p:cNvPr id="201" name="任意多边形 200"/>
            <p:cNvSpPr/>
            <p:nvPr/>
          </p:nvSpPr>
          <p:spPr>
            <a:xfrm>
              <a:off x="8478460" y="2933802"/>
              <a:ext cx="1706940" cy="1706940"/>
            </a:xfrm>
            <a:custGeom>
              <a:avLst/>
              <a:gdLst>
                <a:gd name="connsiteX0" fmla="*/ 0 w 1392343"/>
                <a:gd name="connsiteY0" fmla="*/ 699135 h 1392343"/>
                <a:gd name="connsiteX1" fmla="*/ 699135 w 1392343"/>
                <a:gd name="connsiteY1" fmla="*/ 0 h 1392343"/>
                <a:gd name="connsiteX2" fmla="*/ 1392343 w 1392343"/>
                <a:gd name="connsiteY2" fmla="*/ 699135 h 1392343"/>
                <a:gd name="connsiteX3" fmla="*/ 699135 w 1392343"/>
                <a:gd name="connsiteY3" fmla="*/ 1392343 h 1392343"/>
                <a:gd name="rtl" fmla="*/ 40682 w 1392343"/>
                <a:gd name="rtt" fmla="*/ 138257 h 1392343"/>
                <a:gd name="rtr" fmla="*/ 1360293 w 1392343"/>
                <a:gd name="rtb" fmla="*/ 884781 h 1392343"/>
              </a:gdLst>
              <a:ahLst/>
              <a:cxnLst>
                <a:cxn ang="0">
                  <a:pos x="connsiteX0" y="connsiteY0"/>
                </a:cxn>
                <a:cxn ang="0">
                  <a:pos x="connsiteX1" y="connsiteY1"/>
                </a:cxn>
                <a:cxn ang="0">
                  <a:pos x="connsiteX2" y="connsiteY2"/>
                </a:cxn>
                <a:cxn ang="0">
                  <a:pos x="connsiteX3" y="connsiteY3"/>
                </a:cxn>
              </a:cxnLst>
              <a:rect l="rtl" t="rtt" r="rtr" b="rtb"/>
              <a:pathLst>
                <a:path w="1392343" h="1392343">
                  <a:moveTo>
                    <a:pt x="0" y="696171"/>
                  </a:moveTo>
                  <a:cubicBezTo>
                    <a:pt x="0" y="311687"/>
                    <a:pt x="311687" y="0"/>
                    <a:pt x="696171" y="0"/>
                  </a:cubicBezTo>
                  <a:cubicBezTo>
                    <a:pt x="1080659" y="0"/>
                    <a:pt x="1392343" y="311687"/>
                    <a:pt x="1392343" y="696171"/>
                  </a:cubicBezTo>
                  <a:cubicBezTo>
                    <a:pt x="1392343" y="1080659"/>
                    <a:pt x="1080659" y="1392343"/>
                    <a:pt x="696171" y="1392343"/>
                  </a:cubicBezTo>
                  <a:cubicBezTo>
                    <a:pt x="311687" y="1392343"/>
                    <a:pt x="0" y="1080659"/>
                    <a:pt x="0" y="696171"/>
                  </a:cubicBezTo>
                  <a:close/>
                  <a:moveTo>
                    <a:pt x="696171" y="1392343"/>
                  </a:moveTo>
                  <a:cubicBezTo>
                    <a:pt x="839648" y="1392343"/>
                    <a:pt x="955951" y="1276032"/>
                    <a:pt x="955951" y="1132560"/>
                  </a:cubicBezTo>
                  <a:cubicBezTo>
                    <a:pt x="955951" y="989087"/>
                    <a:pt x="839648" y="872776"/>
                    <a:pt x="696171" y="872776"/>
                  </a:cubicBezTo>
                  <a:cubicBezTo>
                    <a:pt x="552697" y="872776"/>
                    <a:pt x="436390" y="989087"/>
                    <a:pt x="436390" y="1132560"/>
                  </a:cubicBezTo>
                  <a:cubicBezTo>
                    <a:pt x="436390" y="1276032"/>
                    <a:pt x="552697" y="1392343"/>
                    <a:pt x="696171" y="1392343"/>
                  </a:cubicBezTo>
                  <a:close/>
                </a:path>
              </a:pathLst>
            </a:custGeom>
            <a:solidFill>
              <a:srgbClr val="1C2D3B"/>
            </a:solidFill>
            <a:ln w="7600" cap="flat">
              <a:noFill/>
              <a:bevel/>
            </a:ln>
          </p:spPr>
          <p:txBody>
            <a:bodyPr wrap="square" lIns="0" tIns="0" rIns="0" bIns="0" rtlCol="0" anchor="t"/>
            <a:lstStyle/>
            <a:p>
              <a:pPr algn="ctr">
                <a:lnSpc>
                  <a:spcPct val="100000"/>
                </a:lnSpc>
              </a:pPr>
              <a:endParaRPr sz="1600" b="1" dirty="0">
                <a:solidFill>
                  <a:schemeClr val="bg1"/>
                </a:solidFill>
                <a:latin typeface="Century Gothic" panose="020B0502020202020204" pitchFamily="34" charset="0"/>
              </a:endParaRPr>
            </a:p>
          </p:txBody>
        </p:sp>
        <p:sp>
          <p:nvSpPr>
            <p:cNvPr id="204" name="任意多边形 203"/>
            <p:cNvSpPr/>
            <p:nvPr/>
          </p:nvSpPr>
          <p:spPr>
            <a:xfrm>
              <a:off x="9327308" y="4643783"/>
              <a:ext cx="9245" cy="1016703"/>
            </a:xfrm>
            <a:custGeom>
              <a:avLst/>
              <a:gdLst/>
              <a:ahLst/>
              <a:cxnLst/>
              <a:rect l="0" t="0" r="0" b="0"/>
              <a:pathLst>
                <a:path w="7541" h="829320" fill="none">
                  <a:moveTo>
                    <a:pt x="0" y="0"/>
                  </a:moveTo>
                  <a:lnTo>
                    <a:pt x="0" y="829320"/>
                  </a:lnTo>
                </a:path>
              </a:pathLst>
            </a:custGeom>
            <a:solidFill>
              <a:srgbClr val="7BB30D"/>
            </a:solidFill>
            <a:ln w="7600" cap="flat">
              <a:solidFill>
                <a:schemeClr val="bg1">
                  <a:lumMod val="75000"/>
                </a:schemeClr>
              </a:solidFill>
              <a:bevel/>
            </a:ln>
          </p:spPr>
        </p:sp>
        <p:sp>
          <p:nvSpPr>
            <p:cNvPr id="158" name="任意多边形 157"/>
            <p:cNvSpPr/>
            <p:nvPr/>
          </p:nvSpPr>
          <p:spPr>
            <a:xfrm>
              <a:off x="9129121" y="4235190"/>
              <a:ext cx="405617" cy="405617"/>
            </a:xfrm>
            <a:custGeom>
              <a:avLst/>
              <a:gdLst>
                <a:gd name="connsiteX0" fmla="*/ 0 w 330860"/>
                <a:gd name="connsiteY0" fmla="*/ 165894 h 330860"/>
                <a:gd name="connsiteX1" fmla="*/ 165894 w 330860"/>
                <a:gd name="connsiteY1" fmla="*/ 0 h 330860"/>
                <a:gd name="connsiteX2" fmla="*/ 331789 w 330860"/>
                <a:gd name="connsiteY2" fmla="*/ 165894 h 330860"/>
                <a:gd name="connsiteX3" fmla="*/ 165894 w 330860"/>
                <a:gd name="connsiteY3" fmla="*/ 331789 h 330860"/>
              </a:gdLst>
              <a:ahLst/>
              <a:cxnLst>
                <a:cxn ang="0">
                  <a:pos x="connsiteX0" y="connsiteY0"/>
                </a:cxn>
                <a:cxn ang="0">
                  <a:pos x="connsiteX1" y="connsiteY1"/>
                </a:cxn>
                <a:cxn ang="0">
                  <a:pos x="connsiteX2" y="connsiteY2"/>
                </a:cxn>
                <a:cxn ang="0">
                  <a:pos x="connsiteX3" y="connsiteY3"/>
                </a:cxn>
              </a:cxnLst>
              <a:rect l="0" t="0" r="0" b="0"/>
              <a:pathLst>
                <a:path w="330860" h="330860">
                  <a:moveTo>
                    <a:pt x="0" y="165430"/>
                  </a:moveTo>
                  <a:cubicBezTo>
                    <a:pt x="0" y="74066"/>
                    <a:pt x="74066" y="0"/>
                    <a:pt x="165430" y="0"/>
                  </a:cubicBezTo>
                  <a:cubicBezTo>
                    <a:pt x="256794" y="0"/>
                    <a:pt x="330860" y="74066"/>
                    <a:pt x="330860" y="165430"/>
                  </a:cubicBezTo>
                  <a:cubicBezTo>
                    <a:pt x="330860" y="256794"/>
                    <a:pt x="256794" y="330860"/>
                    <a:pt x="165430" y="330860"/>
                  </a:cubicBezTo>
                  <a:cubicBezTo>
                    <a:pt x="74066" y="330860"/>
                    <a:pt x="0" y="256794"/>
                    <a:pt x="0" y="165430"/>
                  </a:cubicBezTo>
                  <a:close/>
                  <a:moveTo>
                    <a:pt x="165430" y="316752"/>
                  </a:moveTo>
                  <a:cubicBezTo>
                    <a:pt x="210775" y="316752"/>
                    <a:pt x="247537" y="279992"/>
                    <a:pt x="247537" y="234645"/>
                  </a:cubicBezTo>
                  <a:cubicBezTo>
                    <a:pt x="247537" y="189299"/>
                    <a:pt x="210775" y="152538"/>
                    <a:pt x="165430" y="152538"/>
                  </a:cubicBezTo>
                  <a:cubicBezTo>
                    <a:pt x="120083" y="152538"/>
                    <a:pt x="83323" y="189299"/>
                    <a:pt x="83323" y="234645"/>
                  </a:cubicBezTo>
                  <a:cubicBezTo>
                    <a:pt x="83323" y="279992"/>
                    <a:pt x="120083" y="316752"/>
                    <a:pt x="165430" y="316752"/>
                  </a:cubicBezTo>
                  <a:close/>
                </a:path>
              </a:pathLst>
            </a:custGeom>
            <a:solidFill>
              <a:srgbClr val="1C2D3B"/>
            </a:solidFill>
            <a:ln w="7600" cap="flat">
              <a:noFill/>
              <a:bevel/>
            </a:ln>
          </p:spPr>
        </p:sp>
        <p:sp>
          <p:nvSpPr>
            <p:cNvPr id="214" name="任意多边形 213"/>
            <p:cNvSpPr/>
            <p:nvPr/>
          </p:nvSpPr>
          <p:spPr>
            <a:xfrm>
              <a:off x="2064376" y="5574560"/>
              <a:ext cx="1591388" cy="386505"/>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1C2D3B"/>
            </a:solidFill>
            <a:ln w="7600" cap="flat">
              <a:noFill/>
              <a:bevel/>
            </a:ln>
          </p:spPr>
          <p:txBody>
            <a:bodyPr wrap="square" lIns="0" tIns="0" rIns="0" bIns="0" rtlCol="0" anchor="ctr"/>
            <a:lstStyle/>
            <a:p>
              <a:pPr algn="ctr">
                <a:lnSpc>
                  <a:spcPct val="100000"/>
                </a:lnSpc>
              </a:pPr>
              <a:r>
                <a:rPr sz="1600">
                  <a:solidFill>
                    <a:schemeClr val="bg1"/>
                  </a:solidFill>
                  <a:latin typeface="Century Gothic" panose="020B0502020202020204" pitchFamily="34" charset="0"/>
                </a:rPr>
                <a:t>2015</a:t>
              </a:r>
            </a:p>
          </p:txBody>
        </p:sp>
        <p:sp>
          <p:nvSpPr>
            <p:cNvPr id="193" name="任意多边形 192"/>
            <p:cNvSpPr/>
            <p:nvPr/>
          </p:nvSpPr>
          <p:spPr>
            <a:xfrm>
              <a:off x="3682346" y="5574560"/>
              <a:ext cx="1591388" cy="386505"/>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00B050"/>
            </a:solidFill>
            <a:ln w="7600" cap="flat">
              <a:noFill/>
              <a:bevel/>
            </a:ln>
          </p:spPr>
          <p:txBody>
            <a:bodyPr wrap="square" lIns="0" tIns="0" rIns="0" bIns="0" rtlCol="0" anchor="ctr"/>
            <a:lstStyle/>
            <a:p>
              <a:pPr algn="ctr">
                <a:lnSpc>
                  <a:spcPct val="100000"/>
                </a:lnSpc>
              </a:pPr>
              <a:r>
                <a:rPr sz="1600" dirty="0">
                  <a:solidFill>
                    <a:schemeClr val="bg1"/>
                  </a:solidFill>
                  <a:latin typeface="Century Gothic" panose="020B0502020202020204" pitchFamily="34" charset="0"/>
                </a:rPr>
                <a:t>2016</a:t>
              </a:r>
            </a:p>
          </p:txBody>
        </p:sp>
        <p:sp>
          <p:nvSpPr>
            <p:cNvPr id="194" name="任意多边形 193"/>
            <p:cNvSpPr/>
            <p:nvPr/>
          </p:nvSpPr>
          <p:spPr>
            <a:xfrm>
              <a:off x="5300306" y="5574560"/>
              <a:ext cx="1591388" cy="386505"/>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1C2D3B"/>
            </a:solidFill>
            <a:ln w="7600" cap="flat">
              <a:noFill/>
              <a:bevel/>
            </a:ln>
          </p:spPr>
          <p:txBody>
            <a:bodyPr wrap="square" lIns="0" tIns="0" rIns="0" bIns="0" rtlCol="0" anchor="ctr"/>
            <a:lstStyle/>
            <a:p>
              <a:pPr algn="ctr">
                <a:lnSpc>
                  <a:spcPct val="100000"/>
                </a:lnSpc>
              </a:pPr>
              <a:r>
                <a:rPr sz="1600">
                  <a:solidFill>
                    <a:schemeClr val="bg1"/>
                  </a:solidFill>
                  <a:latin typeface="Century Gothic" panose="020B0502020202020204" pitchFamily="34" charset="0"/>
                </a:rPr>
                <a:t>2017</a:t>
              </a:r>
            </a:p>
          </p:txBody>
        </p:sp>
        <p:sp>
          <p:nvSpPr>
            <p:cNvPr id="195" name="任意多边形 194"/>
            <p:cNvSpPr/>
            <p:nvPr/>
          </p:nvSpPr>
          <p:spPr>
            <a:xfrm>
              <a:off x="6918276" y="5574560"/>
              <a:ext cx="1591388" cy="386505"/>
            </a:xfrm>
            <a:custGeom>
              <a:avLst/>
              <a:gdLst/>
              <a:ahLst/>
              <a:cxnLst/>
              <a:rect l="l" t="t" r="r" b="b"/>
              <a:pathLst>
                <a:path w="1298088" h="250272">
                  <a:moveTo>
                    <a:pt x="0" y="3100"/>
                  </a:moveTo>
                  <a:lnTo>
                    <a:pt x="118801" y="132286"/>
                  </a:lnTo>
                  <a:lnTo>
                    <a:pt x="0" y="250272"/>
                  </a:lnTo>
                  <a:lnTo>
                    <a:pt x="1181876" y="247463"/>
                  </a:lnTo>
                  <a:lnTo>
                    <a:pt x="1298088" y="125591"/>
                  </a:lnTo>
                  <a:lnTo>
                    <a:pt x="1181572" y="0"/>
                  </a:lnTo>
                  <a:lnTo>
                    <a:pt x="0" y="3100"/>
                  </a:lnTo>
                  <a:close/>
                </a:path>
              </a:pathLst>
            </a:custGeom>
            <a:solidFill>
              <a:srgbClr val="00B050"/>
            </a:solidFill>
            <a:ln w="7600" cap="flat">
              <a:noFill/>
              <a:bevel/>
            </a:ln>
          </p:spPr>
          <p:txBody>
            <a:bodyPr wrap="square" lIns="0" tIns="0" rIns="0" bIns="0" rtlCol="0" anchor="ctr"/>
            <a:lstStyle/>
            <a:p>
              <a:pPr algn="ctr">
                <a:lnSpc>
                  <a:spcPct val="100000"/>
                </a:lnSpc>
              </a:pPr>
              <a:r>
                <a:rPr sz="1600">
                  <a:solidFill>
                    <a:schemeClr val="bg1"/>
                  </a:solidFill>
                  <a:latin typeface="Century Gothic" panose="020B0502020202020204" pitchFamily="34" charset="0"/>
                </a:rPr>
                <a:t>2018</a:t>
              </a:r>
            </a:p>
          </p:txBody>
        </p:sp>
        <p:sp>
          <p:nvSpPr>
            <p:cNvPr id="196" name="任意多边形 195"/>
            <p:cNvSpPr/>
            <p:nvPr/>
          </p:nvSpPr>
          <p:spPr>
            <a:xfrm>
              <a:off x="8536235" y="5574559"/>
              <a:ext cx="1591388" cy="386506"/>
            </a:xfrm>
            <a:custGeom>
              <a:avLst/>
              <a:gdLst/>
              <a:ahLst/>
              <a:cxnLst/>
              <a:rect l="l" t="t" r="r" b="b"/>
              <a:pathLst>
                <a:path w="1298088" h="250273">
                  <a:moveTo>
                    <a:pt x="0" y="3100"/>
                  </a:moveTo>
                  <a:lnTo>
                    <a:pt x="118801" y="132287"/>
                  </a:lnTo>
                  <a:lnTo>
                    <a:pt x="0" y="250273"/>
                  </a:lnTo>
                  <a:lnTo>
                    <a:pt x="1181876" y="247464"/>
                  </a:lnTo>
                  <a:lnTo>
                    <a:pt x="1298088" y="125592"/>
                  </a:lnTo>
                  <a:lnTo>
                    <a:pt x="1181572" y="0"/>
                  </a:lnTo>
                  <a:lnTo>
                    <a:pt x="0" y="3100"/>
                  </a:lnTo>
                  <a:close/>
                </a:path>
              </a:pathLst>
            </a:custGeom>
            <a:solidFill>
              <a:srgbClr val="1C2D3B"/>
            </a:solidFill>
            <a:ln w="7600" cap="flat">
              <a:noFill/>
              <a:bevel/>
            </a:ln>
          </p:spPr>
          <p:txBody>
            <a:bodyPr wrap="square" lIns="0" tIns="0" rIns="0" bIns="0" rtlCol="0" anchor="ctr"/>
            <a:lstStyle/>
            <a:p>
              <a:pPr algn="ctr">
                <a:lnSpc>
                  <a:spcPct val="100000"/>
                </a:lnSpc>
              </a:pPr>
              <a:r>
                <a:rPr sz="1600">
                  <a:solidFill>
                    <a:schemeClr val="bg1"/>
                  </a:solidFill>
                  <a:latin typeface="Century Gothic" panose="020B0502020202020204" pitchFamily="34" charset="0"/>
                </a:rPr>
                <a:t>2019</a:t>
              </a:r>
            </a:p>
          </p:txBody>
        </p:sp>
        <p:sp>
          <p:nvSpPr>
            <p:cNvPr id="4" name="文本框 3"/>
            <p:cNvSpPr txBox="1"/>
            <p:nvPr/>
          </p:nvSpPr>
          <p:spPr>
            <a:xfrm>
              <a:off x="2024706" y="3217999"/>
              <a:ext cx="167574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a:t>
              </a:r>
              <a:r>
                <a:rPr lang="en-US" altLang="zh-CN" sz="1000" dirty="0" err="1">
                  <a:solidFill>
                    <a:schemeClr val="bg1"/>
                  </a:solidFill>
                  <a:latin typeface="Century Gothic" panose="020B0502020202020204" pitchFamily="34" charset="0"/>
                  <a:ea typeface="+mj-ea"/>
                </a:rPr>
                <a:t>computeror</a:t>
              </a:r>
              <a:r>
                <a:rPr lang="en-US" altLang="zh-CN" sz="1000" dirty="0">
                  <a:solidFill>
                    <a:schemeClr val="bg1"/>
                  </a:solidFill>
                  <a:latin typeface="Century Gothic" panose="020B0502020202020204" pitchFamily="34" charset="0"/>
                  <a:ea typeface="+mj-ea"/>
                </a:rPr>
                <a:t> presentation</a:t>
              </a:r>
            </a:p>
          </p:txBody>
        </p:sp>
        <p:sp>
          <p:nvSpPr>
            <p:cNvPr id="6" name="文本框 5"/>
            <p:cNvSpPr txBox="1"/>
            <p:nvPr/>
          </p:nvSpPr>
          <p:spPr>
            <a:xfrm>
              <a:off x="5256558" y="3217999"/>
              <a:ext cx="167574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a:t>
              </a:r>
              <a:r>
                <a:rPr lang="en-US" altLang="zh-CN" sz="1000" dirty="0" err="1">
                  <a:solidFill>
                    <a:schemeClr val="bg1"/>
                  </a:solidFill>
                  <a:latin typeface="Century Gothic" panose="020B0502020202020204" pitchFamily="34" charset="0"/>
                  <a:ea typeface="+mj-ea"/>
                </a:rPr>
                <a:t>computeror</a:t>
              </a:r>
              <a:r>
                <a:rPr lang="en-US" altLang="zh-CN" sz="1000" dirty="0">
                  <a:solidFill>
                    <a:schemeClr val="bg1"/>
                  </a:solidFill>
                  <a:latin typeface="Century Gothic" panose="020B0502020202020204" pitchFamily="34" charset="0"/>
                  <a:ea typeface="+mj-ea"/>
                </a:rPr>
                <a:t> presentation</a:t>
              </a:r>
            </a:p>
          </p:txBody>
        </p:sp>
        <p:sp>
          <p:nvSpPr>
            <p:cNvPr id="7" name="文本框 6"/>
            <p:cNvSpPr txBox="1"/>
            <p:nvPr/>
          </p:nvSpPr>
          <p:spPr>
            <a:xfrm>
              <a:off x="8495461" y="3217999"/>
              <a:ext cx="167574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a:t>
              </a:r>
              <a:r>
                <a:rPr lang="en-US" altLang="zh-CN" sz="1000" dirty="0" err="1">
                  <a:solidFill>
                    <a:schemeClr val="bg1"/>
                  </a:solidFill>
                  <a:latin typeface="Century Gothic" panose="020B0502020202020204" pitchFamily="34" charset="0"/>
                  <a:ea typeface="+mj-ea"/>
                </a:rPr>
                <a:t>computeror</a:t>
              </a:r>
              <a:r>
                <a:rPr lang="en-US" altLang="zh-CN" sz="1000" dirty="0">
                  <a:solidFill>
                    <a:schemeClr val="bg1"/>
                  </a:solidFill>
                  <a:latin typeface="Century Gothic" panose="020B0502020202020204" pitchFamily="34" charset="0"/>
                  <a:ea typeface="+mj-ea"/>
                </a:rPr>
                <a:t> presentation</a:t>
              </a:r>
            </a:p>
          </p:txBody>
        </p:sp>
        <p:sp>
          <p:nvSpPr>
            <p:cNvPr id="8" name="文本框 7"/>
            <p:cNvSpPr txBox="1"/>
            <p:nvPr/>
          </p:nvSpPr>
          <p:spPr>
            <a:xfrm>
              <a:off x="6876096" y="1907113"/>
              <a:ext cx="167574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a:t>
              </a:r>
              <a:r>
                <a:rPr lang="en-US" altLang="zh-CN" sz="1000" dirty="0" err="1">
                  <a:solidFill>
                    <a:schemeClr val="bg1"/>
                  </a:solidFill>
                  <a:latin typeface="Century Gothic" panose="020B0502020202020204" pitchFamily="34" charset="0"/>
                  <a:ea typeface="+mj-ea"/>
                </a:rPr>
                <a:t>computeror</a:t>
              </a:r>
              <a:r>
                <a:rPr lang="en-US" altLang="zh-CN" sz="1000" dirty="0">
                  <a:solidFill>
                    <a:schemeClr val="bg1"/>
                  </a:solidFill>
                  <a:latin typeface="Century Gothic" panose="020B0502020202020204" pitchFamily="34" charset="0"/>
                  <a:ea typeface="+mj-ea"/>
                </a:rPr>
                <a:t> presentation</a:t>
              </a:r>
            </a:p>
          </p:txBody>
        </p:sp>
        <p:sp>
          <p:nvSpPr>
            <p:cNvPr id="9" name="文本框 8"/>
            <p:cNvSpPr txBox="1"/>
            <p:nvPr/>
          </p:nvSpPr>
          <p:spPr>
            <a:xfrm>
              <a:off x="3643059" y="1907113"/>
              <a:ext cx="167574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a:t>
              </a:r>
              <a:r>
                <a:rPr lang="en-US" altLang="zh-CN" sz="1000" dirty="0" err="1">
                  <a:solidFill>
                    <a:schemeClr val="bg1"/>
                  </a:solidFill>
                  <a:latin typeface="Century Gothic" panose="020B0502020202020204" pitchFamily="34" charset="0"/>
                  <a:ea typeface="+mj-ea"/>
                </a:rPr>
                <a:t>computeror</a:t>
              </a:r>
              <a:r>
                <a:rPr lang="en-US" altLang="zh-CN" sz="1000" dirty="0">
                  <a:solidFill>
                    <a:schemeClr val="bg1"/>
                  </a:solidFill>
                  <a:latin typeface="Century Gothic" panose="020B0502020202020204" pitchFamily="34" charset="0"/>
                  <a:ea typeface="+mj-ea"/>
                </a:rPr>
                <a:t> presentation</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ïSḻíḋé"/>
          <p:cNvGrpSpPr/>
          <p:nvPr/>
        </p:nvGrpSpPr>
        <p:grpSpPr>
          <a:xfrm>
            <a:off x="4874446" y="1692872"/>
            <a:ext cx="2443108" cy="4355232"/>
            <a:chOff x="4872244" y="1592796"/>
            <a:chExt cx="2440343" cy="4350309"/>
          </a:xfrm>
        </p:grpSpPr>
        <p:sp>
          <p:nvSpPr>
            <p:cNvPr id="34" name="iṧ1îḍe"/>
            <p:cNvSpPr/>
            <p:nvPr/>
          </p:nvSpPr>
          <p:spPr>
            <a:xfrm>
              <a:off x="5411924" y="3342240"/>
              <a:ext cx="1426774" cy="2600865"/>
            </a:xfrm>
            <a:custGeom>
              <a:avLst/>
              <a:gdLst/>
              <a:ahLst/>
              <a:cxnLst>
                <a:cxn ang="0">
                  <a:pos x="wd2" y="hd2"/>
                </a:cxn>
                <a:cxn ang="5400000">
                  <a:pos x="wd2" y="hd2"/>
                </a:cxn>
                <a:cxn ang="10800000">
                  <a:pos x="wd2" y="hd2"/>
                </a:cxn>
                <a:cxn ang="16200000">
                  <a:pos x="wd2" y="hd2"/>
                </a:cxn>
              </a:cxnLst>
              <a:rect l="0" t="0" r="r" b="b"/>
              <a:pathLst>
                <a:path w="21600" h="21600" extrusionOk="0">
                  <a:moveTo>
                    <a:pt x="19858" y="0"/>
                  </a:moveTo>
                  <a:cubicBezTo>
                    <a:pt x="19858" y="0"/>
                    <a:pt x="16102" y="147"/>
                    <a:pt x="16102" y="147"/>
                  </a:cubicBezTo>
                  <a:lnTo>
                    <a:pt x="16102" y="6716"/>
                  </a:lnTo>
                  <a:lnTo>
                    <a:pt x="19858" y="6716"/>
                  </a:lnTo>
                  <a:lnTo>
                    <a:pt x="19858" y="0"/>
                  </a:lnTo>
                  <a:close/>
                  <a:moveTo>
                    <a:pt x="5469" y="608"/>
                  </a:moveTo>
                  <a:cubicBezTo>
                    <a:pt x="5469" y="608"/>
                    <a:pt x="1713" y="755"/>
                    <a:pt x="1713" y="755"/>
                  </a:cubicBezTo>
                  <a:lnTo>
                    <a:pt x="1713" y="6760"/>
                  </a:lnTo>
                  <a:lnTo>
                    <a:pt x="5469" y="6760"/>
                  </a:lnTo>
                  <a:lnTo>
                    <a:pt x="5469" y="608"/>
                  </a:lnTo>
                  <a:close/>
                  <a:moveTo>
                    <a:pt x="0" y="7396"/>
                  </a:moveTo>
                  <a:cubicBezTo>
                    <a:pt x="0" y="7396"/>
                    <a:pt x="0" y="10542"/>
                    <a:pt x="0" y="11886"/>
                  </a:cubicBezTo>
                  <a:cubicBezTo>
                    <a:pt x="0" y="14793"/>
                    <a:pt x="3958" y="15970"/>
                    <a:pt x="6976" y="15970"/>
                  </a:cubicBezTo>
                  <a:cubicBezTo>
                    <a:pt x="8001" y="15970"/>
                    <a:pt x="9809" y="15970"/>
                    <a:pt x="10603" y="15970"/>
                  </a:cubicBezTo>
                  <a:cubicBezTo>
                    <a:pt x="10848" y="15970"/>
                    <a:pt x="10997" y="15970"/>
                    <a:pt x="10997" y="15970"/>
                  </a:cubicBezTo>
                  <a:cubicBezTo>
                    <a:pt x="11791" y="15970"/>
                    <a:pt x="13599" y="15970"/>
                    <a:pt x="14624" y="15970"/>
                  </a:cubicBezTo>
                  <a:cubicBezTo>
                    <a:pt x="17642" y="15970"/>
                    <a:pt x="21600" y="14793"/>
                    <a:pt x="21600" y="11886"/>
                  </a:cubicBezTo>
                  <a:cubicBezTo>
                    <a:pt x="21600" y="10542"/>
                    <a:pt x="21600" y="7396"/>
                    <a:pt x="21600" y="7396"/>
                  </a:cubicBezTo>
                  <a:cubicBezTo>
                    <a:pt x="21600" y="7396"/>
                    <a:pt x="10997" y="7396"/>
                    <a:pt x="10997" y="7396"/>
                  </a:cubicBezTo>
                  <a:lnTo>
                    <a:pt x="10603" y="7396"/>
                  </a:lnTo>
                  <a:lnTo>
                    <a:pt x="0" y="7396"/>
                  </a:lnTo>
                  <a:close/>
                  <a:moveTo>
                    <a:pt x="5436" y="16560"/>
                  </a:moveTo>
                  <a:cubicBezTo>
                    <a:pt x="5436" y="16560"/>
                    <a:pt x="5436" y="18409"/>
                    <a:pt x="5436" y="19199"/>
                  </a:cubicBezTo>
                  <a:cubicBezTo>
                    <a:pt x="5436" y="20908"/>
                    <a:pt x="7760" y="21600"/>
                    <a:pt x="9535" y="21600"/>
                  </a:cubicBezTo>
                  <a:cubicBezTo>
                    <a:pt x="10138" y="21600"/>
                    <a:pt x="10196" y="21600"/>
                    <a:pt x="10663" y="21600"/>
                  </a:cubicBezTo>
                  <a:cubicBezTo>
                    <a:pt x="10807" y="21600"/>
                    <a:pt x="10894" y="21600"/>
                    <a:pt x="10894" y="21600"/>
                  </a:cubicBezTo>
                  <a:cubicBezTo>
                    <a:pt x="11361" y="21600"/>
                    <a:pt x="11416" y="21600"/>
                    <a:pt x="12018" y="21600"/>
                  </a:cubicBezTo>
                  <a:cubicBezTo>
                    <a:pt x="13793" y="21600"/>
                    <a:pt x="16121" y="20908"/>
                    <a:pt x="16121" y="19199"/>
                  </a:cubicBezTo>
                  <a:cubicBezTo>
                    <a:pt x="16121" y="18409"/>
                    <a:pt x="16121" y="16560"/>
                    <a:pt x="16121" y="16560"/>
                  </a:cubicBezTo>
                  <a:cubicBezTo>
                    <a:pt x="16121" y="16560"/>
                    <a:pt x="10894" y="16560"/>
                    <a:pt x="10894" y="16560"/>
                  </a:cubicBezTo>
                  <a:lnTo>
                    <a:pt x="10663" y="16560"/>
                  </a:lnTo>
                  <a:lnTo>
                    <a:pt x="5436" y="16560"/>
                  </a:lnTo>
                  <a:close/>
                </a:path>
              </a:pathLst>
            </a:custGeom>
            <a:solidFill>
              <a:schemeClr val="tx2">
                <a:lumMod val="20000"/>
                <a:lumOff val="80000"/>
              </a:schemeClr>
            </a:solidFill>
            <a:ln w="12700" cap="flat">
              <a:noFill/>
              <a:miter lim="400000"/>
            </a:ln>
            <a:effectLst/>
          </p:spPr>
          <p:txBody>
            <a:bodyPr anchor="ctr">
              <a:scene3d>
                <a:camera prst="orthographicFront"/>
                <a:lightRig rig="threePt" dir="t"/>
              </a:scene3d>
              <a:sp3d contourW="12700"/>
            </a:bodyPr>
            <a:lstStyle/>
            <a:p>
              <a:pPr algn="ctr"/>
              <a:endParaRPr dirty="0">
                <a:latin typeface="微软雅黑" panose="020B0503020204020204" pitchFamily="34" charset="-122"/>
              </a:endParaRPr>
            </a:p>
          </p:txBody>
        </p:sp>
        <p:sp>
          <p:nvSpPr>
            <p:cNvPr id="35" name="íṡḻíḓe"/>
            <p:cNvSpPr/>
            <p:nvPr/>
          </p:nvSpPr>
          <p:spPr>
            <a:xfrm>
              <a:off x="4990836" y="1592796"/>
              <a:ext cx="2203160" cy="455802"/>
            </a:xfrm>
            <a:custGeom>
              <a:avLst/>
              <a:gdLst/>
              <a:ahLst/>
              <a:cxnLst>
                <a:cxn ang="0">
                  <a:pos x="wd2" y="hd2"/>
                </a:cxn>
                <a:cxn ang="5400000">
                  <a:pos x="wd2" y="hd2"/>
                </a:cxn>
                <a:cxn ang="10800000">
                  <a:pos x="wd2" y="hd2"/>
                </a:cxn>
                <a:cxn ang="16200000">
                  <a:pos x="wd2" y="hd2"/>
                </a:cxn>
              </a:cxnLst>
              <a:rect l="0" t="0" r="r" b="b"/>
              <a:pathLst>
                <a:path w="21484" h="21028" extrusionOk="0">
                  <a:moveTo>
                    <a:pt x="21480" y="6888"/>
                  </a:moveTo>
                  <a:cubicBezTo>
                    <a:pt x="21542" y="10972"/>
                    <a:pt x="20849" y="14564"/>
                    <a:pt x="19940" y="14871"/>
                  </a:cubicBezTo>
                  <a:lnTo>
                    <a:pt x="1768" y="21007"/>
                  </a:lnTo>
                  <a:cubicBezTo>
                    <a:pt x="859" y="21314"/>
                    <a:pt x="65" y="18224"/>
                    <a:pt x="4" y="14140"/>
                  </a:cubicBezTo>
                  <a:cubicBezTo>
                    <a:pt x="-58" y="10056"/>
                    <a:pt x="635" y="6464"/>
                    <a:pt x="1544" y="6157"/>
                  </a:cubicBezTo>
                  <a:lnTo>
                    <a:pt x="19716" y="21"/>
                  </a:lnTo>
                  <a:cubicBezTo>
                    <a:pt x="20625" y="-286"/>
                    <a:pt x="21419" y="2804"/>
                    <a:pt x="21480" y="6888"/>
                  </a:cubicBezTo>
                  <a:close/>
                </a:path>
              </a:pathLst>
            </a:custGeom>
            <a:solidFill>
              <a:srgbClr val="00B050"/>
            </a:solidFill>
            <a:ln w="12700" cap="flat">
              <a:noFill/>
              <a:miter lim="400000"/>
            </a:ln>
            <a:effectLst/>
          </p:spPr>
          <p:txBody>
            <a:bodyPr anchor="ctr">
              <a:scene3d>
                <a:camera prst="orthographicFront"/>
                <a:lightRig rig="threePt" dir="t"/>
              </a:scene3d>
              <a:sp3d contourW="12700"/>
            </a:bodyPr>
            <a:lstStyle/>
            <a:p>
              <a:pPr algn="ctr"/>
              <a:endParaRPr dirty="0">
                <a:latin typeface="微软雅黑" panose="020B0503020204020204" pitchFamily="34" charset="-122"/>
              </a:endParaRPr>
            </a:p>
          </p:txBody>
        </p:sp>
        <p:sp>
          <p:nvSpPr>
            <p:cNvPr id="36" name="iṩliḋé"/>
            <p:cNvSpPr/>
            <p:nvPr/>
          </p:nvSpPr>
          <p:spPr>
            <a:xfrm rot="21360000">
              <a:off x="5109878" y="1702851"/>
              <a:ext cx="1964475" cy="223237"/>
            </a:xfrm>
            <a:prstGeom prst="rect">
              <a:avLst/>
            </a:prstGeom>
            <a:noFill/>
            <a:ln w="12700" cap="flat">
              <a:noFill/>
              <a:miter lim="400000"/>
            </a:ln>
            <a:effectLst/>
          </p:spPr>
          <p:txBody>
            <a:bodyPr wrap="none" lIns="0" tIns="0" rIns="0" bIns="0" anchor="ctr">
              <a:normAutofit lnSpcReduction="10000"/>
              <a:scene3d>
                <a:camera prst="orthographicFront"/>
                <a:lightRig rig="threePt" dir="t"/>
              </a:scene3d>
              <a:sp3d contourW="12700"/>
            </a:bodyPr>
            <a:lstStyle/>
            <a:p>
              <a:pPr algn="ctr"/>
              <a:r>
                <a:rPr lang="en-US" altLang="zh-CN" sz="1600" dirty="0">
                  <a:solidFill>
                    <a:schemeClr val="bg1"/>
                  </a:solidFill>
                  <a:latin typeface="微软雅黑" panose="020B0503020204020204" pitchFamily="34" charset="-122"/>
                </a:rPr>
                <a:t>key words</a:t>
              </a:r>
              <a:endParaRPr lang="zh-CN" altLang="en-US" sz="1600" dirty="0">
                <a:solidFill>
                  <a:schemeClr val="bg1"/>
                </a:solidFill>
                <a:latin typeface="微软雅黑" panose="020B0503020204020204" pitchFamily="34" charset="-122"/>
              </a:endParaRPr>
            </a:p>
          </p:txBody>
        </p:sp>
        <p:sp>
          <p:nvSpPr>
            <p:cNvPr id="47" name="îSľîďè"/>
            <p:cNvSpPr/>
            <p:nvPr/>
          </p:nvSpPr>
          <p:spPr>
            <a:xfrm>
              <a:off x="4872244" y="2017409"/>
              <a:ext cx="2440341" cy="472729"/>
            </a:xfrm>
            <a:custGeom>
              <a:avLst/>
              <a:gdLst/>
              <a:ahLst/>
              <a:cxnLst>
                <a:cxn ang="0">
                  <a:pos x="wd2" y="hd2"/>
                </a:cxn>
                <a:cxn ang="5400000">
                  <a:pos x="wd2" y="hd2"/>
                </a:cxn>
                <a:cxn ang="10800000">
                  <a:pos x="wd2" y="hd2"/>
                </a:cxn>
                <a:cxn ang="16200000">
                  <a:pos x="wd2" y="hd2"/>
                </a:cxn>
              </a:cxnLst>
              <a:rect l="0" t="0" r="r" b="b"/>
              <a:pathLst>
                <a:path w="21496" h="21048" extrusionOk="0">
                  <a:moveTo>
                    <a:pt x="21492" y="6648"/>
                  </a:moveTo>
                  <a:cubicBezTo>
                    <a:pt x="21548" y="10589"/>
                    <a:pt x="20922" y="14056"/>
                    <a:pt x="20101" y="14352"/>
                  </a:cubicBezTo>
                  <a:lnTo>
                    <a:pt x="1597" y="21028"/>
                  </a:lnTo>
                  <a:cubicBezTo>
                    <a:pt x="776" y="21324"/>
                    <a:pt x="59" y="18342"/>
                    <a:pt x="4" y="14400"/>
                  </a:cubicBezTo>
                  <a:cubicBezTo>
                    <a:pt x="-52" y="10459"/>
                    <a:pt x="574" y="6992"/>
                    <a:pt x="1395" y="6696"/>
                  </a:cubicBezTo>
                  <a:lnTo>
                    <a:pt x="19899" y="20"/>
                  </a:lnTo>
                  <a:cubicBezTo>
                    <a:pt x="20720" y="-276"/>
                    <a:pt x="21437" y="2706"/>
                    <a:pt x="21492" y="6648"/>
                  </a:cubicBezTo>
                  <a:close/>
                </a:path>
              </a:pathLst>
            </a:custGeom>
            <a:solidFill>
              <a:srgbClr val="1C2D3B"/>
            </a:solidFill>
            <a:ln w="12700" cap="flat">
              <a:noFill/>
              <a:miter lim="400000"/>
            </a:ln>
            <a:effectLst/>
          </p:spPr>
          <p:txBody>
            <a:bodyPr anchor="ctr">
              <a:scene3d>
                <a:camera prst="orthographicFront"/>
                <a:lightRig rig="threePt" dir="t"/>
              </a:scene3d>
              <a:sp3d contourW="12700"/>
            </a:bodyPr>
            <a:lstStyle/>
            <a:p>
              <a:pPr algn="ctr"/>
              <a:endParaRPr dirty="0">
                <a:latin typeface="微软雅黑" panose="020B0503020204020204" pitchFamily="34" charset="-122"/>
              </a:endParaRPr>
            </a:p>
          </p:txBody>
        </p:sp>
        <p:sp>
          <p:nvSpPr>
            <p:cNvPr id="48" name="ïśļïḍè"/>
            <p:cNvSpPr/>
            <p:nvPr/>
          </p:nvSpPr>
          <p:spPr>
            <a:xfrm rot="21360000">
              <a:off x="5110178" y="2135955"/>
              <a:ext cx="1964475" cy="223237"/>
            </a:xfrm>
            <a:prstGeom prst="rect">
              <a:avLst/>
            </a:prstGeom>
            <a:noFill/>
            <a:ln w="12700" cap="flat">
              <a:noFill/>
              <a:miter lim="400000"/>
            </a:ln>
            <a:effectLst/>
          </p:spPr>
          <p:txBody>
            <a:bodyPr wrap="none" lIns="0" tIns="0" rIns="0" bIns="0" anchor="ctr">
              <a:normAutofit lnSpcReduction="10000"/>
              <a:scene3d>
                <a:camera prst="orthographicFront"/>
                <a:lightRig rig="threePt" dir="t"/>
              </a:scene3d>
              <a:sp3d contourW="12700"/>
            </a:bodyPr>
            <a:lstStyle/>
            <a:p>
              <a:pPr algn="ctr"/>
              <a:r>
                <a:rPr lang="en-US" altLang="zh-CN" sz="1600" dirty="0">
                  <a:solidFill>
                    <a:schemeClr val="bg1"/>
                  </a:solidFill>
                  <a:latin typeface="微软雅黑" panose="020B0503020204020204" pitchFamily="34" charset="-122"/>
                </a:rPr>
                <a:t>key words</a:t>
              </a:r>
              <a:endParaRPr lang="zh-CN" altLang="en-US" sz="1600" dirty="0">
                <a:solidFill>
                  <a:schemeClr val="bg1"/>
                </a:solidFill>
                <a:latin typeface="微软雅黑" panose="020B0503020204020204" pitchFamily="34" charset="-122"/>
              </a:endParaRPr>
            </a:p>
          </p:txBody>
        </p:sp>
        <p:sp>
          <p:nvSpPr>
            <p:cNvPr id="49" name="íslïḑê"/>
            <p:cNvSpPr/>
            <p:nvPr/>
          </p:nvSpPr>
          <p:spPr>
            <a:xfrm>
              <a:off x="4872246" y="2459005"/>
              <a:ext cx="2440341" cy="472729"/>
            </a:xfrm>
            <a:custGeom>
              <a:avLst/>
              <a:gdLst/>
              <a:ahLst/>
              <a:cxnLst>
                <a:cxn ang="0">
                  <a:pos x="wd2" y="hd2"/>
                </a:cxn>
                <a:cxn ang="5400000">
                  <a:pos x="wd2" y="hd2"/>
                </a:cxn>
                <a:cxn ang="10800000">
                  <a:pos x="wd2" y="hd2"/>
                </a:cxn>
                <a:cxn ang="16200000">
                  <a:pos x="wd2" y="hd2"/>
                </a:cxn>
              </a:cxnLst>
              <a:rect l="0" t="0" r="r" b="b"/>
              <a:pathLst>
                <a:path w="21496" h="21048" extrusionOk="0">
                  <a:moveTo>
                    <a:pt x="21492" y="6648"/>
                  </a:moveTo>
                  <a:cubicBezTo>
                    <a:pt x="21548" y="10589"/>
                    <a:pt x="20922" y="14056"/>
                    <a:pt x="20101" y="14352"/>
                  </a:cubicBezTo>
                  <a:lnTo>
                    <a:pt x="1597" y="21028"/>
                  </a:lnTo>
                  <a:cubicBezTo>
                    <a:pt x="776" y="21324"/>
                    <a:pt x="59" y="18342"/>
                    <a:pt x="4" y="14400"/>
                  </a:cubicBezTo>
                  <a:cubicBezTo>
                    <a:pt x="-52" y="10459"/>
                    <a:pt x="574" y="6992"/>
                    <a:pt x="1395" y="6696"/>
                  </a:cubicBezTo>
                  <a:lnTo>
                    <a:pt x="19899" y="20"/>
                  </a:lnTo>
                  <a:cubicBezTo>
                    <a:pt x="20720" y="-276"/>
                    <a:pt x="21437" y="2706"/>
                    <a:pt x="21492" y="6648"/>
                  </a:cubicBezTo>
                  <a:close/>
                </a:path>
              </a:pathLst>
            </a:custGeom>
            <a:solidFill>
              <a:srgbClr val="00B050"/>
            </a:solidFill>
            <a:ln w="12700" cap="flat">
              <a:noFill/>
              <a:miter lim="400000"/>
            </a:ln>
            <a:effectLst/>
          </p:spPr>
          <p:txBody>
            <a:bodyPr anchor="ctr">
              <a:scene3d>
                <a:camera prst="orthographicFront"/>
                <a:lightRig rig="threePt" dir="t"/>
              </a:scene3d>
              <a:sp3d contourW="12700"/>
            </a:bodyPr>
            <a:lstStyle/>
            <a:p>
              <a:pPr algn="ctr"/>
              <a:endParaRPr dirty="0">
                <a:latin typeface="微软雅黑" panose="020B0503020204020204" pitchFamily="34" charset="-122"/>
              </a:endParaRPr>
            </a:p>
          </p:txBody>
        </p:sp>
        <p:sp>
          <p:nvSpPr>
            <p:cNvPr id="50" name="íŝľiḑé"/>
            <p:cNvSpPr/>
            <p:nvPr/>
          </p:nvSpPr>
          <p:spPr>
            <a:xfrm rot="21360000">
              <a:off x="5110179" y="2581768"/>
              <a:ext cx="1964475" cy="223237"/>
            </a:xfrm>
            <a:prstGeom prst="rect">
              <a:avLst/>
            </a:prstGeom>
            <a:noFill/>
            <a:ln w="12700" cap="flat">
              <a:noFill/>
              <a:miter lim="400000"/>
            </a:ln>
            <a:effectLst/>
          </p:spPr>
          <p:txBody>
            <a:bodyPr wrap="none" lIns="0" tIns="0" rIns="0" bIns="0" anchor="ctr">
              <a:normAutofit lnSpcReduction="10000"/>
              <a:scene3d>
                <a:camera prst="orthographicFront"/>
                <a:lightRig rig="threePt" dir="t"/>
              </a:scene3d>
              <a:sp3d contourW="12700"/>
            </a:bodyPr>
            <a:lstStyle/>
            <a:p>
              <a:pPr algn="ctr"/>
              <a:r>
                <a:rPr lang="en-US" altLang="zh-CN" sz="1600" dirty="0">
                  <a:solidFill>
                    <a:schemeClr val="bg1"/>
                  </a:solidFill>
                  <a:latin typeface="微软雅黑" panose="020B0503020204020204" pitchFamily="34" charset="-122"/>
                </a:rPr>
                <a:t>key words</a:t>
              </a:r>
              <a:endParaRPr lang="zh-CN" altLang="en-US" sz="1600" dirty="0">
                <a:solidFill>
                  <a:schemeClr val="bg1"/>
                </a:solidFill>
                <a:latin typeface="微软雅黑" panose="020B0503020204020204" pitchFamily="34" charset="-122"/>
              </a:endParaRPr>
            </a:p>
          </p:txBody>
        </p:sp>
        <p:sp>
          <p:nvSpPr>
            <p:cNvPr id="51" name="îṣļïḓé"/>
            <p:cNvSpPr/>
            <p:nvPr/>
          </p:nvSpPr>
          <p:spPr>
            <a:xfrm>
              <a:off x="4990837" y="2900600"/>
              <a:ext cx="2203156" cy="458181"/>
            </a:xfrm>
            <a:custGeom>
              <a:avLst/>
              <a:gdLst/>
              <a:ahLst/>
              <a:cxnLst>
                <a:cxn ang="0">
                  <a:pos x="wd2" y="hd2"/>
                </a:cxn>
                <a:cxn ang="5400000">
                  <a:pos x="wd2" y="hd2"/>
                </a:cxn>
                <a:cxn ang="10800000">
                  <a:pos x="wd2" y="hd2"/>
                </a:cxn>
                <a:cxn ang="16200000">
                  <a:pos x="wd2" y="hd2"/>
                </a:cxn>
              </a:cxnLst>
              <a:rect l="0" t="0" r="r" b="b"/>
              <a:pathLst>
                <a:path w="21484" h="21086" extrusionOk="0">
                  <a:moveTo>
                    <a:pt x="19940" y="14835"/>
                  </a:moveTo>
                  <a:cubicBezTo>
                    <a:pt x="20849" y="14529"/>
                    <a:pt x="21542" y="10945"/>
                    <a:pt x="21480" y="6871"/>
                  </a:cubicBezTo>
                  <a:cubicBezTo>
                    <a:pt x="21419" y="2798"/>
                    <a:pt x="20625" y="-285"/>
                    <a:pt x="19716" y="21"/>
                  </a:cubicBezTo>
                  <a:lnTo>
                    <a:pt x="1544" y="6142"/>
                  </a:lnTo>
                  <a:cubicBezTo>
                    <a:pt x="635" y="6448"/>
                    <a:pt x="-58" y="10032"/>
                    <a:pt x="4" y="14106"/>
                  </a:cubicBezTo>
                  <a:cubicBezTo>
                    <a:pt x="65" y="18179"/>
                    <a:pt x="702" y="21315"/>
                    <a:pt x="1419" y="21073"/>
                  </a:cubicBezTo>
                  <a:cubicBezTo>
                    <a:pt x="2136" y="20832"/>
                    <a:pt x="3418" y="20400"/>
                    <a:pt x="4269" y="20114"/>
                  </a:cubicBezTo>
                  <a:cubicBezTo>
                    <a:pt x="5119" y="19827"/>
                    <a:pt x="6558" y="19343"/>
                    <a:pt x="7467" y="19036"/>
                  </a:cubicBezTo>
                  <a:lnTo>
                    <a:pt x="12885" y="17211"/>
                  </a:lnTo>
                  <a:cubicBezTo>
                    <a:pt x="13794" y="16905"/>
                    <a:pt x="15233" y="16420"/>
                    <a:pt x="16083" y="16134"/>
                  </a:cubicBezTo>
                  <a:cubicBezTo>
                    <a:pt x="16934" y="15848"/>
                    <a:pt x="18373" y="15363"/>
                    <a:pt x="19281" y="15057"/>
                  </a:cubicBezTo>
                  <a:cubicBezTo>
                    <a:pt x="19281" y="15057"/>
                    <a:pt x="19940" y="14835"/>
                    <a:pt x="19940" y="14835"/>
                  </a:cubicBezTo>
                  <a:close/>
                </a:path>
              </a:pathLst>
            </a:custGeom>
            <a:solidFill>
              <a:srgbClr val="1C2D3B"/>
            </a:solidFill>
            <a:ln w="12700" cap="flat">
              <a:noFill/>
              <a:miter lim="400000"/>
            </a:ln>
            <a:effectLst/>
          </p:spPr>
          <p:txBody>
            <a:bodyPr anchor="ctr">
              <a:scene3d>
                <a:camera prst="orthographicFront"/>
                <a:lightRig rig="threePt" dir="t"/>
              </a:scene3d>
              <a:sp3d contourW="12700"/>
            </a:bodyPr>
            <a:lstStyle/>
            <a:p>
              <a:pPr algn="ctr"/>
              <a:endParaRPr dirty="0">
                <a:latin typeface="微软雅黑" panose="020B0503020204020204" pitchFamily="34" charset="-122"/>
              </a:endParaRPr>
            </a:p>
          </p:txBody>
        </p:sp>
        <p:sp>
          <p:nvSpPr>
            <p:cNvPr id="52" name="îṧḻidè"/>
            <p:cNvSpPr/>
            <p:nvPr/>
          </p:nvSpPr>
          <p:spPr>
            <a:xfrm rot="21360000">
              <a:off x="5109880" y="3015316"/>
              <a:ext cx="1964474" cy="223237"/>
            </a:xfrm>
            <a:prstGeom prst="rect">
              <a:avLst/>
            </a:prstGeom>
            <a:noFill/>
            <a:ln w="12700" cap="flat">
              <a:noFill/>
              <a:miter lim="400000"/>
            </a:ln>
            <a:effectLst/>
          </p:spPr>
          <p:txBody>
            <a:bodyPr wrap="none" lIns="0" tIns="0" rIns="0" bIns="0" anchor="ctr">
              <a:normAutofit lnSpcReduction="10000"/>
              <a:scene3d>
                <a:camera prst="orthographicFront"/>
                <a:lightRig rig="threePt" dir="t"/>
              </a:scene3d>
              <a:sp3d contourW="12700"/>
            </a:bodyPr>
            <a:lstStyle/>
            <a:p>
              <a:pPr algn="ctr"/>
              <a:r>
                <a:rPr lang="en-US" altLang="zh-CN" sz="1600" dirty="0">
                  <a:solidFill>
                    <a:schemeClr val="bg1"/>
                  </a:solidFill>
                  <a:latin typeface="微软雅黑" panose="020B0503020204020204" pitchFamily="34" charset="-122"/>
                </a:rPr>
                <a:t>key words</a:t>
              </a:r>
              <a:endParaRPr lang="zh-CN" altLang="en-US" sz="1600" dirty="0">
                <a:solidFill>
                  <a:schemeClr val="bg1"/>
                </a:solidFill>
                <a:latin typeface="微软雅黑" panose="020B0503020204020204" pitchFamily="34" charset="-122"/>
              </a:endParaRPr>
            </a:p>
          </p:txBody>
        </p:sp>
        <p:grpSp>
          <p:nvGrpSpPr>
            <p:cNvPr id="53" name="îṧḻïdê"/>
            <p:cNvGrpSpPr/>
            <p:nvPr/>
          </p:nvGrpSpPr>
          <p:grpSpPr>
            <a:xfrm>
              <a:off x="5612880" y="4441656"/>
              <a:ext cx="947298" cy="540115"/>
              <a:chOff x="1624048" y="2734661"/>
              <a:chExt cx="947298" cy="540115"/>
            </a:xfrm>
          </p:grpSpPr>
          <p:sp>
            <p:nvSpPr>
              <p:cNvPr id="54" name="iṩḻïďe"/>
              <p:cNvSpPr txBox="1"/>
              <p:nvPr/>
            </p:nvSpPr>
            <p:spPr>
              <a:xfrm>
                <a:off x="1965915" y="2737254"/>
                <a:ext cx="605431" cy="160438"/>
              </a:xfrm>
              <a:prstGeom prst="rect">
                <a:avLst/>
              </a:prstGeom>
              <a:noFill/>
            </p:spPr>
            <p:txBody>
              <a:bodyPr wrap="none" rtlCol="0">
                <a:prstTxWarp prst="textPlain">
                  <a:avLst/>
                </a:prstTxWarp>
                <a:spAutoFit/>
                <a:scene3d>
                  <a:camera prst="orthographicFront"/>
                  <a:lightRig rig="threePt" dir="t"/>
                </a:scene3d>
                <a:sp3d contourW="12700"/>
              </a:bodyPr>
              <a:lstStyle/>
              <a:p>
                <a:r>
                  <a:rPr lang="en-US" altLang="zh-CN" dirty="0">
                    <a:solidFill>
                      <a:schemeClr val="tx1">
                        <a:lumMod val="75000"/>
                        <a:lumOff val="25000"/>
                      </a:schemeClr>
                    </a:solidFill>
                    <a:latin typeface="Century Gothic" panose="020B0502020202020204" pitchFamily="34" charset="0"/>
                  </a:rPr>
                  <a:t>PROJECT</a:t>
                </a:r>
                <a:endParaRPr lang="zh-CN" altLang="en-US" dirty="0">
                  <a:solidFill>
                    <a:schemeClr val="tx1">
                      <a:lumMod val="75000"/>
                      <a:lumOff val="25000"/>
                    </a:schemeClr>
                  </a:solidFill>
                  <a:latin typeface="Century Gothic" panose="020B0502020202020204" pitchFamily="34" charset="0"/>
                </a:endParaRPr>
              </a:p>
            </p:txBody>
          </p:sp>
          <p:sp>
            <p:nvSpPr>
              <p:cNvPr id="55" name="îṩḻíďé"/>
              <p:cNvSpPr txBox="1"/>
              <p:nvPr/>
            </p:nvSpPr>
            <p:spPr>
              <a:xfrm>
                <a:off x="1635250" y="2938025"/>
                <a:ext cx="936096" cy="336751"/>
              </a:xfrm>
              <a:prstGeom prst="rect">
                <a:avLst/>
              </a:prstGeom>
              <a:noFill/>
            </p:spPr>
            <p:txBody>
              <a:bodyPr wrap="none" rtlCol="0">
                <a:prstTxWarp prst="textPlain">
                  <a:avLst/>
                </a:prstTxWarp>
                <a:spAutoFit/>
                <a:scene3d>
                  <a:camera prst="orthographicFront"/>
                  <a:lightRig rig="threePt" dir="t"/>
                </a:scene3d>
                <a:sp3d contourW="12700"/>
              </a:bodyPr>
              <a:lstStyle/>
              <a:p>
                <a:r>
                  <a:rPr lang="en-US" altLang="zh-CN" b="1" dirty="0">
                    <a:solidFill>
                      <a:srgbClr val="404040"/>
                    </a:solidFill>
                    <a:latin typeface="微软雅黑" panose="020B0503020204020204" pitchFamily="34" charset="-122"/>
                  </a:rPr>
                  <a:t>PLAN</a:t>
                </a:r>
              </a:p>
            </p:txBody>
          </p:sp>
          <p:sp>
            <p:nvSpPr>
              <p:cNvPr id="56" name="ï$ḻíďé"/>
              <p:cNvSpPr txBox="1"/>
              <p:nvPr/>
            </p:nvSpPr>
            <p:spPr>
              <a:xfrm>
                <a:off x="1624048" y="2734661"/>
                <a:ext cx="312224" cy="159935"/>
              </a:xfrm>
              <a:prstGeom prst="rect">
                <a:avLst/>
              </a:prstGeom>
              <a:noFill/>
            </p:spPr>
            <p:txBody>
              <a:bodyPr wrap="none" rtlCol="0">
                <a:prstTxWarp prst="textPlain">
                  <a:avLst/>
                </a:prstTxWarp>
                <a:spAutoFit/>
                <a:scene3d>
                  <a:camera prst="orthographicFront"/>
                  <a:lightRig rig="threePt" dir="t"/>
                </a:scene3d>
                <a:sp3d contourW="12700"/>
              </a:bodyPr>
              <a:lstStyle/>
              <a:p>
                <a:r>
                  <a:rPr lang="en-US" altLang="zh-CN" dirty="0">
                    <a:solidFill>
                      <a:schemeClr val="tx1">
                        <a:lumMod val="75000"/>
                        <a:lumOff val="25000"/>
                      </a:schemeClr>
                    </a:solidFill>
                    <a:latin typeface="Century Gothic" panose="020B0502020202020204" pitchFamily="34" charset="0"/>
                  </a:rPr>
                  <a:t>2018</a:t>
                </a:r>
                <a:endParaRPr lang="zh-CN" altLang="en-US" dirty="0">
                  <a:solidFill>
                    <a:schemeClr val="tx1">
                      <a:lumMod val="75000"/>
                      <a:lumOff val="25000"/>
                    </a:schemeClr>
                  </a:solidFill>
                  <a:latin typeface="Century Gothic" panose="020B0502020202020204" pitchFamily="34" charset="0"/>
                </a:endParaRPr>
              </a:p>
            </p:txBody>
          </p:sp>
        </p:grpSp>
      </p:grpSp>
      <p:grpSp>
        <p:nvGrpSpPr>
          <p:cNvPr id="57" name="组合 56"/>
          <p:cNvGrpSpPr/>
          <p:nvPr/>
        </p:nvGrpSpPr>
        <p:grpSpPr>
          <a:xfrm>
            <a:off x="8122696" y="2466870"/>
            <a:ext cx="2824703" cy="957185"/>
            <a:chOff x="3624779" y="2412339"/>
            <a:chExt cx="2824703" cy="957185"/>
          </a:xfrm>
        </p:grpSpPr>
        <p:sp>
          <p:nvSpPr>
            <p:cNvPr id="58" name="文本框 5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59" name="文本框 58"/>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60" name="组合 59"/>
          <p:cNvGrpSpPr/>
          <p:nvPr/>
        </p:nvGrpSpPr>
        <p:grpSpPr>
          <a:xfrm>
            <a:off x="8122696" y="4098070"/>
            <a:ext cx="2824703" cy="957185"/>
            <a:chOff x="3624779" y="2412339"/>
            <a:chExt cx="2824703" cy="957185"/>
          </a:xfrm>
        </p:grpSpPr>
        <p:sp>
          <p:nvSpPr>
            <p:cNvPr id="61" name="文本框 60"/>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62" name="文本框 61"/>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63" name="组合 62"/>
          <p:cNvGrpSpPr/>
          <p:nvPr/>
        </p:nvGrpSpPr>
        <p:grpSpPr>
          <a:xfrm>
            <a:off x="1271602" y="2466870"/>
            <a:ext cx="2824703" cy="957185"/>
            <a:chOff x="3624779" y="2412339"/>
            <a:chExt cx="2824703" cy="957185"/>
          </a:xfrm>
        </p:grpSpPr>
        <p:sp>
          <p:nvSpPr>
            <p:cNvPr id="64" name="文本框 63"/>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65" name="文本框 64"/>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66" name="组合 65"/>
          <p:cNvGrpSpPr/>
          <p:nvPr/>
        </p:nvGrpSpPr>
        <p:grpSpPr>
          <a:xfrm>
            <a:off x="1271602" y="4098070"/>
            <a:ext cx="2824703" cy="957185"/>
            <a:chOff x="3624779" y="2412339"/>
            <a:chExt cx="2824703" cy="957185"/>
          </a:xfrm>
        </p:grpSpPr>
        <p:sp>
          <p:nvSpPr>
            <p:cNvPr id="67" name="文本框 66"/>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68" name="文本框 67"/>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0-#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1+#ppt_w/2"/>
                                          </p:val>
                                        </p:tav>
                                        <p:tav tm="100000">
                                          <p:val>
                                            <p:strVal val="#ppt_x"/>
                                          </p:val>
                                        </p:tav>
                                      </p:tavLst>
                                    </p:anim>
                                    <p:anim calcmode="lin" valueType="num">
                                      <p:cBhvr additive="base">
                                        <p:cTn id="22" dur="500" fill="hold"/>
                                        <p:tgtEl>
                                          <p:spTgt spid="5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1+#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763118" y="1591466"/>
            <a:ext cx="6376990" cy="3861500"/>
            <a:chOff x="5131418" y="1410980"/>
            <a:chExt cx="6376990" cy="3861500"/>
          </a:xfrm>
        </p:grpSpPr>
        <p:sp>
          <p:nvSpPr>
            <p:cNvPr id="30" name="îṧ1iḑé"/>
            <p:cNvSpPr/>
            <p:nvPr/>
          </p:nvSpPr>
          <p:spPr bwMode="auto">
            <a:xfrm>
              <a:off x="7200133" y="5076630"/>
              <a:ext cx="1613671" cy="23446"/>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1" name="íṩľîďè"/>
            <p:cNvSpPr/>
            <p:nvPr/>
          </p:nvSpPr>
          <p:spPr bwMode="auto">
            <a:xfrm>
              <a:off x="5799511" y="1410980"/>
              <a:ext cx="4392488" cy="2658514"/>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chemeClr val="bg1">
                <a:lumMod val="85000"/>
              </a:schemeClr>
            </a:solidFill>
            <a:ln>
              <a:noFill/>
            </a:ln>
            <a:effectLst/>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2" name="îšḷíḑê"/>
            <p:cNvSpPr/>
            <p:nvPr/>
          </p:nvSpPr>
          <p:spPr bwMode="auto">
            <a:xfrm>
              <a:off x="7200133" y="4554713"/>
              <a:ext cx="1613671" cy="535169"/>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tx1">
                <a:lumMod val="65000"/>
                <a:lumOff val="35000"/>
              </a:schemeClr>
            </a:solidFill>
            <a:ln>
              <a:noFill/>
            </a:ln>
            <a:effectLst/>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3" name="íŝḷiḑé"/>
            <p:cNvSpPr/>
            <p:nvPr/>
          </p:nvSpPr>
          <p:spPr bwMode="auto">
            <a:xfrm>
              <a:off x="5799511" y="4069494"/>
              <a:ext cx="4392488" cy="486239"/>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bg1">
                <a:lumMod val="75000"/>
              </a:schemeClr>
            </a:solidFill>
            <a:ln>
              <a:noFill/>
            </a:ln>
            <a:effectLst/>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4" name="ïṣ1ïḑe"/>
            <p:cNvSpPr/>
            <p:nvPr/>
          </p:nvSpPr>
          <p:spPr bwMode="auto">
            <a:xfrm>
              <a:off x="7200133" y="5051147"/>
              <a:ext cx="1613671" cy="38736"/>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5" name="îšļiḑé"/>
            <p:cNvSpPr/>
            <p:nvPr/>
          </p:nvSpPr>
          <p:spPr bwMode="auto">
            <a:xfrm>
              <a:off x="6005424" y="1603641"/>
              <a:ext cx="3978622" cy="2253824"/>
            </a:xfrm>
            <a:custGeom>
              <a:avLst/>
              <a:gdLst>
                <a:gd name="T0" fmla="*/ 17212 w 17213"/>
                <a:gd name="T1" fmla="*/ 9749 h 9750"/>
                <a:gd name="T2" fmla="*/ 0 w 17213"/>
                <a:gd name="T3" fmla="*/ 9749 h 9750"/>
                <a:gd name="T4" fmla="*/ 0 w 17213"/>
                <a:gd name="T5" fmla="*/ 0 h 9750"/>
                <a:gd name="T6" fmla="*/ 17212 w 17213"/>
                <a:gd name="T7" fmla="*/ 0 h 9750"/>
                <a:gd name="T8" fmla="*/ 17212 w 17213"/>
                <a:gd name="T9" fmla="*/ 9749 h 9750"/>
              </a:gdLst>
              <a:ahLst/>
              <a:cxnLst>
                <a:cxn ang="0">
                  <a:pos x="T0" y="T1"/>
                </a:cxn>
                <a:cxn ang="0">
                  <a:pos x="T2" y="T3"/>
                </a:cxn>
                <a:cxn ang="0">
                  <a:pos x="T4" y="T5"/>
                </a:cxn>
                <a:cxn ang="0">
                  <a:pos x="T6" y="T7"/>
                </a:cxn>
                <a:cxn ang="0">
                  <a:pos x="T8" y="T9"/>
                </a:cxn>
              </a:cxnLst>
              <a:rect l="0" t="0" r="r" b="b"/>
              <a:pathLst>
                <a:path w="17213" h="9750">
                  <a:moveTo>
                    <a:pt x="17212" y="9749"/>
                  </a:moveTo>
                  <a:lnTo>
                    <a:pt x="0" y="9749"/>
                  </a:lnTo>
                  <a:lnTo>
                    <a:pt x="0" y="0"/>
                  </a:lnTo>
                  <a:lnTo>
                    <a:pt x="17212" y="0"/>
                  </a:lnTo>
                  <a:lnTo>
                    <a:pt x="17212" y="9749"/>
                  </a:lnTo>
                </a:path>
              </a:pathLst>
            </a:custGeom>
            <a:blipFill>
              <a:blip r:embed="rId3">
                <a:grayscl/>
              </a:blip>
              <a:srcRect/>
              <a:stretch>
                <a:fillRect l="-3" t="-8876" r="-3" b="-8775"/>
              </a:stretch>
            </a:blipFill>
            <a:ln w="6350" cap="flat" cmpd="sng" algn="ctr">
              <a:noFill/>
              <a:prstDash val="solid"/>
              <a:miter lim="800000"/>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4" name="îṩḻidé"/>
            <p:cNvSpPr/>
            <p:nvPr/>
          </p:nvSpPr>
          <p:spPr bwMode="auto">
            <a:xfrm>
              <a:off x="5131418" y="2479297"/>
              <a:ext cx="1368404" cy="2756386"/>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chemeClr val="bg1">
                <a:lumMod val="8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6" name="îşļíde"/>
            <p:cNvSpPr/>
            <p:nvPr/>
          </p:nvSpPr>
          <p:spPr bwMode="auto">
            <a:xfrm>
              <a:off x="5603403" y="2628234"/>
              <a:ext cx="41255" cy="41255"/>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tx1">
                <a:lumMod val="50000"/>
                <a:lumOff val="50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7" name="íṩlíḋê"/>
            <p:cNvSpPr/>
            <p:nvPr/>
          </p:nvSpPr>
          <p:spPr bwMode="auto">
            <a:xfrm>
              <a:off x="5799190" y="2553416"/>
              <a:ext cx="30067" cy="30067"/>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tx1">
                <a:lumMod val="50000"/>
                <a:lumOff val="50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8" name="íṥḷíďe"/>
            <p:cNvSpPr/>
            <p:nvPr/>
          </p:nvSpPr>
          <p:spPr bwMode="auto">
            <a:xfrm>
              <a:off x="5718078" y="2639422"/>
              <a:ext cx="191591" cy="2027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tx1">
                <a:lumMod val="50000"/>
                <a:lumOff val="50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9" name="îṣlíḓe"/>
            <p:cNvSpPr/>
            <p:nvPr/>
          </p:nvSpPr>
          <p:spPr bwMode="auto">
            <a:xfrm>
              <a:off x="5720176" y="4977665"/>
              <a:ext cx="188094" cy="188095"/>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tx1">
                <a:lumMod val="50000"/>
                <a:lumOff val="50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3" name="ïśļiḓê"/>
            <p:cNvSpPr/>
            <p:nvPr/>
          </p:nvSpPr>
          <p:spPr>
            <a:xfrm>
              <a:off x="5196795" y="2715639"/>
              <a:ext cx="1237655" cy="2195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1" name="işḻidé"/>
            <p:cNvSpPr/>
            <p:nvPr/>
          </p:nvSpPr>
          <p:spPr bwMode="auto">
            <a:xfrm>
              <a:off x="5196795" y="2708609"/>
              <a:ext cx="1237656" cy="2202631"/>
            </a:xfrm>
            <a:prstGeom prst="rect">
              <a:avLst/>
            </a:prstGeom>
            <a:blipFill>
              <a:blip r:embed="rId4">
                <a:grayscl/>
              </a:blip>
              <a:srcRect/>
              <a:stretch>
                <a:fillRect l="-84863" r="-83137"/>
              </a:stretch>
            </a:blipFill>
            <a:ln w="9525">
              <a:no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0" name="îṡḷíḓe"/>
            <p:cNvSpPr/>
            <p:nvPr/>
          </p:nvSpPr>
          <p:spPr bwMode="auto">
            <a:xfrm>
              <a:off x="9369456" y="2089576"/>
              <a:ext cx="2132326" cy="3182904"/>
            </a:xfrm>
            <a:custGeom>
              <a:avLst/>
              <a:gdLst>
                <a:gd name="T0" fmla="*/ 12066 w 12067"/>
                <a:gd name="T1" fmla="*/ 17195 h 18009"/>
                <a:gd name="T2" fmla="*/ 11253 w 12067"/>
                <a:gd name="T3" fmla="*/ 18008 h 18009"/>
                <a:gd name="T4" fmla="*/ 813 w 12067"/>
                <a:gd name="T5" fmla="*/ 18008 h 18009"/>
                <a:gd name="T6" fmla="*/ 0 w 12067"/>
                <a:gd name="T7" fmla="*/ 17195 h 18009"/>
                <a:gd name="T8" fmla="*/ 0 w 12067"/>
                <a:gd name="T9" fmla="*/ 813 h 18009"/>
                <a:gd name="T10" fmla="*/ 813 w 12067"/>
                <a:gd name="T11" fmla="*/ 0 h 18009"/>
                <a:gd name="T12" fmla="*/ 11253 w 12067"/>
                <a:gd name="T13" fmla="*/ 0 h 18009"/>
                <a:gd name="T14" fmla="*/ 12066 w 12067"/>
                <a:gd name="T15" fmla="*/ 813 h 18009"/>
                <a:gd name="T16" fmla="*/ 12066 w 12067"/>
                <a:gd name="T17" fmla="*/ 17195 h 180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67"/>
                <a:gd name="T28" fmla="*/ 0 h 18009"/>
                <a:gd name="T29" fmla="*/ 12067 w 12067"/>
                <a:gd name="T30" fmla="*/ 18009 h 180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67" h="18009">
                  <a:moveTo>
                    <a:pt x="12066" y="17195"/>
                  </a:moveTo>
                  <a:cubicBezTo>
                    <a:pt x="12066" y="17644"/>
                    <a:pt x="11702" y="18008"/>
                    <a:pt x="11253" y="18008"/>
                  </a:cubicBezTo>
                  <a:lnTo>
                    <a:pt x="813" y="18008"/>
                  </a:lnTo>
                  <a:cubicBezTo>
                    <a:pt x="364" y="18008"/>
                    <a:pt x="0" y="17644"/>
                    <a:pt x="0" y="17195"/>
                  </a:cubicBezTo>
                  <a:lnTo>
                    <a:pt x="0" y="813"/>
                  </a:lnTo>
                  <a:cubicBezTo>
                    <a:pt x="0" y="364"/>
                    <a:pt x="364" y="0"/>
                    <a:pt x="813" y="0"/>
                  </a:cubicBezTo>
                  <a:lnTo>
                    <a:pt x="11253" y="0"/>
                  </a:lnTo>
                  <a:cubicBezTo>
                    <a:pt x="11702" y="0"/>
                    <a:pt x="12066" y="364"/>
                    <a:pt x="12066" y="813"/>
                  </a:cubicBezTo>
                  <a:lnTo>
                    <a:pt x="12066" y="17195"/>
                  </a:lnTo>
                </a:path>
              </a:pathLst>
            </a:custGeom>
            <a:solidFill>
              <a:schemeClr val="bg1">
                <a:lumMod val="8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2" name="ísliḓé"/>
            <p:cNvSpPr/>
            <p:nvPr/>
          </p:nvSpPr>
          <p:spPr bwMode="auto">
            <a:xfrm>
              <a:off x="10443803" y="2225574"/>
              <a:ext cx="30395" cy="31174"/>
            </a:xfrm>
            <a:custGeom>
              <a:avLst/>
              <a:gdLst>
                <a:gd name="T0" fmla="*/ 86 w 174"/>
                <a:gd name="T1" fmla="*/ 174 h 175"/>
                <a:gd name="T2" fmla="*/ 0 w 174"/>
                <a:gd name="T3" fmla="*/ 87 h 175"/>
                <a:gd name="T4" fmla="*/ 86 w 174"/>
                <a:gd name="T5" fmla="*/ 0 h 175"/>
                <a:gd name="T6" fmla="*/ 173 w 174"/>
                <a:gd name="T7" fmla="*/ 87 h 175"/>
                <a:gd name="T8" fmla="*/ 86 w 174"/>
                <a:gd name="T9" fmla="*/ 174 h 175"/>
                <a:gd name="T10" fmla="*/ 0 60000 65536"/>
                <a:gd name="T11" fmla="*/ 0 60000 65536"/>
                <a:gd name="T12" fmla="*/ 0 60000 65536"/>
                <a:gd name="T13" fmla="*/ 0 60000 65536"/>
                <a:gd name="T14" fmla="*/ 0 60000 65536"/>
                <a:gd name="T15" fmla="*/ 0 w 174"/>
                <a:gd name="T16" fmla="*/ 0 h 175"/>
                <a:gd name="T17" fmla="*/ 174 w 174"/>
                <a:gd name="T18" fmla="*/ 175 h 175"/>
              </a:gdLst>
              <a:ahLst/>
              <a:cxnLst>
                <a:cxn ang="T10">
                  <a:pos x="T0" y="T1"/>
                </a:cxn>
                <a:cxn ang="T11">
                  <a:pos x="T2" y="T3"/>
                </a:cxn>
                <a:cxn ang="T12">
                  <a:pos x="T4" y="T5"/>
                </a:cxn>
                <a:cxn ang="T13">
                  <a:pos x="T6" y="T7"/>
                </a:cxn>
                <a:cxn ang="T14">
                  <a:pos x="T8" y="T9"/>
                </a:cxn>
              </a:cxnLst>
              <a:rect l="T15" t="T16" r="T17" b="T18"/>
              <a:pathLst>
                <a:path w="174" h="175">
                  <a:moveTo>
                    <a:pt x="86" y="174"/>
                  </a:moveTo>
                  <a:cubicBezTo>
                    <a:pt x="39" y="174"/>
                    <a:pt x="0" y="135"/>
                    <a:pt x="0" y="87"/>
                  </a:cubicBezTo>
                  <a:cubicBezTo>
                    <a:pt x="0" y="39"/>
                    <a:pt x="39" y="0"/>
                    <a:pt x="86" y="0"/>
                  </a:cubicBezTo>
                  <a:cubicBezTo>
                    <a:pt x="134" y="0"/>
                    <a:pt x="173" y="39"/>
                    <a:pt x="173" y="87"/>
                  </a:cubicBezTo>
                  <a:cubicBezTo>
                    <a:pt x="173" y="135"/>
                    <a:pt x="134" y="174"/>
                    <a:pt x="86" y="174"/>
                  </a:cubicBezTo>
                </a:path>
              </a:pathLst>
            </a:custGeom>
            <a:solidFill>
              <a:schemeClr val="tx1">
                <a:lumMod val="65000"/>
                <a:lumOff val="3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25" name="îšḷíde"/>
            <p:cNvSpPr/>
            <p:nvPr/>
          </p:nvSpPr>
          <p:spPr bwMode="auto">
            <a:xfrm>
              <a:off x="10345604" y="5042959"/>
              <a:ext cx="163665" cy="163665"/>
            </a:xfrm>
            <a:custGeom>
              <a:avLst/>
              <a:gdLst>
                <a:gd name="T0" fmla="*/ 463 w 925"/>
                <a:gd name="T1" fmla="*/ 925 h 926"/>
                <a:gd name="T2" fmla="*/ 0 w 925"/>
                <a:gd name="T3" fmla="*/ 463 h 926"/>
                <a:gd name="T4" fmla="*/ 463 w 925"/>
                <a:gd name="T5" fmla="*/ 0 h 926"/>
                <a:gd name="T6" fmla="*/ 924 w 925"/>
                <a:gd name="T7" fmla="*/ 463 h 926"/>
                <a:gd name="T8" fmla="*/ 463 w 925"/>
                <a:gd name="T9" fmla="*/ 925 h 926"/>
                <a:gd name="T10" fmla="*/ 0 60000 65536"/>
                <a:gd name="T11" fmla="*/ 0 60000 65536"/>
                <a:gd name="T12" fmla="*/ 0 60000 65536"/>
                <a:gd name="T13" fmla="*/ 0 60000 65536"/>
                <a:gd name="T14" fmla="*/ 0 60000 65536"/>
                <a:gd name="T15" fmla="*/ 0 w 925"/>
                <a:gd name="T16" fmla="*/ 0 h 926"/>
                <a:gd name="T17" fmla="*/ 925 w 925"/>
                <a:gd name="T18" fmla="*/ 926 h 926"/>
              </a:gdLst>
              <a:ahLst/>
              <a:cxnLst>
                <a:cxn ang="T10">
                  <a:pos x="T0" y="T1"/>
                </a:cxn>
                <a:cxn ang="T11">
                  <a:pos x="T2" y="T3"/>
                </a:cxn>
                <a:cxn ang="T12">
                  <a:pos x="T4" y="T5"/>
                </a:cxn>
                <a:cxn ang="T13">
                  <a:pos x="T6" y="T7"/>
                </a:cxn>
                <a:cxn ang="T14">
                  <a:pos x="T8" y="T9"/>
                </a:cxn>
              </a:cxnLst>
              <a:rect l="T15" t="T16" r="T17" b="T18"/>
              <a:pathLst>
                <a:path w="925" h="926">
                  <a:moveTo>
                    <a:pt x="463" y="925"/>
                  </a:moveTo>
                  <a:cubicBezTo>
                    <a:pt x="207" y="925"/>
                    <a:pt x="0" y="718"/>
                    <a:pt x="0" y="463"/>
                  </a:cubicBezTo>
                  <a:cubicBezTo>
                    <a:pt x="0" y="207"/>
                    <a:pt x="207" y="0"/>
                    <a:pt x="463" y="0"/>
                  </a:cubicBezTo>
                  <a:cubicBezTo>
                    <a:pt x="717" y="0"/>
                    <a:pt x="924" y="207"/>
                    <a:pt x="924" y="463"/>
                  </a:cubicBezTo>
                  <a:cubicBezTo>
                    <a:pt x="924" y="718"/>
                    <a:pt x="717" y="925"/>
                    <a:pt x="463" y="925"/>
                  </a:cubicBezTo>
                </a:path>
              </a:pathLst>
            </a:custGeom>
            <a:solidFill>
              <a:schemeClr val="tx1">
                <a:lumMod val="50000"/>
                <a:lumOff val="50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7" name="îṡ1íḍê"/>
            <p:cNvSpPr/>
            <p:nvPr/>
          </p:nvSpPr>
          <p:spPr bwMode="auto">
            <a:xfrm>
              <a:off x="10396263" y="5092058"/>
              <a:ext cx="63128" cy="64687"/>
            </a:xfrm>
            <a:custGeom>
              <a:avLst/>
              <a:gdLst>
                <a:gd name="T0" fmla="*/ 73 w 355"/>
                <a:gd name="T1" fmla="*/ 30 h 367"/>
                <a:gd name="T2" fmla="*/ 30 w 355"/>
                <a:gd name="T3" fmla="*/ 73 h 367"/>
                <a:gd name="T4" fmla="*/ 30 w 355"/>
                <a:gd name="T5" fmla="*/ 293 h 367"/>
                <a:gd name="T6" fmla="*/ 73 w 355"/>
                <a:gd name="T7" fmla="*/ 335 h 367"/>
                <a:gd name="T8" fmla="*/ 281 w 355"/>
                <a:gd name="T9" fmla="*/ 335 h 367"/>
                <a:gd name="T10" fmla="*/ 324 w 355"/>
                <a:gd name="T11" fmla="*/ 293 h 367"/>
                <a:gd name="T12" fmla="*/ 324 w 355"/>
                <a:gd name="T13" fmla="*/ 73 h 367"/>
                <a:gd name="T14" fmla="*/ 281 w 355"/>
                <a:gd name="T15" fmla="*/ 30 h 367"/>
                <a:gd name="T16" fmla="*/ 73 w 355"/>
                <a:gd name="T17" fmla="*/ 30 h 367"/>
                <a:gd name="T18" fmla="*/ 73 w 355"/>
                <a:gd name="T19" fmla="*/ 366 h 367"/>
                <a:gd name="T20" fmla="*/ 0 w 355"/>
                <a:gd name="T21" fmla="*/ 293 h 367"/>
                <a:gd name="T22" fmla="*/ 0 w 355"/>
                <a:gd name="T23" fmla="*/ 73 h 367"/>
                <a:gd name="T24" fmla="*/ 73 w 355"/>
                <a:gd name="T25" fmla="*/ 0 h 367"/>
                <a:gd name="T26" fmla="*/ 281 w 355"/>
                <a:gd name="T27" fmla="*/ 0 h 367"/>
                <a:gd name="T28" fmla="*/ 354 w 355"/>
                <a:gd name="T29" fmla="*/ 73 h 367"/>
                <a:gd name="T30" fmla="*/ 354 w 355"/>
                <a:gd name="T31" fmla="*/ 293 h 367"/>
                <a:gd name="T32" fmla="*/ 281 w 355"/>
                <a:gd name="T33" fmla="*/ 366 h 367"/>
                <a:gd name="T34" fmla="*/ 73 w 355"/>
                <a:gd name="T35" fmla="*/ 366 h 3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5"/>
                <a:gd name="T55" fmla="*/ 0 h 367"/>
                <a:gd name="T56" fmla="*/ 355 w 355"/>
                <a:gd name="T57" fmla="*/ 367 h 3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5" h="367">
                  <a:moveTo>
                    <a:pt x="73" y="30"/>
                  </a:moveTo>
                  <a:cubicBezTo>
                    <a:pt x="49" y="30"/>
                    <a:pt x="30" y="50"/>
                    <a:pt x="30" y="73"/>
                  </a:cubicBezTo>
                  <a:lnTo>
                    <a:pt x="30" y="293"/>
                  </a:lnTo>
                  <a:cubicBezTo>
                    <a:pt x="30" y="316"/>
                    <a:pt x="49" y="335"/>
                    <a:pt x="73" y="335"/>
                  </a:cubicBezTo>
                  <a:lnTo>
                    <a:pt x="281" y="335"/>
                  </a:lnTo>
                  <a:cubicBezTo>
                    <a:pt x="305" y="335"/>
                    <a:pt x="324" y="316"/>
                    <a:pt x="324" y="293"/>
                  </a:cubicBezTo>
                  <a:lnTo>
                    <a:pt x="324" y="73"/>
                  </a:lnTo>
                  <a:cubicBezTo>
                    <a:pt x="324" y="50"/>
                    <a:pt x="305" y="30"/>
                    <a:pt x="281" y="30"/>
                  </a:cubicBezTo>
                  <a:lnTo>
                    <a:pt x="73" y="30"/>
                  </a:lnTo>
                  <a:close/>
                  <a:moveTo>
                    <a:pt x="73" y="366"/>
                  </a:moveTo>
                  <a:cubicBezTo>
                    <a:pt x="33" y="366"/>
                    <a:pt x="0" y="333"/>
                    <a:pt x="0" y="293"/>
                  </a:cubicBezTo>
                  <a:lnTo>
                    <a:pt x="0" y="73"/>
                  </a:lnTo>
                  <a:cubicBezTo>
                    <a:pt x="0" y="33"/>
                    <a:pt x="33" y="0"/>
                    <a:pt x="73" y="0"/>
                  </a:cubicBezTo>
                  <a:lnTo>
                    <a:pt x="281" y="0"/>
                  </a:lnTo>
                  <a:cubicBezTo>
                    <a:pt x="322" y="0"/>
                    <a:pt x="354" y="33"/>
                    <a:pt x="354" y="73"/>
                  </a:cubicBezTo>
                  <a:lnTo>
                    <a:pt x="354" y="293"/>
                  </a:lnTo>
                  <a:cubicBezTo>
                    <a:pt x="354" y="333"/>
                    <a:pt x="322" y="366"/>
                    <a:pt x="281" y="366"/>
                  </a:cubicBezTo>
                  <a:lnTo>
                    <a:pt x="73" y="366"/>
                  </a:lnTo>
                  <a:close/>
                </a:path>
              </a:pathLst>
            </a:custGeom>
            <a:solidFill>
              <a:schemeClr val="tx1">
                <a:lumMod val="65000"/>
                <a:lumOff val="3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8" name="îSļíḍè"/>
            <p:cNvSpPr/>
            <p:nvPr/>
          </p:nvSpPr>
          <p:spPr bwMode="auto">
            <a:xfrm>
              <a:off x="11495159" y="2622268"/>
              <a:ext cx="13249" cy="182370"/>
            </a:xfrm>
            <a:custGeom>
              <a:avLst/>
              <a:gdLst>
                <a:gd name="T0" fmla="*/ 0 w 75"/>
                <a:gd name="T1" fmla="*/ 51 h 1030"/>
                <a:gd name="T2" fmla="*/ 37 w 75"/>
                <a:gd name="T3" fmla="*/ 0 h 1030"/>
                <a:gd name="T4" fmla="*/ 74 w 75"/>
                <a:gd name="T5" fmla="*/ 51 h 1030"/>
                <a:gd name="T6" fmla="*/ 74 w 75"/>
                <a:gd name="T7" fmla="*/ 978 h 1030"/>
                <a:gd name="T8" fmla="*/ 37 w 75"/>
                <a:gd name="T9" fmla="*/ 1029 h 1030"/>
                <a:gd name="T10" fmla="*/ 0 w 75"/>
                <a:gd name="T11" fmla="*/ 978 h 1030"/>
                <a:gd name="T12" fmla="*/ 0 w 75"/>
                <a:gd name="T13" fmla="*/ 51 h 1030"/>
                <a:gd name="T14" fmla="*/ 0 60000 65536"/>
                <a:gd name="T15" fmla="*/ 0 60000 65536"/>
                <a:gd name="T16" fmla="*/ 0 60000 65536"/>
                <a:gd name="T17" fmla="*/ 0 60000 65536"/>
                <a:gd name="T18" fmla="*/ 0 60000 65536"/>
                <a:gd name="T19" fmla="*/ 0 60000 65536"/>
                <a:gd name="T20" fmla="*/ 0 60000 65536"/>
                <a:gd name="T21" fmla="*/ 0 w 75"/>
                <a:gd name="T22" fmla="*/ 0 h 1030"/>
                <a:gd name="T23" fmla="*/ 75 w 75"/>
                <a:gd name="T24" fmla="*/ 1030 h 10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030">
                  <a:moveTo>
                    <a:pt x="0" y="51"/>
                  </a:moveTo>
                  <a:cubicBezTo>
                    <a:pt x="0" y="23"/>
                    <a:pt x="17" y="0"/>
                    <a:pt x="37" y="0"/>
                  </a:cubicBezTo>
                  <a:cubicBezTo>
                    <a:pt x="57" y="0"/>
                    <a:pt x="74" y="23"/>
                    <a:pt x="74" y="51"/>
                  </a:cubicBezTo>
                  <a:lnTo>
                    <a:pt x="74" y="978"/>
                  </a:lnTo>
                  <a:cubicBezTo>
                    <a:pt x="74" y="1006"/>
                    <a:pt x="57" y="1029"/>
                    <a:pt x="37" y="1029"/>
                  </a:cubicBezTo>
                  <a:cubicBezTo>
                    <a:pt x="17" y="1029"/>
                    <a:pt x="0" y="1006"/>
                    <a:pt x="0" y="978"/>
                  </a:cubicBezTo>
                  <a:lnTo>
                    <a:pt x="0" y="51"/>
                  </a:lnTo>
                </a:path>
              </a:pathLst>
            </a:custGeom>
            <a:solidFill>
              <a:schemeClr val="tx1">
                <a:lumMod val="75000"/>
                <a:lumOff val="2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39" name="ïṡľiḓé"/>
            <p:cNvSpPr/>
            <p:nvPr/>
          </p:nvSpPr>
          <p:spPr bwMode="auto">
            <a:xfrm>
              <a:off x="11495158" y="2838930"/>
              <a:ext cx="13249" cy="181591"/>
            </a:xfrm>
            <a:custGeom>
              <a:avLst/>
              <a:gdLst>
                <a:gd name="T0" fmla="*/ 0 w 75"/>
                <a:gd name="T1" fmla="*/ 50 h 1029"/>
                <a:gd name="T2" fmla="*/ 37 w 75"/>
                <a:gd name="T3" fmla="*/ 0 h 1029"/>
                <a:gd name="T4" fmla="*/ 74 w 75"/>
                <a:gd name="T5" fmla="*/ 50 h 1029"/>
                <a:gd name="T6" fmla="*/ 74 w 75"/>
                <a:gd name="T7" fmla="*/ 978 h 1029"/>
                <a:gd name="T8" fmla="*/ 37 w 75"/>
                <a:gd name="T9" fmla="*/ 1028 h 1029"/>
                <a:gd name="T10" fmla="*/ 0 w 75"/>
                <a:gd name="T11" fmla="*/ 978 h 1029"/>
                <a:gd name="T12" fmla="*/ 0 w 75"/>
                <a:gd name="T13" fmla="*/ 50 h 1029"/>
                <a:gd name="T14" fmla="*/ 0 60000 65536"/>
                <a:gd name="T15" fmla="*/ 0 60000 65536"/>
                <a:gd name="T16" fmla="*/ 0 60000 65536"/>
                <a:gd name="T17" fmla="*/ 0 60000 65536"/>
                <a:gd name="T18" fmla="*/ 0 60000 65536"/>
                <a:gd name="T19" fmla="*/ 0 60000 65536"/>
                <a:gd name="T20" fmla="*/ 0 60000 65536"/>
                <a:gd name="T21" fmla="*/ 0 w 75"/>
                <a:gd name="T22" fmla="*/ 0 h 1029"/>
                <a:gd name="T23" fmla="*/ 75 w 75"/>
                <a:gd name="T24" fmla="*/ 1029 h 10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029">
                  <a:moveTo>
                    <a:pt x="0" y="50"/>
                  </a:moveTo>
                  <a:cubicBezTo>
                    <a:pt x="0" y="23"/>
                    <a:pt x="17" y="0"/>
                    <a:pt x="37" y="0"/>
                  </a:cubicBezTo>
                  <a:cubicBezTo>
                    <a:pt x="57" y="0"/>
                    <a:pt x="74" y="23"/>
                    <a:pt x="74" y="50"/>
                  </a:cubicBezTo>
                  <a:lnTo>
                    <a:pt x="74" y="978"/>
                  </a:lnTo>
                  <a:cubicBezTo>
                    <a:pt x="74" y="1006"/>
                    <a:pt x="57" y="1028"/>
                    <a:pt x="37" y="1028"/>
                  </a:cubicBezTo>
                  <a:cubicBezTo>
                    <a:pt x="17" y="1028"/>
                    <a:pt x="0" y="1006"/>
                    <a:pt x="0" y="978"/>
                  </a:cubicBezTo>
                  <a:lnTo>
                    <a:pt x="0" y="50"/>
                  </a:lnTo>
                </a:path>
              </a:pathLst>
            </a:custGeom>
            <a:solidFill>
              <a:schemeClr val="tx1">
                <a:lumMod val="75000"/>
                <a:lumOff val="25000"/>
              </a:schemeClr>
            </a:solidFill>
            <a:ln>
              <a:noFill/>
            </a:ln>
          </p:spPr>
          <p:txBody>
            <a:bodyPr anchor="ctr"/>
            <a:lstStyle/>
            <a:p>
              <a:pPr algn="ctr"/>
              <a:endParaRPr dirty="0">
                <a:solidFill>
                  <a:schemeClr val="tx1">
                    <a:lumMod val="95000"/>
                    <a:lumOff val="5000"/>
                  </a:schemeClr>
                </a:solidFill>
                <a:latin typeface="微软雅黑" panose="020B0503020204020204" pitchFamily="34" charset="-122"/>
              </a:endParaRPr>
            </a:p>
          </p:txBody>
        </p:sp>
        <p:sp>
          <p:nvSpPr>
            <p:cNvPr id="40" name="íśḻiďé"/>
            <p:cNvSpPr/>
            <p:nvPr/>
          </p:nvSpPr>
          <p:spPr>
            <a:xfrm>
              <a:off x="9444428" y="2329914"/>
              <a:ext cx="1973031" cy="2638884"/>
            </a:xfrm>
            <a:prstGeom prst="rect">
              <a:avLst/>
            </a:prstGeom>
            <a:blipFill>
              <a:blip r:embed="rId5">
                <a:grayscl/>
              </a:blip>
              <a:srcRect/>
              <a:stretch>
                <a:fillRect l="-51030" r="-50378"/>
              </a:stretch>
            </a:blipFill>
            <a:ln w="9525">
              <a:noFill/>
              <a:roun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latin typeface="微软雅黑" panose="020B0503020204020204" pitchFamily="34" charset="-122"/>
              </a:endParaRPr>
            </a:p>
          </p:txBody>
        </p:sp>
      </p:grpSp>
      <p:grpSp>
        <p:nvGrpSpPr>
          <p:cNvPr id="41" name="组合 40"/>
          <p:cNvGrpSpPr/>
          <p:nvPr/>
        </p:nvGrpSpPr>
        <p:grpSpPr>
          <a:xfrm>
            <a:off x="1085205" y="3886981"/>
            <a:ext cx="3327757" cy="1390411"/>
            <a:chOff x="3624779" y="2412339"/>
            <a:chExt cx="3327757" cy="1390411"/>
          </a:xfrm>
        </p:grpSpPr>
        <p:sp>
          <p:nvSpPr>
            <p:cNvPr id="42" name="文本框 41"/>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95000"/>
                      <a:lumOff val="5000"/>
                    </a:schemeClr>
                  </a:solidFill>
                  <a:latin typeface="Century Gothic" panose="020B0502020202020204" pitchFamily="34" charset="0"/>
                </a:rPr>
                <a:t>标题文字添加</a:t>
              </a:r>
            </a:p>
          </p:txBody>
        </p:sp>
        <p:sp>
          <p:nvSpPr>
            <p:cNvPr id="43" name="文本框 42"/>
            <p:cNvSpPr txBox="1"/>
            <p:nvPr/>
          </p:nvSpPr>
          <p:spPr>
            <a:xfrm>
              <a:off x="3624779" y="2750893"/>
              <a:ext cx="3327757"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 it film to be used in a wider field</a:t>
              </a:r>
            </a:p>
          </p:txBody>
        </p:sp>
        <p:sp>
          <p:nvSpPr>
            <p:cNvPr id="44" name="文本框 43"/>
            <p:cNvSpPr txBox="1"/>
            <p:nvPr/>
          </p:nvSpPr>
          <p:spPr>
            <a:xfrm>
              <a:off x="3624779" y="3359552"/>
              <a:ext cx="3327757"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a:t>
              </a:r>
            </a:p>
          </p:txBody>
        </p:sp>
      </p:grpSp>
      <p:grpSp>
        <p:nvGrpSpPr>
          <p:cNvPr id="45" name="组合 44"/>
          <p:cNvGrpSpPr/>
          <p:nvPr/>
        </p:nvGrpSpPr>
        <p:grpSpPr>
          <a:xfrm>
            <a:off x="1085205" y="1881728"/>
            <a:ext cx="3327757" cy="1390411"/>
            <a:chOff x="3624779" y="2412339"/>
            <a:chExt cx="3327757" cy="1390411"/>
          </a:xfrm>
        </p:grpSpPr>
        <p:sp>
          <p:nvSpPr>
            <p:cNvPr id="46" name="文本框 45"/>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95000"/>
                      <a:lumOff val="5000"/>
                    </a:schemeClr>
                  </a:solidFill>
                  <a:latin typeface="Century Gothic" panose="020B0502020202020204" pitchFamily="34" charset="0"/>
                </a:rPr>
                <a:t>标题文字添加</a:t>
              </a:r>
            </a:p>
          </p:txBody>
        </p:sp>
        <p:sp>
          <p:nvSpPr>
            <p:cNvPr id="47" name="文本框 46"/>
            <p:cNvSpPr txBox="1"/>
            <p:nvPr/>
          </p:nvSpPr>
          <p:spPr>
            <a:xfrm>
              <a:off x="3624779" y="2750893"/>
              <a:ext cx="3327757"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 it film to be used in a wider field</a:t>
              </a:r>
            </a:p>
          </p:txBody>
        </p:sp>
        <p:sp>
          <p:nvSpPr>
            <p:cNvPr id="48" name="文本框 47"/>
            <p:cNvSpPr txBox="1"/>
            <p:nvPr/>
          </p:nvSpPr>
          <p:spPr>
            <a:xfrm>
              <a:off x="3624779" y="3359552"/>
              <a:ext cx="3327757"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95000"/>
                      <a:lumOff val="5000"/>
                    </a:schemeClr>
                  </a:solidFill>
                  <a:latin typeface="Century Gothic" panose="020B0502020202020204" pitchFamily="34" charset="0"/>
                  <a:ea typeface="+mj-ea"/>
                </a:rPr>
                <a:t>The user can demonstrate on a projector or computer, or presentation and make</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487520" y="1638583"/>
            <a:ext cx="1085830" cy="1085830"/>
            <a:chOff x="1262742" y="2031998"/>
            <a:chExt cx="1407886" cy="1407886"/>
          </a:xfrm>
          <a:solidFill>
            <a:srgbClr val="00B050"/>
          </a:solidFill>
        </p:grpSpPr>
        <p:sp>
          <p:nvSpPr>
            <p:cNvPr id="35" name="任意多边形: 形状 3"/>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6" name="文本框 35"/>
            <p:cNvSpPr txBox="1"/>
            <p:nvPr/>
          </p:nvSpPr>
          <p:spPr>
            <a:xfrm>
              <a:off x="1534508" y="2170053"/>
              <a:ext cx="574069" cy="997656"/>
            </a:xfrm>
            <a:prstGeom prst="rect">
              <a:avLst/>
            </a:prstGeom>
            <a:grpFill/>
          </p:spPr>
          <p:txBody>
            <a:bodyPr wrap="none" rtlCol="0">
              <a:spAutoFit/>
              <a:scene3d>
                <a:camera prst="orthographicFront"/>
                <a:lightRig rig="threePt" dir="t"/>
              </a:scene3d>
              <a:sp3d contourW="12700"/>
            </a:bodyPr>
            <a:lstStyle/>
            <a:p>
              <a:pPr algn="ctr"/>
              <a:r>
                <a:rPr lang="en-US" altLang="zh-CN" sz="4400" b="1" dirty="0">
                  <a:solidFill>
                    <a:schemeClr val="bg1"/>
                  </a:solidFill>
                  <a:latin typeface="Agency FB" panose="020B0503020202020204" pitchFamily="34" charset="0"/>
                </a:rPr>
                <a:t>S</a:t>
              </a:r>
              <a:endParaRPr lang="zh-CN" altLang="en-US" sz="4400" b="1" dirty="0">
                <a:solidFill>
                  <a:schemeClr val="bg1"/>
                </a:solidFill>
                <a:latin typeface="Agency FB" panose="020B0503020202020204" pitchFamily="34" charset="0"/>
              </a:endParaRPr>
            </a:p>
          </p:txBody>
        </p:sp>
      </p:grpSp>
      <p:grpSp>
        <p:nvGrpSpPr>
          <p:cNvPr id="37" name="组合 36"/>
          <p:cNvGrpSpPr/>
          <p:nvPr/>
        </p:nvGrpSpPr>
        <p:grpSpPr>
          <a:xfrm>
            <a:off x="1487520" y="3685097"/>
            <a:ext cx="1085830" cy="1085830"/>
            <a:chOff x="1262742" y="2031998"/>
            <a:chExt cx="1407886" cy="1407886"/>
          </a:xfrm>
        </p:grpSpPr>
        <p:sp>
          <p:nvSpPr>
            <p:cNvPr id="52" name="任意多边形: 形状 7"/>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3" name="文本框 52"/>
            <p:cNvSpPr txBox="1"/>
            <p:nvPr/>
          </p:nvSpPr>
          <p:spPr>
            <a:xfrm>
              <a:off x="1527233" y="2170053"/>
              <a:ext cx="588617"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latin typeface="Agency FB" panose="020B0503020202020204" pitchFamily="34" charset="0"/>
                </a:rPr>
                <a:t>O</a:t>
              </a:r>
              <a:endParaRPr lang="zh-CN" altLang="en-US" sz="4400" b="1" dirty="0">
                <a:solidFill>
                  <a:schemeClr val="bg1"/>
                </a:solidFill>
                <a:latin typeface="Agency FB" panose="020B0503020202020204" pitchFamily="34" charset="0"/>
              </a:endParaRPr>
            </a:p>
          </p:txBody>
        </p:sp>
      </p:grpSp>
      <p:grpSp>
        <p:nvGrpSpPr>
          <p:cNvPr id="54" name="组合 53"/>
          <p:cNvGrpSpPr/>
          <p:nvPr/>
        </p:nvGrpSpPr>
        <p:grpSpPr>
          <a:xfrm>
            <a:off x="6553005" y="1638583"/>
            <a:ext cx="1085830" cy="1085830"/>
            <a:chOff x="1262742" y="2031998"/>
            <a:chExt cx="1407886" cy="1407886"/>
          </a:xfrm>
        </p:grpSpPr>
        <p:sp>
          <p:nvSpPr>
            <p:cNvPr id="55" name="任意多边形: 形状 10"/>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6" name="文本框 55"/>
            <p:cNvSpPr txBox="1"/>
            <p:nvPr/>
          </p:nvSpPr>
          <p:spPr>
            <a:xfrm>
              <a:off x="1472154" y="2170053"/>
              <a:ext cx="698775" cy="997656"/>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latin typeface="Agency FB" panose="020B0503020202020204" pitchFamily="34" charset="0"/>
                </a:rPr>
                <a:t>W</a:t>
              </a:r>
              <a:endParaRPr lang="zh-CN" altLang="en-US" sz="4400" b="1" dirty="0">
                <a:solidFill>
                  <a:schemeClr val="bg1"/>
                </a:solidFill>
                <a:latin typeface="Agency FB" panose="020B0503020202020204" pitchFamily="34" charset="0"/>
              </a:endParaRPr>
            </a:p>
          </p:txBody>
        </p:sp>
      </p:grpSp>
      <p:grpSp>
        <p:nvGrpSpPr>
          <p:cNvPr id="57" name="组合 56"/>
          <p:cNvGrpSpPr/>
          <p:nvPr/>
        </p:nvGrpSpPr>
        <p:grpSpPr>
          <a:xfrm>
            <a:off x="6553005" y="3685097"/>
            <a:ext cx="1085830" cy="1085830"/>
            <a:chOff x="1262742" y="2031998"/>
            <a:chExt cx="1407886" cy="1407886"/>
          </a:xfrm>
          <a:solidFill>
            <a:srgbClr val="00B050"/>
          </a:solidFill>
        </p:grpSpPr>
        <p:sp>
          <p:nvSpPr>
            <p:cNvPr id="58" name="任意多边形: 形状 13"/>
            <p:cNvSpPr/>
            <p:nvPr/>
          </p:nvSpPr>
          <p:spPr>
            <a:xfrm>
              <a:off x="1262742" y="2031998"/>
              <a:ext cx="1407886" cy="1407886"/>
            </a:xfrm>
            <a:custGeom>
              <a:avLst/>
              <a:gdLst>
                <a:gd name="connsiteX0" fmla="*/ 703943 w 1407886"/>
                <a:gd name="connsiteY0" fmla="*/ 0 h 1407886"/>
                <a:gd name="connsiteX1" fmla="*/ 1393585 w 1407886"/>
                <a:gd name="connsiteY1" fmla="*/ 562074 h 1407886"/>
                <a:gd name="connsiteX2" fmla="*/ 1407886 w 1407886"/>
                <a:gd name="connsiteY2" fmla="*/ 703942 h 1407886"/>
                <a:gd name="connsiteX3" fmla="*/ 1407885 w 1407886"/>
                <a:gd name="connsiteY3" fmla="*/ 703942 h 1407886"/>
                <a:gd name="connsiteX4" fmla="*/ 703942 w 1407886"/>
                <a:gd name="connsiteY4" fmla="*/ 1407885 h 1407886"/>
                <a:gd name="connsiteX5" fmla="*/ 703942 w 1407886"/>
                <a:gd name="connsiteY5" fmla="*/ 1407886 h 1407886"/>
                <a:gd name="connsiteX6" fmla="*/ 562074 w 1407886"/>
                <a:gd name="connsiteY6" fmla="*/ 1393585 h 1407886"/>
                <a:gd name="connsiteX7" fmla="*/ 0 w 1407886"/>
                <a:gd name="connsiteY7" fmla="*/ 703943 h 1407886"/>
                <a:gd name="connsiteX8" fmla="*/ 703943 w 1407886"/>
                <a:gd name="connsiteY8" fmla="*/ 0 h 14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886" h="1407886">
                  <a:moveTo>
                    <a:pt x="703943" y="0"/>
                  </a:moveTo>
                  <a:cubicBezTo>
                    <a:pt x="1044123" y="0"/>
                    <a:pt x="1327944" y="241299"/>
                    <a:pt x="1393585" y="562074"/>
                  </a:cubicBezTo>
                  <a:lnTo>
                    <a:pt x="1407886" y="703942"/>
                  </a:lnTo>
                  <a:lnTo>
                    <a:pt x="1407885" y="703942"/>
                  </a:lnTo>
                  <a:cubicBezTo>
                    <a:pt x="1019108" y="703942"/>
                    <a:pt x="703942" y="1019108"/>
                    <a:pt x="703942" y="1407885"/>
                  </a:cubicBezTo>
                  <a:lnTo>
                    <a:pt x="703942" y="1407886"/>
                  </a:lnTo>
                  <a:lnTo>
                    <a:pt x="562074" y="1393585"/>
                  </a:lnTo>
                  <a:cubicBezTo>
                    <a:pt x="241299" y="1327944"/>
                    <a:pt x="0" y="1044123"/>
                    <a:pt x="0" y="703943"/>
                  </a:cubicBezTo>
                  <a:cubicBezTo>
                    <a:pt x="0" y="315166"/>
                    <a:pt x="315166" y="0"/>
                    <a:pt x="70394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9" name="文本框 58"/>
            <p:cNvSpPr txBox="1"/>
            <p:nvPr/>
          </p:nvSpPr>
          <p:spPr>
            <a:xfrm>
              <a:off x="1559448" y="2170053"/>
              <a:ext cx="524185" cy="997656"/>
            </a:xfrm>
            <a:prstGeom prst="rect">
              <a:avLst/>
            </a:prstGeom>
            <a:grpFill/>
          </p:spPr>
          <p:txBody>
            <a:bodyPr wrap="none" rtlCol="0">
              <a:spAutoFit/>
              <a:scene3d>
                <a:camera prst="orthographicFront"/>
                <a:lightRig rig="threePt" dir="t"/>
              </a:scene3d>
              <a:sp3d contourW="12700"/>
            </a:bodyPr>
            <a:lstStyle/>
            <a:p>
              <a:pPr algn="ctr"/>
              <a:r>
                <a:rPr lang="en-US" altLang="zh-CN" sz="4400" b="1" dirty="0">
                  <a:solidFill>
                    <a:schemeClr val="bg1"/>
                  </a:solidFill>
                  <a:latin typeface="Agency FB" panose="020B0503020202020204" pitchFamily="34" charset="0"/>
                </a:rPr>
                <a:t>T</a:t>
              </a:r>
              <a:endParaRPr lang="zh-CN" altLang="en-US" sz="4400" b="1" dirty="0">
                <a:solidFill>
                  <a:schemeClr val="bg1"/>
                </a:solidFill>
                <a:latin typeface="Agency FB" panose="020B0503020202020204" pitchFamily="34" charset="0"/>
              </a:endParaRPr>
            </a:p>
          </p:txBody>
        </p:sp>
      </p:grpSp>
      <p:grpSp>
        <p:nvGrpSpPr>
          <p:cNvPr id="60" name="组合 59"/>
          <p:cNvGrpSpPr/>
          <p:nvPr/>
        </p:nvGrpSpPr>
        <p:grpSpPr>
          <a:xfrm>
            <a:off x="2320313" y="2299300"/>
            <a:ext cx="3712889" cy="1117404"/>
            <a:chOff x="7430771" y="1949095"/>
            <a:chExt cx="3712889" cy="1117404"/>
          </a:xfrm>
        </p:grpSpPr>
        <p:sp>
          <p:nvSpPr>
            <p:cNvPr id="61" name="文本框 27"/>
            <p:cNvSpPr txBox="1"/>
            <p:nvPr/>
          </p:nvSpPr>
          <p:spPr>
            <a:xfrm>
              <a:off x="7430771" y="1949095"/>
              <a:ext cx="1569660"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ea typeface="+mj-ea"/>
                </a:rPr>
                <a:t>标题添加此处</a:t>
              </a:r>
            </a:p>
          </p:txBody>
        </p:sp>
        <p:sp>
          <p:nvSpPr>
            <p:cNvPr id="62" name="文本框 28"/>
            <p:cNvSpPr txBox="1"/>
            <p:nvPr/>
          </p:nvSpPr>
          <p:spPr>
            <a:xfrm>
              <a:off x="7430771" y="2327835"/>
              <a:ext cx="3712889"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400" dirty="0">
                  <a:solidFill>
                    <a:schemeClr val="tx1">
                      <a:lumMod val="75000"/>
                      <a:lumOff val="25000"/>
                    </a:schemeClr>
                  </a:solidFill>
                  <a:ea typeface="时尚中黑简体" panose="01010104010101010101" pitchFamily="2" charset="-122"/>
                </a:rPr>
                <a:t>The user can demonstrate on a projector or computer, or print the presentation and make it into a film</a:t>
              </a:r>
            </a:p>
          </p:txBody>
        </p:sp>
      </p:grpSp>
      <p:grpSp>
        <p:nvGrpSpPr>
          <p:cNvPr id="63" name="组合 62"/>
          <p:cNvGrpSpPr/>
          <p:nvPr/>
        </p:nvGrpSpPr>
        <p:grpSpPr>
          <a:xfrm>
            <a:off x="2320313" y="4406655"/>
            <a:ext cx="3712889" cy="1117404"/>
            <a:chOff x="7430771" y="1949095"/>
            <a:chExt cx="3712889" cy="1117404"/>
          </a:xfrm>
        </p:grpSpPr>
        <p:sp>
          <p:nvSpPr>
            <p:cNvPr id="64" name="文本框 27"/>
            <p:cNvSpPr txBox="1"/>
            <p:nvPr/>
          </p:nvSpPr>
          <p:spPr>
            <a:xfrm>
              <a:off x="7430771" y="1949095"/>
              <a:ext cx="1569660"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ea typeface="+mj-ea"/>
                </a:rPr>
                <a:t>标题添加此处</a:t>
              </a:r>
            </a:p>
          </p:txBody>
        </p:sp>
        <p:sp>
          <p:nvSpPr>
            <p:cNvPr id="65" name="文本框 28"/>
            <p:cNvSpPr txBox="1"/>
            <p:nvPr/>
          </p:nvSpPr>
          <p:spPr>
            <a:xfrm>
              <a:off x="7430771" y="2327835"/>
              <a:ext cx="3712889"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400" dirty="0">
                  <a:solidFill>
                    <a:schemeClr val="tx1">
                      <a:lumMod val="75000"/>
                      <a:lumOff val="25000"/>
                    </a:schemeClr>
                  </a:solidFill>
                  <a:ea typeface="时尚中黑简体" panose="01010104010101010101" pitchFamily="2" charset="-122"/>
                </a:rPr>
                <a:t>The user can demonstrate on a projector or computer, or print the presentation and make it into a film</a:t>
              </a:r>
            </a:p>
          </p:txBody>
        </p:sp>
      </p:grpSp>
      <p:grpSp>
        <p:nvGrpSpPr>
          <p:cNvPr id="66" name="组合 65"/>
          <p:cNvGrpSpPr/>
          <p:nvPr/>
        </p:nvGrpSpPr>
        <p:grpSpPr>
          <a:xfrm>
            <a:off x="7448791" y="2299300"/>
            <a:ext cx="3712889" cy="1117404"/>
            <a:chOff x="7430771" y="1949095"/>
            <a:chExt cx="3712889" cy="1117404"/>
          </a:xfrm>
        </p:grpSpPr>
        <p:sp>
          <p:nvSpPr>
            <p:cNvPr id="67" name="文本框 27"/>
            <p:cNvSpPr txBox="1"/>
            <p:nvPr/>
          </p:nvSpPr>
          <p:spPr>
            <a:xfrm>
              <a:off x="7430771" y="1949095"/>
              <a:ext cx="1569660"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ea typeface="+mj-ea"/>
                </a:rPr>
                <a:t>标题添加此处</a:t>
              </a:r>
            </a:p>
          </p:txBody>
        </p:sp>
        <p:sp>
          <p:nvSpPr>
            <p:cNvPr id="68" name="文本框 28"/>
            <p:cNvSpPr txBox="1"/>
            <p:nvPr/>
          </p:nvSpPr>
          <p:spPr>
            <a:xfrm>
              <a:off x="7430771" y="2327835"/>
              <a:ext cx="3712889"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400" dirty="0">
                  <a:solidFill>
                    <a:schemeClr val="tx1">
                      <a:lumMod val="75000"/>
                      <a:lumOff val="25000"/>
                    </a:schemeClr>
                  </a:solidFill>
                  <a:ea typeface="时尚中黑简体" panose="01010104010101010101" pitchFamily="2" charset="-122"/>
                </a:rPr>
                <a:t>The user can demonstrate on a projector or computer, or print the presentation and make it into a film</a:t>
              </a:r>
            </a:p>
          </p:txBody>
        </p:sp>
      </p:grpSp>
      <p:grpSp>
        <p:nvGrpSpPr>
          <p:cNvPr id="69" name="组合 68"/>
          <p:cNvGrpSpPr/>
          <p:nvPr/>
        </p:nvGrpSpPr>
        <p:grpSpPr>
          <a:xfrm>
            <a:off x="7448791" y="4406655"/>
            <a:ext cx="3712889" cy="1117404"/>
            <a:chOff x="7430771" y="1949095"/>
            <a:chExt cx="3712889" cy="1117404"/>
          </a:xfrm>
        </p:grpSpPr>
        <p:sp>
          <p:nvSpPr>
            <p:cNvPr id="70" name="文本框 27"/>
            <p:cNvSpPr txBox="1"/>
            <p:nvPr/>
          </p:nvSpPr>
          <p:spPr>
            <a:xfrm>
              <a:off x="7430771" y="1949095"/>
              <a:ext cx="1569660" cy="36933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tx1">
                      <a:lumMod val="75000"/>
                      <a:lumOff val="25000"/>
                    </a:schemeClr>
                  </a:solidFill>
                  <a:ea typeface="+mj-ea"/>
                </a:rPr>
                <a:t>标题添加此处</a:t>
              </a:r>
            </a:p>
          </p:txBody>
        </p:sp>
        <p:sp>
          <p:nvSpPr>
            <p:cNvPr id="71" name="文本框 28"/>
            <p:cNvSpPr txBox="1"/>
            <p:nvPr/>
          </p:nvSpPr>
          <p:spPr>
            <a:xfrm>
              <a:off x="7430771" y="2327835"/>
              <a:ext cx="3712889" cy="738664"/>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400" dirty="0">
                  <a:solidFill>
                    <a:schemeClr val="tx1">
                      <a:lumMod val="75000"/>
                      <a:lumOff val="25000"/>
                    </a:schemeClr>
                  </a:solidFill>
                  <a:ea typeface="时尚中黑简体" panose="01010104010101010101" pitchFamily="2" charset="-122"/>
                </a:rPr>
                <a:t>The user can demonstrate on a projector or computer, or print the presentation and make it into a film</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1000" fill="hold"/>
                                        <p:tgtEl>
                                          <p:spTgt spid="54"/>
                                        </p:tgtEl>
                                        <p:attrNameLst>
                                          <p:attrName>ppt_w</p:attrName>
                                        </p:attrNameLst>
                                      </p:cBhvr>
                                      <p:tavLst>
                                        <p:tav tm="0">
                                          <p:val>
                                            <p:fltVal val="0"/>
                                          </p:val>
                                        </p:tav>
                                        <p:tav tm="100000">
                                          <p:val>
                                            <p:strVal val="#ppt_w"/>
                                          </p:val>
                                        </p:tav>
                                      </p:tavLst>
                                    </p:anim>
                                    <p:anim calcmode="lin" valueType="num">
                                      <p:cBhvr>
                                        <p:cTn id="14" dur="1000" fill="hold"/>
                                        <p:tgtEl>
                                          <p:spTgt spid="54"/>
                                        </p:tgtEl>
                                        <p:attrNameLst>
                                          <p:attrName>ppt_h</p:attrName>
                                        </p:attrNameLst>
                                      </p:cBhvr>
                                      <p:tavLst>
                                        <p:tav tm="0">
                                          <p:val>
                                            <p:fltVal val="0"/>
                                          </p:val>
                                        </p:tav>
                                        <p:tav tm="100000">
                                          <p:val>
                                            <p:strVal val="#ppt_h"/>
                                          </p:val>
                                        </p:tav>
                                      </p:tavLst>
                                    </p:anim>
                                    <p:anim calcmode="lin" valueType="num">
                                      <p:cBhvr>
                                        <p:cTn id="15" dur="1000" fill="hold"/>
                                        <p:tgtEl>
                                          <p:spTgt spid="54"/>
                                        </p:tgtEl>
                                        <p:attrNameLst>
                                          <p:attrName>style.rotation</p:attrName>
                                        </p:attrNameLst>
                                      </p:cBhvr>
                                      <p:tavLst>
                                        <p:tav tm="0">
                                          <p:val>
                                            <p:fltVal val="90"/>
                                          </p:val>
                                        </p:tav>
                                        <p:tav tm="100000">
                                          <p:val>
                                            <p:fltVal val="0"/>
                                          </p:val>
                                        </p:tav>
                                      </p:tavLst>
                                    </p:anim>
                                    <p:animEffect transition="in" filter="fade">
                                      <p:cBhvr>
                                        <p:cTn id="16" dur="1000"/>
                                        <p:tgtEl>
                                          <p:spTgt spid="54"/>
                                        </p:tgtEl>
                                      </p:cBhvr>
                                    </p:animEffect>
                                  </p:childTnLst>
                                </p:cTn>
                              </p:par>
                              <p:par>
                                <p:cTn id="17" presetID="3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 calcmode="lin" valueType="num">
                                      <p:cBhvr>
                                        <p:cTn id="21" dur="1000" fill="hold"/>
                                        <p:tgtEl>
                                          <p:spTgt spid="37"/>
                                        </p:tgtEl>
                                        <p:attrNameLst>
                                          <p:attrName>style.rotation</p:attrName>
                                        </p:attrNameLst>
                                      </p:cBhvr>
                                      <p:tavLst>
                                        <p:tav tm="0">
                                          <p:val>
                                            <p:fltVal val="90"/>
                                          </p:val>
                                        </p:tav>
                                        <p:tav tm="100000">
                                          <p:val>
                                            <p:fltVal val="0"/>
                                          </p:val>
                                        </p:tav>
                                      </p:tavLst>
                                    </p:anim>
                                    <p:animEffect transition="in" filter="fade">
                                      <p:cBhvr>
                                        <p:cTn id="22" dur="1000"/>
                                        <p:tgtEl>
                                          <p:spTgt spid="37"/>
                                        </p:tgtEl>
                                      </p:cBhvr>
                                    </p:animEffect>
                                  </p:childTnLst>
                                </p:cTn>
                              </p:par>
                              <p:par>
                                <p:cTn id="23" presetID="3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1000" fill="hold"/>
                                        <p:tgtEl>
                                          <p:spTgt spid="57"/>
                                        </p:tgtEl>
                                        <p:attrNameLst>
                                          <p:attrName>ppt_w</p:attrName>
                                        </p:attrNameLst>
                                      </p:cBhvr>
                                      <p:tavLst>
                                        <p:tav tm="0">
                                          <p:val>
                                            <p:fltVal val="0"/>
                                          </p:val>
                                        </p:tav>
                                        <p:tav tm="100000">
                                          <p:val>
                                            <p:strVal val="#ppt_w"/>
                                          </p:val>
                                        </p:tav>
                                      </p:tavLst>
                                    </p:anim>
                                    <p:anim calcmode="lin" valueType="num">
                                      <p:cBhvr>
                                        <p:cTn id="26" dur="1000" fill="hold"/>
                                        <p:tgtEl>
                                          <p:spTgt spid="57"/>
                                        </p:tgtEl>
                                        <p:attrNameLst>
                                          <p:attrName>ppt_h</p:attrName>
                                        </p:attrNameLst>
                                      </p:cBhvr>
                                      <p:tavLst>
                                        <p:tav tm="0">
                                          <p:val>
                                            <p:fltVal val="0"/>
                                          </p:val>
                                        </p:tav>
                                        <p:tav tm="100000">
                                          <p:val>
                                            <p:strVal val="#ppt_h"/>
                                          </p:val>
                                        </p:tav>
                                      </p:tavLst>
                                    </p:anim>
                                    <p:anim calcmode="lin" valueType="num">
                                      <p:cBhvr>
                                        <p:cTn id="27" dur="1000" fill="hold"/>
                                        <p:tgtEl>
                                          <p:spTgt spid="57"/>
                                        </p:tgtEl>
                                        <p:attrNameLst>
                                          <p:attrName>style.rotation</p:attrName>
                                        </p:attrNameLst>
                                      </p:cBhvr>
                                      <p:tavLst>
                                        <p:tav tm="0">
                                          <p:val>
                                            <p:fltVal val="90"/>
                                          </p:val>
                                        </p:tav>
                                        <p:tav tm="100000">
                                          <p:val>
                                            <p:fltVal val="0"/>
                                          </p:val>
                                        </p:tav>
                                      </p:tavLst>
                                    </p:anim>
                                    <p:animEffect transition="in" filter="fade">
                                      <p:cBhvr>
                                        <p:cTn id="28" dur="1000"/>
                                        <p:tgtEl>
                                          <p:spTgt spid="57"/>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ppt_x"/>
                                          </p:val>
                                        </p:tav>
                                        <p:tav tm="100000">
                                          <p:val>
                                            <p:strVal val="#ppt_x"/>
                                          </p:val>
                                        </p:tav>
                                      </p:tavLst>
                                    </p:anim>
                                    <p:anim calcmode="lin" valueType="num">
                                      <p:cBhvr additive="base">
                                        <p:cTn id="33" dur="500" fill="hold"/>
                                        <p:tgtEl>
                                          <p:spTgt spid="6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500" fill="hold"/>
                                        <p:tgtEl>
                                          <p:spTgt spid="66"/>
                                        </p:tgtEl>
                                        <p:attrNameLst>
                                          <p:attrName>ppt_x</p:attrName>
                                        </p:attrNameLst>
                                      </p:cBhvr>
                                      <p:tavLst>
                                        <p:tav tm="0">
                                          <p:val>
                                            <p:strVal val="#ppt_x"/>
                                          </p:val>
                                        </p:tav>
                                        <p:tav tm="100000">
                                          <p:val>
                                            <p:strVal val="#ppt_x"/>
                                          </p:val>
                                        </p:tav>
                                      </p:tavLst>
                                    </p:anim>
                                    <p:anim calcmode="lin" valueType="num">
                                      <p:cBhvr additive="base">
                                        <p:cTn id="37" dur="500" fill="hold"/>
                                        <p:tgtEl>
                                          <p:spTgt spid="6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ppt_x"/>
                                          </p:val>
                                        </p:tav>
                                        <p:tav tm="100000">
                                          <p:val>
                                            <p:strVal val="#ppt_x"/>
                                          </p:val>
                                        </p:tav>
                                      </p:tavLst>
                                    </p:anim>
                                    <p:anim calcmode="lin" valueType="num">
                                      <p:cBhvr additive="base">
                                        <p:cTn id="41" dur="500" fill="hold"/>
                                        <p:tgtEl>
                                          <p:spTgt spid="6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ppt_x"/>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A20BF64-10AD-4914-A9E8-0D0A6A88947E}"/>
              </a:ext>
            </a:extLst>
          </p:cNvPr>
          <p:cNvPicPr>
            <a:picLocks noChangeAspect="1"/>
          </p:cNvPicPr>
          <p:nvPr/>
        </p:nvPicPr>
        <p:blipFill rotWithShape="1">
          <a:blip r:embed="rId3">
            <a:extLst>
              <a:ext uri="{28A0092B-C50C-407E-A947-70E740481C1C}">
                <a14:useLocalDpi xmlns:a14="http://schemas.microsoft.com/office/drawing/2010/main" val="0"/>
              </a:ext>
            </a:extLst>
          </a:blip>
          <a:srcRect t="7845" b="7845"/>
          <a:stretch/>
        </p:blipFill>
        <p:spPr>
          <a:xfrm>
            <a:off x="-40338" y="0"/>
            <a:ext cx="12232338" cy="6858000"/>
          </a:xfrm>
          <a:prstGeom prst="rect">
            <a:avLst/>
          </a:prstGeom>
        </p:spPr>
      </p:pic>
      <p:sp>
        <p:nvSpPr>
          <p:cNvPr id="3" name="矩形 2"/>
          <p:cNvSpPr/>
          <p:nvPr/>
        </p:nvSpPr>
        <p:spPr>
          <a:xfrm>
            <a:off x="-46990" y="-19685"/>
            <a:ext cx="12232338" cy="6877685"/>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17319" y="4601197"/>
            <a:ext cx="9210161" cy="46037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汇报人：</a:t>
            </a:r>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老司机</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62150" y="2387098"/>
            <a:ext cx="10387025" cy="1107996"/>
          </a:xfrm>
          <a:prstGeom prst="rect">
            <a:avLst/>
          </a:prstGeom>
          <a:noFill/>
        </p:spPr>
        <p:txBody>
          <a:bodyPr wrap="square" rtlCol="0">
            <a:spAutoFit/>
          </a:bodyPr>
          <a:lstStyle/>
          <a:p>
            <a:pPr algn="ctr"/>
            <a:r>
              <a:rPr lang="zh-CN" altLang="en-US" sz="6600" b="1" spc="600" dirty="0">
                <a:solidFill>
                  <a:schemeClr val="bg1"/>
                </a:solidFill>
                <a:latin typeface="微软雅黑" panose="020B0503020204020204" pitchFamily="34" charset="-122"/>
                <a:ea typeface="微软雅黑" panose="020B0503020204020204" pitchFamily="34" charset="-122"/>
              </a:rPr>
              <a:t>谢谢观看</a:t>
            </a:r>
          </a:p>
        </p:txBody>
      </p:sp>
      <p:cxnSp>
        <p:nvCxnSpPr>
          <p:cNvPr id="19" name="直接连接符 50"/>
          <p:cNvCxnSpPr/>
          <p:nvPr/>
        </p:nvCxnSpPr>
        <p:spPr>
          <a:xfrm>
            <a:off x="6140070" y="4337034"/>
            <a:ext cx="34701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5250C4C9-1FA0-4F0B-89A2-0E9353845633}"/>
              </a:ext>
            </a:extLst>
          </p:cNvPr>
          <p:cNvSpPr/>
          <p:nvPr/>
        </p:nvSpPr>
        <p:spPr>
          <a:xfrm>
            <a:off x="3659717" y="3386457"/>
            <a:ext cx="4791889" cy="769441"/>
          </a:xfrm>
          <a:prstGeom prst="rect">
            <a:avLst/>
          </a:prstGeom>
        </p:spPr>
        <p:txBody>
          <a:bodyPr wrap="none">
            <a:spAutoFit/>
          </a:bodyPr>
          <a:lstStyle/>
          <a:p>
            <a:pPr algn="ctr"/>
            <a:r>
              <a:rPr lang="en-US" altLang="zh-CN" sz="4400" b="1" dirty="0">
                <a:solidFill>
                  <a:srgbClr val="FDFDFD"/>
                </a:solidFill>
                <a:cs typeface="+mn-ea"/>
                <a:sym typeface="+mn-lt"/>
              </a:rPr>
              <a:t>PERSONAL RESUME</a:t>
            </a:r>
            <a:endParaRPr lang="zh-CN" altLang="en-US" sz="4400" b="1" dirty="0">
              <a:solidFill>
                <a:srgbClr val="FDFDFD"/>
              </a:solidFill>
              <a:cs typeface="+mn-ea"/>
              <a:sym typeface="+mn-lt"/>
            </a:endParaRPr>
          </a:p>
        </p:txBody>
      </p:sp>
      <p:grpSp>
        <p:nvGrpSpPr>
          <p:cNvPr id="9" name="组合 8">
            <a:extLst>
              <a:ext uri="{FF2B5EF4-FFF2-40B4-BE49-F238E27FC236}">
                <a16:creationId xmlns:a16="http://schemas.microsoft.com/office/drawing/2014/main" xmlns="" id="{A1478CA4-9F1F-4610-B232-AC56DF4EBCA9}"/>
              </a:ext>
            </a:extLst>
          </p:cNvPr>
          <p:cNvGrpSpPr/>
          <p:nvPr/>
        </p:nvGrpSpPr>
        <p:grpSpPr>
          <a:xfrm>
            <a:off x="5593345" y="1209675"/>
            <a:ext cx="1005310" cy="1005310"/>
            <a:chOff x="5270500" y="1414749"/>
            <a:chExt cx="825500" cy="825500"/>
          </a:xfrm>
        </p:grpSpPr>
        <p:sp>
          <p:nvSpPr>
            <p:cNvPr id="20" name="椭圆 19">
              <a:extLst>
                <a:ext uri="{FF2B5EF4-FFF2-40B4-BE49-F238E27FC236}">
                  <a16:creationId xmlns:a16="http://schemas.microsoft.com/office/drawing/2014/main" xmlns="" id="{CBA8D135-7251-4F06-8433-873DF6D46522}"/>
                </a:ext>
              </a:extLst>
            </p:cNvPr>
            <p:cNvSpPr/>
            <p:nvPr/>
          </p:nvSpPr>
          <p:spPr>
            <a:xfrm>
              <a:off x="5270500" y="1414749"/>
              <a:ext cx="825500" cy="825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5">
              <a:extLst>
                <a:ext uri="{FF2B5EF4-FFF2-40B4-BE49-F238E27FC236}">
                  <a16:creationId xmlns:a16="http://schemas.microsoft.com/office/drawing/2014/main" xmlns="" id="{5873462F-D6F5-4E4E-B303-5DA8DD0B5E20}"/>
                </a:ext>
              </a:extLst>
            </p:cNvPr>
            <p:cNvSpPr>
              <a:spLocks noEditPoints="1"/>
            </p:cNvSpPr>
            <p:nvPr/>
          </p:nvSpPr>
          <p:spPr bwMode="auto">
            <a:xfrm>
              <a:off x="5455389" y="1582445"/>
              <a:ext cx="434236" cy="490108"/>
            </a:xfrm>
            <a:custGeom>
              <a:avLst/>
              <a:gdLst>
                <a:gd name="T0" fmla="*/ 2358 w 2550"/>
                <a:gd name="T1" fmla="*/ 1329 h 2879"/>
                <a:gd name="T2" fmla="*/ 1836 w 2550"/>
                <a:gd name="T3" fmla="*/ 1446 h 2879"/>
                <a:gd name="T4" fmla="*/ 1548 w 2550"/>
                <a:gd name="T5" fmla="*/ 1249 h 2879"/>
                <a:gd name="T6" fmla="*/ 1402 w 2550"/>
                <a:gd name="T7" fmla="*/ 1657 h 2879"/>
                <a:gd name="T8" fmla="*/ 1855 w 2550"/>
                <a:gd name="T9" fmla="*/ 1832 h 2879"/>
                <a:gd name="T10" fmla="*/ 2043 w 2550"/>
                <a:gd name="T11" fmla="*/ 2613 h 2879"/>
                <a:gd name="T12" fmla="*/ 1909 w 2550"/>
                <a:gd name="T13" fmla="*/ 2822 h 2879"/>
                <a:gd name="T14" fmla="*/ 1692 w 2550"/>
                <a:gd name="T15" fmla="*/ 2708 h 2879"/>
                <a:gd name="T16" fmla="*/ 1534 w 2550"/>
                <a:gd name="T17" fmla="*/ 2126 h 2879"/>
                <a:gd name="T18" fmla="*/ 1190 w 2550"/>
                <a:gd name="T19" fmla="*/ 2054 h 2879"/>
                <a:gd name="T20" fmla="*/ 862 w 2550"/>
                <a:gd name="T21" fmla="*/ 2571 h 2879"/>
                <a:gd name="T22" fmla="*/ 196 w 2550"/>
                <a:gd name="T23" fmla="*/ 2310 h 2879"/>
                <a:gd name="T24" fmla="*/ 40 w 2550"/>
                <a:gd name="T25" fmla="*/ 2078 h 2879"/>
                <a:gd name="T26" fmla="*/ 271 w 2550"/>
                <a:gd name="T27" fmla="*/ 1945 h 2879"/>
                <a:gd name="T28" fmla="*/ 663 w 2550"/>
                <a:gd name="T29" fmla="*/ 2116 h 2879"/>
                <a:gd name="T30" fmla="*/ 787 w 2550"/>
                <a:gd name="T31" fmla="*/ 1830 h 2879"/>
                <a:gd name="T32" fmla="*/ 928 w 2550"/>
                <a:gd name="T33" fmla="*/ 1394 h 2879"/>
                <a:gd name="T34" fmla="*/ 974 w 2550"/>
                <a:gd name="T35" fmla="*/ 1120 h 2879"/>
                <a:gd name="T36" fmla="*/ 865 w 2550"/>
                <a:gd name="T37" fmla="*/ 1185 h 2879"/>
                <a:gd name="T38" fmla="*/ 599 w 2550"/>
                <a:gd name="T39" fmla="*/ 1595 h 2879"/>
                <a:gd name="T40" fmla="*/ 322 w 2550"/>
                <a:gd name="T41" fmla="*/ 1434 h 2879"/>
                <a:gd name="T42" fmla="*/ 788 w 2550"/>
                <a:gd name="T43" fmla="*/ 795 h 2879"/>
                <a:gd name="T44" fmla="*/ 1462 w 2550"/>
                <a:gd name="T45" fmla="*/ 728 h 2879"/>
                <a:gd name="T46" fmla="*/ 1912 w 2550"/>
                <a:gd name="T47" fmla="*/ 1086 h 2879"/>
                <a:gd name="T48" fmla="*/ 2277 w 2550"/>
                <a:gd name="T49" fmla="*/ 1017 h 2879"/>
                <a:gd name="T50" fmla="*/ 2504 w 2550"/>
                <a:gd name="T51" fmla="*/ 1120 h 2879"/>
                <a:gd name="T52" fmla="*/ 2358 w 2550"/>
                <a:gd name="T53" fmla="*/ 1329 h 2879"/>
                <a:gd name="T54" fmla="*/ 2358 w 2550"/>
                <a:gd name="T55" fmla="*/ 1329 h 2879"/>
                <a:gd name="T56" fmla="*/ 2358 w 2550"/>
                <a:gd name="T57" fmla="*/ 1329 h 2879"/>
                <a:gd name="T58" fmla="*/ 1610 w 2550"/>
                <a:gd name="T59" fmla="*/ 644 h 2879"/>
                <a:gd name="T60" fmla="*/ 1227 w 2550"/>
                <a:gd name="T61" fmla="*/ 426 h 2879"/>
                <a:gd name="T62" fmla="*/ 1448 w 2550"/>
                <a:gd name="T63" fmla="*/ 45 h 2879"/>
                <a:gd name="T64" fmla="*/ 1831 w 2550"/>
                <a:gd name="T65" fmla="*/ 263 h 2879"/>
                <a:gd name="T66" fmla="*/ 1610 w 2550"/>
                <a:gd name="T67" fmla="*/ 644 h 2879"/>
                <a:gd name="T68" fmla="*/ 1610 w 2550"/>
                <a:gd name="T69" fmla="*/ 644 h 2879"/>
                <a:gd name="T70" fmla="*/ 1610 w 2550"/>
                <a:gd name="T71" fmla="*/ 644 h 2879"/>
                <a:gd name="T72" fmla="*/ 1610 w 2550"/>
                <a:gd name="T73" fmla="*/ 644 h 2879"/>
                <a:gd name="T74" fmla="*/ 1610 w 2550"/>
                <a:gd name="T75" fmla="*/ 644 h 2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50" h="2879">
                  <a:moveTo>
                    <a:pt x="2358" y="1329"/>
                  </a:moveTo>
                  <a:cubicBezTo>
                    <a:pt x="2358" y="1329"/>
                    <a:pt x="1949" y="1416"/>
                    <a:pt x="1836" y="1446"/>
                  </a:cubicBezTo>
                  <a:cubicBezTo>
                    <a:pt x="1725" y="1476"/>
                    <a:pt x="1586" y="1256"/>
                    <a:pt x="1548" y="1249"/>
                  </a:cubicBezTo>
                  <a:cubicBezTo>
                    <a:pt x="1525" y="1317"/>
                    <a:pt x="1448" y="1520"/>
                    <a:pt x="1402" y="1657"/>
                  </a:cubicBezTo>
                  <a:cubicBezTo>
                    <a:pt x="1473" y="1655"/>
                    <a:pt x="1842" y="1767"/>
                    <a:pt x="1855" y="1832"/>
                  </a:cubicBezTo>
                  <a:cubicBezTo>
                    <a:pt x="1871" y="1899"/>
                    <a:pt x="2043" y="2613"/>
                    <a:pt x="2043" y="2613"/>
                  </a:cubicBezTo>
                  <a:cubicBezTo>
                    <a:pt x="2043" y="2613"/>
                    <a:pt x="2116" y="2766"/>
                    <a:pt x="1909" y="2822"/>
                  </a:cubicBezTo>
                  <a:cubicBezTo>
                    <a:pt x="1701" y="2879"/>
                    <a:pt x="1692" y="2708"/>
                    <a:pt x="1692" y="2708"/>
                  </a:cubicBezTo>
                  <a:cubicBezTo>
                    <a:pt x="1692" y="2708"/>
                    <a:pt x="1547" y="2159"/>
                    <a:pt x="1534" y="2126"/>
                  </a:cubicBezTo>
                  <a:cubicBezTo>
                    <a:pt x="1522" y="2093"/>
                    <a:pt x="1252" y="2037"/>
                    <a:pt x="1190" y="2054"/>
                  </a:cubicBezTo>
                  <a:cubicBezTo>
                    <a:pt x="1127" y="2071"/>
                    <a:pt x="994" y="2539"/>
                    <a:pt x="862" y="2571"/>
                  </a:cubicBezTo>
                  <a:cubicBezTo>
                    <a:pt x="693" y="2612"/>
                    <a:pt x="196" y="2310"/>
                    <a:pt x="196" y="2310"/>
                  </a:cubicBezTo>
                  <a:cubicBezTo>
                    <a:pt x="196" y="2310"/>
                    <a:pt x="0" y="2262"/>
                    <a:pt x="40" y="2078"/>
                  </a:cubicBezTo>
                  <a:cubicBezTo>
                    <a:pt x="81" y="1895"/>
                    <a:pt x="271" y="1945"/>
                    <a:pt x="271" y="1945"/>
                  </a:cubicBezTo>
                  <a:cubicBezTo>
                    <a:pt x="271" y="1945"/>
                    <a:pt x="623" y="2138"/>
                    <a:pt x="663" y="2116"/>
                  </a:cubicBezTo>
                  <a:cubicBezTo>
                    <a:pt x="704" y="2093"/>
                    <a:pt x="727" y="1959"/>
                    <a:pt x="787" y="1830"/>
                  </a:cubicBezTo>
                  <a:cubicBezTo>
                    <a:pt x="790" y="1781"/>
                    <a:pt x="928" y="1394"/>
                    <a:pt x="928" y="1394"/>
                  </a:cubicBezTo>
                  <a:cubicBezTo>
                    <a:pt x="928" y="1394"/>
                    <a:pt x="1004" y="1136"/>
                    <a:pt x="974" y="1120"/>
                  </a:cubicBezTo>
                  <a:cubicBezTo>
                    <a:pt x="932" y="1098"/>
                    <a:pt x="888" y="1146"/>
                    <a:pt x="865" y="1185"/>
                  </a:cubicBezTo>
                  <a:cubicBezTo>
                    <a:pt x="842" y="1224"/>
                    <a:pt x="751" y="1385"/>
                    <a:pt x="599" y="1595"/>
                  </a:cubicBezTo>
                  <a:cubicBezTo>
                    <a:pt x="463" y="1782"/>
                    <a:pt x="221" y="1609"/>
                    <a:pt x="322" y="1434"/>
                  </a:cubicBezTo>
                  <a:cubicBezTo>
                    <a:pt x="405" y="1289"/>
                    <a:pt x="628" y="873"/>
                    <a:pt x="788" y="795"/>
                  </a:cubicBezTo>
                  <a:cubicBezTo>
                    <a:pt x="949" y="716"/>
                    <a:pt x="1226" y="672"/>
                    <a:pt x="1462" y="728"/>
                  </a:cubicBezTo>
                  <a:cubicBezTo>
                    <a:pt x="1699" y="782"/>
                    <a:pt x="1866" y="1051"/>
                    <a:pt x="1912" y="1086"/>
                  </a:cubicBezTo>
                  <a:cubicBezTo>
                    <a:pt x="1958" y="1120"/>
                    <a:pt x="2277" y="1017"/>
                    <a:pt x="2277" y="1017"/>
                  </a:cubicBezTo>
                  <a:cubicBezTo>
                    <a:pt x="2277" y="1017"/>
                    <a:pt x="2459" y="954"/>
                    <a:pt x="2504" y="1120"/>
                  </a:cubicBezTo>
                  <a:cubicBezTo>
                    <a:pt x="2550" y="1287"/>
                    <a:pt x="2358" y="1329"/>
                    <a:pt x="2358" y="1329"/>
                  </a:cubicBezTo>
                  <a:cubicBezTo>
                    <a:pt x="2358" y="1329"/>
                    <a:pt x="2358" y="1329"/>
                    <a:pt x="2358" y="1329"/>
                  </a:cubicBezTo>
                  <a:cubicBezTo>
                    <a:pt x="2358" y="1329"/>
                    <a:pt x="2358" y="1329"/>
                    <a:pt x="2358" y="1329"/>
                  </a:cubicBezTo>
                  <a:moveTo>
                    <a:pt x="1610" y="644"/>
                  </a:moveTo>
                  <a:cubicBezTo>
                    <a:pt x="1442" y="689"/>
                    <a:pt x="1272" y="592"/>
                    <a:pt x="1227" y="426"/>
                  </a:cubicBezTo>
                  <a:cubicBezTo>
                    <a:pt x="1183" y="261"/>
                    <a:pt x="1280" y="90"/>
                    <a:pt x="1448" y="45"/>
                  </a:cubicBezTo>
                  <a:cubicBezTo>
                    <a:pt x="1615" y="0"/>
                    <a:pt x="1786" y="98"/>
                    <a:pt x="1831" y="263"/>
                  </a:cubicBezTo>
                  <a:cubicBezTo>
                    <a:pt x="1876" y="429"/>
                    <a:pt x="1777" y="599"/>
                    <a:pt x="1610" y="644"/>
                  </a:cubicBezTo>
                  <a:cubicBezTo>
                    <a:pt x="1610" y="644"/>
                    <a:pt x="1610" y="644"/>
                    <a:pt x="1610" y="644"/>
                  </a:cubicBezTo>
                  <a:cubicBezTo>
                    <a:pt x="1610" y="644"/>
                    <a:pt x="1610" y="644"/>
                    <a:pt x="1610" y="644"/>
                  </a:cubicBezTo>
                  <a:moveTo>
                    <a:pt x="1610" y="644"/>
                  </a:moveTo>
                  <a:cubicBezTo>
                    <a:pt x="1610" y="644"/>
                    <a:pt x="1610" y="644"/>
                    <a:pt x="1610" y="644"/>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55333505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xmlns=""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4" name="矩形 3">
            <a:extLst>
              <a:ext uri="{FF2B5EF4-FFF2-40B4-BE49-F238E27FC236}">
                <a16:creationId xmlns:a16="http://schemas.microsoft.com/office/drawing/2014/main" xmlns=""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308446944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91774" y="2389517"/>
            <a:ext cx="4914230" cy="1200329"/>
          </a:xfrm>
          <a:prstGeom prst="rect">
            <a:avLst/>
          </a:prstGeom>
          <a:noFill/>
        </p:spPr>
        <p:txBody>
          <a:bodyPr wrap="non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0480789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8DC4E3A-8B3B-49F7-AF81-E02CDDEF42C9}"/>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40338" y="-17143"/>
            <a:ext cx="12222476" cy="6875143"/>
          </a:xfrm>
          <a:prstGeom prst="rect">
            <a:avLst/>
          </a:prstGeom>
        </p:spPr>
      </p:pic>
      <p:sp>
        <p:nvSpPr>
          <p:cNvPr id="3" name="矩形 2"/>
          <p:cNvSpPr/>
          <p:nvPr/>
        </p:nvSpPr>
        <p:spPr>
          <a:xfrm>
            <a:off x="-46990" y="876301"/>
            <a:ext cx="12229128" cy="5125084"/>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131182" y="1675451"/>
            <a:ext cx="3908044" cy="1897380"/>
          </a:xfrm>
          <a:prstGeom prst="rect">
            <a:avLst/>
          </a:prstGeom>
          <a:noFill/>
        </p:spPr>
        <p:txBody>
          <a:bodyPr wrap="square" rtlCol="0">
            <a:spAutoFit/>
          </a:bodyPr>
          <a:lstStyle/>
          <a:p>
            <a:pPr algn="ctr"/>
            <a:r>
              <a:rPr lang="en-US" altLang="zh-CN" sz="11735" dirty="0">
                <a:solidFill>
                  <a:schemeClr val="bg1"/>
                </a:solidFill>
                <a:latin typeface="微软雅黑" panose="020B0503020204020204" pitchFamily="34" charset="-122"/>
                <a:ea typeface="微软雅黑" panose="020B0503020204020204" pitchFamily="34" charset="-122"/>
              </a:rPr>
              <a:t>1</a:t>
            </a:r>
          </a:p>
        </p:txBody>
      </p:sp>
      <p:grpSp>
        <p:nvGrpSpPr>
          <p:cNvPr id="7" name="组合 6"/>
          <p:cNvGrpSpPr/>
          <p:nvPr/>
        </p:nvGrpSpPr>
        <p:grpSpPr>
          <a:xfrm>
            <a:off x="4850430" y="3807463"/>
            <a:ext cx="2437131" cy="1067384"/>
            <a:chOff x="3645919" y="3135156"/>
            <a:chExt cx="1827848" cy="800538"/>
          </a:xfrm>
        </p:grpSpPr>
        <p:sp>
          <p:nvSpPr>
            <p:cNvPr id="12" name="矩形 11"/>
            <p:cNvSpPr/>
            <p:nvPr/>
          </p:nvSpPr>
          <p:spPr>
            <a:xfrm>
              <a:off x="3759519" y="3135156"/>
              <a:ext cx="1663065" cy="376238"/>
            </a:xfrm>
            <a:prstGeom prst="rect">
              <a:avLst/>
            </a:prstGeom>
          </p:spPr>
          <p:txBody>
            <a:bodyPr wrap="none">
              <a:spAutoFit/>
            </a:bodyPr>
            <a:lstStyle/>
            <a:p>
              <a:pPr lvl="0" algn="just">
                <a:spcAft>
                  <a:spcPts val="0"/>
                </a:spcAft>
              </a:pPr>
              <a:r>
                <a:rPr lang="zh-CN" altLang="en-US" sz="2665"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p>
          </p:txBody>
        </p:sp>
        <p:sp>
          <p:nvSpPr>
            <p:cNvPr id="8" name="矩形 7"/>
            <p:cNvSpPr/>
            <p:nvPr/>
          </p:nvSpPr>
          <p:spPr>
            <a:xfrm>
              <a:off x="3645919" y="3689949"/>
              <a:ext cx="1827848" cy="245745"/>
            </a:xfrm>
            <a:prstGeom prst="rect">
              <a:avLst/>
            </a:prstGeom>
          </p:spPr>
          <p:txBody>
            <a:bodyPr wrap="none">
              <a:spAutoFit/>
            </a:bodyPr>
            <a:lstStyle/>
            <a:p>
              <a:pPr lvl="0">
                <a:lnSpc>
                  <a:spcPct val="110000"/>
                </a:lnSpc>
              </a:pPr>
              <a:r>
                <a:rPr lang="en-US" altLang="zh-CN" sz="1400">
                  <a:solidFill>
                    <a:schemeClr val="bg1"/>
                  </a:solidFill>
                  <a:latin typeface="等线 Light" panose="02010600030101010101" charset="-122"/>
                  <a:ea typeface="等线 Light" panose="02010600030101010101" charset="-122"/>
                </a:rPr>
                <a:t>The caption text is added here</a:t>
              </a:r>
              <a:endParaRPr lang="en-US" altLang="zh-CN" sz="1400" dirty="0">
                <a:solidFill>
                  <a:schemeClr val="bg1"/>
                </a:solidFill>
                <a:latin typeface="等线 Light" panose="02010600030101010101" charset="-122"/>
                <a:ea typeface="等线 Light" panose="02010600030101010101" charset="-122"/>
              </a:endParaRPr>
            </a:p>
          </p:txBody>
        </p:sp>
      </p:grpSp>
      <p:cxnSp>
        <p:nvCxnSpPr>
          <p:cNvPr id="9" name="直接连接符 8"/>
          <p:cNvCxnSpPr/>
          <p:nvPr/>
        </p:nvCxnSpPr>
        <p:spPr>
          <a:xfrm>
            <a:off x="5612130" y="3619302"/>
            <a:ext cx="94614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138294" y="4276728"/>
            <a:ext cx="3961130" cy="337185"/>
          </a:xfrm>
          <a:prstGeom prst="rect">
            <a:avLst/>
          </a:prstGeom>
        </p:spPr>
        <p:txBody>
          <a:bodyPr wrap="none">
            <a:spAutoFit/>
          </a:bodyPr>
          <a:lstStyle/>
          <a:p>
            <a:pPr lvl="0" algn="just">
              <a:spcAft>
                <a:spcPts val="0"/>
              </a:spcAft>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在此输入标题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endPar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椭圆 14">
            <a:extLst>
              <a:ext uri="{FF2B5EF4-FFF2-40B4-BE49-F238E27FC236}">
                <a16:creationId xmlns:a16="http://schemas.microsoft.com/office/drawing/2014/main" xmlns="" id="{56DBA161-F7AB-49DD-BC80-3CD09CD72F74}"/>
              </a:ext>
            </a:extLst>
          </p:cNvPr>
          <p:cNvSpPr/>
          <p:nvPr/>
        </p:nvSpPr>
        <p:spPr>
          <a:xfrm>
            <a:off x="3810000" y="1171426"/>
            <a:ext cx="4515148" cy="451514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18"/>
          <p:cNvGrpSpPr/>
          <p:nvPr/>
        </p:nvGrpSpPr>
        <p:grpSpPr>
          <a:xfrm>
            <a:off x="666645" y="490167"/>
            <a:ext cx="4136069" cy="701301"/>
            <a:chOff x="1258316" y="480642"/>
            <a:chExt cx="4136069" cy="701301"/>
          </a:xfrm>
        </p:grpSpPr>
        <p:sp>
          <p:nvSpPr>
            <p:cNvPr id="27" name="文本框 26"/>
            <p:cNvSpPr txBox="1"/>
            <p:nvPr/>
          </p:nvSpPr>
          <p:spPr>
            <a:xfrm>
              <a:off x="1258316" y="480642"/>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95000"/>
                      <a:lumOff val="5000"/>
                    </a:schemeClr>
                  </a:solidFill>
                  <a:latin typeface="+mj-ea"/>
                  <a:ea typeface="+mj-ea"/>
                </a:rPr>
                <a:t>年度工作概述</a:t>
              </a:r>
            </a:p>
          </p:txBody>
        </p:sp>
        <p:sp>
          <p:nvSpPr>
            <p:cNvPr id="28" name="文本框 27"/>
            <p:cNvSpPr txBox="1"/>
            <p:nvPr/>
          </p:nvSpPr>
          <p:spPr>
            <a:xfrm>
              <a:off x="1258316" y="951111"/>
              <a:ext cx="4136069" cy="230832"/>
            </a:xfrm>
            <a:prstGeom prst="rect">
              <a:avLst/>
            </a:prstGeom>
            <a:noFill/>
          </p:spPr>
          <p:txBody>
            <a:bodyPr wrap="none" rtlCol="0">
              <a:spAutoFit/>
              <a:scene3d>
                <a:camera prst="orthographicFront"/>
                <a:lightRig rig="threePt" dir="t"/>
              </a:scene3d>
              <a:sp3d contourW="12700"/>
            </a:bodyPr>
            <a:lstStyle/>
            <a:p>
              <a:r>
                <a:rPr lang="en-US" altLang="zh-CN" sz="900" dirty="0">
                  <a:solidFill>
                    <a:schemeClr val="tx1">
                      <a:lumMod val="95000"/>
                      <a:lumOff val="5000"/>
                    </a:schemeClr>
                  </a:solidFill>
                  <a:latin typeface="Century Gothic" panose="020B0502020202020204" pitchFamily="34" charset="0"/>
                  <a:ea typeface="+mj-ea"/>
                </a:rPr>
                <a:t>print the presentation and make it into a film to be used in a wider field</a:t>
              </a:r>
            </a:p>
          </p:txBody>
        </p:sp>
      </p:grpSp>
      <p:sp>
        <p:nvSpPr>
          <p:cNvPr id="36" name="i$ḷïḍê"/>
          <p:cNvSpPr/>
          <p:nvPr/>
        </p:nvSpPr>
        <p:spPr bwMode="auto">
          <a:xfrm>
            <a:off x="5284258" y="3735370"/>
            <a:ext cx="222254" cy="168309"/>
          </a:xfrm>
          <a:custGeom>
            <a:avLst/>
            <a:gdLst>
              <a:gd name="T0" fmla="*/ 105 w 146"/>
              <a:gd name="T1" fmla="*/ 111 h 111"/>
              <a:gd name="T2" fmla="*/ 25 w 146"/>
              <a:gd name="T3" fmla="*/ 25 h 111"/>
              <a:gd name="T4" fmla="*/ 34 w 146"/>
              <a:gd name="T5" fmla="*/ 0 h 111"/>
              <a:gd name="T6" fmla="*/ 143 w 146"/>
              <a:gd name="T7" fmla="*/ 65 h 111"/>
              <a:gd name="T8" fmla="*/ 136 w 146"/>
              <a:gd name="T9" fmla="*/ 91 h 111"/>
              <a:gd name="T10" fmla="*/ 144 w 146"/>
              <a:gd name="T11" fmla="*/ 106 h 111"/>
              <a:gd name="T12" fmla="*/ 105 w 146"/>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146" h="111">
                <a:moveTo>
                  <a:pt x="105" y="111"/>
                </a:moveTo>
                <a:cubicBezTo>
                  <a:pt x="105" y="111"/>
                  <a:pt x="92" y="55"/>
                  <a:pt x="25" y="25"/>
                </a:cubicBezTo>
                <a:cubicBezTo>
                  <a:pt x="25" y="25"/>
                  <a:pt x="0" y="9"/>
                  <a:pt x="34" y="0"/>
                </a:cubicBezTo>
                <a:cubicBezTo>
                  <a:pt x="34" y="0"/>
                  <a:pt x="140" y="49"/>
                  <a:pt x="143" y="65"/>
                </a:cubicBezTo>
                <a:cubicBezTo>
                  <a:pt x="146" y="81"/>
                  <a:pt x="136" y="91"/>
                  <a:pt x="136" y="91"/>
                </a:cubicBezTo>
                <a:cubicBezTo>
                  <a:pt x="144" y="106"/>
                  <a:pt x="144" y="106"/>
                  <a:pt x="144" y="106"/>
                </a:cubicBezTo>
                <a:lnTo>
                  <a:pt x="105" y="111"/>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37" name="iṣľîḍe"/>
          <p:cNvSpPr/>
          <p:nvPr/>
        </p:nvSpPr>
        <p:spPr bwMode="auto">
          <a:xfrm>
            <a:off x="6488314" y="3735370"/>
            <a:ext cx="221175" cy="168309"/>
          </a:xfrm>
          <a:custGeom>
            <a:avLst/>
            <a:gdLst>
              <a:gd name="T0" fmla="*/ 41 w 146"/>
              <a:gd name="T1" fmla="*/ 111 h 111"/>
              <a:gd name="T2" fmla="*/ 121 w 146"/>
              <a:gd name="T3" fmla="*/ 25 h 111"/>
              <a:gd name="T4" fmla="*/ 112 w 146"/>
              <a:gd name="T5" fmla="*/ 0 h 111"/>
              <a:gd name="T6" fmla="*/ 3 w 146"/>
              <a:gd name="T7" fmla="*/ 65 h 111"/>
              <a:gd name="T8" fmla="*/ 10 w 146"/>
              <a:gd name="T9" fmla="*/ 91 h 111"/>
              <a:gd name="T10" fmla="*/ 2 w 146"/>
              <a:gd name="T11" fmla="*/ 106 h 111"/>
              <a:gd name="T12" fmla="*/ 41 w 146"/>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146" h="111">
                <a:moveTo>
                  <a:pt x="41" y="111"/>
                </a:moveTo>
                <a:cubicBezTo>
                  <a:pt x="41" y="111"/>
                  <a:pt x="53" y="55"/>
                  <a:pt x="121" y="25"/>
                </a:cubicBezTo>
                <a:cubicBezTo>
                  <a:pt x="121" y="25"/>
                  <a:pt x="146" y="9"/>
                  <a:pt x="112" y="0"/>
                </a:cubicBezTo>
                <a:cubicBezTo>
                  <a:pt x="112" y="0"/>
                  <a:pt x="6" y="49"/>
                  <a:pt x="3" y="65"/>
                </a:cubicBezTo>
                <a:cubicBezTo>
                  <a:pt x="0" y="81"/>
                  <a:pt x="10" y="91"/>
                  <a:pt x="10" y="91"/>
                </a:cubicBezTo>
                <a:cubicBezTo>
                  <a:pt x="2" y="106"/>
                  <a:pt x="2" y="106"/>
                  <a:pt x="2" y="106"/>
                </a:cubicBezTo>
                <a:lnTo>
                  <a:pt x="41" y="111"/>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38" name="ïSḷïḑê"/>
          <p:cNvSpPr/>
          <p:nvPr/>
        </p:nvSpPr>
        <p:spPr bwMode="auto">
          <a:xfrm>
            <a:off x="5065241" y="2064146"/>
            <a:ext cx="1864346" cy="1862190"/>
          </a:xfrm>
          <a:prstGeom prst="ellipse">
            <a:avLst/>
          </a:prstGeom>
          <a:solidFill>
            <a:srgbClr val="00B050"/>
          </a:solidFill>
          <a:ln>
            <a:noFill/>
          </a:ln>
          <a:extLst/>
        </p:spPr>
        <p:txBody>
          <a:bodyPr anchor="ctr"/>
          <a:lstStyle/>
          <a:p>
            <a:pPr algn="ctr"/>
            <a:endParaRPr dirty="0">
              <a:latin typeface="微软雅黑" panose="020B0503020204020204" pitchFamily="34" charset="-122"/>
            </a:endParaRPr>
          </a:p>
        </p:txBody>
      </p:sp>
      <p:sp>
        <p:nvSpPr>
          <p:cNvPr id="39" name="ïṡľîḑè"/>
          <p:cNvSpPr/>
          <p:nvPr/>
        </p:nvSpPr>
        <p:spPr bwMode="auto">
          <a:xfrm>
            <a:off x="5248655" y="2246481"/>
            <a:ext cx="1497518" cy="1498599"/>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0" name="íş1ïḑe"/>
          <p:cNvSpPr/>
          <p:nvPr/>
        </p:nvSpPr>
        <p:spPr bwMode="auto">
          <a:xfrm>
            <a:off x="5429910" y="2429895"/>
            <a:ext cx="1133928" cy="1131771"/>
          </a:xfrm>
          <a:prstGeom prst="ellipse">
            <a:avLst/>
          </a:prstGeom>
          <a:solidFill>
            <a:srgbClr val="00B050"/>
          </a:solidFill>
          <a:ln>
            <a:noFill/>
          </a:ln>
          <a:extLst/>
        </p:spPr>
        <p:txBody>
          <a:bodyPr anchor="ctr"/>
          <a:lstStyle/>
          <a:p>
            <a:pPr algn="ctr"/>
            <a:endParaRPr dirty="0">
              <a:latin typeface="微软雅黑" panose="020B0503020204020204" pitchFamily="34" charset="-122"/>
            </a:endParaRPr>
          </a:p>
        </p:txBody>
      </p:sp>
      <p:sp>
        <p:nvSpPr>
          <p:cNvPr id="41" name="íślïḋê"/>
          <p:cNvSpPr/>
          <p:nvPr/>
        </p:nvSpPr>
        <p:spPr bwMode="auto">
          <a:xfrm>
            <a:off x="5614403" y="2612230"/>
            <a:ext cx="766022" cy="767101"/>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2" name="íŝlïḑê"/>
          <p:cNvSpPr/>
          <p:nvPr/>
        </p:nvSpPr>
        <p:spPr bwMode="auto">
          <a:xfrm>
            <a:off x="5795659" y="2795644"/>
            <a:ext cx="402431" cy="401352"/>
          </a:xfrm>
          <a:prstGeom prst="ellipse">
            <a:avLst/>
          </a:prstGeom>
          <a:solidFill>
            <a:srgbClr val="00B050"/>
          </a:solidFill>
          <a:ln>
            <a:noFill/>
          </a:ln>
          <a:extLst/>
        </p:spPr>
        <p:txBody>
          <a:bodyPr anchor="ctr"/>
          <a:lstStyle/>
          <a:p>
            <a:pPr algn="ctr"/>
            <a:endParaRPr dirty="0">
              <a:latin typeface="微软雅黑" panose="020B0503020204020204" pitchFamily="34" charset="-122"/>
            </a:endParaRPr>
          </a:p>
        </p:txBody>
      </p:sp>
      <p:sp>
        <p:nvSpPr>
          <p:cNvPr id="43" name="ïšliḑé"/>
          <p:cNvSpPr/>
          <p:nvPr/>
        </p:nvSpPr>
        <p:spPr bwMode="auto">
          <a:xfrm>
            <a:off x="5633823" y="3679267"/>
            <a:ext cx="736891" cy="809179"/>
          </a:xfrm>
          <a:custGeom>
            <a:avLst/>
            <a:gdLst>
              <a:gd name="T0" fmla="*/ 169 w 486"/>
              <a:gd name="T1" fmla="*/ 517 h 533"/>
              <a:gd name="T2" fmla="*/ 48 w 486"/>
              <a:gd name="T3" fmla="*/ 234 h 533"/>
              <a:gd name="T4" fmla="*/ 81 w 486"/>
              <a:gd name="T5" fmla="*/ 34 h 533"/>
              <a:gd name="T6" fmla="*/ 96 w 486"/>
              <a:gd name="T7" fmla="*/ 85 h 533"/>
              <a:gd name="T8" fmla="*/ 169 w 486"/>
              <a:gd name="T9" fmla="*/ 18 h 533"/>
              <a:gd name="T10" fmla="*/ 180 w 486"/>
              <a:gd name="T11" fmla="*/ 86 h 533"/>
              <a:gd name="T12" fmla="*/ 346 w 486"/>
              <a:gd name="T13" fmla="*/ 0 h 533"/>
              <a:gd name="T14" fmla="*/ 329 w 486"/>
              <a:gd name="T15" fmla="*/ 97 h 533"/>
              <a:gd name="T16" fmla="*/ 429 w 486"/>
              <a:gd name="T17" fmla="*/ 48 h 533"/>
              <a:gd name="T18" fmla="*/ 407 w 486"/>
              <a:gd name="T19" fmla="*/ 124 h 533"/>
              <a:gd name="T20" fmla="*/ 469 w 486"/>
              <a:gd name="T21" fmla="*/ 86 h 533"/>
              <a:gd name="T22" fmla="*/ 428 w 486"/>
              <a:gd name="T23" fmla="*/ 251 h 533"/>
              <a:gd name="T24" fmla="*/ 302 w 486"/>
              <a:gd name="T25" fmla="*/ 521 h 533"/>
              <a:gd name="T26" fmla="*/ 278 w 486"/>
              <a:gd name="T27" fmla="*/ 508 h 533"/>
              <a:gd name="T28" fmla="*/ 267 w 486"/>
              <a:gd name="T29" fmla="*/ 523 h 533"/>
              <a:gd name="T30" fmla="*/ 244 w 486"/>
              <a:gd name="T31" fmla="*/ 508 h 533"/>
              <a:gd name="T32" fmla="*/ 221 w 486"/>
              <a:gd name="T33" fmla="*/ 523 h 533"/>
              <a:gd name="T34" fmla="*/ 198 w 486"/>
              <a:gd name="T35" fmla="*/ 503 h 533"/>
              <a:gd name="T36" fmla="*/ 190 w 486"/>
              <a:gd name="T37" fmla="*/ 533 h 533"/>
              <a:gd name="T38" fmla="*/ 177 w 486"/>
              <a:gd name="T39" fmla="*/ 506 h 533"/>
              <a:gd name="T40" fmla="*/ 169 w 486"/>
              <a:gd name="T41" fmla="*/ 51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533">
                <a:moveTo>
                  <a:pt x="169" y="517"/>
                </a:moveTo>
                <a:cubicBezTo>
                  <a:pt x="172" y="501"/>
                  <a:pt x="96" y="309"/>
                  <a:pt x="48" y="234"/>
                </a:cubicBezTo>
                <a:cubicBezTo>
                  <a:pt x="0" y="158"/>
                  <a:pt x="32" y="84"/>
                  <a:pt x="81" y="34"/>
                </a:cubicBezTo>
                <a:cubicBezTo>
                  <a:pt x="81" y="34"/>
                  <a:pt x="85" y="72"/>
                  <a:pt x="96" y="85"/>
                </a:cubicBezTo>
                <a:cubicBezTo>
                  <a:pt x="96" y="85"/>
                  <a:pt x="155" y="65"/>
                  <a:pt x="169" y="18"/>
                </a:cubicBezTo>
                <a:cubicBezTo>
                  <a:pt x="169" y="18"/>
                  <a:pt x="188" y="66"/>
                  <a:pt x="180" y="86"/>
                </a:cubicBezTo>
                <a:cubicBezTo>
                  <a:pt x="180" y="86"/>
                  <a:pt x="300" y="60"/>
                  <a:pt x="346" y="0"/>
                </a:cubicBezTo>
                <a:cubicBezTo>
                  <a:pt x="346" y="0"/>
                  <a:pt x="354" y="79"/>
                  <a:pt x="329" y="97"/>
                </a:cubicBezTo>
                <a:cubicBezTo>
                  <a:pt x="329" y="97"/>
                  <a:pt x="403" y="98"/>
                  <a:pt x="429" y="48"/>
                </a:cubicBezTo>
                <a:cubicBezTo>
                  <a:pt x="429" y="48"/>
                  <a:pt x="424" y="113"/>
                  <a:pt x="407" y="124"/>
                </a:cubicBezTo>
                <a:cubicBezTo>
                  <a:pt x="407" y="124"/>
                  <a:pt x="450" y="121"/>
                  <a:pt x="469" y="86"/>
                </a:cubicBezTo>
                <a:cubicBezTo>
                  <a:pt x="469" y="86"/>
                  <a:pt x="486" y="202"/>
                  <a:pt x="428" y="251"/>
                </a:cubicBezTo>
                <a:cubicBezTo>
                  <a:pt x="373" y="298"/>
                  <a:pt x="295" y="465"/>
                  <a:pt x="302" y="521"/>
                </a:cubicBezTo>
                <a:cubicBezTo>
                  <a:pt x="278" y="508"/>
                  <a:pt x="278" y="508"/>
                  <a:pt x="278" y="508"/>
                </a:cubicBezTo>
                <a:cubicBezTo>
                  <a:pt x="267" y="523"/>
                  <a:pt x="267" y="523"/>
                  <a:pt x="267" y="523"/>
                </a:cubicBezTo>
                <a:cubicBezTo>
                  <a:pt x="244" y="508"/>
                  <a:pt x="244" y="508"/>
                  <a:pt x="244" y="508"/>
                </a:cubicBezTo>
                <a:cubicBezTo>
                  <a:pt x="221" y="523"/>
                  <a:pt x="221" y="523"/>
                  <a:pt x="221" y="523"/>
                </a:cubicBezTo>
                <a:cubicBezTo>
                  <a:pt x="198" y="503"/>
                  <a:pt x="198" y="503"/>
                  <a:pt x="198" y="503"/>
                </a:cubicBezTo>
                <a:cubicBezTo>
                  <a:pt x="190" y="533"/>
                  <a:pt x="190" y="533"/>
                  <a:pt x="190" y="533"/>
                </a:cubicBezTo>
                <a:cubicBezTo>
                  <a:pt x="177" y="506"/>
                  <a:pt x="177" y="506"/>
                  <a:pt x="177" y="506"/>
                </a:cubicBezTo>
                <a:lnTo>
                  <a:pt x="169" y="51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4" name="îšlïde"/>
          <p:cNvSpPr/>
          <p:nvPr/>
        </p:nvSpPr>
        <p:spPr bwMode="auto">
          <a:xfrm>
            <a:off x="5723373" y="4978268"/>
            <a:ext cx="548083" cy="691578"/>
          </a:xfrm>
          <a:custGeom>
            <a:avLst/>
            <a:gdLst>
              <a:gd name="T0" fmla="*/ 180 w 361"/>
              <a:gd name="T1" fmla="*/ 42 h 456"/>
              <a:gd name="T2" fmla="*/ 0 w 361"/>
              <a:gd name="T3" fmla="*/ 0 h 456"/>
              <a:gd name="T4" fmla="*/ 0 w 361"/>
              <a:gd name="T5" fmla="*/ 456 h 456"/>
              <a:gd name="T6" fmla="*/ 52 w 361"/>
              <a:gd name="T7" fmla="*/ 456 h 456"/>
              <a:gd name="T8" fmla="*/ 68 w 361"/>
              <a:gd name="T9" fmla="*/ 191 h 456"/>
              <a:gd name="T10" fmla="*/ 180 w 361"/>
              <a:gd name="T11" fmla="*/ 205 h 456"/>
              <a:gd name="T12" fmla="*/ 293 w 361"/>
              <a:gd name="T13" fmla="*/ 191 h 456"/>
              <a:gd name="T14" fmla="*/ 309 w 361"/>
              <a:gd name="T15" fmla="*/ 456 h 456"/>
              <a:gd name="T16" fmla="*/ 361 w 361"/>
              <a:gd name="T17" fmla="*/ 456 h 456"/>
              <a:gd name="T18" fmla="*/ 361 w 361"/>
              <a:gd name="T19" fmla="*/ 0 h 456"/>
              <a:gd name="T20" fmla="*/ 180 w 361"/>
              <a:gd name="T21" fmla="*/ 4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1" h="456">
                <a:moveTo>
                  <a:pt x="180" y="42"/>
                </a:moveTo>
                <a:cubicBezTo>
                  <a:pt x="0" y="0"/>
                  <a:pt x="0" y="0"/>
                  <a:pt x="0" y="0"/>
                </a:cubicBezTo>
                <a:cubicBezTo>
                  <a:pt x="0" y="456"/>
                  <a:pt x="0" y="456"/>
                  <a:pt x="0" y="456"/>
                </a:cubicBezTo>
                <a:cubicBezTo>
                  <a:pt x="52" y="456"/>
                  <a:pt x="52" y="456"/>
                  <a:pt x="52" y="456"/>
                </a:cubicBezTo>
                <a:cubicBezTo>
                  <a:pt x="68" y="191"/>
                  <a:pt x="68" y="191"/>
                  <a:pt x="68" y="191"/>
                </a:cubicBezTo>
                <a:cubicBezTo>
                  <a:pt x="68" y="191"/>
                  <a:pt x="110" y="205"/>
                  <a:pt x="180" y="205"/>
                </a:cubicBezTo>
                <a:cubicBezTo>
                  <a:pt x="251" y="205"/>
                  <a:pt x="293" y="191"/>
                  <a:pt x="293" y="191"/>
                </a:cubicBezTo>
                <a:cubicBezTo>
                  <a:pt x="309" y="456"/>
                  <a:pt x="309" y="456"/>
                  <a:pt x="309" y="456"/>
                </a:cubicBezTo>
                <a:cubicBezTo>
                  <a:pt x="361" y="456"/>
                  <a:pt x="361" y="456"/>
                  <a:pt x="361" y="456"/>
                </a:cubicBezTo>
                <a:cubicBezTo>
                  <a:pt x="361" y="0"/>
                  <a:pt x="361" y="0"/>
                  <a:pt x="361" y="0"/>
                </a:cubicBezTo>
                <a:lnTo>
                  <a:pt x="180" y="42"/>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5" name="ïṥļíḋé"/>
          <p:cNvSpPr/>
          <p:nvPr/>
        </p:nvSpPr>
        <p:spPr bwMode="auto">
          <a:xfrm>
            <a:off x="5432068" y="3868075"/>
            <a:ext cx="1130691" cy="1204057"/>
          </a:xfrm>
          <a:custGeom>
            <a:avLst/>
            <a:gdLst>
              <a:gd name="T0" fmla="*/ 745 w 745"/>
              <a:gd name="T1" fmla="*/ 28 h 794"/>
              <a:gd name="T2" fmla="*/ 692 w 745"/>
              <a:gd name="T3" fmla="*/ 0 h 794"/>
              <a:gd name="T4" fmla="*/ 527 w 745"/>
              <a:gd name="T5" fmla="*/ 384 h 794"/>
              <a:gd name="T6" fmla="*/ 372 w 745"/>
              <a:gd name="T7" fmla="*/ 454 h 794"/>
              <a:gd name="T8" fmla="*/ 218 w 745"/>
              <a:gd name="T9" fmla="*/ 384 h 794"/>
              <a:gd name="T10" fmla="*/ 53 w 745"/>
              <a:gd name="T11" fmla="*/ 0 h 794"/>
              <a:gd name="T12" fmla="*/ 0 w 745"/>
              <a:gd name="T13" fmla="*/ 28 h 794"/>
              <a:gd name="T14" fmla="*/ 163 w 745"/>
              <a:gd name="T15" fmla="*/ 408 h 794"/>
              <a:gd name="T16" fmla="*/ 163 w 745"/>
              <a:gd name="T17" fmla="*/ 758 h 794"/>
              <a:gd name="T18" fmla="*/ 372 w 745"/>
              <a:gd name="T19" fmla="*/ 794 h 794"/>
              <a:gd name="T20" fmla="*/ 582 w 745"/>
              <a:gd name="T21" fmla="*/ 758 h 794"/>
              <a:gd name="T22" fmla="*/ 582 w 745"/>
              <a:gd name="T23" fmla="*/ 408 h 794"/>
              <a:gd name="T24" fmla="*/ 745 w 745"/>
              <a:gd name="T25" fmla="*/ 2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5" h="794">
                <a:moveTo>
                  <a:pt x="745" y="28"/>
                </a:moveTo>
                <a:cubicBezTo>
                  <a:pt x="692" y="0"/>
                  <a:pt x="692" y="0"/>
                  <a:pt x="692" y="0"/>
                </a:cubicBezTo>
                <a:cubicBezTo>
                  <a:pt x="687" y="9"/>
                  <a:pt x="591" y="194"/>
                  <a:pt x="527" y="384"/>
                </a:cubicBezTo>
                <a:cubicBezTo>
                  <a:pt x="527" y="384"/>
                  <a:pt x="499" y="422"/>
                  <a:pt x="372" y="454"/>
                </a:cubicBezTo>
                <a:cubicBezTo>
                  <a:pt x="246" y="422"/>
                  <a:pt x="218" y="384"/>
                  <a:pt x="218" y="384"/>
                </a:cubicBezTo>
                <a:cubicBezTo>
                  <a:pt x="154" y="194"/>
                  <a:pt x="58" y="9"/>
                  <a:pt x="53" y="0"/>
                </a:cubicBezTo>
                <a:cubicBezTo>
                  <a:pt x="0" y="28"/>
                  <a:pt x="0" y="28"/>
                  <a:pt x="0" y="28"/>
                </a:cubicBezTo>
                <a:cubicBezTo>
                  <a:pt x="1" y="30"/>
                  <a:pt x="100" y="220"/>
                  <a:pt x="163" y="408"/>
                </a:cubicBezTo>
                <a:cubicBezTo>
                  <a:pt x="196" y="517"/>
                  <a:pt x="163" y="758"/>
                  <a:pt x="163" y="758"/>
                </a:cubicBezTo>
                <a:cubicBezTo>
                  <a:pt x="270" y="794"/>
                  <a:pt x="372" y="794"/>
                  <a:pt x="372" y="794"/>
                </a:cubicBezTo>
                <a:cubicBezTo>
                  <a:pt x="372" y="794"/>
                  <a:pt x="475" y="794"/>
                  <a:pt x="582" y="758"/>
                </a:cubicBezTo>
                <a:cubicBezTo>
                  <a:pt x="582" y="758"/>
                  <a:pt x="549" y="517"/>
                  <a:pt x="582" y="408"/>
                </a:cubicBezTo>
                <a:cubicBezTo>
                  <a:pt x="645" y="220"/>
                  <a:pt x="744" y="30"/>
                  <a:pt x="745" y="2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6" name="ïṡ1íde"/>
          <p:cNvSpPr/>
          <p:nvPr/>
        </p:nvSpPr>
        <p:spPr bwMode="auto">
          <a:xfrm>
            <a:off x="5933758" y="4601730"/>
            <a:ext cx="126232" cy="440193"/>
          </a:xfrm>
          <a:custGeom>
            <a:avLst/>
            <a:gdLst>
              <a:gd name="T0" fmla="*/ 85 w 117"/>
              <a:gd name="T1" fmla="*/ 17 h 408"/>
              <a:gd name="T2" fmla="*/ 58 w 117"/>
              <a:gd name="T3" fmla="*/ 0 h 408"/>
              <a:gd name="T4" fmla="*/ 33 w 117"/>
              <a:gd name="T5" fmla="*/ 17 h 408"/>
              <a:gd name="T6" fmla="*/ 0 w 117"/>
              <a:gd name="T7" fmla="*/ 351 h 408"/>
              <a:gd name="T8" fmla="*/ 58 w 117"/>
              <a:gd name="T9" fmla="*/ 408 h 408"/>
              <a:gd name="T10" fmla="*/ 117 w 117"/>
              <a:gd name="T11" fmla="*/ 351 h 408"/>
              <a:gd name="T12" fmla="*/ 85 w 117"/>
              <a:gd name="T13" fmla="*/ 17 h 408"/>
            </a:gdLst>
            <a:ahLst/>
            <a:cxnLst>
              <a:cxn ang="0">
                <a:pos x="T0" y="T1"/>
              </a:cxn>
              <a:cxn ang="0">
                <a:pos x="T2" y="T3"/>
              </a:cxn>
              <a:cxn ang="0">
                <a:pos x="T4" y="T5"/>
              </a:cxn>
              <a:cxn ang="0">
                <a:pos x="T6" y="T7"/>
              </a:cxn>
              <a:cxn ang="0">
                <a:pos x="T8" y="T9"/>
              </a:cxn>
              <a:cxn ang="0">
                <a:pos x="T10" y="T11"/>
              </a:cxn>
              <a:cxn ang="0">
                <a:pos x="T12" y="T13"/>
              </a:cxn>
            </a:cxnLst>
            <a:rect l="0" t="0" r="r" b="b"/>
            <a:pathLst>
              <a:path w="117" h="408">
                <a:moveTo>
                  <a:pt x="85" y="17"/>
                </a:moveTo>
                <a:lnTo>
                  <a:pt x="58" y="0"/>
                </a:lnTo>
                <a:lnTo>
                  <a:pt x="33" y="17"/>
                </a:lnTo>
                <a:lnTo>
                  <a:pt x="0" y="351"/>
                </a:lnTo>
                <a:lnTo>
                  <a:pt x="58" y="408"/>
                </a:lnTo>
                <a:lnTo>
                  <a:pt x="117" y="351"/>
                </a:lnTo>
                <a:lnTo>
                  <a:pt x="85" y="17"/>
                </a:ln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47" name="ïṧḷïḋê"/>
          <p:cNvSpPr/>
          <p:nvPr/>
        </p:nvSpPr>
        <p:spPr bwMode="auto">
          <a:xfrm>
            <a:off x="5946705" y="4556416"/>
            <a:ext cx="101417" cy="74445"/>
          </a:xfrm>
          <a:custGeom>
            <a:avLst/>
            <a:gdLst>
              <a:gd name="T0" fmla="*/ 46 w 94"/>
              <a:gd name="T1" fmla="*/ 0 h 69"/>
              <a:gd name="T2" fmla="*/ 0 w 94"/>
              <a:gd name="T3" fmla="*/ 14 h 69"/>
              <a:gd name="T4" fmla="*/ 21 w 94"/>
              <a:gd name="T5" fmla="*/ 59 h 69"/>
              <a:gd name="T6" fmla="*/ 46 w 94"/>
              <a:gd name="T7" fmla="*/ 69 h 69"/>
              <a:gd name="T8" fmla="*/ 73 w 94"/>
              <a:gd name="T9" fmla="*/ 59 h 69"/>
              <a:gd name="T10" fmla="*/ 94 w 94"/>
              <a:gd name="T11" fmla="*/ 14 h 69"/>
              <a:gd name="T12" fmla="*/ 46 w 94"/>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94" h="69">
                <a:moveTo>
                  <a:pt x="46" y="0"/>
                </a:moveTo>
                <a:lnTo>
                  <a:pt x="0" y="14"/>
                </a:lnTo>
                <a:lnTo>
                  <a:pt x="21" y="59"/>
                </a:lnTo>
                <a:lnTo>
                  <a:pt x="46" y="69"/>
                </a:lnTo>
                <a:lnTo>
                  <a:pt x="73" y="59"/>
                </a:lnTo>
                <a:lnTo>
                  <a:pt x="94" y="14"/>
                </a:lnTo>
                <a:lnTo>
                  <a:pt x="46"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48" name="í$ḻîďé"/>
          <p:cNvSpPr/>
          <p:nvPr/>
        </p:nvSpPr>
        <p:spPr bwMode="auto">
          <a:xfrm>
            <a:off x="5946705" y="4391344"/>
            <a:ext cx="101417" cy="165072"/>
          </a:xfrm>
          <a:prstGeom prst="rect">
            <a:avLst/>
          </a:prstGeom>
          <a:solidFill>
            <a:srgbClr val="FEC1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微软雅黑" panose="020B0503020204020204" pitchFamily="34" charset="-122"/>
            </a:endParaRPr>
          </a:p>
        </p:txBody>
      </p:sp>
      <p:sp>
        <p:nvSpPr>
          <p:cNvPr id="49" name="iśľîdé"/>
          <p:cNvSpPr/>
          <p:nvPr/>
        </p:nvSpPr>
        <p:spPr bwMode="auto">
          <a:xfrm>
            <a:off x="5665112" y="4075225"/>
            <a:ext cx="114363" cy="115443"/>
          </a:xfrm>
          <a:prstGeom prst="ellipse">
            <a:avLst/>
          </a:prstGeom>
          <a:solidFill>
            <a:srgbClr val="FEC1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0" name="ïṩlidé"/>
          <p:cNvSpPr/>
          <p:nvPr/>
        </p:nvSpPr>
        <p:spPr bwMode="auto">
          <a:xfrm>
            <a:off x="6215352" y="4075225"/>
            <a:ext cx="113285" cy="115443"/>
          </a:xfrm>
          <a:prstGeom prst="ellipse">
            <a:avLst/>
          </a:prstGeom>
          <a:solidFill>
            <a:srgbClr val="FEC1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1" name="ísľïde"/>
          <p:cNvSpPr/>
          <p:nvPr/>
        </p:nvSpPr>
        <p:spPr bwMode="auto">
          <a:xfrm>
            <a:off x="5747108" y="3888574"/>
            <a:ext cx="499533" cy="555636"/>
          </a:xfrm>
          <a:custGeom>
            <a:avLst/>
            <a:gdLst>
              <a:gd name="T0" fmla="*/ 329 w 329"/>
              <a:gd name="T1" fmla="*/ 44 h 366"/>
              <a:gd name="T2" fmla="*/ 289 w 329"/>
              <a:gd name="T3" fmla="*/ 0 h 366"/>
              <a:gd name="T4" fmla="*/ 284 w 329"/>
              <a:gd name="T5" fmla="*/ 0 h 366"/>
              <a:gd name="T6" fmla="*/ 45 w 329"/>
              <a:gd name="T7" fmla="*/ 0 h 366"/>
              <a:gd name="T8" fmla="*/ 45 w 329"/>
              <a:gd name="T9" fmla="*/ 0 h 366"/>
              <a:gd name="T10" fmla="*/ 13 w 329"/>
              <a:gd name="T11" fmla="*/ 13 h 366"/>
              <a:gd name="T12" fmla="*/ 0 w 329"/>
              <a:gd name="T13" fmla="*/ 44 h 366"/>
              <a:gd name="T14" fmla="*/ 0 w 329"/>
              <a:gd name="T15" fmla="*/ 225 h 366"/>
              <a:gd name="T16" fmla="*/ 0 w 329"/>
              <a:gd name="T17" fmla="*/ 225 h 366"/>
              <a:gd name="T18" fmla="*/ 38 w 329"/>
              <a:gd name="T19" fmla="*/ 344 h 366"/>
              <a:gd name="T20" fmla="*/ 45 w 329"/>
              <a:gd name="T21" fmla="*/ 349 h 366"/>
              <a:gd name="T22" fmla="*/ 45 w 329"/>
              <a:gd name="T23" fmla="*/ 349 h 366"/>
              <a:gd name="T24" fmla="*/ 164 w 329"/>
              <a:gd name="T25" fmla="*/ 365 h 366"/>
              <a:gd name="T26" fmla="*/ 284 w 329"/>
              <a:gd name="T27" fmla="*/ 349 h 366"/>
              <a:gd name="T28" fmla="*/ 291 w 329"/>
              <a:gd name="T29" fmla="*/ 344 h 366"/>
              <a:gd name="T30" fmla="*/ 329 w 329"/>
              <a:gd name="T31" fmla="*/ 225 h 366"/>
              <a:gd name="T32" fmla="*/ 329 w 329"/>
              <a:gd name="T33" fmla="*/ 225 h 366"/>
              <a:gd name="T34" fmla="*/ 329 w 329"/>
              <a:gd name="T35" fmla="*/ 4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9" h="366">
                <a:moveTo>
                  <a:pt x="329" y="44"/>
                </a:moveTo>
                <a:cubicBezTo>
                  <a:pt x="329" y="21"/>
                  <a:pt x="311" y="2"/>
                  <a:pt x="289" y="0"/>
                </a:cubicBezTo>
                <a:cubicBezTo>
                  <a:pt x="287" y="0"/>
                  <a:pt x="286" y="0"/>
                  <a:pt x="284" y="0"/>
                </a:cubicBezTo>
                <a:cubicBezTo>
                  <a:pt x="45" y="0"/>
                  <a:pt x="45" y="0"/>
                  <a:pt x="45" y="0"/>
                </a:cubicBezTo>
                <a:cubicBezTo>
                  <a:pt x="45" y="0"/>
                  <a:pt x="45" y="0"/>
                  <a:pt x="45" y="0"/>
                </a:cubicBezTo>
                <a:cubicBezTo>
                  <a:pt x="32" y="0"/>
                  <a:pt x="21" y="5"/>
                  <a:pt x="13" y="13"/>
                </a:cubicBezTo>
                <a:cubicBezTo>
                  <a:pt x="5" y="21"/>
                  <a:pt x="0" y="32"/>
                  <a:pt x="0" y="44"/>
                </a:cubicBezTo>
                <a:cubicBezTo>
                  <a:pt x="0" y="225"/>
                  <a:pt x="0" y="225"/>
                  <a:pt x="0" y="225"/>
                </a:cubicBezTo>
                <a:cubicBezTo>
                  <a:pt x="0" y="225"/>
                  <a:pt x="0" y="225"/>
                  <a:pt x="0" y="225"/>
                </a:cubicBezTo>
                <a:cubicBezTo>
                  <a:pt x="0" y="248"/>
                  <a:pt x="4" y="314"/>
                  <a:pt x="38" y="344"/>
                </a:cubicBezTo>
                <a:cubicBezTo>
                  <a:pt x="40" y="346"/>
                  <a:pt x="42" y="348"/>
                  <a:pt x="45" y="349"/>
                </a:cubicBezTo>
                <a:cubicBezTo>
                  <a:pt x="45" y="349"/>
                  <a:pt x="45" y="349"/>
                  <a:pt x="45" y="349"/>
                </a:cubicBezTo>
                <a:cubicBezTo>
                  <a:pt x="64" y="362"/>
                  <a:pt x="114" y="366"/>
                  <a:pt x="164" y="365"/>
                </a:cubicBezTo>
                <a:cubicBezTo>
                  <a:pt x="214" y="366"/>
                  <a:pt x="265" y="362"/>
                  <a:pt x="284" y="349"/>
                </a:cubicBezTo>
                <a:cubicBezTo>
                  <a:pt x="287" y="348"/>
                  <a:pt x="289" y="346"/>
                  <a:pt x="291" y="344"/>
                </a:cubicBezTo>
                <a:cubicBezTo>
                  <a:pt x="325" y="314"/>
                  <a:pt x="329" y="249"/>
                  <a:pt x="329" y="225"/>
                </a:cubicBezTo>
                <a:cubicBezTo>
                  <a:pt x="329" y="225"/>
                  <a:pt x="329" y="225"/>
                  <a:pt x="329" y="225"/>
                </a:cubicBezTo>
                <a:lnTo>
                  <a:pt x="329" y="44"/>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2" name="îṥḷiḋé"/>
          <p:cNvSpPr/>
          <p:nvPr/>
        </p:nvSpPr>
        <p:spPr bwMode="auto">
          <a:xfrm>
            <a:off x="5921891" y="4295321"/>
            <a:ext cx="149968" cy="72286"/>
          </a:xfrm>
          <a:custGeom>
            <a:avLst/>
            <a:gdLst>
              <a:gd name="T0" fmla="*/ 0 w 99"/>
              <a:gd name="T1" fmla="*/ 0 h 48"/>
              <a:gd name="T2" fmla="*/ 49 w 99"/>
              <a:gd name="T3" fmla="*/ 48 h 48"/>
              <a:gd name="T4" fmla="*/ 99 w 99"/>
              <a:gd name="T5" fmla="*/ 0 h 48"/>
              <a:gd name="T6" fmla="*/ 0 w 99"/>
              <a:gd name="T7" fmla="*/ 0 h 48"/>
            </a:gdLst>
            <a:ahLst/>
            <a:cxnLst>
              <a:cxn ang="0">
                <a:pos x="T0" y="T1"/>
              </a:cxn>
              <a:cxn ang="0">
                <a:pos x="T2" y="T3"/>
              </a:cxn>
              <a:cxn ang="0">
                <a:pos x="T4" y="T5"/>
              </a:cxn>
              <a:cxn ang="0">
                <a:pos x="T6" y="T7"/>
              </a:cxn>
            </a:cxnLst>
            <a:rect l="0" t="0" r="r" b="b"/>
            <a:pathLst>
              <a:path w="99" h="48">
                <a:moveTo>
                  <a:pt x="0" y="0"/>
                </a:moveTo>
                <a:cubicBezTo>
                  <a:pt x="1" y="27"/>
                  <a:pt x="23" y="48"/>
                  <a:pt x="49" y="48"/>
                </a:cubicBezTo>
                <a:cubicBezTo>
                  <a:pt x="76" y="48"/>
                  <a:pt x="98" y="27"/>
                  <a:pt x="99" y="0"/>
                </a:cubicBezTo>
                <a:lnTo>
                  <a:pt x="0" y="0"/>
                </a:lnTo>
                <a:close/>
              </a:path>
            </a:pathLst>
          </a:custGeom>
          <a:solidFill>
            <a:srgbClr val="6038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3" name="ïṧļíḍê"/>
          <p:cNvSpPr/>
          <p:nvPr/>
        </p:nvSpPr>
        <p:spPr bwMode="auto">
          <a:xfrm>
            <a:off x="5996335" y="4534838"/>
            <a:ext cx="75523" cy="85233"/>
          </a:xfrm>
          <a:custGeom>
            <a:avLst/>
            <a:gdLst>
              <a:gd name="T0" fmla="*/ 0 w 50"/>
              <a:gd name="T1" fmla="*/ 14 h 56"/>
              <a:gd name="T2" fmla="*/ 37 w 50"/>
              <a:gd name="T3" fmla="*/ 56 h 56"/>
              <a:gd name="T4" fmla="*/ 50 w 50"/>
              <a:gd name="T5" fmla="*/ 11 h 56"/>
              <a:gd name="T6" fmla="*/ 34 w 50"/>
              <a:gd name="T7" fmla="*/ 1 h 56"/>
              <a:gd name="T8" fmla="*/ 0 w 50"/>
              <a:gd name="T9" fmla="*/ 14 h 56"/>
            </a:gdLst>
            <a:ahLst/>
            <a:cxnLst>
              <a:cxn ang="0">
                <a:pos x="T0" y="T1"/>
              </a:cxn>
              <a:cxn ang="0">
                <a:pos x="T2" y="T3"/>
              </a:cxn>
              <a:cxn ang="0">
                <a:pos x="T4" y="T5"/>
              </a:cxn>
              <a:cxn ang="0">
                <a:pos x="T6" y="T7"/>
              </a:cxn>
              <a:cxn ang="0">
                <a:pos x="T8" y="T9"/>
              </a:cxn>
            </a:cxnLst>
            <a:rect l="0" t="0" r="r" b="b"/>
            <a:pathLst>
              <a:path w="50" h="56">
                <a:moveTo>
                  <a:pt x="0" y="14"/>
                </a:moveTo>
                <a:cubicBezTo>
                  <a:pt x="0" y="14"/>
                  <a:pt x="32" y="32"/>
                  <a:pt x="37" y="56"/>
                </a:cubicBezTo>
                <a:cubicBezTo>
                  <a:pt x="50" y="11"/>
                  <a:pt x="50" y="11"/>
                  <a:pt x="50" y="11"/>
                </a:cubicBezTo>
                <a:cubicBezTo>
                  <a:pt x="50" y="11"/>
                  <a:pt x="43" y="0"/>
                  <a:pt x="34" y="1"/>
                </a:cubicBezTo>
                <a:lnTo>
                  <a:pt x="0" y="14"/>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4" name="í$ļide"/>
          <p:cNvSpPr/>
          <p:nvPr/>
        </p:nvSpPr>
        <p:spPr bwMode="auto">
          <a:xfrm>
            <a:off x="5921891" y="4534838"/>
            <a:ext cx="74445" cy="85233"/>
          </a:xfrm>
          <a:custGeom>
            <a:avLst/>
            <a:gdLst>
              <a:gd name="T0" fmla="*/ 49 w 49"/>
              <a:gd name="T1" fmla="*/ 14 h 56"/>
              <a:gd name="T2" fmla="*/ 13 w 49"/>
              <a:gd name="T3" fmla="*/ 56 h 56"/>
              <a:gd name="T4" fmla="*/ 0 w 49"/>
              <a:gd name="T5" fmla="*/ 11 h 56"/>
              <a:gd name="T6" fmla="*/ 16 w 49"/>
              <a:gd name="T7" fmla="*/ 1 h 56"/>
              <a:gd name="T8" fmla="*/ 49 w 49"/>
              <a:gd name="T9" fmla="*/ 14 h 56"/>
            </a:gdLst>
            <a:ahLst/>
            <a:cxnLst>
              <a:cxn ang="0">
                <a:pos x="T0" y="T1"/>
              </a:cxn>
              <a:cxn ang="0">
                <a:pos x="T2" y="T3"/>
              </a:cxn>
              <a:cxn ang="0">
                <a:pos x="T4" y="T5"/>
              </a:cxn>
              <a:cxn ang="0">
                <a:pos x="T6" y="T7"/>
              </a:cxn>
              <a:cxn ang="0">
                <a:pos x="T8" y="T9"/>
              </a:cxn>
            </a:cxnLst>
            <a:rect l="0" t="0" r="r" b="b"/>
            <a:pathLst>
              <a:path w="49" h="56">
                <a:moveTo>
                  <a:pt x="49" y="14"/>
                </a:moveTo>
                <a:cubicBezTo>
                  <a:pt x="49" y="14"/>
                  <a:pt x="18" y="32"/>
                  <a:pt x="13" y="56"/>
                </a:cubicBezTo>
                <a:cubicBezTo>
                  <a:pt x="0" y="11"/>
                  <a:pt x="0" y="11"/>
                  <a:pt x="0" y="11"/>
                </a:cubicBezTo>
                <a:cubicBezTo>
                  <a:pt x="0" y="11"/>
                  <a:pt x="7" y="0"/>
                  <a:pt x="16" y="1"/>
                </a:cubicBezTo>
                <a:lnTo>
                  <a:pt x="49" y="14"/>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5" name="iślíḍé"/>
          <p:cNvSpPr/>
          <p:nvPr/>
        </p:nvSpPr>
        <p:spPr bwMode="auto">
          <a:xfrm>
            <a:off x="5612246" y="5645031"/>
            <a:ext cx="196360" cy="66892"/>
          </a:xfrm>
          <a:custGeom>
            <a:avLst/>
            <a:gdLst>
              <a:gd name="T0" fmla="*/ 128 w 129"/>
              <a:gd name="T1" fmla="*/ 44 h 44"/>
              <a:gd name="T2" fmla="*/ 129 w 129"/>
              <a:gd name="T3" fmla="*/ 30 h 44"/>
              <a:gd name="T4" fmla="*/ 99 w 129"/>
              <a:gd name="T5" fmla="*/ 0 h 44"/>
              <a:gd name="T6" fmla="*/ 30 w 129"/>
              <a:gd name="T7" fmla="*/ 0 h 44"/>
              <a:gd name="T8" fmla="*/ 0 w 129"/>
              <a:gd name="T9" fmla="*/ 30 h 44"/>
              <a:gd name="T10" fmla="*/ 1 w 129"/>
              <a:gd name="T11" fmla="*/ 44 h 44"/>
              <a:gd name="T12" fmla="*/ 128 w 129"/>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129" h="44">
                <a:moveTo>
                  <a:pt x="128" y="44"/>
                </a:moveTo>
                <a:cubicBezTo>
                  <a:pt x="128" y="42"/>
                  <a:pt x="129" y="32"/>
                  <a:pt x="129" y="30"/>
                </a:cubicBezTo>
                <a:cubicBezTo>
                  <a:pt x="129" y="13"/>
                  <a:pt x="115" y="0"/>
                  <a:pt x="99" y="0"/>
                </a:cubicBezTo>
                <a:cubicBezTo>
                  <a:pt x="30" y="0"/>
                  <a:pt x="30" y="0"/>
                  <a:pt x="30" y="0"/>
                </a:cubicBezTo>
                <a:cubicBezTo>
                  <a:pt x="14" y="0"/>
                  <a:pt x="0" y="13"/>
                  <a:pt x="0" y="30"/>
                </a:cubicBezTo>
                <a:cubicBezTo>
                  <a:pt x="0" y="32"/>
                  <a:pt x="1" y="42"/>
                  <a:pt x="1" y="44"/>
                </a:cubicBezTo>
                <a:lnTo>
                  <a:pt x="128" y="4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6" name="ïšḷiḑe"/>
          <p:cNvSpPr/>
          <p:nvPr/>
        </p:nvSpPr>
        <p:spPr bwMode="auto">
          <a:xfrm>
            <a:off x="6186222" y="5645031"/>
            <a:ext cx="195282" cy="66892"/>
          </a:xfrm>
          <a:custGeom>
            <a:avLst/>
            <a:gdLst>
              <a:gd name="T0" fmla="*/ 1 w 129"/>
              <a:gd name="T1" fmla="*/ 44 h 44"/>
              <a:gd name="T2" fmla="*/ 0 w 129"/>
              <a:gd name="T3" fmla="*/ 30 h 44"/>
              <a:gd name="T4" fmla="*/ 30 w 129"/>
              <a:gd name="T5" fmla="*/ 0 h 44"/>
              <a:gd name="T6" fmla="*/ 99 w 129"/>
              <a:gd name="T7" fmla="*/ 0 h 44"/>
              <a:gd name="T8" fmla="*/ 129 w 129"/>
              <a:gd name="T9" fmla="*/ 30 h 44"/>
              <a:gd name="T10" fmla="*/ 128 w 129"/>
              <a:gd name="T11" fmla="*/ 44 h 44"/>
              <a:gd name="T12" fmla="*/ 1 w 129"/>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129" h="44">
                <a:moveTo>
                  <a:pt x="1" y="44"/>
                </a:moveTo>
                <a:cubicBezTo>
                  <a:pt x="1" y="42"/>
                  <a:pt x="0" y="32"/>
                  <a:pt x="0" y="30"/>
                </a:cubicBezTo>
                <a:cubicBezTo>
                  <a:pt x="0" y="13"/>
                  <a:pt x="14" y="0"/>
                  <a:pt x="30" y="0"/>
                </a:cubicBezTo>
                <a:cubicBezTo>
                  <a:pt x="99" y="0"/>
                  <a:pt x="99" y="0"/>
                  <a:pt x="99" y="0"/>
                </a:cubicBezTo>
                <a:cubicBezTo>
                  <a:pt x="115" y="0"/>
                  <a:pt x="129" y="13"/>
                  <a:pt x="129" y="30"/>
                </a:cubicBezTo>
                <a:cubicBezTo>
                  <a:pt x="129" y="32"/>
                  <a:pt x="128" y="42"/>
                  <a:pt x="128" y="44"/>
                </a:cubicBezTo>
                <a:lnTo>
                  <a:pt x="1" y="4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7" name="íŝ1ïďè"/>
          <p:cNvSpPr/>
          <p:nvPr/>
        </p:nvSpPr>
        <p:spPr bwMode="auto">
          <a:xfrm>
            <a:off x="5691005" y="3850813"/>
            <a:ext cx="582608" cy="230886"/>
          </a:xfrm>
          <a:custGeom>
            <a:avLst/>
            <a:gdLst>
              <a:gd name="T0" fmla="*/ 37 w 384"/>
              <a:gd name="T1" fmla="*/ 152 h 152"/>
              <a:gd name="T2" fmla="*/ 79 w 384"/>
              <a:gd name="T3" fmla="*/ 90 h 152"/>
              <a:gd name="T4" fmla="*/ 333 w 384"/>
              <a:gd name="T5" fmla="*/ 80 h 152"/>
              <a:gd name="T6" fmla="*/ 366 w 384"/>
              <a:gd name="T7" fmla="*/ 152 h 152"/>
              <a:gd name="T8" fmla="*/ 366 w 384"/>
              <a:gd name="T9" fmla="*/ 28 h 152"/>
              <a:gd name="T10" fmla="*/ 33 w 384"/>
              <a:gd name="T11" fmla="*/ 25 h 152"/>
              <a:gd name="T12" fmla="*/ 37 w 384"/>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384" h="152">
                <a:moveTo>
                  <a:pt x="37" y="152"/>
                </a:moveTo>
                <a:cubicBezTo>
                  <a:pt x="37" y="152"/>
                  <a:pt x="70" y="124"/>
                  <a:pt x="79" y="90"/>
                </a:cubicBezTo>
                <a:cubicBezTo>
                  <a:pt x="79" y="90"/>
                  <a:pt x="195" y="137"/>
                  <a:pt x="333" y="80"/>
                </a:cubicBezTo>
                <a:cubicBezTo>
                  <a:pt x="333" y="80"/>
                  <a:pt x="345" y="142"/>
                  <a:pt x="366" y="152"/>
                </a:cubicBezTo>
                <a:cubicBezTo>
                  <a:pt x="366" y="152"/>
                  <a:pt x="384" y="38"/>
                  <a:pt x="366" y="28"/>
                </a:cubicBezTo>
                <a:cubicBezTo>
                  <a:pt x="347" y="18"/>
                  <a:pt x="66" y="0"/>
                  <a:pt x="33" y="25"/>
                </a:cubicBezTo>
                <a:cubicBezTo>
                  <a:pt x="0" y="50"/>
                  <a:pt x="37" y="152"/>
                  <a:pt x="37" y="152"/>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8" name="ïS1îḓè"/>
          <p:cNvSpPr/>
          <p:nvPr/>
        </p:nvSpPr>
        <p:spPr bwMode="auto">
          <a:xfrm>
            <a:off x="5872261" y="4090330"/>
            <a:ext cx="30210" cy="35604"/>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59" name="iṥ1íďê"/>
          <p:cNvSpPr/>
          <p:nvPr/>
        </p:nvSpPr>
        <p:spPr bwMode="auto">
          <a:xfrm>
            <a:off x="6092357" y="4090330"/>
            <a:ext cx="28051" cy="35604"/>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0" name="iś1íḑê"/>
          <p:cNvSpPr/>
          <p:nvPr/>
        </p:nvSpPr>
        <p:spPr bwMode="auto">
          <a:xfrm>
            <a:off x="5885208" y="4096803"/>
            <a:ext cx="10789" cy="10789"/>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1" name="ïśliḍè"/>
          <p:cNvSpPr/>
          <p:nvPr/>
        </p:nvSpPr>
        <p:spPr bwMode="auto">
          <a:xfrm>
            <a:off x="6107462" y="4096803"/>
            <a:ext cx="10789" cy="10789"/>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2" name="iŝlíďé"/>
          <p:cNvSpPr/>
          <p:nvPr/>
        </p:nvSpPr>
        <p:spPr bwMode="auto">
          <a:xfrm>
            <a:off x="5880892" y="4116223"/>
            <a:ext cx="4316" cy="3236"/>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3" name="îṥlídê"/>
          <p:cNvSpPr/>
          <p:nvPr/>
        </p:nvSpPr>
        <p:spPr bwMode="auto">
          <a:xfrm>
            <a:off x="6099910" y="4116223"/>
            <a:ext cx="2158" cy="3236"/>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4" name="ïṡļïḋê"/>
          <p:cNvSpPr/>
          <p:nvPr/>
        </p:nvSpPr>
        <p:spPr bwMode="auto">
          <a:xfrm>
            <a:off x="5839893" y="4025595"/>
            <a:ext cx="81997" cy="19420"/>
          </a:xfrm>
          <a:custGeom>
            <a:avLst/>
            <a:gdLst>
              <a:gd name="T0" fmla="*/ 0 w 54"/>
              <a:gd name="T1" fmla="*/ 12 h 13"/>
              <a:gd name="T2" fmla="*/ 8 w 54"/>
              <a:gd name="T3" fmla="*/ 7 h 13"/>
              <a:gd name="T4" fmla="*/ 17 w 54"/>
              <a:gd name="T5" fmla="*/ 4 h 13"/>
              <a:gd name="T6" fmla="*/ 27 w 54"/>
              <a:gd name="T7" fmla="*/ 1 h 13"/>
              <a:gd name="T8" fmla="*/ 33 w 54"/>
              <a:gd name="T9" fmla="*/ 0 h 13"/>
              <a:gd name="T10" fmla="*/ 38 w 54"/>
              <a:gd name="T11" fmla="*/ 0 h 13"/>
              <a:gd name="T12" fmla="*/ 44 w 54"/>
              <a:gd name="T13" fmla="*/ 2 h 13"/>
              <a:gd name="T14" fmla="*/ 48 w 54"/>
              <a:gd name="T15" fmla="*/ 4 h 13"/>
              <a:gd name="T16" fmla="*/ 51 w 54"/>
              <a:gd name="T17" fmla="*/ 7 h 13"/>
              <a:gd name="T18" fmla="*/ 53 w 54"/>
              <a:gd name="T19" fmla="*/ 10 h 13"/>
              <a:gd name="T20" fmla="*/ 54 w 54"/>
              <a:gd name="T21" fmla="*/ 12 h 13"/>
              <a:gd name="T22" fmla="*/ 54 w 54"/>
              <a:gd name="T23" fmla="*/ 13 h 13"/>
              <a:gd name="T24" fmla="*/ 51 w 54"/>
              <a:gd name="T25" fmla="*/ 13 h 13"/>
              <a:gd name="T26" fmla="*/ 48 w 54"/>
              <a:gd name="T27" fmla="*/ 13 h 13"/>
              <a:gd name="T28" fmla="*/ 44 w 54"/>
              <a:gd name="T29" fmla="*/ 13 h 13"/>
              <a:gd name="T30" fmla="*/ 41 w 54"/>
              <a:gd name="T31" fmla="*/ 13 h 13"/>
              <a:gd name="T32" fmla="*/ 36 w 54"/>
              <a:gd name="T33" fmla="*/ 13 h 13"/>
              <a:gd name="T34" fmla="*/ 32 w 54"/>
              <a:gd name="T35" fmla="*/ 12 h 13"/>
              <a:gd name="T36" fmla="*/ 27 w 54"/>
              <a:gd name="T37" fmla="*/ 11 h 13"/>
              <a:gd name="T38" fmla="*/ 18 w 54"/>
              <a:gd name="T39" fmla="*/ 11 h 13"/>
              <a:gd name="T40" fmla="*/ 9 w 54"/>
              <a:gd name="T41" fmla="*/ 11 h 13"/>
              <a:gd name="T42" fmla="*/ 1 w 54"/>
              <a:gd name="T43" fmla="*/ 13 h 13"/>
              <a:gd name="T44" fmla="*/ 0 w 54"/>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3">
                <a:moveTo>
                  <a:pt x="0" y="12"/>
                </a:moveTo>
                <a:cubicBezTo>
                  <a:pt x="0" y="12"/>
                  <a:pt x="3" y="10"/>
                  <a:pt x="8" y="7"/>
                </a:cubicBezTo>
                <a:cubicBezTo>
                  <a:pt x="10" y="6"/>
                  <a:pt x="13" y="5"/>
                  <a:pt x="17" y="4"/>
                </a:cubicBezTo>
                <a:cubicBezTo>
                  <a:pt x="20" y="3"/>
                  <a:pt x="23" y="2"/>
                  <a:pt x="27" y="1"/>
                </a:cubicBezTo>
                <a:cubicBezTo>
                  <a:pt x="29" y="1"/>
                  <a:pt x="31" y="1"/>
                  <a:pt x="33" y="0"/>
                </a:cubicBezTo>
                <a:cubicBezTo>
                  <a:pt x="35" y="0"/>
                  <a:pt x="37" y="0"/>
                  <a:pt x="38" y="0"/>
                </a:cubicBezTo>
                <a:cubicBezTo>
                  <a:pt x="40" y="1"/>
                  <a:pt x="42" y="1"/>
                  <a:pt x="44" y="2"/>
                </a:cubicBezTo>
                <a:cubicBezTo>
                  <a:pt x="45" y="3"/>
                  <a:pt x="47" y="3"/>
                  <a:pt x="48" y="4"/>
                </a:cubicBezTo>
                <a:cubicBezTo>
                  <a:pt x="49" y="5"/>
                  <a:pt x="50" y="6"/>
                  <a:pt x="51" y="7"/>
                </a:cubicBezTo>
                <a:cubicBezTo>
                  <a:pt x="52" y="8"/>
                  <a:pt x="52" y="9"/>
                  <a:pt x="53" y="10"/>
                </a:cubicBezTo>
                <a:cubicBezTo>
                  <a:pt x="54" y="11"/>
                  <a:pt x="54" y="12"/>
                  <a:pt x="54" y="12"/>
                </a:cubicBezTo>
                <a:cubicBezTo>
                  <a:pt x="54" y="13"/>
                  <a:pt x="54" y="13"/>
                  <a:pt x="54" y="13"/>
                </a:cubicBezTo>
                <a:cubicBezTo>
                  <a:pt x="54" y="13"/>
                  <a:pt x="52" y="13"/>
                  <a:pt x="51" y="13"/>
                </a:cubicBezTo>
                <a:cubicBezTo>
                  <a:pt x="50" y="13"/>
                  <a:pt x="49" y="13"/>
                  <a:pt x="48" y="13"/>
                </a:cubicBezTo>
                <a:cubicBezTo>
                  <a:pt x="47" y="13"/>
                  <a:pt x="46" y="13"/>
                  <a:pt x="44" y="13"/>
                </a:cubicBezTo>
                <a:cubicBezTo>
                  <a:pt x="43" y="13"/>
                  <a:pt x="42" y="13"/>
                  <a:pt x="41" y="13"/>
                </a:cubicBezTo>
                <a:cubicBezTo>
                  <a:pt x="39" y="13"/>
                  <a:pt x="38" y="13"/>
                  <a:pt x="36" y="13"/>
                </a:cubicBezTo>
                <a:cubicBezTo>
                  <a:pt x="35" y="12"/>
                  <a:pt x="34" y="12"/>
                  <a:pt x="32" y="12"/>
                </a:cubicBezTo>
                <a:cubicBezTo>
                  <a:pt x="31" y="11"/>
                  <a:pt x="29" y="11"/>
                  <a:pt x="27" y="11"/>
                </a:cubicBezTo>
                <a:cubicBezTo>
                  <a:pt x="24" y="11"/>
                  <a:pt x="21" y="11"/>
                  <a:pt x="18" y="11"/>
                </a:cubicBezTo>
                <a:cubicBezTo>
                  <a:pt x="15" y="11"/>
                  <a:pt x="12" y="11"/>
                  <a:pt x="9" y="11"/>
                </a:cubicBezTo>
                <a:cubicBezTo>
                  <a:pt x="4" y="12"/>
                  <a:pt x="1" y="13"/>
                  <a:pt x="1" y="13"/>
                </a:cubicBezTo>
                <a:lnTo>
                  <a:pt x="0"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5" name="îṡ1îdè"/>
          <p:cNvSpPr/>
          <p:nvPr/>
        </p:nvSpPr>
        <p:spPr bwMode="auto">
          <a:xfrm>
            <a:off x="6071858" y="4025595"/>
            <a:ext cx="81997" cy="19420"/>
          </a:xfrm>
          <a:custGeom>
            <a:avLst/>
            <a:gdLst>
              <a:gd name="T0" fmla="*/ 53 w 54"/>
              <a:gd name="T1" fmla="*/ 13 h 13"/>
              <a:gd name="T2" fmla="*/ 45 w 54"/>
              <a:gd name="T3" fmla="*/ 11 h 13"/>
              <a:gd name="T4" fmla="*/ 36 w 54"/>
              <a:gd name="T5" fmla="*/ 11 h 13"/>
              <a:gd name="T6" fmla="*/ 26 w 54"/>
              <a:gd name="T7" fmla="*/ 11 h 13"/>
              <a:gd name="T8" fmla="*/ 22 w 54"/>
              <a:gd name="T9" fmla="*/ 12 h 13"/>
              <a:gd name="T10" fmla="*/ 17 w 54"/>
              <a:gd name="T11" fmla="*/ 13 h 13"/>
              <a:gd name="T12" fmla="*/ 13 w 54"/>
              <a:gd name="T13" fmla="*/ 13 h 13"/>
              <a:gd name="T14" fmla="*/ 10 w 54"/>
              <a:gd name="T15" fmla="*/ 13 h 13"/>
              <a:gd name="T16" fmla="*/ 6 w 54"/>
              <a:gd name="T17" fmla="*/ 13 h 13"/>
              <a:gd name="T18" fmla="*/ 3 w 54"/>
              <a:gd name="T19" fmla="*/ 13 h 13"/>
              <a:gd name="T20" fmla="*/ 0 w 54"/>
              <a:gd name="T21" fmla="*/ 13 h 13"/>
              <a:gd name="T22" fmla="*/ 0 w 54"/>
              <a:gd name="T23" fmla="*/ 12 h 13"/>
              <a:gd name="T24" fmla="*/ 1 w 54"/>
              <a:gd name="T25" fmla="*/ 10 h 13"/>
              <a:gd name="T26" fmla="*/ 3 w 54"/>
              <a:gd name="T27" fmla="*/ 7 h 13"/>
              <a:gd name="T28" fmla="*/ 6 w 54"/>
              <a:gd name="T29" fmla="*/ 4 h 13"/>
              <a:gd name="T30" fmla="*/ 10 w 54"/>
              <a:gd name="T31" fmla="*/ 2 h 13"/>
              <a:gd name="T32" fmla="*/ 16 w 54"/>
              <a:gd name="T33" fmla="*/ 0 h 13"/>
              <a:gd name="T34" fmla="*/ 21 w 54"/>
              <a:gd name="T35" fmla="*/ 0 h 13"/>
              <a:gd name="T36" fmla="*/ 27 w 54"/>
              <a:gd name="T37" fmla="*/ 1 h 13"/>
              <a:gd name="T38" fmla="*/ 37 w 54"/>
              <a:gd name="T39" fmla="*/ 4 h 13"/>
              <a:gd name="T40" fmla="*/ 46 w 54"/>
              <a:gd name="T41" fmla="*/ 7 h 13"/>
              <a:gd name="T42" fmla="*/ 54 w 54"/>
              <a:gd name="T43" fmla="*/ 12 h 13"/>
              <a:gd name="T44" fmla="*/ 53 w 54"/>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3">
                <a:moveTo>
                  <a:pt x="53" y="13"/>
                </a:moveTo>
                <a:cubicBezTo>
                  <a:pt x="53" y="13"/>
                  <a:pt x="50" y="12"/>
                  <a:pt x="45" y="11"/>
                </a:cubicBezTo>
                <a:cubicBezTo>
                  <a:pt x="42" y="11"/>
                  <a:pt x="39" y="11"/>
                  <a:pt x="36" y="11"/>
                </a:cubicBezTo>
                <a:cubicBezTo>
                  <a:pt x="33" y="11"/>
                  <a:pt x="30" y="11"/>
                  <a:pt x="26" y="11"/>
                </a:cubicBezTo>
                <a:cubicBezTo>
                  <a:pt x="25" y="11"/>
                  <a:pt x="23" y="11"/>
                  <a:pt x="22" y="12"/>
                </a:cubicBezTo>
                <a:cubicBezTo>
                  <a:pt x="20" y="12"/>
                  <a:pt x="19" y="12"/>
                  <a:pt x="17" y="13"/>
                </a:cubicBezTo>
                <a:cubicBezTo>
                  <a:pt x="16" y="13"/>
                  <a:pt x="15" y="13"/>
                  <a:pt x="13" y="13"/>
                </a:cubicBezTo>
                <a:cubicBezTo>
                  <a:pt x="12" y="13"/>
                  <a:pt x="11" y="13"/>
                  <a:pt x="10" y="13"/>
                </a:cubicBezTo>
                <a:cubicBezTo>
                  <a:pt x="8" y="13"/>
                  <a:pt x="7" y="13"/>
                  <a:pt x="6" y="13"/>
                </a:cubicBezTo>
                <a:cubicBezTo>
                  <a:pt x="5" y="13"/>
                  <a:pt x="4" y="13"/>
                  <a:pt x="3" y="13"/>
                </a:cubicBezTo>
                <a:cubicBezTo>
                  <a:pt x="2" y="13"/>
                  <a:pt x="0" y="13"/>
                  <a:pt x="0" y="13"/>
                </a:cubicBezTo>
                <a:cubicBezTo>
                  <a:pt x="0" y="12"/>
                  <a:pt x="0" y="12"/>
                  <a:pt x="0" y="12"/>
                </a:cubicBezTo>
                <a:cubicBezTo>
                  <a:pt x="0" y="12"/>
                  <a:pt x="0" y="11"/>
                  <a:pt x="1" y="10"/>
                </a:cubicBezTo>
                <a:cubicBezTo>
                  <a:pt x="2" y="9"/>
                  <a:pt x="2" y="8"/>
                  <a:pt x="3" y="7"/>
                </a:cubicBezTo>
                <a:cubicBezTo>
                  <a:pt x="4" y="6"/>
                  <a:pt x="5" y="5"/>
                  <a:pt x="6" y="4"/>
                </a:cubicBezTo>
                <a:cubicBezTo>
                  <a:pt x="7" y="3"/>
                  <a:pt x="9" y="3"/>
                  <a:pt x="10" y="2"/>
                </a:cubicBezTo>
                <a:cubicBezTo>
                  <a:pt x="12" y="1"/>
                  <a:pt x="14" y="1"/>
                  <a:pt x="16" y="0"/>
                </a:cubicBezTo>
                <a:cubicBezTo>
                  <a:pt x="17" y="0"/>
                  <a:pt x="19" y="0"/>
                  <a:pt x="21" y="0"/>
                </a:cubicBezTo>
                <a:cubicBezTo>
                  <a:pt x="23" y="1"/>
                  <a:pt x="25" y="1"/>
                  <a:pt x="27" y="1"/>
                </a:cubicBezTo>
                <a:cubicBezTo>
                  <a:pt x="31" y="2"/>
                  <a:pt x="34" y="3"/>
                  <a:pt x="37" y="4"/>
                </a:cubicBezTo>
                <a:cubicBezTo>
                  <a:pt x="41" y="5"/>
                  <a:pt x="44" y="6"/>
                  <a:pt x="46" y="7"/>
                </a:cubicBezTo>
                <a:cubicBezTo>
                  <a:pt x="51" y="10"/>
                  <a:pt x="54" y="12"/>
                  <a:pt x="54" y="12"/>
                </a:cubicBezTo>
                <a:lnTo>
                  <a:pt x="53"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6" name="is1íďé"/>
          <p:cNvSpPr/>
          <p:nvPr/>
        </p:nvSpPr>
        <p:spPr bwMode="auto">
          <a:xfrm>
            <a:off x="6870246" y="1999412"/>
            <a:ext cx="614975" cy="389485"/>
          </a:xfrm>
          <a:custGeom>
            <a:avLst/>
            <a:gdLst>
              <a:gd name="T0" fmla="*/ 336 w 405"/>
              <a:gd name="T1" fmla="*/ 165 h 257"/>
              <a:gd name="T2" fmla="*/ 405 w 405"/>
              <a:gd name="T3" fmla="*/ 4 h 257"/>
              <a:gd name="T4" fmla="*/ 127 w 405"/>
              <a:gd name="T5" fmla="*/ 257 h 257"/>
              <a:gd name="T6" fmla="*/ 336 w 405"/>
              <a:gd name="T7" fmla="*/ 165 h 257"/>
            </a:gdLst>
            <a:ahLst/>
            <a:cxnLst>
              <a:cxn ang="0">
                <a:pos x="T0" y="T1"/>
              </a:cxn>
              <a:cxn ang="0">
                <a:pos x="T2" y="T3"/>
              </a:cxn>
              <a:cxn ang="0">
                <a:pos x="T4" y="T5"/>
              </a:cxn>
              <a:cxn ang="0">
                <a:pos x="T6" y="T7"/>
              </a:cxn>
            </a:cxnLst>
            <a:rect l="0" t="0" r="r" b="b"/>
            <a:pathLst>
              <a:path w="405" h="257">
                <a:moveTo>
                  <a:pt x="336" y="165"/>
                </a:moveTo>
                <a:cubicBezTo>
                  <a:pt x="336" y="165"/>
                  <a:pt x="333" y="54"/>
                  <a:pt x="405" y="4"/>
                </a:cubicBezTo>
                <a:cubicBezTo>
                  <a:pt x="404" y="0"/>
                  <a:pt x="0" y="118"/>
                  <a:pt x="127" y="257"/>
                </a:cubicBezTo>
                <a:cubicBezTo>
                  <a:pt x="196" y="225"/>
                  <a:pt x="266" y="194"/>
                  <a:pt x="336" y="165"/>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67" name="iṧḷîḓê"/>
          <p:cNvSpPr/>
          <p:nvPr/>
        </p:nvSpPr>
        <p:spPr bwMode="auto">
          <a:xfrm>
            <a:off x="7096817" y="2325242"/>
            <a:ext cx="554556" cy="408905"/>
          </a:xfrm>
          <a:custGeom>
            <a:avLst/>
            <a:gdLst>
              <a:gd name="T0" fmla="*/ 208 w 366"/>
              <a:gd name="T1" fmla="*/ 0 h 270"/>
              <a:gd name="T2" fmla="*/ 366 w 366"/>
              <a:gd name="T3" fmla="*/ 69 h 270"/>
              <a:gd name="T4" fmla="*/ 0 w 366"/>
              <a:gd name="T5" fmla="*/ 91 h 270"/>
              <a:gd name="T6" fmla="*/ 208 w 366"/>
              <a:gd name="T7" fmla="*/ 0 h 270"/>
            </a:gdLst>
            <a:ahLst/>
            <a:cxnLst>
              <a:cxn ang="0">
                <a:pos x="T0" y="T1"/>
              </a:cxn>
              <a:cxn ang="0">
                <a:pos x="T2" y="T3"/>
              </a:cxn>
              <a:cxn ang="0">
                <a:pos x="T4" y="T5"/>
              </a:cxn>
              <a:cxn ang="0">
                <a:pos x="T6" y="T7"/>
              </a:cxn>
            </a:cxnLst>
            <a:rect l="0" t="0" r="r" b="b"/>
            <a:pathLst>
              <a:path w="366" h="270">
                <a:moveTo>
                  <a:pt x="208" y="0"/>
                </a:moveTo>
                <a:cubicBezTo>
                  <a:pt x="208" y="0"/>
                  <a:pt x="284" y="80"/>
                  <a:pt x="366" y="69"/>
                </a:cubicBezTo>
                <a:cubicBezTo>
                  <a:pt x="363" y="66"/>
                  <a:pt x="24" y="270"/>
                  <a:pt x="0" y="91"/>
                </a:cubicBezTo>
                <a:cubicBezTo>
                  <a:pt x="69" y="59"/>
                  <a:pt x="138" y="29"/>
                  <a:pt x="208" y="0"/>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68" name="iŝḷíḓè"/>
          <p:cNvSpPr/>
          <p:nvPr/>
        </p:nvSpPr>
        <p:spPr bwMode="auto">
          <a:xfrm>
            <a:off x="5982309" y="2225982"/>
            <a:ext cx="1473782" cy="819967"/>
          </a:xfrm>
          <a:custGeom>
            <a:avLst/>
            <a:gdLst>
              <a:gd name="T0" fmla="*/ 10 w 971"/>
              <a:gd name="T1" fmla="*/ 519 h 540"/>
              <a:gd name="T2" fmla="*/ 22 w 971"/>
              <a:gd name="T3" fmla="*/ 469 h 540"/>
              <a:gd name="T4" fmla="*/ 916 w 971"/>
              <a:gd name="T5" fmla="*/ 8 h 540"/>
              <a:gd name="T6" fmla="*/ 964 w 971"/>
              <a:gd name="T7" fmla="*/ 27 h 540"/>
              <a:gd name="T8" fmla="*/ 944 w 971"/>
              <a:gd name="T9" fmla="*/ 73 h 540"/>
              <a:gd name="T10" fmla="*/ 60 w 971"/>
              <a:gd name="T11" fmla="*/ 529 h 540"/>
              <a:gd name="T12" fmla="*/ 10 w 971"/>
              <a:gd name="T13" fmla="*/ 519 h 540"/>
            </a:gdLst>
            <a:ahLst/>
            <a:cxnLst>
              <a:cxn ang="0">
                <a:pos x="T0" y="T1"/>
              </a:cxn>
              <a:cxn ang="0">
                <a:pos x="T2" y="T3"/>
              </a:cxn>
              <a:cxn ang="0">
                <a:pos x="T4" y="T5"/>
              </a:cxn>
              <a:cxn ang="0">
                <a:pos x="T6" y="T7"/>
              </a:cxn>
              <a:cxn ang="0">
                <a:pos x="T8" y="T9"/>
              </a:cxn>
              <a:cxn ang="0">
                <a:pos x="T10" y="T11"/>
              </a:cxn>
              <a:cxn ang="0">
                <a:pos x="T12" y="T13"/>
              </a:cxn>
            </a:cxnLst>
            <a:rect l="0" t="0" r="r" b="b"/>
            <a:pathLst>
              <a:path w="971" h="540">
                <a:moveTo>
                  <a:pt x="10" y="519"/>
                </a:moveTo>
                <a:cubicBezTo>
                  <a:pt x="0" y="502"/>
                  <a:pt x="5" y="480"/>
                  <a:pt x="22" y="469"/>
                </a:cubicBezTo>
                <a:cubicBezTo>
                  <a:pt x="307" y="291"/>
                  <a:pt x="606" y="137"/>
                  <a:pt x="916" y="8"/>
                </a:cubicBezTo>
                <a:cubicBezTo>
                  <a:pt x="935" y="0"/>
                  <a:pt x="956" y="9"/>
                  <a:pt x="964" y="27"/>
                </a:cubicBezTo>
                <a:cubicBezTo>
                  <a:pt x="971" y="45"/>
                  <a:pt x="962" y="66"/>
                  <a:pt x="944" y="73"/>
                </a:cubicBezTo>
                <a:cubicBezTo>
                  <a:pt x="637" y="201"/>
                  <a:pt x="342" y="354"/>
                  <a:pt x="60" y="529"/>
                </a:cubicBezTo>
                <a:cubicBezTo>
                  <a:pt x="43" y="540"/>
                  <a:pt x="21" y="535"/>
                  <a:pt x="10" y="51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69" name="îŝ1iḍe"/>
          <p:cNvSpPr/>
          <p:nvPr/>
        </p:nvSpPr>
        <p:spPr bwMode="auto">
          <a:xfrm>
            <a:off x="5234629" y="1399541"/>
            <a:ext cx="473639" cy="551321"/>
          </a:xfrm>
          <a:custGeom>
            <a:avLst/>
            <a:gdLst>
              <a:gd name="T0" fmla="*/ 0 w 312"/>
              <a:gd name="T1" fmla="*/ 176 h 363"/>
              <a:gd name="T2" fmla="*/ 25 w 312"/>
              <a:gd name="T3" fmla="*/ 3 h 363"/>
              <a:gd name="T4" fmla="*/ 131 w 312"/>
              <a:gd name="T5" fmla="*/ 363 h 363"/>
              <a:gd name="T6" fmla="*/ 0 w 312"/>
              <a:gd name="T7" fmla="*/ 176 h 363"/>
            </a:gdLst>
            <a:ahLst/>
            <a:cxnLst>
              <a:cxn ang="0">
                <a:pos x="T0" y="T1"/>
              </a:cxn>
              <a:cxn ang="0">
                <a:pos x="T2" y="T3"/>
              </a:cxn>
              <a:cxn ang="0">
                <a:pos x="T4" y="T5"/>
              </a:cxn>
              <a:cxn ang="0">
                <a:pos x="T6" y="T7"/>
              </a:cxn>
            </a:cxnLst>
            <a:rect l="0" t="0" r="r" b="b"/>
            <a:pathLst>
              <a:path w="312" h="363">
                <a:moveTo>
                  <a:pt x="0" y="176"/>
                </a:moveTo>
                <a:cubicBezTo>
                  <a:pt x="0" y="176"/>
                  <a:pt x="60" y="83"/>
                  <a:pt x="25" y="3"/>
                </a:cubicBezTo>
                <a:cubicBezTo>
                  <a:pt x="28" y="0"/>
                  <a:pt x="312" y="311"/>
                  <a:pt x="131" y="363"/>
                </a:cubicBezTo>
                <a:cubicBezTo>
                  <a:pt x="89" y="300"/>
                  <a:pt x="45" y="237"/>
                  <a:pt x="0" y="176"/>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70" name="iS1íḍe"/>
          <p:cNvSpPr/>
          <p:nvPr/>
        </p:nvSpPr>
        <p:spPr bwMode="auto">
          <a:xfrm>
            <a:off x="4909879" y="1677899"/>
            <a:ext cx="455297" cy="531900"/>
          </a:xfrm>
          <a:custGeom>
            <a:avLst/>
            <a:gdLst>
              <a:gd name="T0" fmla="*/ 170 w 300"/>
              <a:gd name="T1" fmla="*/ 25 h 351"/>
              <a:gd name="T2" fmla="*/ 0 w 300"/>
              <a:gd name="T3" fmla="*/ 1 h 351"/>
              <a:gd name="T4" fmla="*/ 300 w 300"/>
              <a:gd name="T5" fmla="*/ 210 h 351"/>
              <a:gd name="T6" fmla="*/ 170 w 300"/>
              <a:gd name="T7" fmla="*/ 25 h 351"/>
            </a:gdLst>
            <a:ahLst/>
            <a:cxnLst>
              <a:cxn ang="0">
                <a:pos x="T0" y="T1"/>
              </a:cxn>
              <a:cxn ang="0">
                <a:pos x="T2" y="T3"/>
              </a:cxn>
              <a:cxn ang="0">
                <a:pos x="T4" y="T5"/>
              </a:cxn>
              <a:cxn ang="0">
                <a:pos x="T6" y="T7"/>
              </a:cxn>
            </a:cxnLst>
            <a:rect l="0" t="0" r="r" b="b"/>
            <a:pathLst>
              <a:path w="300" h="351">
                <a:moveTo>
                  <a:pt x="170" y="25"/>
                </a:moveTo>
                <a:cubicBezTo>
                  <a:pt x="170" y="25"/>
                  <a:pt x="64" y="53"/>
                  <a:pt x="0" y="1"/>
                </a:cubicBezTo>
                <a:cubicBezTo>
                  <a:pt x="3" y="0"/>
                  <a:pt x="187" y="351"/>
                  <a:pt x="300" y="210"/>
                </a:cubicBezTo>
                <a:cubicBezTo>
                  <a:pt x="258" y="148"/>
                  <a:pt x="215" y="86"/>
                  <a:pt x="170" y="25"/>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71" name="íśḷïḍé"/>
          <p:cNvSpPr/>
          <p:nvPr/>
        </p:nvSpPr>
        <p:spPr bwMode="auto">
          <a:xfrm>
            <a:off x="5141843" y="1630427"/>
            <a:ext cx="913831" cy="1419839"/>
          </a:xfrm>
          <a:custGeom>
            <a:avLst/>
            <a:gdLst>
              <a:gd name="T0" fmla="*/ 577 w 602"/>
              <a:gd name="T1" fmla="*/ 927 h 936"/>
              <a:gd name="T2" fmla="*/ 593 w 602"/>
              <a:gd name="T3" fmla="*/ 879 h 936"/>
              <a:gd name="T4" fmla="*/ 69 w 602"/>
              <a:gd name="T5" fmla="*/ 20 h 936"/>
              <a:gd name="T6" fmla="*/ 18 w 602"/>
              <a:gd name="T7" fmla="*/ 11 h 936"/>
              <a:gd name="T8" fmla="*/ 11 w 602"/>
              <a:gd name="T9" fmla="*/ 62 h 936"/>
              <a:gd name="T10" fmla="*/ 529 w 602"/>
              <a:gd name="T11" fmla="*/ 911 h 936"/>
              <a:gd name="T12" fmla="*/ 577 w 602"/>
              <a:gd name="T13" fmla="*/ 927 h 936"/>
            </a:gdLst>
            <a:ahLst/>
            <a:cxnLst>
              <a:cxn ang="0">
                <a:pos x="T0" y="T1"/>
              </a:cxn>
              <a:cxn ang="0">
                <a:pos x="T2" y="T3"/>
              </a:cxn>
              <a:cxn ang="0">
                <a:pos x="T4" y="T5"/>
              </a:cxn>
              <a:cxn ang="0">
                <a:pos x="T6" y="T7"/>
              </a:cxn>
              <a:cxn ang="0">
                <a:pos x="T8" y="T9"/>
              </a:cxn>
              <a:cxn ang="0">
                <a:pos x="T10" y="T11"/>
              </a:cxn>
              <a:cxn ang="0">
                <a:pos x="T12" y="T13"/>
              </a:cxn>
            </a:cxnLst>
            <a:rect l="0" t="0" r="r" b="b"/>
            <a:pathLst>
              <a:path w="602" h="936">
                <a:moveTo>
                  <a:pt x="577" y="927"/>
                </a:moveTo>
                <a:cubicBezTo>
                  <a:pt x="595" y="919"/>
                  <a:pt x="602" y="897"/>
                  <a:pt x="593" y="879"/>
                </a:cubicBezTo>
                <a:cubicBezTo>
                  <a:pt x="441" y="579"/>
                  <a:pt x="266" y="292"/>
                  <a:pt x="69" y="20"/>
                </a:cubicBezTo>
                <a:cubicBezTo>
                  <a:pt x="57" y="4"/>
                  <a:pt x="34" y="0"/>
                  <a:pt x="18" y="11"/>
                </a:cubicBezTo>
                <a:cubicBezTo>
                  <a:pt x="3" y="23"/>
                  <a:pt x="0" y="45"/>
                  <a:pt x="11" y="62"/>
                </a:cubicBezTo>
                <a:cubicBezTo>
                  <a:pt x="207" y="330"/>
                  <a:pt x="380" y="614"/>
                  <a:pt x="529" y="911"/>
                </a:cubicBezTo>
                <a:cubicBezTo>
                  <a:pt x="538" y="929"/>
                  <a:pt x="560" y="936"/>
                  <a:pt x="577" y="92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sp>
        <p:nvSpPr>
          <p:cNvPr id="72" name="îśḷîḋè"/>
          <p:cNvSpPr/>
          <p:nvPr/>
        </p:nvSpPr>
        <p:spPr bwMode="auto">
          <a:xfrm>
            <a:off x="4656336" y="1892601"/>
            <a:ext cx="595555" cy="428325"/>
          </a:xfrm>
          <a:custGeom>
            <a:avLst/>
            <a:gdLst>
              <a:gd name="T0" fmla="*/ 52 w 392"/>
              <a:gd name="T1" fmla="*/ 171 h 282"/>
              <a:gd name="T2" fmla="*/ 0 w 392"/>
              <a:gd name="T3" fmla="*/ 4 h 282"/>
              <a:gd name="T4" fmla="*/ 252 w 392"/>
              <a:gd name="T5" fmla="*/ 282 h 282"/>
              <a:gd name="T6" fmla="*/ 52 w 392"/>
              <a:gd name="T7" fmla="*/ 171 h 282"/>
            </a:gdLst>
            <a:ahLst/>
            <a:cxnLst>
              <a:cxn ang="0">
                <a:pos x="T0" y="T1"/>
              </a:cxn>
              <a:cxn ang="0">
                <a:pos x="T2" y="T3"/>
              </a:cxn>
              <a:cxn ang="0">
                <a:pos x="T4" y="T5"/>
              </a:cxn>
              <a:cxn ang="0">
                <a:pos x="T6" y="T7"/>
              </a:cxn>
            </a:cxnLst>
            <a:rect l="0" t="0" r="r" b="b"/>
            <a:pathLst>
              <a:path w="392" h="282">
                <a:moveTo>
                  <a:pt x="52" y="171"/>
                </a:moveTo>
                <a:cubicBezTo>
                  <a:pt x="53" y="171"/>
                  <a:pt x="66" y="61"/>
                  <a:pt x="0" y="4"/>
                </a:cubicBezTo>
                <a:cubicBezTo>
                  <a:pt x="1" y="0"/>
                  <a:pt x="392" y="157"/>
                  <a:pt x="252" y="282"/>
                </a:cubicBezTo>
                <a:cubicBezTo>
                  <a:pt x="186" y="244"/>
                  <a:pt x="120" y="207"/>
                  <a:pt x="52" y="171"/>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73" name="íśḷîḓé"/>
          <p:cNvSpPr/>
          <p:nvPr/>
        </p:nvSpPr>
        <p:spPr bwMode="auto">
          <a:xfrm>
            <a:off x="4449187" y="2223824"/>
            <a:ext cx="547004" cy="434799"/>
          </a:xfrm>
          <a:custGeom>
            <a:avLst/>
            <a:gdLst>
              <a:gd name="T0" fmla="*/ 164 w 361"/>
              <a:gd name="T1" fmla="*/ 0 h 287"/>
              <a:gd name="T2" fmla="*/ 0 w 361"/>
              <a:gd name="T3" fmla="*/ 53 h 287"/>
              <a:gd name="T4" fmla="*/ 361 w 361"/>
              <a:gd name="T5" fmla="*/ 111 h 287"/>
              <a:gd name="T6" fmla="*/ 164 w 361"/>
              <a:gd name="T7" fmla="*/ 0 h 287"/>
            </a:gdLst>
            <a:ahLst/>
            <a:cxnLst>
              <a:cxn ang="0">
                <a:pos x="T0" y="T1"/>
              </a:cxn>
              <a:cxn ang="0">
                <a:pos x="T2" y="T3"/>
              </a:cxn>
              <a:cxn ang="0">
                <a:pos x="T4" y="T5"/>
              </a:cxn>
              <a:cxn ang="0">
                <a:pos x="T6" y="T7"/>
              </a:cxn>
            </a:cxnLst>
            <a:rect l="0" t="0" r="r" b="b"/>
            <a:pathLst>
              <a:path w="361" h="287">
                <a:moveTo>
                  <a:pt x="164" y="0"/>
                </a:moveTo>
                <a:cubicBezTo>
                  <a:pt x="164" y="0"/>
                  <a:pt x="80" y="72"/>
                  <a:pt x="0" y="53"/>
                </a:cubicBezTo>
                <a:cubicBezTo>
                  <a:pt x="2" y="50"/>
                  <a:pt x="320" y="287"/>
                  <a:pt x="361" y="111"/>
                </a:cubicBezTo>
                <a:cubicBezTo>
                  <a:pt x="296" y="73"/>
                  <a:pt x="230" y="36"/>
                  <a:pt x="164" y="0"/>
                </a:cubicBezTo>
                <a:close/>
              </a:path>
            </a:pathLst>
          </a:custGeom>
          <a:solidFill>
            <a:srgbClr val="00B050"/>
          </a:solidFill>
          <a:ln>
            <a:noFill/>
          </a:ln>
          <a:extLst/>
        </p:spPr>
        <p:txBody>
          <a:bodyPr anchor="ctr"/>
          <a:lstStyle/>
          <a:p>
            <a:pPr algn="ctr"/>
            <a:endParaRPr dirty="0">
              <a:latin typeface="微软雅黑" panose="020B0503020204020204" pitchFamily="34" charset="-122"/>
            </a:endParaRPr>
          </a:p>
        </p:txBody>
      </p:sp>
      <p:sp>
        <p:nvSpPr>
          <p:cNvPr id="74" name="i$ļîďè"/>
          <p:cNvSpPr/>
          <p:nvPr/>
        </p:nvSpPr>
        <p:spPr bwMode="auto">
          <a:xfrm>
            <a:off x="4655257" y="2126722"/>
            <a:ext cx="1398259" cy="947278"/>
          </a:xfrm>
          <a:custGeom>
            <a:avLst/>
            <a:gdLst>
              <a:gd name="T0" fmla="*/ 910 w 922"/>
              <a:gd name="T1" fmla="*/ 607 h 625"/>
              <a:gd name="T2" fmla="*/ 903 w 922"/>
              <a:gd name="T3" fmla="*/ 557 h 625"/>
              <a:gd name="T4" fmla="*/ 59 w 922"/>
              <a:gd name="T5" fmla="*/ 10 h 625"/>
              <a:gd name="T6" fmla="*/ 10 w 922"/>
              <a:gd name="T7" fmla="*/ 24 h 625"/>
              <a:gd name="T8" fmla="*/ 25 w 922"/>
              <a:gd name="T9" fmla="*/ 72 h 625"/>
              <a:gd name="T10" fmla="*/ 860 w 922"/>
              <a:gd name="T11" fmla="*/ 613 h 625"/>
              <a:gd name="T12" fmla="*/ 910 w 922"/>
              <a:gd name="T13" fmla="*/ 607 h 625"/>
            </a:gdLst>
            <a:ahLst/>
            <a:cxnLst>
              <a:cxn ang="0">
                <a:pos x="T0" y="T1"/>
              </a:cxn>
              <a:cxn ang="0">
                <a:pos x="T2" y="T3"/>
              </a:cxn>
              <a:cxn ang="0">
                <a:pos x="T4" y="T5"/>
              </a:cxn>
              <a:cxn ang="0">
                <a:pos x="T6" y="T7"/>
              </a:cxn>
              <a:cxn ang="0">
                <a:pos x="T8" y="T9"/>
              </a:cxn>
              <a:cxn ang="0">
                <a:pos x="T10" y="T11"/>
              </a:cxn>
              <a:cxn ang="0">
                <a:pos x="T12" y="T13"/>
              </a:cxn>
            </a:cxnLst>
            <a:rect l="0" t="0" r="r" b="b"/>
            <a:pathLst>
              <a:path w="922" h="625">
                <a:moveTo>
                  <a:pt x="910" y="607"/>
                </a:moveTo>
                <a:cubicBezTo>
                  <a:pt x="922" y="592"/>
                  <a:pt x="919" y="569"/>
                  <a:pt x="903" y="557"/>
                </a:cubicBezTo>
                <a:cubicBezTo>
                  <a:pt x="637" y="352"/>
                  <a:pt x="354" y="169"/>
                  <a:pt x="59" y="10"/>
                </a:cubicBezTo>
                <a:cubicBezTo>
                  <a:pt x="41" y="0"/>
                  <a:pt x="19" y="7"/>
                  <a:pt x="10" y="24"/>
                </a:cubicBezTo>
                <a:cubicBezTo>
                  <a:pt x="0" y="41"/>
                  <a:pt x="7" y="63"/>
                  <a:pt x="25" y="72"/>
                </a:cubicBezTo>
                <a:cubicBezTo>
                  <a:pt x="317" y="229"/>
                  <a:pt x="597" y="410"/>
                  <a:pt x="860" y="613"/>
                </a:cubicBezTo>
                <a:cubicBezTo>
                  <a:pt x="876" y="625"/>
                  <a:pt x="898" y="622"/>
                  <a:pt x="910" y="60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ndParaRPr>
          </a:p>
        </p:txBody>
      </p:sp>
      <p:grpSp>
        <p:nvGrpSpPr>
          <p:cNvPr id="78" name="组合 77"/>
          <p:cNvGrpSpPr/>
          <p:nvPr/>
        </p:nvGrpSpPr>
        <p:grpSpPr>
          <a:xfrm>
            <a:off x="8076976" y="2253510"/>
            <a:ext cx="2824703" cy="957185"/>
            <a:chOff x="3624779" y="2412339"/>
            <a:chExt cx="2824703" cy="957185"/>
          </a:xfrm>
        </p:grpSpPr>
        <p:sp>
          <p:nvSpPr>
            <p:cNvPr id="79" name="文本框 78"/>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80" name="文本框 79"/>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81" name="组合 80"/>
          <p:cNvGrpSpPr/>
          <p:nvPr/>
        </p:nvGrpSpPr>
        <p:grpSpPr>
          <a:xfrm>
            <a:off x="8076976" y="3884710"/>
            <a:ext cx="2824703" cy="957185"/>
            <a:chOff x="3624779" y="2412339"/>
            <a:chExt cx="2824703" cy="957185"/>
          </a:xfrm>
        </p:grpSpPr>
        <p:sp>
          <p:nvSpPr>
            <p:cNvPr id="82" name="文本框 81"/>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83" name="文本框 82"/>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84" name="组合 83"/>
          <p:cNvGrpSpPr/>
          <p:nvPr/>
        </p:nvGrpSpPr>
        <p:grpSpPr>
          <a:xfrm>
            <a:off x="1225882" y="2253510"/>
            <a:ext cx="2824703" cy="957185"/>
            <a:chOff x="3624779" y="2412339"/>
            <a:chExt cx="2824703" cy="957185"/>
          </a:xfrm>
        </p:grpSpPr>
        <p:sp>
          <p:nvSpPr>
            <p:cNvPr id="85" name="文本框 84"/>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86" name="文本框 85"/>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87" name="组合 86"/>
          <p:cNvGrpSpPr/>
          <p:nvPr/>
        </p:nvGrpSpPr>
        <p:grpSpPr>
          <a:xfrm>
            <a:off x="1225882" y="3884710"/>
            <a:ext cx="2824703" cy="957185"/>
            <a:chOff x="3624779" y="2412339"/>
            <a:chExt cx="2824703" cy="957185"/>
          </a:xfrm>
        </p:grpSpPr>
        <p:sp>
          <p:nvSpPr>
            <p:cNvPr id="88" name="文本框 87"/>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89" name="文本框 88"/>
            <p:cNvSpPr txBox="1"/>
            <p:nvPr/>
          </p:nvSpPr>
          <p:spPr>
            <a:xfrm>
              <a:off x="3624779" y="2750893"/>
              <a:ext cx="2824703"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0-#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1+#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1+#ppt_w/2"/>
                                          </p:val>
                                        </p:tav>
                                        <p:tav tm="100000">
                                          <p:val>
                                            <p:strVal val="#ppt_x"/>
                                          </p:val>
                                        </p:tav>
                                      </p:tavLst>
                                    </p:anim>
                                    <p:anim calcmode="lin" valueType="num">
                                      <p:cBhvr additive="base">
                                        <p:cTn id="20"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9"/>
          <p:cNvSpPr txBox="1"/>
          <p:nvPr/>
        </p:nvSpPr>
        <p:spPr>
          <a:xfrm>
            <a:off x="2339479" y="1661478"/>
            <a:ext cx="1415772" cy="380810"/>
          </a:xfrm>
          <a:prstGeom prst="rect">
            <a:avLst/>
          </a:prstGeom>
          <a:noFill/>
        </p:spPr>
        <p:txBody>
          <a:bodyPr wrap="none">
            <a:spAutoFit/>
          </a:bodyPr>
          <a:lstStyle/>
          <a:p>
            <a:pPr marL="0" marR="0" lvl="0" indent="0" algn="ctr"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sp>
        <p:nvSpPr>
          <p:cNvPr id="20" name="TextBox 40"/>
          <p:cNvSpPr txBox="1"/>
          <p:nvPr/>
        </p:nvSpPr>
        <p:spPr>
          <a:xfrm>
            <a:off x="4293691" y="1661478"/>
            <a:ext cx="1415772" cy="380810"/>
          </a:xfrm>
          <a:prstGeom prst="rect">
            <a:avLst/>
          </a:prstGeom>
          <a:noFill/>
        </p:spPr>
        <p:txBody>
          <a:bodyPr wrap="none">
            <a:spAutoFit/>
          </a:bodyPr>
          <a:lstStyle/>
          <a:p>
            <a:pPr marL="0" marR="0" lvl="0" indent="0" algn="ctr"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sp>
        <p:nvSpPr>
          <p:cNvPr id="21" name="TextBox 41"/>
          <p:cNvSpPr txBox="1"/>
          <p:nvPr/>
        </p:nvSpPr>
        <p:spPr>
          <a:xfrm>
            <a:off x="6213772" y="1661478"/>
            <a:ext cx="1415772" cy="380810"/>
          </a:xfrm>
          <a:prstGeom prst="rect">
            <a:avLst/>
          </a:prstGeom>
          <a:noFill/>
        </p:spPr>
        <p:txBody>
          <a:bodyPr wrap="none">
            <a:spAutoFit/>
          </a:bodyPr>
          <a:lstStyle/>
          <a:p>
            <a:pPr marL="0" marR="0" lvl="0" indent="0" algn="ctr"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sp>
        <p:nvSpPr>
          <p:cNvPr id="43" name="TextBox 42"/>
          <p:cNvSpPr txBox="1"/>
          <p:nvPr/>
        </p:nvSpPr>
        <p:spPr>
          <a:xfrm>
            <a:off x="3317379" y="5207953"/>
            <a:ext cx="1415772" cy="380810"/>
          </a:xfrm>
          <a:prstGeom prst="rect">
            <a:avLst/>
          </a:prstGeom>
          <a:noFill/>
        </p:spPr>
        <p:txBody>
          <a:bodyPr wrap="none">
            <a:spAutoFit/>
          </a:bodyPr>
          <a:lstStyle/>
          <a:p>
            <a:pPr marL="0" marR="0" lvl="0" indent="0" algn="ctr"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sp>
        <p:nvSpPr>
          <p:cNvPr id="22" name="TextBox 43"/>
          <p:cNvSpPr txBox="1"/>
          <p:nvPr/>
        </p:nvSpPr>
        <p:spPr>
          <a:xfrm>
            <a:off x="5277147" y="5207953"/>
            <a:ext cx="1415772" cy="380810"/>
          </a:xfrm>
          <a:prstGeom prst="rect">
            <a:avLst/>
          </a:prstGeom>
          <a:noFill/>
        </p:spPr>
        <p:txBody>
          <a:bodyPr wrap="none">
            <a:spAutoFit/>
          </a:bodyPr>
          <a:lstStyle/>
          <a:p>
            <a:pPr marL="0" marR="0" lvl="0" indent="0" algn="ctr"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sp>
        <p:nvSpPr>
          <p:cNvPr id="23" name="TextBox 44"/>
          <p:cNvSpPr txBox="1"/>
          <p:nvPr/>
        </p:nvSpPr>
        <p:spPr>
          <a:xfrm>
            <a:off x="7224602" y="5207953"/>
            <a:ext cx="1415772" cy="380810"/>
          </a:xfrm>
          <a:prstGeom prst="rect">
            <a:avLst/>
          </a:prstGeom>
          <a:noFill/>
        </p:spPr>
        <p:txBody>
          <a:bodyPr wrap="none">
            <a:spAutoFit/>
          </a:bodyPr>
          <a:lstStyle/>
          <a:p>
            <a:pPr marL="0" marR="0" lvl="0" indent="0" algn="l" defTabSz="913765"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65000"/>
                    <a:lumOff val="35000"/>
                  </a:prstClr>
                </a:solidFill>
                <a:effectLst/>
                <a:uLnTx/>
                <a:uFillTx/>
                <a:cs typeface="+mn-ea"/>
                <a:sym typeface="+mn-lt"/>
              </a:rPr>
              <a:t>输入你的标题</a:t>
            </a:r>
          </a:p>
        </p:txBody>
      </p:sp>
      <p:grpSp>
        <p:nvGrpSpPr>
          <p:cNvPr id="25" name="Group 45"/>
          <p:cNvGrpSpPr/>
          <p:nvPr/>
        </p:nvGrpSpPr>
        <p:grpSpPr bwMode="auto">
          <a:xfrm>
            <a:off x="7034530" y="1164590"/>
            <a:ext cx="3052763" cy="3114764"/>
            <a:chOff x="5144977" y="929194"/>
            <a:chExt cx="2475022" cy="2525446"/>
          </a:xfrm>
          <a:solidFill>
            <a:srgbClr val="00B050"/>
          </a:solidFill>
        </p:grpSpPr>
        <p:sp>
          <p:nvSpPr>
            <p:cNvPr id="26" name="Rectangle 2"/>
            <p:cNvSpPr/>
            <p:nvPr/>
          </p:nvSpPr>
          <p:spPr bwMode="auto">
            <a:xfrm rot="13500000">
              <a:off x="5633321" y="1875554"/>
              <a:ext cx="1090742" cy="2067430"/>
            </a:xfrm>
            <a:prstGeom prst="rect">
              <a:avLst/>
            </a:prstGeom>
            <a:grp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7" name="Isosceles Triangle 3"/>
            <p:cNvSpPr/>
            <p:nvPr/>
          </p:nvSpPr>
          <p:spPr bwMode="auto">
            <a:xfrm rot="2700000">
              <a:off x="6247517" y="1454261"/>
              <a:ext cx="1897550" cy="847415"/>
            </a:xfrm>
            <a:prstGeom prst="triangle">
              <a:avLst>
                <a:gd name="adj" fmla="val 47444"/>
              </a:avLst>
            </a:prstGeom>
            <a:grp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22558" name="Freeform 37"/>
          <p:cNvSpPr>
            <a:spLocks noEditPoints="1"/>
          </p:cNvSpPr>
          <p:nvPr/>
        </p:nvSpPr>
        <p:spPr bwMode="auto">
          <a:xfrm>
            <a:off x="7726474" y="3840789"/>
            <a:ext cx="569459" cy="565476"/>
          </a:xfrm>
          <a:custGeom>
            <a:avLst/>
            <a:gdLst>
              <a:gd name="T0" fmla="*/ 0 w 120"/>
              <a:gd name="T1" fmla="*/ 282731 h 120"/>
              <a:gd name="T2" fmla="*/ 569408 w 120"/>
              <a:gd name="T3" fmla="*/ 282731 h 120"/>
              <a:gd name="T4" fmla="*/ 393841 w 120"/>
              <a:gd name="T5" fmla="*/ 113092 h 120"/>
              <a:gd name="T6" fmla="*/ 408076 w 120"/>
              <a:gd name="T7" fmla="*/ 65970 h 120"/>
              <a:gd name="T8" fmla="*/ 408076 w 120"/>
              <a:gd name="T9" fmla="*/ 131941 h 120"/>
              <a:gd name="T10" fmla="*/ 223018 w 120"/>
              <a:gd name="T11" fmla="*/ 362837 h 120"/>
              <a:gd name="T12" fmla="*/ 194548 w 120"/>
              <a:gd name="T13" fmla="*/ 414671 h 120"/>
              <a:gd name="T14" fmla="*/ 180313 w 120"/>
              <a:gd name="T15" fmla="*/ 447657 h 120"/>
              <a:gd name="T16" fmla="*/ 175567 w 120"/>
              <a:gd name="T17" fmla="*/ 518339 h 120"/>
              <a:gd name="T18" fmla="*/ 147097 w 120"/>
              <a:gd name="T19" fmla="*/ 466505 h 120"/>
              <a:gd name="T20" fmla="*/ 123372 w 120"/>
              <a:gd name="T21" fmla="*/ 419384 h 120"/>
              <a:gd name="T22" fmla="*/ 80666 w 120"/>
              <a:gd name="T23" fmla="*/ 386398 h 120"/>
              <a:gd name="T24" fmla="*/ 75921 w 120"/>
              <a:gd name="T25" fmla="*/ 320428 h 120"/>
              <a:gd name="T26" fmla="*/ 71176 w 120"/>
              <a:gd name="T27" fmla="*/ 282731 h 120"/>
              <a:gd name="T28" fmla="*/ 47451 w 120"/>
              <a:gd name="T29" fmla="*/ 254457 h 120"/>
              <a:gd name="T30" fmla="*/ 47451 w 120"/>
              <a:gd name="T31" fmla="*/ 212048 h 120"/>
              <a:gd name="T32" fmla="*/ 180313 w 120"/>
              <a:gd name="T33" fmla="*/ 94244 h 120"/>
              <a:gd name="T34" fmla="*/ 147097 w 120"/>
              <a:gd name="T35" fmla="*/ 94244 h 120"/>
              <a:gd name="T36" fmla="*/ 132862 w 120"/>
              <a:gd name="T37" fmla="*/ 122517 h 120"/>
              <a:gd name="T38" fmla="*/ 151842 w 120"/>
              <a:gd name="T39" fmla="*/ 131941 h 120"/>
              <a:gd name="T40" fmla="*/ 147097 w 120"/>
              <a:gd name="T41" fmla="*/ 113092 h 120"/>
              <a:gd name="T42" fmla="*/ 223018 w 120"/>
              <a:gd name="T43" fmla="*/ 141365 h 120"/>
              <a:gd name="T44" fmla="*/ 194548 w 120"/>
              <a:gd name="T45" fmla="*/ 160214 h 120"/>
              <a:gd name="T46" fmla="*/ 175567 w 120"/>
              <a:gd name="T47" fmla="*/ 169638 h 120"/>
              <a:gd name="T48" fmla="*/ 180313 w 120"/>
              <a:gd name="T49" fmla="*/ 202624 h 120"/>
              <a:gd name="T50" fmla="*/ 156587 w 120"/>
              <a:gd name="T51" fmla="*/ 230897 h 120"/>
              <a:gd name="T52" fmla="*/ 137607 w 120"/>
              <a:gd name="T53" fmla="*/ 240321 h 120"/>
              <a:gd name="T54" fmla="*/ 99646 w 120"/>
              <a:gd name="T55" fmla="*/ 230897 h 120"/>
              <a:gd name="T56" fmla="*/ 71176 w 120"/>
              <a:gd name="T57" fmla="*/ 254457 h 120"/>
              <a:gd name="T58" fmla="*/ 75921 w 120"/>
              <a:gd name="T59" fmla="*/ 273306 h 120"/>
              <a:gd name="T60" fmla="*/ 128117 w 120"/>
              <a:gd name="T61" fmla="*/ 292155 h 120"/>
              <a:gd name="T62" fmla="*/ 194548 w 120"/>
              <a:gd name="T63" fmla="*/ 311004 h 120"/>
              <a:gd name="T64" fmla="*/ 223018 w 120"/>
              <a:gd name="T65" fmla="*/ 362837 h 120"/>
              <a:gd name="T66" fmla="*/ 260979 w 120"/>
              <a:gd name="T67" fmla="*/ 98956 h 120"/>
              <a:gd name="T68" fmla="*/ 208783 w 120"/>
              <a:gd name="T69" fmla="*/ 70683 h 120"/>
              <a:gd name="T70" fmla="*/ 298939 w 120"/>
              <a:gd name="T71" fmla="*/ 47122 h 120"/>
              <a:gd name="T72" fmla="*/ 507722 w 120"/>
              <a:gd name="T73" fmla="*/ 292155 h 120"/>
              <a:gd name="T74" fmla="*/ 436546 w 120"/>
              <a:gd name="T75" fmla="*/ 480642 h 120"/>
              <a:gd name="T76" fmla="*/ 431801 w 120"/>
              <a:gd name="T77" fmla="*/ 433520 h 120"/>
              <a:gd name="T78" fmla="*/ 398586 w 120"/>
              <a:gd name="T79" fmla="*/ 381686 h 120"/>
              <a:gd name="T80" fmla="*/ 313174 w 120"/>
              <a:gd name="T81" fmla="*/ 315716 h 120"/>
              <a:gd name="T82" fmla="*/ 460271 w 120"/>
              <a:gd name="T83" fmla="*/ 263882 h 120"/>
              <a:gd name="T84" fmla="*/ 498232 w 120"/>
              <a:gd name="T85" fmla="*/ 230897 h 120"/>
              <a:gd name="T86" fmla="*/ 441291 w 120"/>
              <a:gd name="T87" fmla="*/ 183775 h 120"/>
              <a:gd name="T88" fmla="*/ 431801 w 120"/>
              <a:gd name="T89" fmla="*/ 245033 h 120"/>
              <a:gd name="T90" fmla="*/ 374860 w 120"/>
              <a:gd name="T91" fmla="*/ 230897 h 120"/>
              <a:gd name="T92" fmla="*/ 346390 w 120"/>
              <a:gd name="T93" fmla="*/ 207336 h 120"/>
              <a:gd name="T94" fmla="*/ 360625 w 120"/>
              <a:gd name="T95" fmla="*/ 164926 h 120"/>
              <a:gd name="T96" fmla="*/ 427056 w 120"/>
              <a:gd name="T97" fmla="*/ 169638 h 120"/>
              <a:gd name="T98" fmla="*/ 474507 w 120"/>
              <a:gd name="T99" fmla="*/ 169638 h 120"/>
              <a:gd name="T100" fmla="*/ 498232 w 120"/>
              <a:gd name="T101" fmla="*/ 150790 h 120"/>
              <a:gd name="T102" fmla="*/ 521957 w 120"/>
              <a:gd name="T103" fmla="*/ 268594 h 120"/>
              <a:gd name="T104" fmla="*/ 507722 w 120"/>
              <a:gd name="T105" fmla="*/ 292155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 name="Rectangle 7"/>
          <p:cNvSpPr/>
          <p:nvPr/>
        </p:nvSpPr>
        <p:spPr bwMode="auto">
          <a:xfrm rot="18900000">
            <a:off x="6270896" y="2389212"/>
            <a:ext cx="1376363" cy="1376856"/>
          </a:xfrm>
          <a:prstGeom prst="rect">
            <a:avLst/>
          </a:prstGeom>
          <a:solidFill>
            <a:srgbClr val="00B050"/>
          </a:solid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grpSp>
        <p:nvGrpSpPr>
          <p:cNvPr id="63" name="Group 62"/>
          <p:cNvGrpSpPr/>
          <p:nvPr/>
        </p:nvGrpSpPr>
        <p:grpSpPr bwMode="auto">
          <a:xfrm>
            <a:off x="6736034" y="2688864"/>
            <a:ext cx="617307" cy="517117"/>
            <a:chOff x="5099051" y="3930651"/>
            <a:chExt cx="390525" cy="327025"/>
          </a:xfrm>
          <a:solidFill>
            <a:schemeClr val="bg1"/>
          </a:solidFill>
        </p:grpSpPr>
        <p:sp>
          <p:nvSpPr>
            <p:cNvPr id="64"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5"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31" name="Rectangle 10"/>
          <p:cNvSpPr/>
          <p:nvPr/>
        </p:nvSpPr>
        <p:spPr bwMode="auto">
          <a:xfrm rot="13500000">
            <a:off x="5296061" y="3362385"/>
            <a:ext cx="1377949" cy="1378137"/>
          </a:xfrm>
          <a:prstGeom prst="rect">
            <a:avLst/>
          </a:prstGeom>
          <a:solidFill>
            <a:srgbClr val="00B050"/>
          </a:solid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2554" name="Freeform 101"/>
          <p:cNvSpPr>
            <a:spLocks noEditPoints="1"/>
          </p:cNvSpPr>
          <p:nvPr/>
        </p:nvSpPr>
        <p:spPr bwMode="auto">
          <a:xfrm>
            <a:off x="5705506" y="3868125"/>
            <a:ext cx="581336" cy="537759"/>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 name="Rectangle 13"/>
          <p:cNvSpPr/>
          <p:nvPr/>
        </p:nvSpPr>
        <p:spPr bwMode="auto">
          <a:xfrm rot="18900000">
            <a:off x="4321446" y="2389212"/>
            <a:ext cx="1377950" cy="1376856"/>
          </a:xfrm>
          <a:prstGeom prst="rect">
            <a:avLst/>
          </a:prstGeom>
          <a:solidFill>
            <a:srgbClr val="00B050"/>
          </a:solid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2552" name="Freeform 37"/>
          <p:cNvSpPr>
            <a:spLocks noEditPoints="1"/>
          </p:cNvSpPr>
          <p:nvPr/>
        </p:nvSpPr>
        <p:spPr bwMode="auto">
          <a:xfrm rot="1263101">
            <a:off x="4803467" y="2761531"/>
            <a:ext cx="521752" cy="524908"/>
          </a:xfrm>
          <a:custGeom>
            <a:avLst/>
            <a:gdLst>
              <a:gd name="T0" fmla="*/ 521567 w 62"/>
              <a:gd name="T1" fmla="*/ 525139 h 62"/>
              <a:gd name="T2" fmla="*/ 479505 w 62"/>
              <a:gd name="T3" fmla="*/ 389619 h 62"/>
              <a:gd name="T4" fmla="*/ 479505 w 62"/>
              <a:gd name="T5" fmla="*/ 389619 h 62"/>
              <a:gd name="T6" fmla="*/ 126186 w 62"/>
              <a:gd name="T7" fmla="*/ 42350 h 62"/>
              <a:gd name="T8" fmla="*/ 126186 w 62"/>
              <a:gd name="T9" fmla="*/ 42350 h 62"/>
              <a:gd name="T10" fmla="*/ 126186 w 62"/>
              <a:gd name="T11" fmla="*/ 33880 h 62"/>
              <a:gd name="T12" fmla="*/ 25237 w 62"/>
              <a:gd name="T13" fmla="*/ 25410 h 62"/>
              <a:gd name="T14" fmla="*/ 42062 w 62"/>
              <a:gd name="T15" fmla="*/ 127050 h 62"/>
              <a:gd name="T16" fmla="*/ 42062 w 62"/>
              <a:gd name="T17" fmla="*/ 127050 h 62"/>
              <a:gd name="T18" fmla="*/ 42062 w 62"/>
              <a:gd name="T19" fmla="*/ 127050 h 62"/>
              <a:gd name="T20" fmla="*/ 395381 w 62"/>
              <a:gd name="T21" fmla="*/ 482789 h 62"/>
              <a:gd name="T22" fmla="*/ 395381 w 62"/>
              <a:gd name="T23" fmla="*/ 482789 h 62"/>
              <a:gd name="T24" fmla="*/ 521567 w 62"/>
              <a:gd name="T25" fmla="*/ 525139 h 62"/>
              <a:gd name="T26" fmla="*/ 471093 w 62"/>
              <a:gd name="T27" fmla="*/ 406559 h 62"/>
              <a:gd name="T28" fmla="*/ 487918 w 62"/>
              <a:gd name="T29" fmla="*/ 457379 h 62"/>
              <a:gd name="T30" fmla="*/ 454268 w 62"/>
              <a:gd name="T31" fmla="*/ 491259 h 62"/>
              <a:gd name="T32" fmla="*/ 412206 w 62"/>
              <a:gd name="T33" fmla="*/ 474319 h 62"/>
              <a:gd name="T34" fmla="*/ 471093 w 62"/>
              <a:gd name="T35" fmla="*/ 406559 h 62"/>
              <a:gd name="T36" fmla="*/ 454268 w 62"/>
              <a:gd name="T37" fmla="*/ 389619 h 62"/>
              <a:gd name="T38" fmla="*/ 429031 w 62"/>
              <a:gd name="T39" fmla="*/ 415029 h 62"/>
              <a:gd name="T40" fmla="*/ 100948 w 62"/>
              <a:gd name="T41" fmla="*/ 84700 h 62"/>
              <a:gd name="T42" fmla="*/ 126186 w 62"/>
              <a:gd name="T43" fmla="*/ 59290 h 62"/>
              <a:gd name="T44" fmla="*/ 454268 w 62"/>
              <a:gd name="T45" fmla="*/ 389619 h 62"/>
              <a:gd name="T46" fmla="*/ 58887 w 62"/>
              <a:gd name="T47" fmla="*/ 127050 h 62"/>
              <a:gd name="T48" fmla="*/ 84124 w 62"/>
              <a:gd name="T49" fmla="*/ 101640 h 62"/>
              <a:gd name="T50" fmla="*/ 420619 w 62"/>
              <a:gd name="T51" fmla="*/ 431969 h 62"/>
              <a:gd name="T52" fmla="*/ 395381 w 62"/>
              <a:gd name="T53" fmla="*/ 457379 h 62"/>
              <a:gd name="T54" fmla="*/ 58887 w 62"/>
              <a:gd name="T55" fmla="*/ 12705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2" h="62">
                <a:moveTo>
                  <a:pt x="62" y="62"/>
                </a:moveTo>
                <a:cubicBezTo>
                  <a:pt x="57" y="46"/>
                  <a:pt x="57" y="46"/>
                  <a:pt x="57" y="46"/>
                </a:cubicBezTo>
                <a:cubicBezTo>
                  <a:pt x="57" y="46"/>
                  <a:pt x="57" y="46"/>
                  <a:pt x="57" y="46"/>
                </a:cubicBezTo>
                <a:cubicBezTo>
                  <a:pt x="15" y="5"/>
                  <a:pt x="15" y="5"/>
                  <a:pt x="15" y="5"/>
                </a:cubicBezTo>
                <a:cubicBezTo>
                  <a:pt x="15" y="5"/>
                  <a:pt x="15" y="5"/>
                  <a:pt x="15" y="5"/>
                </a:cubicBezTo>
                <a:cubicBezTo>
                  <a:pt x="15" y="4"/>
                  <a:pt x="15" y="4"/>
                  <a:pt x="15" y="4"/>
                </a:cubicBezTo>
                <a:cubicBezTo>
                  <a:pt x="11" y="1"/>
                  <a:pt x="6" y="0"/>
                  <a:pt x="3" y="3"/>
                </a:cubicBezTo>
                <a:cubicBezTo>
                  <a:pt x="0" y="6"/>
                  <a:pt x="1" y="11"/>
                  <a:pt x="5" y="15"/>
                </a:cubicBezTo>
                <a:cubicBezTo>
                  <a:pt x="5" y="15"/>
                  <a:pt x="5" y="15"/>
                  <a:pt x="5" y="15"/>
                </a:cubicBezTo>
                <a:cubicBezTo>
                  <a:pt x="5" y="15"/>
                  <a:pt x="5" y="15"/>
                  <a:pt x="5" y="15"/>
                </a:cubicBezTo>
                <a:cubicBezTo>
                  <a:pt x="47" y="57"/>
                  <a:pt x="47" y="57"/>
                  <a:pt x="47" y="57"/>
                </a:cubicBezTo>
                <a:cubicBezTo>
                  <a:pt x="47" y="57"/>
                  <a:pt x="47" y="57"/>
                  <a:pt x="47" y="57"/>
                </a:cubicBezTo>
                <a:lnTo>
                  <a:pt x="62" y="62"/>
                </a:lnTo>
                <a:close/>
                <a:moveTo>
                  <a:pt x="56" y="48"/>
                </a:moveTo>
                <a:cubicBezTo>
                  <a:pt x="57" y="49"/>
                  <a:pt x="57" y="51"/>
                  <a:pt x="58" y="54"/>
                </a:cubicBezTo>
                <a:cubicBezTo>
                  <a:pt x="54" y="58"/>
                  <a:pt x="54" y="58"/>
                  <a:pt x="54" y="58"/>
                </a:cubicBezTo>
                <a:cubicBezTo>
                  <a:pt x="51" y="57"/>
                  <a:pt x="49" y="56"/>
                  <a:pt x="49" y="56"/>
                </a:cubicBezTo>
                <a:cubicBezTo>
                  <a:pt x="49" y="55"/>
                  <a:pt x="56" y="49"/>
                  <a:pt x="56" y="48"/>
                </a:cubicBezTo>
                <a:close/>
                <a:moveTo>
                  <a:pt x="54" y="46"/>
                </a:moveTo>
                <a:cubicBezTo>
                  <a:pt x="54" y="47"/>
                  <a:pt x="53" y="48"/>
                  <a:pt x="51" y="49"/>
                </a:cubicBezTo>
                <a:cubicBezTo>
                  <a:pt x="12" y="10"/>
                  <a:pt x="12" y="10"/>
                  <a:pt x="12" y="10"/>
                </a:cubicBezTo>
                <a:cubicBezTo>
                  <a:pt x="14" y="9"/>
                  <a:pt x="15" y="8"/>
                  <a:pt x="15" y="7"/>
                </a:cubicBezTo>
                <a:cubicBezTo>
                  <a:pt x="16" y="8"/>
                  <a:pt x="53" y="45"/>
                  <a:pt x="54" y="46"/>
                </a:cubicBezTo>
                <a:close/>
                <a:moveTo>
                  <a:pt x="7" y="15"/>
                </a:moveTo>
                <a:cubicBezTo>
                  <a:pt x="8" y="15"/>
                  <a:pt x="9" y="13"/>
                  <a:pt x="10" y="12"/>
                </a:cubicBezTo>
                <a:cubicBezTo>
                  <a:pt x="50" y="51"/>
                  <a:pt x="50" y="51"/>
                  <a:pt x="50" y="51"/>
                </a:cubicBezTo>
                <a:cubicBezTo>
                  <a:pt x="48" y="52"/>
                  <a:pt x="47" y="54"/>
                  <a:pt x="47" y="54"/>
                </a:cubicBezTo>
                <a:cubicBezTo>
                  <a:pt x="45" y="53"/>
                  <a:pt x="9" y="16"/>
                  <a:pt x="7" y="1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 name="Rectangle 16"/>
          <p:cNvSpPr/>
          <p:nvPr/>
        </p:nvSpPr>
        <p:spPr bwMode="auto">
          <a:xfrm rot="13500000">
            <a:off x="3340100" y="3370581"/>
            <a:ext cx="1393190" cy="1376680"/>
          </a:xfrm>
          <a:prstGeom prst="rect">
            <a:avLst/>
          </a:prstGeom>
          <a:solidFill>
            <a:srgbClr val="00B050"/>
          </a:solid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nvGrpSpPr>
          <p:cNvPr id="36" name="Group 31"/>
          <p:cNvGrpSpPr/>
          <p:nvPr/>
        </p:nvGrpSpPr>
        <p:grpSpPr bwMode="auto">
          <a:xfrm>
            <a:off x="3771885" y="3696712"/>
            <a:ext cx="615789" cy="730081"/>
            <a:chOff x="6492876" y="4329113"/>
            <a:chExt cx="379413" cy="444501"/>
          </a:xfrm>
          <a:solidFill>
            <a:schemeClr val="bg1"/>
          </a:solidFill>
        </p:grpSpPr>
        <p:sp>
          <p:nvSpPr>
            <p:cNvPr id="37" name="Freeform 13"/>
            <p:cNvSpPr/>
            <p:nvPr/>
          </p:nvSpPr>
          <p:spPr bwMode="auto">
            <a:xfrm>
              <a:off x="6630988" y="4329113"/>
              <a:ext cx="7938" cy="38100"/>
            </a:xfrm>
            <a:custGeom>
              <a:avLst/>
              <a:gdLst>
                <a:gd name="T0" fmla="*/ 2 w 2"/>
                <a:gd name="T1" fmla="*/ 10 h 10"/>
                <a:gd name="T2" fmla="*/ 2 w 2"/>
                <a:gd name="T3" fmla="*/ 0 h 10"/>
                <a:gd name="T4" fmla="*/ 0 w 2"/>
                <a:gd name="T5" fmla="*/ 2 h 10"/>
                <a:gd name="T6" fmla="*/ 0 w 2"/>
                <a:gd name="T7" fmla="*/ 8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cubicBezTo>
                    <a:pt x="2" y="0"/>
                    <a:pt x="2" y="0"/>
                    <a:pt x="2" y="0"/>
                  </a:cubicBezTo>
                  <a:cubicBezTo>
                    <a:pt x="1" y="0"/>
                    <a:pt x="0" y="1"/>
                    <a:pt x="0" y="2"/>
                  </a:cubicBezTo>
                  <a:cubicBezTo>
                    <a:pt x="0" y="8"/>
                    <a:pt x="0" y="8"/>
                    <a:pt x="0" y="8"/>
                  </a:cubicBezTo>
                  <a:cubicBezTo>
                    <a:pt x="0" y="9"/>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8" name="Freeform 14"/>
            <p:cNvSpPr/>
            <p:nvPr/>
          </p:nvSpPr>
          <p:spPr bwMode="auto">
            <a:xfrm>
              <a:off x="6707188" y="4329113"/>
              <a:ext cx="3175" cy="38100"/>
            </a:xfrm>
            <a:custGeom>
              <a:avLst/>
              <a:gdLst>
                <a:gd name="T0" fmla="*/ 1 w 1"/>
                <a:gd name="T1" fmla="*/ 8 h 10"/>
                <a:gd name="T2" fmla="*/ 1 w 1"/>
                <a:gd name="T3" fmla="*/ 2 h 10"/>
                <a:gd name="T4" fmla="*/ 0 w 1"/>
                <a:gd name="T5" fmla="*/ 0 h 10"/>
                <a:gd name="T6" fmla="*/ 0 w 1"/>
                <a:gd name="T7" fmla="*/ 10 h 10"/>
                <a:gd name="T8" fmla="*/ 1 w 1"/>
                <a:gd name="T9" fmla="*/ 8 h 10"/>
              </a:gdLst>
              <a:ahLst/>
              <a:cxnLst>
                <a:cxn ang="0">
                  <a:pos x="T0" y="T1"/>
                </a:cxn>
                <a:cxn ang="0">
                  <a:pos x="T2" y="T3"/>
                </a:cxn>
                <a:cxn ang="0">
                  <a:pos x="T4" y="T5"/>
                </a:cxn>
                <a:cxn ang="0">
                  <a:pos x="T6" y="T7"/>
                </a:cxn>
                <a:cxn ang="0">
                  <a:pos x="T8" y="T9"/>
                </a:cxn>
              </a:cxnLst>
              <a:rect l="0" t="0" r="r" b="b"/>
              <a:pathLst>
                <a:path w="1" h="10">
                  <a:moveTo>
                    <a:pt x="1" y="8"/>
                  </a:moveTo>
                  <a:cubicBezTo>
                    <a:pt x="1" y="2"/>
                    <a:pt x="1" y="2"/>
                    <a:pt x="1" y="2"/>
                  </a:cubicBezTo>
                  <a:cubicBezTo>
                    <a:pt x="1" y="1"/>
                    <a:pt x="1" y="0"/>
                    <a:pt x="0" y="0"/>
                  </a:cubicBezTo>
                  <a:cubicBezTo>
                    <a:pt x="0" y="10"/>
                    <a:pt x="0" y="10"/>
                    <a:pt x="0" y="10"/>
                  </a:cubicBezTo>
                  <a:cubicBezTo>
                    <a:pt x="1" y="10"/>
                    <a:pt x="1" y="9"/>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9" name="Rectangle 15"/>
            <p:cNvSpPr>
              <a:spLocks noChangeArrowheads="1"/>
            </p:cNvSpPr>
            <p:nvPr/>
          </p:nvSpPr>
          <p:spPr bwMode="auto">
            <a:xfrm>
              <a:off x="6696076" y="4329113"/>
              <a:ext cx="63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0" name="Rectangle 16"/>
            <p:cNvSpPr>
              <a:spLocks noChangeArrowheads="1"/>
            </p:cNvSpPr>
            <p:nvPr/>
          </p:nvSpPr>
          <p:spPr bwMode="auto">
            <a:xfrm>
              <a:off x="6683376" y="4329113"/>
              <a:ext cx="793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1" name="Rectangle 17"/>
            <p:cNvSpPr>
              <a:spLocks noChangeArrowheads="1"/>
            </p:cNvSpPr>
            <p:nvPr/>
          </p:nvSpPr>
          <p:spPr bwMode="auto">
            <a:xfrm>
              <a:off x="6672263" y="4329113"/>
              <a:ext cx="793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2" name="Freeform 18"/>
            <p:cNvSpPr/>
            <p:nvPr/>
          </p:nvSpPr>
          <p:spPr bwMode="auto">
            <a:xfrm>
              <a:off x="6665913" y="4329113"/>
              <a:ext cx="3175" cy="41275"/>
            </a:xfrm>
            <a:custGeom>
              <a:avLst/>
              <a:gdLst>
                <a:gd name="T0" fmla="*/ 2 w 2"/>
                <a:gd name="T1" fmla="*/ 0 h 26"/>
                <a:gd name="T2" fmla="*/ 0 w 2"/>
                <a:gd name="T3" fmla="*/ 0 h 26"/>
                <a:gd name="T4" fmla="*/ 0 w 2"/>
                <a:gd name="T5" fmla="*/ 24 h 26"/>
                <a:gd name="T6" fmla="*/ 2 w 2"/>
                <a:gd name="T7" fmla="*/ 26 h 26"/>
                <a:gd name="T8" fmla="*/ 2 w 2"/>
                <a:gd name="T9" fmla="*/ 0 h 26"/>
              </a:gdLst>
              <a:ahLst/>
              <a:cxnLst>
                <a:cxn ang="0">
                  <a:pos x="T0" y="T1"/>
                </a:cxn>
                <a:cxn ang="0">
                  <a:pos x="T2" y="T3"/>
                </a:cxn>
                <a:cxn ang="0">
                  <a:pos x="T4" y="T5"/>
                </a:cxn>
                <a:cxn ang="0">
                  <a:pos x="T6" y="T7"/>
                </a:cxn>
                <a:cxn ang="0">
                  <a:pos x="T8" y="T9"/>
                </a:cxn>
              </a:cxnLst>
              <a:rect l="0" t="0" r="r" b="b"/>
              <a:pathLst>
                <a:path w="2" h="26">
                  <a:moveTo>
                    <a:pt x="2" y="0"/>
                  </a:moveTo>
                  <a:lnTo>
                    <a:pt x="0" y="0"/>
                  </a:lnTo>
                  <a:lnTo>
                    <a:pt x="0" y="24"/>
                  </a:lnTo>
                  <a:lnTo>
                    <a:pt x="2" y="26"/>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4" name="Rectangle 19"/>
            <p:cNvSpPr>
              <a:spLocks noChangeArrowheads="1"/>
            </p:cNvSpPr>
            <p:nvPr/>
          </p:nvSpPr>
          <p:spPr bwMode="auto">
            <a:xfrm>
              <a:off x="6653213" y="4329113"/>
              <a:ext cx="476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2" name="Rectangle 20"/>
            <p:cNvSpPr>
              <a:spLocks noChangeArrowheads="1"/>
            </p:cNvSpPr>
            <p:nvPr/>
          </p:nvSpPr>
          <p:spPr bwMode="auto">
            <a:xfrm>
              <a:off x="6642101" y="4329113"/>
              <a:ext cx="793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6" name="Rectangle 21"/>
            <p:cNvSpPr>
              <a:spLocks noChangeArrowheads="1"/>
            </p:cNvSpPr>
            <p:nvPr/>
          </p:nvSpPr>
          <p:spPr bwMode="auto">
            <a:xfrm>
              <a:off x="6677026" y="4433888"/>
              <a:ext cx="11113"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7" name="Freeform 22"/>
            <p:cNvSpPr/>
            <p:nvPr/>
          </p:nvSpPr>
          <p:spPr bwMode="auto">
            <a:xfrm>
              <a:off x="6751638" y="4479926"/>
              <a:ext cx="44450" cy="41275"/>
            </a:xfrm>
            <a:custGeom>
              <a:avLst/>
              <a:gdLst>
                <a:gd name="T0" fmla="*/ 28 w 28"/>
                <a:gd name="T1" fmla="*/ 5 h 26"/>
                <a:gd name="T2" fmla="*/ 24 w 28"/>
                <a:gd name="T3" fmla="*/ 0 h 26"/>
                <a:gd name="T4" fmla="*/ 0 w 28"/>
                <a:gd name="T5" fmla="*/ 21 h 26"/>
                <a:gd name="T6" fmla="*/ 5 w 28"/>
                <a:gd name="T7" fmla="*/ 26 h 26"/>
                <a:gd name="T8" fmla="*/ 28 w 28"/>
                <a:gd name="T9" fmla="*/ 5 h 26"/>
              </a:gdLst>
              <a:ahLst/>
              <a:cxnLst>
                <a:cxn ang="0">
                  <a:pos x="T0" y="T1"/>
                </a:cxn>
                <a:cxn ang="0">
                  <a:pos x="T2" y="T3"/>
                </a:cxn>
                <a:cxn ang="0">
                  <a:pos x="T4" y="T5"/>
                </a:cxn>
                <a:cxn ang="0">
                  <a:pos x="T6" y="T7"/>
                </a:cxn>
                <a:cxn ang="0">
                  <a:pos x="T8" y="T9"/>
                </a:cxn>
              </a:cxnLst>
              <a:rect l="0" t="0" r="r" b="b"/>
              <a:pathLst>
                <a:path w="28" h="26">
                  <a:moveTo>
                    <a:pt x="28" y="5"/>
                  </a:moveTo>
                  <a:lnTo>
                    <a:pt x="24" y="0"/>
                  </a:lnTo>
                  <a:lnTo>
                    <a:pt x="0" y="21"/>
                  </a:lnTo>
                  <a:lnTo>
                    <a:pt x="5" y="26"/>
                  </a:lnTo>
                  <a:lnTo>
                    <a:pt x="2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8" name="Freeform 23"/>
            <p:cNvSpPr/>
            <p:nvPr/>
          </p:nvSpPr>
          <p:spPr bwMode="auto">
            <a:xfrm>
              <a:off x="6575426" y="4476751"/>
              <a:ext cx="44450" cy="41275"/>
            </a:xfrm>
            <a:custGeom>
              <a:avLst/>
              <a:gdLst>
                <a:gd name="T0" fmla="*/ 28 w 28"/>
                <a:gd name="T1" fmla="*/ 21 h 26"/>
                <a:gd name="T2" fmla="*/ 5 w 28"/>
                <a:gd name="T3" fmla="*/ 0 h 26"/>
                <a:gd name="T4" fmla="*/ 0 w 28"/>
                <a:gd name="T5" fmla="*/ 4 h 26"/>
                <a:gd name="T6" fmla="*/ 23 w 28"/>
                <a:gd name="T7" fmla="*/ 26 h 26"/>
                <a:gd name="T8" fmla="*/ 28 w 28"/>
                <a:gd name="T9" fmla="*/ 21 h 26"/>
              </a:gdLst>
              <a:ahLst/>
              <a:cxnLst>
                <a:cxn ang="0">
                  <a:pos x="T0" y="T1"/>
                </a:cxn>
                <a:cxn ang="0">
                  <a:pos x="T2" y="T3"/>
                </a:cxn>
                <a:cxn ang="0">
                  <a:pos x="T4" y="T5"/>
                </a:cxn>
                <a:cxn ang="0">
                  <a:pos x="T6" y="T7"/>
                </a:cxn>
                <a:cxn ang="0">
                  <a:pos x="T8" y="T9"/>
                </a:cxn>
              </a:cxnLst>
              <a:rect l="0" t="0" r="r" b="b"/>
              <a:pathLst>
                <a:path w="28" h="26">
                  <a:moveTo>
                    <a:pt x="28" y="21"/>
                  </a:moveTo>
                  <a:lnTo>
                    <a:pt x="5" y="0"/>
                  </a:lnTo>
                  <a:lnTo>
                    <a:pt x="0" y="4"/>
                  </a:lnTo>
                  <a:lnTo>
                    <a:pt x="23" y="26"/>
                  </a:ln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9" name="Rectangle 24"/>
            <p:cNvSpPr>
              <a:spLocks noChangeArrowheads="1"/>
            </p:cNvSpPr>
            <p:nvPr/>
          </p:nvSpPr>
          <p:spPr bwMode="auto">
            <a:xfrm>
              <a:off x="6778626" y="4578351"/>
              <a:ext cx="52388"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0" name="Rectangle 25"/>
            <p:cNvSpPr>
              <a:spLocks noChangeArrowheads="1"/>
            </p:cNvSpPr>
            <p:nvPr/>
          </p:nvSpPr>
          <p:spPr bwMode="auto">
            <a:xfrm>
              <a:off x="6537326" y="4578351"/>
              <a:ext cx="49213"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1" name="Freeform 26"/>
            <p:cNvSpPr>
              <a:spLocks noEditPoints="1"/>
            </p:cNvSpPr>
            <p:nvPr/>
          </p:nvSpPr>
          <p:spPr bwMode="auto">
            <a:xfrm>
              <a:off x="6657976" y="4529138"/>
              <a:ext cx="49213" cy="90488"/>
            </a:xfrm>
            <a:custGeom>
              <a:avLst/>
              <a:gdLst>
                <a:gd name="T0" fmla="*/ 9 w 13"/>
                <a:gd name="T1" fmla="*/ 11 h 24"/>
                <a:gd name="T2" fmla="*/ 6 w 13"/>
                <a:gd name="T3" fmla="*/ 0 h 24"/>
                <a:gd name="T4" fmla="*/ 4 w 13"/>
                <a:gd name="T5" fmla="*/ 12 h 24"/>
                <a:gd name="T6" fmla="*/ 0 w 13"/>
                <a:gd name="T7" fmla="*/ 18 h 24"/>
                <a:gd name="T8" fmla="*/ 7 w 13"/>
                <a:gd name="T9" fmla="*/ 24 h 24"/>
                <a:gd name="T10" fmla="*/ 13 w 13"/>
                <a:gd name="T11" fmla="*/ 17 h 24"/>
                <a:gd name="T12" fmla="*/ 9 w 13"/>
                <a:gd name="T13" fmla="*/ 11 h 24"/>
                <a:gd name="T14" fmla="*/ 7 w 13"/>
                <a:gd name="T15" fmla="*/ 21 h 24"/>
                <a:gd name="T16" fmla="*/ 3 w 13"/>
                <a:gd name="T17" fmla="*/ 17 h 24"/>
                <a:gd name="T18" fmla="*/ 7 w 13"/>
                <a:gd name="T19" fmla="*/ 14 h 24"/>
                <a:gd name="T20" fmla="*/ 10 w 13"/>
                <a:gd name="T21" fmla="*/ 17 h 24"/>
                <a:gd name="T22" fmla="*/ 7 w 13"/>
                <a:gd name="T2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4">
                  <a:moveTo>
                    <a:pt x="9" y="11"/>
                  </a:moveTo>
                  <a:cubicBezTo>
                    <a:pt x="6" y="0"/>
                    <a:pt x="6" y="0"/>
                    <a:pt x="6" y="0"/>
                  </a:cubicBezTo>
                  <a:cubicBezTo>
                    <a:pt x="4" y="12"/>
                    <a:pt x="4" y="12"/>
                    <a:pt x="4" y="12"/>
                  </a:cubicBezTo>
                  <a:cubicBezTo>
                    <a:pt x="2" y="13"/>
                    <a:pt x="0" y="15"/>
                    <a:pt x="0" y="18"/>
                  </a:cubicBezTo>
                  <a:cubicBezTo>
                    <a:pt x="0" y="21"/>
                    <a:pt x="3" y="24"/>
                    <a:pt x="7" y="24"/>
                  </a:cubicBezTo>
                  <a:cubicBezTo>
                    <a:pt x="10" y="24"/>
                    <a:pt x="13" y="21"/>
                    <a:pt x="13" y="17"/>
                  </a:cubicBezTo>
                  <a:cubicBezTo>
                    <a:pt x="13" y="15"/>
                    <a:pt x="12" y="12"/>
                    <a:pt x="9" y="11"/>
                  </a:cubicBezTo>
                  <a:close/>
                  <a:moveTo>
                    <a:pt x="7" y="21"/>
                  </a:moveTo>
                  <a:cubicBezTo>
                    <a:pt x="5" y="21"/>
                    <a:pt x="3" y="19"/>
                    <a:pt x="3" y="17"/>
                  </a:cubicBezTo>
                  <a:cubicBezTo>
                    <a:pt x="3" y="15"/>
                    <a:pt x="5" y="14"/>
                    <a:pt x="7" y="14"/>
                  </a:cubicBezTo>
                  <a:cubicBezTo>
                    <a:pt x="9" y="14"/>
                    <a:pt x="10" y="15"/>
                    <a:pt x="10" y="17"/>
                  </a:cubicBezTo>
                  <a:cubicBezTo>
                    <a:pt x="10" y="19"/>
                    <a:pt x="9"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2" name="Freeform 27"/>
            <p:cNvSpPr/>
            <p:nvPr/>
          </p:nvSpPr>
          <p:spPr bwMode="auto">
            <a:xfrm>
              <a:off x="6743701" y="4645026"/>
              <a:ext cx="46038" cy="46038"/>
            </a:xfrm>
            <a:custGeom>
              <a:avLst/>
              <a:gdLst>
                <a:gd name="T0" fmla="*/ 0 w 29"/>
                <a:gd name="T1" fmla="*/ 5 h 29"/>
                <a:gd name="T2" fmla="*/ 24 w 29"/>
                <a:gd name="T3" fmla="*/ 29 h 29"/>
                <a:gd name="T4" fmla="*/ 29 w 29"/>
                <a:gd name="T5" fmla="*/ 24 h 29"/>
                <a:gd name="T6" fmla="*/ 5 w 29"/>
                <a:gd name="T7" fmla="*/ 0 h 29"/>
                <a:gd name="T8" fmla="*/ 0 w 29"/>
                <a:gd name="T9" fmla="*/ 5 h 29"/>
              </a:gdLst>
              <a:ahLst/>
              <a:cxnLst>
                <a:cxn ang="0">
                  <a:pos x="T0" y="T1"/>
                </a:cxn>
                <a:cxn ang="0">
                  <a:pos x="T2" y="T3"/>
                </a:cxn>
                <a:cxn ang="0">
                  <a:pos x="T4" y="T5"/>
                </a:cxn>
                <a:cxn ang="0">
                  <a:pos x="T6" y="T7"/>
                </a:cxn>
                <a:cxn ang="0">
                  <a:pos x="T8" y="T9"/>
                </a:cxn>
              </a:cxnLst>
              <a:rect l="0" t="0" r="r" b="b"/>
              <a:pathLst>
                <a:path w="29" h="29">
                  <a:moveTo>
                    <a:pt x="0" y="5"/>
                  </a:moveTo>
                  <a:lnTo>
                    <a:pt x="24" y="29"/>
                  </a:lnTo>
                  <a:lnTo>
                    <a:pt x="29" y="24"/>
                  </a:lnTo>
                  <a:lnTo>
                    <a:pt x="5"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3" name="Freeform 28"/>
            <p:cNvSpPr/>
            <p:nvPr/>
          </p:nvSpPr>
          <p:spPr bwMode="auto">
            <a:xfrm>
              <a:off x="6578601" y="4649788"/>
              <a:ext cx="46038" cy="44450"/>
            </a:xfrm>
            <a:custGeom>
              <a:avLst/>
              <a:gdLst>
                <a:gd name="T0" fmla="*/ 0 w 29"/>
                <a:gd name="T1" fmla="*/ 23 h 28"/>
                <a:gd name="T2" fmla="*/ 5 w 29"/>
                <a:gd name="T3" fmla="*/ 28 h 28"/>
                <a:gd name="T4" fmla="*/ 29 w 29"/>
                <a:gd name="T5" fmla="*/ 4 h 28"/>
                <a:gd name="T6" fmla="*/ 24 w 29"/>
                <a:gd name="T7" fmla="*/ 0 h 28"/>
                <a:gd name="T8" fmla="*/ 0 w 29"/>
                <a:gd name="T9" fmla="*/ 23 h 28"/>
              </a:gdLst>
              <a:ahLst/>
              <a:cxnLst>
                <a:cxn ang="0">
                  <a:pos x="T0" y="T1"/>
                </a:cxn>
                <a:cxn ang="0">
                  <a:pos x="T2" y="T3"/>
                </a:cxn>
                <a:cxn ang="0">
                  <a:pos x="T4" y="T5"/>
                </a:cxn>
                <a:cxn ang="0">
                  <a:pos x="T6" y="T7"/>
                </a:cxn>
                <a:cxn ang="0">
                  <a:pos x="T8" y="T9"/>
                </a:cxn>
              </a:cxnLst>
              <a:rect l="0" t="0" r="r" b="b"/>
              <a:pathLst>
                <a:path w="29" h="28">
                  <a:moveTo>
                    <a:pt x="0" y="23"/>
                  </a:moveTo>
                  <a:lnTo>
                    <a:pt x="5" y="28"/>
                  </a:lnTo>
                  <a:lnTo>
                    <a:pt x="29" y="4"/>
                  </a:lnTo>
                  <a:lnTo>
                    <a:pt x="24" y="0"/>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4" name="Rectangle 29"/>
            <p:cNvSpPr>
              <a:spLocks noChangeArrowheads="1"/>
            </p:cNvSpPr>
            <p:nvPr/>
          </p:nvSpPr>
          <p:spPr bwMode="auto">
            <a:xfrm>
              <a:off x="6677026" y="4679951"/>
              <a:ext cx="111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5" name="Freeform 30"/>
            <p:cNvSpPr>
              <a:spLocks noEditPoints="1"/>
            </p:cNvSpPr>
            <p:nvPr/>
          </p:nvSpPr>
          <p:spPr bwMode="auto">
            <a:xfrm>
              <a:off x="6492876" y="4378326"/>
              <a:ext cx="379413" cy="395288"/>
            </a:xfrm>
            <a:custGeom>
              <a:avLst/>
              <a:gdLst>
                <a:gd name="T0" fmla="*/ 51 w 101"/>
                <a:gd name="T1" fmla="*/ 4 h 105"/>
                <a:gd name="T2" fmla="*/ 51 w 101"/>
                <a:gd name="T3" fmla="*/ 0 h 105"/>
                <a:gd name="T4" fmla="*/ 45 w 101"/>
                <a:gd name="T5" fmla="*/ 0 h 105"/>
                <a:gd name="T6" fmla="*/ 45 w 101"/>
                <a:gd name="T7" fmla="*/ 4 h 105"/>
                <a:gd name="T8" fmla="*/ 0 w 101"/>
                <a:gd name="T9" fmla="*/ 54 h 105"/>
                <a:gd name="T10" fmla="*/ 50 w 101"/>
                <a:gd name="T11" fmla="*/ 105 h 105"/>
                <a:gd name="T12" fmla="*/ 101 w 101"/>
                <a:gd name="T13" fmla="*/ 54 h 105"/>
                <a:gd name="T14" fmla="*/ 51 w 101"/>
                <a:gd name="T15" fmla="*/ 4 h 105"/>
                <a:gd name="T16" fmla="*/ 50 w 101"/>
                <a:gd name="T17" fmla="*/ 97 h 105"/>
                <a:gd name="T18" fmla="*/ 8 w 101"/>
                <a:gd name="T19" fmla="*/ 54 h 105"/>
                <a:gd name="T20" fmla="*/ 51 w 101"/>
                <a:gd name="T21" fmla="*/ 12 h 105"/>
                <a:gd name="T22" fmla="*/ 93 w 101"/>
                <a:gd name="T23" fmla="*/ 54 h 105"/>
                <a:gd name="T24" fmla="*/ 50 w 101"/>
                <a:gd name="T25"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05">
                  <a:moveTo>
                    <a:pt x="51" y="4"/>
                  </a:moveTo>
                  <a:cubicBezTo>
                    <a:pt x="51" y="0"/>
                    <a:pt x="51" y="0"/>
                    <a:pt x="51" y="0"/>
                  </a:cubicBezTo>
                  <a:cubicBezTo>
                    <a:pt x="45" y="0"/>
                    <a:pt x="45" y="0"/>
                    <a:pt x="45" y="0"/>
                  </a:cubicBezTo>
                  <a:cubicBezTo>
                    <a:pt x="45" y="4"/>
                    <a:pt x="45" y="4"/>
                    <a:pt x="45" y="4"/>
                  </a:cubicBezTo>
                  <a:cubicBezTo>
                    <a:pt x="20" y="7"/>
                    <a:pt x="0" y="28"/>
                    <a:pt x="0" y="54"/>
                  </a:cubicBezTo>
                  <a:cubicBezTo>
                    <a:pt x="0" y="82"/>
                    <a:pt x="23" y="105"/>
                    <a:pt x="50" y="105"/>
                  </a:cubicBezTo>
                  <a:cubicBezTo>
                    <a:pt x="78" y="105"/>
                    <a:pt x="101" y="82"/>
                    <a:pt x="101" y="54"/>
                  </a:cubicBezTo>
                  <a:cubicBezTo>
                    <a:pt x="101" y="27"/>
                    <a:pt x="78" y="4"/>
                    <a:pt x="51" y="4"/>
                  </a:cubicBezTo>
                  <a:close/>
                  <a:moveTo>
                    <a:pt x="50" y="97"/>
                  </a:moveTo>
                  <a:cubicBezTo>
                    <a:pt x="27" y="97"/>
                    <a:pt x="8" y="78"/>
                    <a:pt x="8" y="54"/>
                  </a:cubicBezTo>
                  <a:cubicBezTo>
                    <a:pt x="8" y="31"/>
                    <a:pt x="27" y="12"/>
                    <a:pt x="51" y="12"/>
                  </a:cubicBezTo>
                  <a:cubicBezTo>
                    <a:pt x="74" y="12"/>
                    <a:pt x="93" y="31"/>
                    <a:pt x="93" y="54"/>
                  </a:cubicBezTo>
                  <a:cubicBezTo>
                    <a:pt x="93" y="78"/>
                    <a:pt x="74" y="97"/>
                    <a:pt x="50"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77" name="Rectangle 19"/>
          <p:cNvSpPr/>
          <p:nvPr/>
        </p:nvSpPr>
        <p:spPr bwMode="auto">
          <a:xfrm rot="18900000">
            <a:off x="2358344" y="2389847"/>
            <a:ext cx="1377950" cy="1376856"/>
          </a:xfrm>
          <a:prstGeom prst="rect">
            <a:avLst/>
          </a:prstGeom>
          <a:solidFill>
            <a:srgbClr val="00B050"/>
          </a:solidFill>
          <a:ln w="9525">
            <a:noFill/>
            <a:round/>
          </a:ln>
        </p:spPr>
        <p:txBody>
          <a:bodyPr/>
          <a:lstStyle/>
          <a:p>
            <a:pPr marL="0" marR="0" lvl="0" indent="0" algn="ctr" defTabSz="913765" rtl="0" eaLnBrk="1" fontAlgn="auto" latinLnBrk="0" hangingPunct="1">
              <a:lnSpc>
                <a:spcPct val="13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sp>
        <p:nvSpPr>
          <p:cNvPr id="22548" name="Freeform 82"/>
          <p:cNvSpPr>
            <a:spLocks noEditPoints="1"/>
          </p:cNvSpPr>
          <p:nvPr/>
        </p:nvSpPr>
        <p:spPr bwMode="auto">
          <a:xfrm flipH="1">
            <a:off x="2716905" y="2821394"/>
            <a:ext cx="658197" cy="577348"/>
          </a:xfrm>
          <a:custGeom>
            <a:avLst/>
            <a:gdLst>
              <a:gd name="T0" fmla="*/ 652035 w 111"/>
              <a:gd name="T1" fmla="*/ 77411 h 97"/>
              <a:gd name="T2" fmla="*/ 598687 w 111"/>
              <a:gd name="T3" fmla="*/ 17864 h 97"/>
              <a:gd name="T4" fmla="*/ 569049 w 111"/>
              <a:gd name="T5" fmla="*/ 17864 h 97"/>
              <a:gd name="T6" fmla="*/ 563121 w 111"/>
              <a:gd name="T7" fmla="*/ 29773 h 97"/>
              <a:gd name="T8" fmla="*/ 545339 w 111"/>
              <a:gd name="T9" fmla="*/ 35728 h 97"/>
              <a:gd name="T10" fmla="*/ 545339 w 111"/>
              <a:gd name="T11" fmla="*/ 35728 h 97"/>
              <a:gd name="T12" fmla="*/ 397149 w 111"/>
              <a:gd name="T13" fmla="*/ 190549 h 97"/>
              <a:gd name="T14" fmla="*/ 391221 w 111"/>
              <a:gd name="T15" fmla="*/ 220322 h 97"/>
              <a:gd name="T16" fmla="*/ 403076 w 111"/>
              <a:gd name="T17" fmla="*/ 244141 h 97"/>
              <a:gd name="T18" fmla="*/ 403076 w 111"/>
              <a:gd name="T19" fmla="*/ 244141 h 97"/>
              <a:gd name="T20" fmla="*/ 409004 w 111"/>
              <a:gd name="T21" fmla="*/ 244141 h 97"/>
              <a:gd name="T22" fmla="*/ 373438 w 111"/>
              <a:gd name="T23" fmla="*/ 273914 h 97"/>
              <a:gd name="T24" fmla="*/ 266742 w 111"/>
              <a:gd name="T25" fmla="*/ 166730 h 97"/>
              <a:gd name="T26" fmla="*/ 231176 w 111"/>
              <a:gd name="T27" fmla="*/ 41683 h 97"/>
              <a:gd name="T28" fmla="*/ 106697 w 111"/>
              <a:gd name="T29" fmla="*/ 5955 h 97"/>
              <a:gd name="T30" fmla="*/ 177828 w 111"/>
              <a:gd name="T31" fmla="*/ 83365 h 97"/>
              <a:gd name="T32" fmla="*/ 160045 w 111"/>
              <a:gd name="T33" fmla="*/ 154821 h 97"/>
              <a:gd name="T34" fmla="*/ 88914 w 111"/>
              <a:gd name="T35" fmla="*/ 172685 h 97"/>
              <a:gd name="T36" fmla="*/ 17783 w 111"/>
              <a:gd name="T37" fmla="*/ 101229 h 97"/>
              <a:gd name="T38" fmla="*/ 53348 w 111"/>
              <a:gd name="T39" fmla="*/ 220322 h 97"/>
              <a:gd name="T40" fmla="*/ 183755 w 111"/>
              <a:gd name="T41" fmla="*/ 256050 h 97"/>
              <a:gd name="T42" fmla="*/ 183755 w 111"/>
              <a:gd name="T43" fmla="*/ 256050 h 97"/>
              <a:gd name="T44" fmla="*/ 284525 w 111"/>
              <a:gd name="T45" fmla="*/ 357280 h 97"/>
              <a:gd name="T46" fmla="*/ 189683 w 111"/>
              <a:gd name="T47" fmla="*/ 464463 h 97"/>
              <a:gd name="T48" fmla="*/ 183755 w 111"/>
              <a:gd name="T49" fmla="*/ 458509 h 97"/>
              <a:gd name="T50" fmla="*/ 154117 w 111"/>
              <a:gd name="T51" fmla="*/ 476373 h 97"/>
              <a:gd name="T52" fmla="*/ 106697 w 111"/>
              <a:gd name="T53" fmla="*/ 553783 h 97"/>
              <a:gd name="T54" fmla="*/ 118552 w 111"/>
              <a:gd name="T55" fmla="*/ 565693 h 97"/>
              <a:gd name="T56" fmla="*/ 195611 w 111"/>
              <a:gd name="T57" fmla="*/ 518055 h 97"/>
              <a:gd name="T58" fmla="*/ 219321 w 111"/>
              <a:gd name="T59" fmla="*/ 494237 h 97"/>
              <a:gd name="T60" fmla="*/ 207466 w 111"/>
              <a:gd name="T61" fmla="*/ 488282 h 97"/>
              <a:gd name="T62" fmla="*/ 314163 w 111"/>
              <a:gd name="T63" fmla="*/ 381098 h 97"/>
              <a:gd name="T64" fmla="*/ 486063 w 111"/>
              <a:gd name="T65" fmla="*/ 553783 h 97"/>
              <a:gd name="T66" fmla="*/ 527556 w 111"/>
              <a:gd name="T67" fmla="*/ 577602 h 97"/>
              <a:gd name="T68" fmla="*/ 569049 w 111"/>
              <a:gd name="T69" fmla="*/ 553783 h 97"/>
              <a:gd name="T70" fmla="*/ 569049 w 111"/>
              <a:gd name="T71" fmla="*/ 470418 h 97"/>
              <a:gd name="T72" fmla="*/ 397149 w 111"/>
              <a:gd name="T73" fmla="*/ 297733 h 97"/>
              <a:gd name="T74" fmla="*/ 426787 w 111"/>
              <a:gd name="T75" fmla="*/ 267960 h 97"/>
              <a:gd name="T76" fmla="*/ 444570 w 111"/>
              <a:gd name="T77" fmla="*/ 279869 h 97"/>
              <a:gd name="T78" fmla="*/ 486063 w 111"/>
              <a:gd name="T79" fmla="*/ 273914 h 97"/>
              <a:gd name="T80" fmla="*/ 628325 w 111"/>
              <a:gd name="T81" fmla="*/ 125048 h 97"/>
              <a:gd name="T82" fmla="*/ 628325 w 111"/>
              <a:gd name="T83" fmla="*/ 119093 h 97"/>
              <a:gd name="T84" fmla="*/ 628325 w 111"/>
              <a:gd name="T85" fmla="*/ 119093 h 97"/>
              <a:gd name="T86" fmla="*/ 634253 w 111"/>
              <a:gd name="T87" fmla="*/ 107184 h 97"/>
              <a:gd name="T88" fmla="*/ 652035 w 111"/>
              <a:gd name="T89" fmla="*/ 107184 h 97"/>
              <a:gd name="T90" fmla="*/ 652035 w 111"/>
              <a:gd name="T91" fmla="*/ 77411 h 97"/>
              <a:gd name="T92" fmla="*/ 533484 w 111"/>
              <a:gd name="T93" fmla="*/ 500191 h 97"/>
              <a:gd name="T94" fmla="*/ 557194 w 111"/>
              <a:gd name="T95" fmla="*/ 518055 h 97"/>
              <a:gd name="T96" fmla="*/ 533484 w 111"/>
              <a:gd name="T97" fmla="*/ 547829 h 97"/>
              <a:gd name="T98" fmla="*/ 509773 w 111"/>
              <a:gd name="T99" fmla="*/ 518055 h 97"/>
              <a:gd name="T100" fmla="*/ 533484 w 111"/>
              <a:gd name="T101" fmla="*/ 500191 h 97"/>
              <a:gd name="T102" fmla="*/ 450497 w 111"/>
              <a:gd name="T103" fmla="*/ 190549 h 97"/>
              <a:gd name="T104" fmla="*/ 438642 w 111"/>
              <a:gd name="T105" fmla="*/ 184594 h 97"/>
              <a:gd name="T106" fmla="*/ 551266 w 111"/>
              <a:gd name="T107" fmla="*/ 77411 h 97"/>
              <a:gd name="T108" fmla="*/ 563121 w 111"/>
              <a:gd name="T109" fmla="*/ 83365 h 97"/>
              <a:gd name="T110" fmla="*/ 450497 w 111"/>
              <a:gd name="T111" fmla="*/ 190549 h 97"/>
              <a:gd name="T112" fmla="*/ 450497 w 111"/>
              <a:gd name="T113" fmla="*/ 190549 h 97"/>
              <a:gd name="T114" fmla="*/ 486063 w 111"/>
              <a:gd name="T115" fmla="*/ 232232 h 97"/>
              <a:gd name="T116" fmla="*/ 474208 w 111"/>
              <a:gd name="T117" fmla="*/ 220322 h 97"/>
              <a:gd name="T118" fmla="*/ 586832 w 111"/>
              <a:gd name="T119" fmla="*/ 107184 h 97"/>
              <a:gd name="T120" fmla="*/ 598687 w 111"/>
              <a:gd name="T121" fmla="*/ 119093 h 97"/>
              <a:gd name="T122" fmla="*/ 486063 w 111"/>
              <a:gd name="T123" fmla="*/ 232232 h 97"/>
              <a:gd name="T124" fmla="*/ 486063 w 111"/>
              <a:gd name="T125" fmla="*/ 232232 h 9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346200" y="1647826"/>
            <a:ext cx="4292600" cy="4283074"/>
          </a:xfrm>
          <a:prstGeom prst="rect">
            <a:avLst/>
          </a:prstGeom>
          <a:blipFill>
            <a:blip r:embed="rId3">
              <a:grayscl/>
            </a:blip>
            <a:srcRect/>
            <a:stretch>
              <a:fillRect l="-24937" r="-247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257800" y="2044700"/>
            <a:ext cx="5791200" cy="348932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5"/>
          <p:cNvSpPr/>
          <p:nvPr/>
        </p:nvSpPr>
        <p:spPr>
          <a:xfrm>
            <a:off x="5974232" y="2749990"/>
            <a:ext cx="432010" cy="43135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3" name="椭圆 6"/>
          <p:cNvSpPr/>
          <p:nvPr/>
        </p:nvSpPr>
        <p:spPr>
          <a:xfrm>
            <a:off x="5974232" y="4096607"/>
            <a:ext cx="432010" cy="419004"/>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nvGrpSpPr>
          <p:cNvPr id="34" name="组合 33"/>
          <p:cNvGrpSpPr/>
          <p:nvPr/>
        </p:nvGrpSpPr>
        <p:grpSpPr>
          <a:xfrm>
            <a:off x="6597746" y="2707924"/>
            <a:ext cx="3845282" cy="781752"/>
            <a:chOff x="3624779" y="2412339"/>
            <a:chExt cx="3845282" cy="781752"/>
          </a:xfrm>
        </p:grpSpPr>
        <p:sp>
          <p:nvSpPr>
            <p:cNvPr id="35" name="文本框 34"/>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36" name="文本框 35"/>
            <p:cNvSpPr txBox="1"/>
            <p:nvPr/>
          </p:nvSpPr>
          <p:spPr>
            <a:xfrm>
              <a:off x="3624779" y="2750893"/>
              <a:ext cx="38452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7" name="组合 36"/>
          <p:cNvGrpSpPr/>
          <p:nvPr/>
        </p:nvGrpSpPr>
        <p:grpSpPr>
          <a:xfrm>
            <a:off x="6597746" y="4047197"/>
            <a:ext cx="3845282" cy="781752"/>
            <a:chOff x="3624779" y="2412339"/>
            <a:chExt cx="3845282" cy="781752"/>
          </a:xfrm>
        </p:grpSpPr>
        <p:sp>
          <p:nvSpPr>
            <p:cNvPr id="38" name="文本框 3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39" name="文本框 38"/>
            <p:cNvSpPr txBox="1"/>
            <p:nvPr/>
          </p:nvSpPr>
          <p:spPr>
            <a:xfrm>
              <a:off x="3624779" y="2750893"/>
              <a:ext cx="38452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435148488"/>
              </p:ext>
            </p:extLst>
          </p:nvPr>
        </p:nvGraphicFramePr>
        <p:xfrm>
          <a:off x="1168401" y="1866296"/>
          <a:ext cx="9855199" cy="39757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8DC4E3A-8B3B-49F7-AF81-E02CDDEF42C9}"/>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40338" y="-17143"/>
            <a:ext cx="12222476" cy="6875143"/>
          </a:xfrm>
          <a:prstGeom prst="rect">
            <a:avLst/>
          </a:prstGeom>
        </p:spPr>
      </p:pic>
      <p:sp>
        <p:nvSpPr>
          <p:cNvPr id="3" name="矩形 2"/>
          <p:cNvSpPr/>
          <p:nvPr/>
        </p:nvSpPr>
        <p:spPr>
          <a:xfrm>
            <a:off x="-46990" y="876301"/>
            <a:ext cx="12229128" cy="5125084"/>
          </a:xfrm>
          <a:prstGeom prst="rect">
            <a:avLst/>
          </a:prstGeom>
          <a:solidFill>
            <a:srgbClr val="00B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131182" y="1675451"/>
            <a:ext cx="3908044" cy="1897380"/>
          </a:xfrm>
          <a:prstGeom prst="rect">
            <a:avLst/>
          </a:prstGeom>
          <a:noFill/>
        </p:spPr>
        <p:txBody>
          <a:bodyPr wrap="square" rtlCol="0">
            <a:spAutoFit/>
          </a:bodyPr>
          <a:lstStyle/>
          <a:p>
            <a:pPr algn="ctr"/>
            <a:r>
              <a:rPr lang="en-US" altLang="zh-CN" sz="11735" dirty="0">
                <a:solidFill>
                  <a:schemeClr val="bg1"/>
                </a:solidFill>
                <a:latin typeface="微软雅黑" panose="020B0503020204020204" pitchFamily="34" charset="-122"/>
                <a:ea typeface="微软雅黑" panose="020B0503020204020204" pitchFamily="34" charset="-122"/>
              </a:rPr>
              <a:t>2</a:t>
            </a:r>
          </a:p>
        </p:txBody>
      </p:sp>
      <p:grpSp>
        <p:nvGrpSpPr>
          <p:cNvPr id="7" name="组合 6"/>
          <p:cNvGrpSpPr/>
          <p:nvPr/>
        </p:nvGrpSpPr>
        <p:grpSpPr>
          <a:xfrm>
            <a:off x="4850430" y="3807463"/>
            <a:ext cx="2437131" cy="1067384"/>
            <a:chOff x="3645919" y="3135156"/>
            <a:chExt cx="1827848" cy="800538"/>
          </a:xfrm>
        </p:grpSpPr>
        <p:sp>
          <p:nvSpPr>
            <p:cNvPr id="12" name="矩形 11"/>
            <p:cNvSpPr/>
            <p:nvPr/>
          </p:nvSpPr>
          <p:spPr>
            <a:xfrm>
              <a:off x="3759519" y="3135156"/>
              <a:ext cx="1663065" cy="376238"/>
            </a:xfrm>
            <a:prstGeom prst="rect">
              <a:avLst/>
            </a:prstGeom>
          </p:spPr>
          <p:txBody>
            <a:bodyPr wrap="none">
              <a:spAutoFit/>
            </a:bodyPr>
            <a:lstStyle/>
            <a:p>
              <a:pPr lvl="0" algn="just">
                <a:spcAft>
                  <a:spcPts val="0"/>
                </a:spcAft>
              </a:pPr>
              <a:r>
                <a:rPr lang="zh-CN" altLang="en-US" sz="2665"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p>
          </p:txBody>
        </p:sp>
        <p:sp>
          <p:nvSpPr>
            <p:cNvPr id="8" name="矩形 7"/>
            <p:cNvSpPr/>
            <p:nvPr/>
          </p:nvSpPr>
          <p:spPr>
            <a:xfrm>
              <a:off x="3645919" y="3689949"/>
              <a:ext cx="1827848" cy="245745"/>
            </a:xfrm>
            <a:prstGeom prst="rect">
              <a:avLst/>
            </a:prstGeom>
          </p:spPr>
          <p:txBody>
            <a:bodyPr wrap="none">
              <a:spAutoFit/>
            </a:bodyPr>
            <a:lstStyle/>
            <a:p>
              <a:pPr lvl="0">
                <a:lnSpc>
                  <a:spcPct val="110000"/>
                </a:lnSpc>
              </a:pPr>
              <a:r>
                <a:rPr lang="en-US" altLang="zh-CN" sz="1400">
                  <a:solidFill>
                    <a:schemeClr val="bg1"/>
                  </a:solidFill>
                  <a:latin typeface="等线 Light" panose="02010600030101010101" charset="-122"/>
                  <a:ea typeface="等线 Light" panose="02010600030101010101" charset="-122"/>
                </a:rPr>
                <a:t>The caption text is added here</a:t>
              </a:r>
              <a:endParaRPr lang="en-US" altLang="zh-CN" sz="1400" dirty="0">
                <a:solidFill>
                  <a:schemeClr val="bg1"/>
                </a:solidFill>
                <a:latin typeface="等线 Light" panose="02010600030101010101" charset="-122"/>
                <a:ea typeface="等线 Light" panose="02010600030101010101" charset="-122"/>
              </a:endParaRPr>
            </a:p>
          </p:txBody>
        </p:sp>
      </p:grpSp>
      <p:cxnSp>
        <p:nvCxnSpPr>
          <p:cNvPr id="9" name="直接连接符 8"/>
          <p:cNvCxnSpPr/>
          <p:nvPr/>
        </p:nvCxnSpPr>
        <p:spPr>
          <a:xfrm>
            <a:off x="5612130" y="3619302"/>
            <a:ext cx="94614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138294" y="4276728"/>
            <a:ext cx="3961130" cy="337185"/>
          </a:xfrm>
          <a:prstGeom prst="rect">
            <a:avLst/>
          </a:prstGeom>
        </p:spPr>
        <p:txBody>
          <a:bodyPr wrap="none">
            <a:spAutoFit/>
          </a:bodyPr>
          <a:lstStyle/>
          <a:p>
            <a:pPr lvl="0" algn="just">
              <a:spcAft>
                <a:spcPts val="0"/>
              </a:spcAft>
            </a:pP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在此输入标题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在此输入标题</a:t>
            </a:r>
            <a:endParaRPr lang="zh-CN" altLang="en-US" sz="16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椭圆 14">
            <a:extLst>
              <a:ext uri="{FF2B5EF4-FFF2-40B4-BE49-F238E27FC236}">
                <a16:creationId xmlns:a16="http://schemas.microsoft.com/office/drawing/2014/main" xmlns="" id="{56DBA161-F7AB-49DD-BC80-3CD09CD72F74}"/>
              </a:ext>
            </a:extLst>
          </p:cNvPr>
          <p:cNvSpPr/>
          <p:nvPr/>
        </p:nvSpPr>
        <p:spPr>
          <a:xfrm>
            <a:off x="3810000" y="1171426"/>
            <a:ext cx="4515148" cy="451514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447679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500"/>
                                        <p:tgtEl>
                                          <p:spTgt spid="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Variable Radian Pie"/>
          <p:cNvGrpSpPr/>
          <p:nvPr/>
        </p:nvGrpSpPr>
        <p:grpSpPr>
          <a:xfrm>
            <a:off x="2014072" y="1817053"/>
            <a:ext cx="3627268" cy="3627268"/>
            <a:chOff x="1181762" y="1499953"/>
            <a:chExt cx="1832406" cy="1832406"/>
          </a:xfrm>
        </p:grpSpPr>
        <p:sp>
          <p:nvSpPr>
            <p:cNvPr id="11" name="任意多边形 10"/>
            <p:cNvSpPr/>
            <p:nvPr/>
          </p:nvSpPr>
          <p:spPr>
            <a:xfrm>
              <a:off x="1181762" y="1499953"/>
              <a:ext cx="1832406" cy="1832406"/>
            </a:xfrm>
            <a:custGeom>
              <a:avLst/>
              <a:gdLst>
                <a:gd name="connsiteX0" fmla="*/ 916203 w 1832406"/>
                <a:gd name="connsiteY0" fmla="*/ 1832406 h 1832406"/>
                <a:gd name="rtl" fmla="*/ 412805 w 1832406"/>
                <a:gd name="rtt" fmla="*/ 1207193 h 1832406"/>
                <a:gd name="rtr" fmla="*/ 694005 w 1832406"/>
                <a:gd name="rtb" fmla="*/ 1350815 h 1832406"/>
              </a:gdLst>
              <a:ahLst/>
              <a:cxnLst>
                <a:cxn ang="0">
                  <a:pos x="connsiteX0" y="connsiteY0"/>
                </a:cxn>
              </a:cxnLst>
              <a:rect l="rtl" t="rtt" r="rtr" b="rtb"/>
              <a:pathLst>
                <a:path w="1832406" h="1832406">
                  <a:moveTo>
                    <a:pt x="916203" y="1832406"/>
                  </a:moveTo>
                  <a:cubicBezTo>
                    <a:pt x="410198" y="1832406"/>
                    <a:pt x="0" y="1422208"/>
                    <a:pt x="0" y="916203"/>
                  </a:cubicBezTo>
                  <a:lnTo>
                    <a:pt x="916203" y="916203"/>
                  </a:lnTo>
                  <a:lnTo>
                    <a:pt x="916203" y="1832406"/>
                  </a:lnTo>
                  <a:close/>
                </a:path>
              </a:pathLst>
            </a:custGeom>
            <a:solidFill>
              <a:srgbClr val="1D4A3B"/>
            </a:solidFill>
            <a:ln w="7600" cap="flat">
              <a:solidFill>
                <a:srgbClr val="FFFFFF"/>
              </a:solidFill>
              <a:bevel/>
            </a:ln>
          </p:spPr>
          <p:txBody>
            <a:bodyPr wrap="square" lIns="0" tIns="0" rIns="0" bIns="0" rtlCol="0" anchor="ctr"/>
            <a:lstStyle/>
            <a:p>
              <a:pPr algn="ctr">
                <a:lnSpc>
                  <a:spcPct val="100000"/>
                </a:lnSpc>
              </a:pPr>
              <a:r>
                <a:rPr sz="2000">
                  <a:solidFill>
                    <a:srgbClr val="FFFFFF"/>
                  </a:solidFill>
                  <a:latin typeface="Century Gothic" panose="020B0502020202020204" pitchFamily="34" charset="0"/>
                </a:rPr>
                <a:t>25%</a:t>
              </a:r>
            </a:p>
          </p:txBody>
        </p:sp>
        <p:sp>
          <p:nvSpPr>
            <p:cNvPr id="24" name="任意多边形 23"/>
            <p:cNvSpPr/>
            <p:nvPr/>
          </p:nvSpPr>
          <p:spPr>
            <a:xfrm>
              <a:off x="1181762" y="1499953"/>
              <a:ext cx="1832406" cy="1832406"/>
            </a:xfrm>
            <a:custGeom>
              <a:avLst/>
              <a:gdLst>
                <a:gd name="connsiteX0" fmla="*/ 0 w 1832406"/>
                <a:gd name="connsiteY0" fmla="*/ 916203 h 1832406"/>
                <a:gd name="rtl" fmla="*/ 615115 w 1832406"/>
                <a:gd name="rtt" fmla="*/ 357065 h 1832406"/>
                <a:gd name="rtr" fmla="*/ 896315 w 1832406"/>
                <a:gd name="rtb" fmla="*/ 500686 h 1832406"/>
              </a:gdLst>
              <a:ahLst/>
              <a:cxnLst>
                <a:cxn ang="0">
                  <a:pos x="connsiteX0" y="connsiteY0"/>
                </a:cxn>
              </a:cxnLst>
              <a:rect l="rtl" t="rtt" r="rtr" b="rtb"/>
              <a:pathLst>
                <a:path w="1832406" h="1832406">
                  <a:moveTo>
                    <a:pt x="0" y="916203"/>
                  </a:moveTo>
                  <a:cubicBezTo>
                    <a:pt x="0" y="410198"/>
                    <a:pt x="410198" y="0"/>
                    <a:pt x="916203" y="0"/>
                  </a:cubicBezTo>
                  <a:cubicBezTo>
                    <a:pt x="1218310" y="0"/>
                    <a:pt x="1486267" y="146220"/>
                    <a:pt x="1653117" y="371790"/>
                  </a:cubicBezTo>
                  <a:lnTo>
                    <a:pt x="916203" y="916203"/>
                  </a:lnTo>
                  <a:lnTo>
                    <a:pt x="0" y="916203"/>
                  </a:lnTo>
                  <a:close/>
                </a:path>
              </a:pathLst>
            </a:custGeom>
            <a:solidFill>
              <a:srgbClr val="00B050"/>
            </a:solidFill>
            <a:ln w="38100" cap="flat">
              <a:solidFill>
                <a:schemeClr val="bg1"/>
              </a:solidFill>
              <a:bevel/>
            </a:ln>
          </p:spPr>
          <p:txBody>
            <a:bodyPr wrap="square" lIns="0" tIns="0" rIns="0" bIns="0" rtlCol="0" anchor="ctr"/>
            <a:lstStyle/>
            <a:p>
              <a:pPr algn="ctr">
                <a:lnSpc>
                  <a:spcPct val="100000"/>
                </a:lnSpc>
              </a:pPr>
              <a:r>
                <a:rPr sz="2000">
                  <a:solidFill>
                    <a:srgbClr val="FFFFFF"/>
                  </a:solidFill>
                  <a:latin typeface="Century Gothic" panose="020B0502020202020204" pitchFamily="34" charset="0"/>
                </a:rPr>
                <a:t>40%</a:t>
              </a:r>
            </a:p>
          </p:txBody>
        </p:sp>
        <p:sp>
          <p:nvSpPr>
            <p:cNvPr id="25" name="任意多边形 24"/>
            <p:cNvSpPr/>
            <p:nvPr/>
          </p:nvSpPr>
          <p:spPr>
            <a:xfrm>
              <a:off x="1181762" y="1499953"/>
              <a:ext cx="1832406" cy="1832406"/>
            </a:xfrm>
            <a:custGeom>
              <a:avLst/>
              <a:gdLst>
                <a:gd name="connsiteX0" fmla="*/ 1653122 w 1832406"/>
                <a:gd name="connsiteY0" fmla="*/ 371794 h 1832406"/>
                <a:gd name="rtl" fmla="*/ 1233678 w 1832406"/>
                <a:gd name="rtt" fmla="*/ 1075500 h 1832406"/>
                <a:gd name="rtr" fmla="*/ 1514878 w 1832406"/>
                <a:gd name="rtb" fmla="*/ 1219122 h 1832406"/>
              </a:gdLst>
              <a:ahLst/>
              <a:cxnLst>
                <a:cxn ang="0">
                  <a:pos x="connsiteX0" y="connsiteY0"/>
                </a:cxn>
              </a:cxnLst>
              <a:rect l="rtl" t="rtt" r="rtr" b="rtb"/>
              <a:pathLst>
                <a:path w="1832406" h="1832406">
                  <a:moveTo>
                    <a:pt x="1653122" y="371794"/>
                  </a:moveTo>
                  <a:cubicBezTo>
                    <a:pt x="1765801" y="523965"/>
                    <a:pt x="1832406" y="712306"/>
                    <a:pt x="1832406" y="916203"/>
                  </a:cubicBezTo>
                  <a:cubicBezTo>
                    <a:pt x="1832406" y="1422208"/>
                    <a:pt x="1422208" y="1832406"/>
                    <a:pt x="916203" y="1832406"/>
                  </a:cubicBezTo>
                  <a:lnTo>
                    <a:pt x="916203" y="916203"/>
                  </a:lnTo>
                  <a:lnTo>
                    <a:pt x="1653122" y="371794"/>
                  </a:lnTo>
                  <a:close/>
                </a:path>
              </a:pathLst>
            </a:custGeom>
            <a:solidFill>
              <a:srgbClr val="1C2D3B"/>
            </a:solidFill>
            <a:ln w="38100" cap="flat">
              <a:solidFill>
                <a:schemeClr val="bg1"/>
              </a:solidFill>
              <a:bevel/>
            </a:ln>
          </p:spPr>
          <p:txBody>
            <a:bodyPr wrap="square" lIns="0" tIns="0" rIns="0" bIns="0" rtlCol="0" anchor="ctr"/>
            <a:lstStyle/>
            <a:p>
              <a:pPr algn="ctr">
                <a:lnSpc>
                  <a:spcPct val="100000"/>
                </a:lnSpc>
              </a:pPr>
              <a:r>
                <a:rPr sz="2000">
                  <a:solidFill>
                    <a:srgbClr val="FFFFFF"/>
                  </a:solidFill>
                  <a:latin typeface="Century Gothic" panose="020B0502020202020204" pitchFamily="34" charset="0"/>
                </a:rPr>
                <a:t>35%</a:t>
              </a:r>
            </a:p>
          </p:txBody>
        </p:sp>
      </p:grpSp>
      <p:grpSp>
        <p:nvGrpSpPr>
          <p:cNvPr id="26" name="组合 25"/>
          <p:cNvGrpSpPr/>
          <p:nvPr/>
        </p:nvGrpSpPr>
        <p:grpSpPr>
          <a:xfrm>
            <a:off x="6360793" y="1799273"/>
            <a:ext cx="4314827" cy="881454"/>
            <a:chOff x="5883273" y="1875473"/>
            <a:chExt cx="4314827" cy="881454"/>
          </a:xfrm>
        </p:grpSpPr>
        <p:sp>
          <p:nvSpPr>
            <p:cNvPr id="27" name="任意多边形 26"/>
            <p:cNvSpPr/>
            <p:nvPr/>
          </p:nvSpPr>
          <p:spPr>
            <a:xfrm>
              <a:off x="6050011" y="18935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00B050"/>
            </a:solidFill>
            <a:ln w="7600" cap="flat">
              <a:noFill/>
              <a:bevel/>
            </a:ln>
          </p:spPr>
          <p:txBody>
            <a:bodyPr wrap="square" lIns="0" tIns="0" rIns="0" bIns="0" rtlCol="0" anchor="ctr"/>
            <a:lstStyle/>
            <a:p>
              <a:pPr algn="l">
                <a:lnSpc>
                  <a:spcPct val="100000"/>
                </a:lnSpc>
              </a:pPr>
              <a:endParaRPr sz="990" dirty="0">
                <a:solidFill>
                  <a:srgbClr val="FFFFFF"/>
                </a:solidFill>
                <a:latin typeface="Comic Sans MS" panose="030F0702030302020204"/>
              </a:endParaRPr>
            </a:p>
          </p:txBody>
        </p:sp>
        <p:sp>
          <p:nvSpPr>
            <p:cNvPr id="28" name="任意多边形 27"/>
            <p:cNvSpPr/>
            <p:nvPr/>
          </p:nvSpPr>
          <p:spPr>
            <a:xfrm>
              <a:off x="5883273" y="1883291"/>
              <a:ext cx="63892" cy="792000"/>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sp>
        <p:sp>
          <p:nvSpPr>
            <p:cNvPr id="29" name="文本框 28"/>
            <p:cNvSpPr txBox="1"/>
            <p:nvPr/>
          </p:nvSpPr>
          <p:spPr>
            <a:xfrm>
              <a:off x="6130540" y="18754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30" name="文本框 29"/>
            <p:cNvSpPr txBox="1"/>
            <p:nvPr/>
          </p:nvSpPr>
          <p:spPr>
            <a:xfrm>
              <a:off x="5994400" y="2313729"/>
              <a:ext cx="4203700"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1" name="组合 30"/>
          <p:cNvGrpSpPr/>
          <p:nvPr/>
        </p:nvGrpSpPr>
        <p:grpSpPr>
          <a:xfrm>
            <a:off x="6360793" y="3208973"/>
            <a:ext cx="4314827" cy="879420"/>
            <a:chOff x="5883273" y="3285173"/>
            <a:chExt cx="4314827" cy="879420"/>
          </a:xfrm>
        </p:grpSpPr>
        <p:sp>
          <p:nvSpPr>
            <p:cNvPr id="32" name="任意多边形 31"/>
            <p:cNvSpPr/>
            <p:nvPr/>
          </p:nvSpPr>
          <p:spPr>
            <a:xfrm>
              <a:off x="6050011" y="33032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1C2D3B"/>
            </a:solidFill>
            <a:ln w="7600" cap="flat">
              <a:noFill/>
              <a:bevel/>
            </a:ln>
          </p:spPr>
          <p:txBody>
            <a:bodyPr wrap="square" lIns="0" tIns="0" rIns="0" bIns="0" rtlCol="0" anchor="ctr"/>
            <a:lstStyle/>
            <a:p>
              <a:pPr algn="l">
                <a:lnSpc>
                  <a:spcPct val="100000"/>
                </a:lnSpc>
              </a:pPr>
              <a:endParaRPr sz="990" dirty="0">
                <a:solidFill>
                  <a:srgbClr val="FFFFFF"/>
                </a:solidFill>
                <a:latin typeface="Comic Sans MS" panose="030F0702030302020204"/>
              </a:endParaRPr>
            </a:p>
          </p:txBody>
        </p:sp>
        <p:sp>
          <p:nvSpPr>
            <p:cNvPr id="33" name="任意多边形 32"/>
            <p:cNvSpPr/>
            <p:nvPr/>
          </p:nvSpPr>
          <p:spPr>
            <a:xfrm>
              <a:off x="5883273" y="3292991"/>
              <a:ext cx="63892" cy="792000"/>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sp>
        <p:sp>
          <p:nvSpPr>
            <p:cNvPr id="34" name="文本框 33"/>
            <p:cNvSpPr txBox="1"/>
            <p:nvPr/>
          </p:nvSpPr>
          <p:spPr>
            <a:xfrm>
              <a:off x="6130540" y="32851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35" name="文本框 34"/>
            <p:cNvSpPr txBox="1"/>
            <p:nvPr/>
          </p:nvSpPr>
          <p:spPr>
            <a:xfrm>
              <a:off x="5994400" y="3721395"/>
              <a:ext cx="4203700"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36" name="组合 35"/>
          <p:cNvGrpSpPr/>
          <p:nvPr/>
        </p:nvGrpSpPr>
        <p:grpSpPr>
          <a:xfrm>
            <a:off x="6360793" y="4603433"/>
            <a:ext cx="4314827" cy="881454"/>
            <a:chOff x="5883273" y="4694873"/>
            <a:chExt cx="4314827" cy="881454"/>
          </a:xfrm>
        </p:grpSpPr>
        <p:sp>
          <p:nvSpPr>
            <p:cNvPr id="37" name="任意多边形 36"/>
            <p:cNvSpPr/>
            <p:nvPr/>
          </p:nvSpPr>
          <p:spPr>
            <a:xfrm>
              <a:off x="6050011" y="4712997"/>
              <a:ext cx="1947813" cy="333084"/>
            </a:xfrm>
            <a:custGeom>
              <a:avLst/>
              <a:gdLst/>
              <a:ahLst/>
              <a:cxnLst/>
              <a:rect l="l" t="t" r="r" b="b"/>
              <a:pathLst>
                <a:path w="1120255" h="201071">
                  <a:moveTo>
                    <a:pt x="0" y="0"/>
                  </a:moveTo>
                  <a:lnTo>
                    <a:pt x="1120255" y="0"/>
                  </a:lnTo>
                  <a:lnTo>
                    <a:pt x="1120255" y="201071"/>
                  </a:lnTo>
                  <a:lnTo>
                    <a:pt x="0" y="201071"/>
                  </a:lnTo>
                  <a:lnTo>
                    <a:pt x="0" y="0"/>
                  </a:lnTo>
                  <a:close/>
                </a:path>
              </a:pathLst>
            </a:custGeom>
            <a:solidFill>
              <a:srgbClr val="1D4A3B"/>
            </a:solidFill>
            <a:ln w="7600" cap="flat">
              <a:noFill/>
              <a:bevel/>
            </a:ln>
          </p:spPr>
          <p:txBody>
            <a:bodyPr wrap="square" lIns="0" tIns="0" rIns="0" bIns="0" rtlCol="0" anchor="ctr"/>
            <a:lstStyle/>
            <a:p>
              <a:pPr algn="l">
                <a:lnSpc>
                  <a:spcPct val="100000"/>
                </a:lnSpc>
              </a:pPr>
              <a:endParaRPr sz="990" dirty="0">
                <a:solidFill>
                  <a:srgbClr val="FFFFFF"/>
                </a:solidFill>
                <a:latin typeface="Comic Sans MS" panose="030F0702030302020204"/>
              </a:endParaRPr>
            </a:p>
          </p:txBody>
        </p:sp>
        <p:sp>
          <p:nvSpPr>
            <p:cNvPr id="38" name="任意多边形 37"/>
            <p:cNvSpPr/>
            <p:nvPr/>
          </p:nvSpPr>
          <p:spPr>
            <a:xfrm>
              <a:off x="5883273" y="4702691"/>
              <a:ext cx="63892" cy="792000"/>
            </a:xfrm>
            <a:custGeom>
              <a:avLst/>
              <a:gdLst/>
              <a:ahLst/>
              <a:cxnLst/>
              <a:rect l="0" t="0" r="0" b="0"/>
              <a:pathLst>
                <a:path w="7600" h="646186" fill="none">
                  <a:moveTo>
                    <a:pt x="0" y="0"/>
                  </a:moveTo>
                  <a:lnTo>
                    <a:pt x="0" y="646186"/>
                  </a:lnTo>
                </a:path>
              </a:pathLst>
            </a:custGeom>
            <a:solidFill>
              <a:srgbClr val="FFFFFF"/>
            </a:solidFill>
            <a:ln w="38100" cap="rnd">
              <a:solidFill>
                <a:schemeClr val="bg1">
                  <a:lumMod val="75000"/>
                </a:schemeClr>
              </a:solidFill>
              <a:bevel/>
            </a:ln>
          </p:spPr>
        </p:sp>
        <p:sp>
          <p:nvSpPr>
            <p:cNvPr id="39" name="文本框 38"/>
            <p:cNvSpPr txBox="1"/>
            <p:nvPr/>
          </p:nvSpPr>
          <p:spPr>
            <a:xfrm>
              <a:off x="6130540" y="4694873"/>
              <a:ext cx="1718813"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40" name="文本框 39"/>
            <p:cNvSpPr txBox="1"/>
            <p:nvPr/>
          </p:nvSpPr>
          <p:spPr>
            <a:xfrm>
              <a:off x="5994400" y="5133129"/>
              <a:ext cx="4203700"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TotalTime>
  <Words>2030</Words>
  <Application>Microsoft Office PowerPoint</Application>
  <PresentationFormat>宽屏</PresentationFormat>
  <Paragraphs>218</Paragraphs>
  <Slides>26</Slides>
  <Notes>24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Agency FB</vt:lpstr>
      <vt:lpstr>Century Gothic</vt:lpstr>
      <vt:lpstr>Microsoft YaHei UI</vt:lpstr>
      <vt:lpstr>等线</vt:lpstr>
      <vt:lpstr>等线 Light</vt:lpstr>
      <vt:lpstr>时尚中黑简体</vt:lpstr>
      <vt:lpstr>宋体</vt:lpstr>
      <vt:lpstr>微软雅黑</vt:lpstr>
      <vt:lpstr>微软雅黑 Light</vt:lpstr>
      <vt:lpstr>逐浪细阁体</vt:lpstr>
      <vt:lpstr>Arial</vt:lpstr>
      <vt:lpstr>Calibri</vt:lpstr>
      <vt:lpstr>Comic Sans MS</vt:lpstr>
      <vt:lpstr>Segoe UI Black</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c:title>
  <dc:creator>美仑设计</dc:creator>
  <cp:keywords>www.51pptmoban.com</cp:keywords>
  <cp:lastModifiedBy>阳光 男孩</cp:lastModifiedBy>
  <cp:revision>82</cp:revision>
  <dcterms:created xsi:type="dcterms:W3CDTF">2017-08-18T03:02:00Z</dcterms:created>
  <dcterms:modified xsi:type="dcterms:W3CDTF">2019-05-19T16:24:53Z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