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charts/chart10.xml" ContentType="application/vnd.openxmlformats-officedocument.drawingml.chart+xml"/>
  <Override PartName="/ppt/charts/style4.xml" ContentType="application/vnd.ms-office.chartstyle+xml"/>
  <Override PartName="/ppt/charts/colors4.xml" ContentType="application/vnd.ms-office.chartcolorstyl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3.xml" ContentType="application/vnd.openxmlformats-officedocument.drawingml.chart+xml"/>
  <Override PartName="/ppt/charts/style7.xml" ContentType="application/vnd.ms-office.chartstyle+xml"/>
  <Override PartName="/ppt/charts/colors7.xml" ContentType="application/vnd.ms-office.chartcolorstyle+xml"/>
  <Override PartName="/ppt/charts/chart14.xml" ContentType="application/vnd.openxmlformats-officedocument.drawingml.chart+xml"/>
  <Override PartName="/ppt/charts/style8.xml" ContentType="application/vnd.ms-office.chartstyle+xml"/>
  <Override PartName="/ppt/charts/colors8.xml" ContentType="application/vnd.ms-office.chartcolorstyle+xml"/>
  <Override PartName="/ppt/charts/chart15.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95" r:id="rId3"/>
    <p:sldMasterId id="2147483698" r:id="rId4"/>
  </p:sldMasterIdLst>
  <p:notesMasterIdLst>
    <p:notesMasterId r:id="rId67"/>
  </p:notesMasterIdLst>
  <p:sldIdLst>
    <p:sldId id="256" r:id="rId5"/>
    <p:sldId id="267" r:id="rId6"/>
    <p:sldId id="268" r:id="rId7"/>
    <p:sldId id="280" r:id="rId8"/>
    <p:sldId id="281" r:id="rId9"/>
    <p:sldId id="258" r:id="rId10"/>
    <p:sldId id="282" r:id="rId11"/>
    <p:sldId id="284" r:id="rId12"/>
    <p:sldId id="286" r:id="rId13"/>
    <p:sldId id="287" r:id="rId14"/>
    <p:sldId id="288" r:id="rId15"/>
    <p:sldId id="300" r:id="rId16"/>
    <p:sldId id="289" r:id="rId17"/>
    <p:sldId id="290" r:id="rId18"/>
    <p:sldId id="293" r:id="rId19"/>
    <p:sldId id="311" r:id="rId20"/>
    <p:sldId id="294" r:id="rId21"/>
    <p:sldId id="320" r:id="rId22"/>
    <p:sldId id="295" r:id="rId23"/>
    <p:sldId id="297" r:id="rId24"/>
    <p:sldId id="292" r:id="rId25"/>
    <p:sldId id="296" r:id="rId26"/>
    <p:sldId id="303" r:id="rId27"/>
    <p:sldId id="301" r:id="rId28"/>
    <p:sldId id="332" r:id="rId29"/>
    <p:sldId id="335" r:id="rId30"/>
    <p:sldId id="305" r:id="rId31"/>
    <p:sldId id="306" r:id="rId32"/>
    <p:sldId id="336" r:id="rId33"/>
    <p:sldId id="302" r:id="rId34"/>
    <p:sldId id="308" r:id="rId35"/>
    <p:sldId id="309" r:id="rId36"/>
    <p:sldId id="333" r:id="rId37"/>
    <p:sldId id="338" r:id="rId38"/>
    <p:sldId id="337" r:id="rId39"/>
    <p:sldId id="314" r:id="rId40"/>
    <p:sldId id="315" r:id="rId41"/>
    <p:sldId id="316" r:id="rId42"/>
    <p:sldId id="313" r:id="rId43"/>
    <p:sldId id="319" r:id="rId44"/>
    <p:sldId id="318" r:id="rId45"/>
    <p:sldId id="317" r:id="rId46"/>
    <p:sldId id="322" r:id="rId47"/>
    <p:sldId id="334" r:id="rId48"/>
    <p:sldId id="326" r:id="rId49"/>
    <p:sldId id="325" r:id="rId50"/>
    <p:sldId id="324" r:id="rId51"/>
    <p:sldId id="323" r:id="rId52"/>
    <p:sldId id="330" r:id="rId53"/>
    <p:sldId id="328" r:id="rId54"/>
    <p:sldId id="339" r:id="rId55"/>
    <p:sldId id="331" r:id="rId56"/>
    <p:sldId id="340" r:id="rId57"/>
    <p:sldId id="342" r:id="rId58"/>
    <p:sldId id="341" r:id="rId59"/>
    <p:sldId id="343" r:id="rId60"/>
    <p:sldId id="344" r:id="rId61"/>
    <p:sldId id="345" r:id="rId62"/>
    <p:sldId id="346" r:id="rId63"/>
    <p:sldId id="347" r:id="rId64"/>
    <p:sldId id="348" r:id="rId65"/>
    <p:sldId id="349" r:id="rId66"/>
  </p:sldIdLst>
  <p:sldSz cx="12192000" cy="6858000"/>
  <p:notesSz cx="6858000" cy="9144000"/>
  <p:defaultTextStyle>
    <a:defPPr>
      <a:defRPr lang="zh-M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03" userDrawn="1">
          <p15:clr>
            <a:srgbClr val="A4A3A4"/>
          </p15:clr>
        </p15:guide>
        <p15:guide id="2" pos="6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38" autoAdjust="0"/>
    <p:restoredTop sz="94660"/>
  </p:normalViewPr>
  <p:slideViewPr>
    <p:cSldViewPr snapToGrid="0" showGuides="1">
      <p:cViewPr varScale="1">
        <p:scale>
          <a:sx n="111" d="100"/>
          <a:sy n="111" d="100"/>
        </p:scale>
        <p:origin x="144" y="234"/>
      </p:cViewPr>
      <p:guideLst>
        <p:guide orient="horz" pos="3203"/>
        <p:guide pos="6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3" Type="http://schemas.openxmlformats.org/officeDocument/2006/relationships/image" Target="../media/image49.png"/><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package" Target="../embeddings/Microsoft_Excel____10.xlsx"/><Relationship Id="rId4" Type="http://schemas.openxmlformats.org/officeDocument/2006/relationships/image" Target="../media/image50.png"/></Relationships>
</file>

<file path=ppt/charts/_rels/chart11.xml.rels><?xml version="1.0" encoding="UTF-8" standalone="yes"?>
<Relationships xmlns="http://schemas.openxmlformats.org/package/2006/relationships"><Relationship Id="rId3" Type="http://schemas.openxmlformats.org/officeDocument/2006/relationships/image" Target="../media/image51.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6.xml"/><Relationship Id="rId1" Type="http://schemas.microsoft.com/office/2011/relationships/chartStyle" Target="style6.xml"/></Relationships>
</file>

<file path=ppt/charts/_rels/chart13.xml.rels><?xml version="1.0" encoding="UTF-8" standalone="yes"?>
<Relationships xmlns="http://schemas.openxmlformats.org/package/2006/relationships"><Relationship Id="rId3" Type="http://schemas.openxmlformats.org/officeDocument/2006/relationships/image" Target="../media/image47.png"/><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package" Target="../embeddings/Microsoft_Excel____13.xlsx"/><Relationship Id="rId4" Type="http://schemas.openxmlformats.org/officeDocument/2006/relationships/image" Target="../media/image48.png"/></Relationships>
</file>

<file path=ppt/charts/_rels/chart14.xml.rels><?xml version="1.0" encoding="UTF-8" standalone="yes"?>
<Relationships xmlns="http://schemas.openxmlformats.org/package/2006/relationships"><Relationship Id="rId3" Type="http://schemas.openxmlformats.org/officeDocument/2006/relationships/image" Target="../media/image68.png"/><Relationship Id="rId2" Type="http://schemas.microsoft.com/office/2011/relationships/chartColorStyle" Target="colors8.xml"/><Relationship Id="rId1" Type="http://schemas.microsoft.com/office/2011/relationships/chartStyle" Target="style8.xml"/><Relationship Id="rId5" Type="http://schemas.openxmlformats.org/officeDocument/2006/relationships/package" Target="../embeddings/Microsoft_Excel____14.xlsx"/><Relationship Id="rId4" Type="http://schemas.openxmlformats.org/officeDocument/2006/relationships/image" Target="../media/image69.png"/></Relationships>
</file>

<file path=ppt/charts/_rels/chart15.xml.rels><?xml version="1.0" encoding="UTF-8" standalone="yes"?>
<Relationships xmlns="http://schemas.openxmlformats.org/package/2006/relationships"><Relationship Id="rId3" Type="http://schemas.openxmlformats.org/officeDocument/2006/relationships/image" Target="../media/image70.png"/><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package" Target="../embeddings/Microsoft_Excel____15.xlsx"/><Relationship Id="rId4" Type="http://schemas.openxmlformats.org/officeDocument/2006/relationships/image" Target="../media/image71.png"/></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image" Target="../media/image45.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3" Type="http://schemas.openxmlformats.org/officeDocument/2006/relationships/image" Target="../media/image46.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3" Type="http://schemas.openxmlformats.org/officeDocument/2006/relationships/image" Target="../media/image47.png"/><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package" Target="../embeddings/Microsoft_Excel____9.xlsx"/><Relationship Id="rId4" Type="http://schemas.openxmlformats.org/officeDocument/2006/relationships/image" Target="../media/image48.png"/></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overlay val="0"/>
      <c:spPr>
        <a:noFill/>
        <a:ln w="25392">
          <a:noFill/>
        </a:ln>
      </c:spPr>
    </c:title>
    <c:autoTitleDeleted val="0"/>
    <c:plotArea>
      <c:layout>
        <c:manualLayout>
          <c:layoutTarget val="inner"/>
          <c:xMode val="edge"/>
          <c:yMode val="edge"/>
          <c:x val="6.6740622441450279E-2"/>
          <c:y val="0.27343378604833796"/>
          <c:w val="0.89345183103716652"/>
          <c:h val="0.5789197944201766"/>
        </c:manualLayout>
      </c:layout>
      <c:areaChart>
        <c:grouping val="stacked"/>
        <c:varyColors val="0"/>
        <c:ser>
          <c:idx val="0"/>
          <c:order val="0"/>
          <c:tx>
            <c:strRef>
              <c:f>Sheet1!$A$2</c:f>
              <c:strCache>
                <c:ptCount val="1"/>
                <c:pt idx="0">
                  <c:v>类别1</c:v>
                </c:pt>
              </c:strCache>
            </c:strRef>
          </c:tx>
          <c:spPr>
            <a:solidFill>
              <a:srgbClr val="022138"/>
            </a:solidFill>
            <a:ln w="25392">
              <a:noFill/>
            </a:ln>
          </c:spPr>
          <c:cat>
            <c:numRef>
              <c:f>Sheet1!$B$1:$I$1</c:f>
              <c:numCache>
                <c:formatCode>General</c:formatCode>
                <c:ptCount val="8"/>
                <c:pt idx="0">
                  <c:v>2010</c:v>
                </c:pt>
                <c:pt idx="1">
                  <c:v>2011</c:v>
                </c:pt>
                <c:pt idx="2">
                  <c:v>2012</c:v>
                </c:pt>
                <c:pt idx="3">
                  <c:v>2013</c:v>
                </c:pt>
                <c:pt idx="4">
                  <c:v>2014</c:v>
                </c:pt>
                <c:pt idx="5">
                  <c:v>2015</c:v>
                </c:pt>
                <c:pt idx="6">
                  <c:v>2016</c:v>
                </c:pt>
                <c:pt idx="7">
                  <c:v>2017</c:v>
                </c:pt>
              </c:numCache>
            </c:numRef>
          </c:cat>
          <c:val>
            <c:numRef>
              <c:f>Sheet1!$B$2:$I$2</c:f>
              <c:numCache>
                <c:formatCode>General</c:formatCode>
                <c:ptCount val="8"/>
                <c:pt idx="0">
                  <c:v>17</c:v>
                </c:pt>
                <c:pt idx="1">
                  <c:v>89</c:v>
                </c:pt>
                <c:pt idx="2">
                  <c:v>53</c:v>
                </c:pt>
                <c:pt idx="3">
                  <c:v>96</c:v>
                </c:pt>
                <c:pt idx="4">
                  <c:v>20</c:v>
                </c:pt>
                <c:pt idx="5">
                  <c:v>106</c:v>
                </c:pt>
                <c:pt idx="6">
                  <c:v>60</c:v>
                </c:pt>
                <c:pt idx="7">
                  <c:v>100</c:v>
                </c:pt>
              </c:numCache>
            </c:numRef>
          </c:val>
          <c:extLst xmlns:c16r2="http://schemas.microsoft.com/office/drawing/2015/06/chart">
            <c:ext xmlns:c16="http://schemas.microsoft.com/office/drawing/2014/chart" uri="{C3380CC4-5D6E-409C-BE32-E72D297353CC}">
              <c16:uniqueId val="{00000000-E58A-49B4-ABC7-183A51E8B507}"/>
            </c:ext>
          </c:extLst>
        </c:ser>
        <c:ser>
          <c:idx val="1"/>
          <c:order val="1"/>
          <c:tx>
            <c:strRef>
              <c:f>Sheet1!$A$3</c:f>
              <c:strCache>
                <c:ptCount val="1"/>
                <c:pt idx="0">
                  <c:v>类别2</c:v>
                </c:pt>
              </c:strCache>
            </c:strRef>
          </c:tx>
          <c:spPr>
            <a:solidFill>
              <a:srgbClr val="0075C2"/>
            </a:solidFill>
            <a:ln w="25392">
              <a:noFill/>
            </a:ln>
          </c:spPr>
          <c:cat>
            <c:numRef>
              <c:f>Sheet1!$B$1:$I$1</c:f>
              <c:numCache>
                <c:formatCode>General</c:formatCode>
                <c:ptCount val="8"/>
                <c:pt idx="0">
                  <c:v>2010</c:v>
                </c:pt>
                <c:pt idx="1">
                  <c:v>2011</c:v>
                </c:pt>
                <c:pt idx="2">
                  <c:v>2012</c:v>
                </c:pt>
                <c:pt idx="3">
                  <c:v>2013</c:v>
                </c:pt>
                <c:pt idx="4">
                  <c:v>2014</c:v>
                </c:pt>
                <c:pt idx="5">
                  <c:v>2015</c:v>
                </c:pt>
                <c:pt idx="6">
                  <c:v>2016</c:v>
                </c:pt>
                <c:pt idx="7">
                  <c:v>2017</c:v>
                </c:pt>
              </c:numCache>
            </c:numRef>
          </c:cat>
          <c:val>
            <c:numRef>
              <c:f>Sheet1!$B$3:$I$3</c:f>
              <c:numCache>
                <c:formatCode>General</c:formatCode>
                <c:ptCount val="8"/>
                <c:pt idx="0">
                  <c:v>55</c:v>
                </c:pt>
                <c:pt idx="1">
                  <c:v>43</c:v>
                </c:pt>
                <c:pt idx="2">
                  <c:v>70</c:v>
                </c:pt>
                <c:pt idx="3">
                  <c:v>58</c:v>
                </c:pt>
                <c:pt idx="4">
                  <c:v>30</c:v>
                </c:pt>
                <c:pt idx="5">
                  <c:v>50</c:v>
                </c:pt>
                <c:pt idx="6">
                  <c:v>40</c:v>
                </c:pt>
                <c:pt idx="7">
                  <c:v>45</c:v>
                </c:pt>
              </c:numCache>
            </c:numRef>
          </c:val>
          <c:extLst xmlns:c16r2="http://schemas.microsoft.com/office/drawing/2015/06/chart">
            <c:ext xmlns:c16="http://schemas.microsoft.com/office/drawing/2014/chart" uri="{C3380CC4-5D6E-409C-BE32-E72D297353CC}">
              <c16:uniqueId val="{00000001-E58A-49B4-ABC7-183A51E8B507}"/>
            </c:ext>
          </c:extLst>
        </c:ser>
        <c:ser>
          <c:idx val="2"/>
          <c:order val="2"/>
          <c:tx>
            <c:strRef>
              <c:f>Sheet1!$A$4</c:f>
              <c:strCache>
                <c:ptCount val="1"/>
                <c:pt idx="0">
                  <c:v>类别3</c:v>
                </c:pt>
              </c:strCache>
            </c:strRef>
          </c:tx>
          <c:spPr>
            <a:solidFill>
              <a:srgbClr val="45BFB1"/>
            </a:solidFill>
            <a:ln w="25392">
              <a:noFill/>
            </a:ln>
          </c:spPr>
          <c:cat>
            <c:numRef>
              <c:f>Sheet1!$B$1:$I$1</c:f>
              <c:numCache>
                <c:formatCode>General</c:formatCode>
                <c:ptCount val="8"/>
                <c:pt idx="0">
                  <c:v>2010</c:v>
                </c:pt>
                <c:pt idx="1">
                  <c:v>2011</c:v>
                </c:pt>
                <c:pt idx="2">
                  <c:v>2012</c:v>
                </c:pt>
                <c:pt idx="3">
                  <c:v>2013</c:v>
                </c:pt>
                <c:pt idx="4">
                  <c:v>2014</c:v>
                </c:pt>
                <c:pt idx="5">
                  <c:v>2015</c:v>
                </c:pt>
                <c:pt idx="6">
                  <c:v>2016</c:v>
                </c:pt>
                <c:pt idx="7">
                  <c:v>2017</c:v>
                </c:pt>
              </c:numCache>
            </c:numRef>
          </c:cat>
          <c:val>
            <c:numRef>
              <c:f>Sheet1!$B$4:$I$4</c:f>
              <c:numCache>
                <c:formatCode>General</c:formatCode>
                <c:ptCount val="8"/>
                <c:pt idx="0">
                  <c:v>34</c:v>
                </c:pt>
                <c:pt idx="1">
                  <c:v>90</c:v>
                </c:pt>
                <c:pt idx="2">
                  <c:v>10</c:v>
                </c:pt>
                <c:pt idx="3">
                  <c:v>45</c:v>
                </c:pt>
                <c:pt idx="4">
                  <c:v>10</c:v>
                </c:pt>
                <c:pt idx="5">
                  <c:v>46</c:v>
                </c:pt>
                <c:pt idx="6">
                  <c:v>40</c:v>
                </c:pt>
                <c:pt idx="7">
                  <c:v>90</c:v>
                </c:pt>
              </c:numCache>
            </c:numRef>
          </c:val>
          <c:extLst xmlns:c16r2="http://schemas.microsoft.com/office/drawing/2015/06/chart">
            <c:ext xmlns:c16="http://schemas.microsoft.com/office/drawing/2014/chart" uri="{C3380CC4-5D6E-409C-BE32-E72D297353CC}">
              <c16:uniqueId val="{00000002-E58A-49B4-ABC7-183A51E8B507}"/>
            </c:ext>
          </c:extLst>
        </c:ser>
        <c:ser>
          <c:idx val="3"/>
          <c:order val="3"/>
          <c:tx>
            <c:strRef>
              <c:f>Sheet1!$A$5</c:f>
              <c:strCache>
                <c:ptCount val="1"/>
                <c:pt idx="0">
                  <c:v>类别4</c:v>
                </c:pt>
              </c:strCache>
            </c:strRef>
          </c:tx>
          <c:spPr>
            <a:solidFill>
              <a:srgbClr val="BFDB36"/>
            </a:solidFill>
            <a:ln w="25392">
              <a:noFill/>
            </a:ln>
          </c:spPr>
          <c:cat>
            <c:numRef>
              <c:f>Sheet1!$B$1:$I$1</c:f>
              <c:numCache>
                <c:formatCode>General</c:formatCode>
                <c:ptCount val="8"/>
                <c:pt idx="0">
                  <c:v>2010</c:v>
                </c:pt>
                <c:pt idx="1">
                  <c:v>2011</c:v>
                </c:pt>
                <c:pt idx="2">
                  <c:v>2012</c:v>
                </c:pt>
                <c:pt idx="3">
                  <c:v>2013</c:v>
                </c:pt>
                <c:pt idx="4">
                  <c:v>2014</c:v>
                </c:pt>
                <c:pt idx="5">
                  <c:v>2015</c:v>
                </c:pt>
                <c:pt idx="6">
                  <c:v>2016</c:v>
                </c:pt>
                <c:pt idx="7">
                  <c:v>2017</c:v>
                </c:pt>
              </c:numCache>
            </c:numRef>
          </c:cat>
          <c:val>
            <c:numRef>
              <c:f>Sheet1!$B$5:$I$5</c:f>
              <c:numCache>
                <c:formatCode>General</c:formatCode>
                <c:ptCount val="8"/>
                <c:pt idx="0">
                  <c:v>40</c:v>
                </c:pt>
                <c:pt idx="1">
                  <c:v>45</c:v>
                </c:pt>
                <c:pt idx="2">
                  <c:v>20</c:v>
                </c:pt>
                <c:pt idx="3">
                  <c:v>99</c:v>
                </c:pt>
                <c:pt idx="4">
                  <c:v>78</c:v>
                </c:pt>
                <c:pt idx="5">
                  <c:v>37</c:v>
                </c:pt>
                <c:pt idx="6">
                  <c:v>0</c:v>
                </c:pt>
                <c:pt idx="7">
                  <c:v>40</c:v>
                </c:pt>
              </c:numCache>
            </c:numRef>
          </c:val>
          <c:extLst xmlns:c16r2="http://schemas.microsoft.com/office/drawing/2015/06/chart">
            <c:ext xmlns:c16="http://schemas.microsoft.com/office/drawing/2014/chart" uri="{C3380CC4-5D6E-409C-BE32-E72D297353CC}">
              <c16:uniqueId val="{00000003-E58A-49B4-ABC7-183A51E8B507}"/>
            </c:ext>
          </c:extLst>
        </c:ser>
        <c:dLbls>
          <c:showLegendKey val="0"/>
          <c:showVal val="0"/>
          <c:showCatName val="0"/>
          <c:showSerName val="0"/>
          <c:showPercent val="0"/>
          <c:showBubbleSize val="0"/>
        </c:dLbls>
        <c:axId val="620703056"/>
        <c:axId val="620718288"/>
      </c:areaChart>
      <c:catAx>
        <c:axId val="620703056"/>
        <c:scaling>
          <c:orientation val="minMax"/>
        </c:scaling>
        <c:delete val="0"/>
        <c:axPos val="b"/>
        <c:numFmt formatCode="General" sourceLinked="0"/>
        <c:majorTickMark val="none"/>
        <c:minorTickMark val="none"/>
        <c:tickLblPos val="low"/>
        <c:spPr>
          <a:ln w="3174">
            <a:solidFill>
              <a:srgbClr val="969696"/>
            </a:solidFill>
            <a:prstDash val="solid"/>
          </a:ln>
        </c:spPr>
        <c:txPr>
          <a:bodyPr rot="0" vert="horz"/>
          <a:lstStyle/>
          <a:p>
            <a:pPr>
              <a:defRPr/>
            </a:pPr>
            <a:endParaRPr lang="zh-CN"/>
          </a:p>
        </c:txPr>
        <c:crossAx val="620718288"/>
        <c:crosses val="autoZero"/>
        <c:auto val="1"/>
        <c:lblAlgn val="ctr"/>
        <c:lblOffset val="100"/>
        <c:tickLblSkip val="1"/>
        <c:tickMarkSkip val="1"/>
        <c:noMultiLvlLbl val="0"/>
      </c:catAx>
      <c:valAx>
        <c:axId val="620718288"/>
        <c:scaling>
          <c:orientation val="minMax"/>
        </c:scaling>
        <c:delete val="0"/>
        <c:axPos val="l"/>
        <c:numFmt formatCode="General" sourceLinked="0"/>
        <c:majorTickMark val="none"/>
        <c:minorTickMark val="none"/>
        <c:tickLblPos val="nextTo"/>
        <c:spPr>
          <a:ln w="3174">
            <a:solidFill>
              <a:srgbClr val="969696"/>
            </a:solidFill>
            <a:prstDash val="solid"/>
          </a:ln>
        </c:spPr>
        <c:txPr>
          <a:bodyPr rot="0" vert="horz"/>
          <a:lstStyle/>
          <a:p>
            <a:pPr>
              <a:defRPr/>
            </a:pPr>
            <a:endParaRPr lang="zh-CN"/>
          </a:p>
        </c:txPr>
        <c:crossAx val="620703056"/>
        <c:crosses val="autoZero"/>
        <c:crossBetween val="midCat"/>
      </c:valAx>
      <c:spPr>
        <a:noFill/>
        <a:ln w="25400">
          <a:noFill/>
        </a:ln>
      </c:spPr>
    </c:plotArea>
    <c:legend>
      <c:legendPos val="t"/>
      <c:overlay val="0"/>
    </c:legend>
    <c:plotVisOnly val="1"/>
    <c:dispBlanksAs val="zero"/>
    <c:showDLblsOverMax val="0"/>
  </c:chart>
  <c:spPr>
    <a:noFill/>
    <a:ln>
      <a:noFill/>
    </a:ln>
  </c:spPr>
  <c:txPr>
    <a:bodyPr/>
    <a:lstStyle/>
    <a:p>
      <a:pPr>
        <a:defRPr sz="1799" b="0" i="0" u="none" strike="noStrike" baseline="0">
          <a:solidFill>
            <a:srgbClr val="808080"/>
          </a:solidFill>
          <a:latin typeface="+mn-lt"/>
          <a:ea typeface="+mn-ea"/>
          <a:cs typeface="+mn-ea"/>
          <a:sym typeface="+mn-lt"/>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类别1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Sheet1!$B$2</c:f>
              <c:numCache>
                <c:formatCode>General</c:formatCode>
                <c:ptCount val="1"/>
                <c:pt idx="0">
                  <c:v>4.3</c:v>
                </c:pt>
              </c:numCache>
            </c:numRef>
          </c:val>
          <c:extLst xmlns:c16r2="http://schemas.microsoft.com/office/drawing/2015/06/chart">
            <c:ext xmlns:c16="http://schemas.microsoft.com/office/drawing/2014/chart" uri="{C3380CC4-5D6E-409C-BE32-E72D297353CC}">
              <c16:uniqueId val="{00000000-09C5-4772-B44E-22B56AF93B27}"/>
            </c:ext>
          </c:extLst>
        </c:ser>
        <c:ser>
          <c:idx val="1"/>
          <c:order val="1"/>
          <c:tx>
            <c:strRef>
              <c:f>Sheet1!$A$3</c:f>
              <c:strCache>
                <c:ptCount val="1"/>
                <c:pt idx="0">
                  <c:v>类别2</c:v>
                </c:pt>
              </c:strCache>
            </c:strRef>
          </c:tx>
          <c:spPr>
            <a:blipFill dpi="0" rotWithShape="1">
              <a:blip xmlns:r="http://schemas.openxmlformats.org/officeDocument/2006/relationships" r:embed="rId4">
                <a:alphaModFix amt="98000"/>
              </a:blip>
              <a:srcRect/>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Sheet1!$B$3</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1-09C5-4772-B44E-22B56AF93B27}"/>
            </c:ext>
          </c:extLst>
        </c:ser>
        <c:ser>
          <c:idx val="2"/>
          <c:order val="2"/>
          <c:tx>
            <c:strRef>
              <c:f>Sheet1!$A$4</c:f>
              <c:strCache>
                <c:ptCount val="1"/>
                <c:pt idx="0">
                  <c:v>类别3</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Sheet1!$B$4</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2-09C5-4772-B44E-22B56AF93B27}"/>
            </c:ext>
          </c:extLst>
        </c:ser>
        <c:ser>
          <c:idx val="3"/>
          <c:order val="3"/>
          <c:tx>
            <c:strRef>
              <c:f>Sheet1!$A$5</c:f>
              <c:strCache>
                <c:ptCount val="1"/>
                <c:pt idx="0">
                  <c:v>类别4</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Sheet1!$B$5</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3-09C5-4772-B44E-22B56AF93B27}"/>
            </c:ext>
          </c:extLst>
        </c:ser>
        <c:ser>
          <c:idx val="4"/>
          <c:order val="4"/>
          <c:tx>
            <c:strRef>
              <c:f>Sheet1!$A$6</c:f>
              <c:strCache>
                <c:ptCount val="1"/>
                <c:pt idx="0">
                  <c:v>类别5</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Sheet1!$B$6</c:f>
              <c:numCache>
                <c:formatCode>General</c:formatCode>
                <c:ptCount val="1"/>
                <c:pt idx="0">
                  <c:v>2.6</c:v>
                </c:pt>
              </c:numCache>
            </c:numRef>
          </c:val>
          <c:extLst xmlns:c16r2="http://schemas.microsoft.com/office/drawing/2015/06/chart">
            <c:ext xmlns:c16="http://schemas.microsoft.com/office/drawing/2014/chart" uri="{C3380CC4-5D6E-409C-BE32-E72D297353CC}">
              <c16:uniqueId val="{00000004-09C5-4772-B44E-22B56AF93B27}"/>
            </c:ext>
          </c:extLst>
        </c:ser>
        <c:ser>
          <c:idx val="5"/>
          <c:order val="5"/>
          <c:tx>
            <c:strRef>
              <c:f>Sheet1!$A$7</c:f>
              <c:strCache>
                <c:ptCount val="1"/>
                <c:pt idx="0">
                  <c:v>类别6</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Sheet1!$B$7</c:f>
              <c:numCache>
                <c:formatCode>General</c:formatCode>
                <c:ptCount val="1"/>
                <c:pt idx="0">
                  <c:v>2.9</c:v>
                </c:pt>
              </c:numCache>
            </c:numRef>
          </c:val>
          <c:extLst xmlns:c16r2="http://schemas.microsoft.com/office/drawing/2015/06/chart">
            <c:ext xmlns:c16="http://schemas.microsoft.com/office/drawing/2014/chart" uri="{C3380CC4-5D6E-409C-BE32-E72D297353CC}">
              <c16:uniqueId val="{00000005-09C5-4772-B44E-22B56AF93B27}"/>
            </c:ext>
          </c:extLst>
        </c:ser>
        <c:ser>
          <c:idx val="6"/>
          <c:order val="6"/>
          <c:tx>
            <c:strRef>
              <c:f>Sheet1!$A$8</c:f>
              <c:strCache>
                <c:ptCount val="1"/>
                <c:pt idx="0">
                  <c:v>类别7</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1"/>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系列 1</c:v>
                </c:pt>
              </c:strCache>
            </c:strRef>
          </c:cat>
          <c:val>
            <c:numRef>
              <c:f>Sheet1!$B$8</c:f>
              <c:numCache>
                <c:formatCode>General</c:formatCode>
                <c:ptCount val="1"/>
                <c:pt idx="0">
                  <c:v>4.8</c:v>
                </c:pt>
              </c:numCache>
            </c:numRef>
          </c:val>
          <c:extLst xmlns:c16r2="http://schemas.microsoft.com/office/drawing/2015/06/chart">
            <c:ext xmlns:c16="http://schemas.microsoft.com/office/drawing/2014/chart" uri="{C3380CC4-5D6E-409C-BE32-E72D297353CC}">
              <c16:uniqueId val="{00000006-09C5-4772-B44E-22B56AF93B27}"/>
            </c:ext>
          </c:extLst>
        </c:ser>
        <c:dLbls>
          <c:showLegendKey val="0"/>
          <c:showVal val="0"/>
          <c:showCatName val="0"/>
          <c:showSerName val="0"/>
          <c:showPercent val="0"/>
          <c:showBubbleSize val="0"/>
        </c:dLbls>
        <c:gapWidth val="0"/>
        <c:overlap val="26"/>
        <c:axId val="620712304"/>
        <c:axId val="620708496"/>
      </c:barChart>
      <c:catAx>
        <c:axId val="620712304"/>
        <c:scaling>
          <c:orientation val="minMax"/>
        </c:scaling>
        <c:delete val="1"/>
        <c:axPos val="b"/>
        <c:numFmt formatCode="General" sourceLinked="1"/>
        <c:majorTickMark val="out"/>
        <c:minorTickMark val="none"/>
        <c:tickLblPos val="nextTo"/>
        <c:crossAx val="620708496"/>
        <c:crosses val="autoZero"/>
        <c:auto val="1"/>
        <c:lblAlgn val="ctr"/>
        <c:lblOffset val="100"/>
        <c:noMultiLvlLbl val="0"/>
      </c:catAx>
      <c:valAx>
        <c:axId val="620708496"/>
        <c:scaling>
          <c:orientation val="minMax"/>
        </c:scaling>
        <c:delete val="1"/>
        <c:axPos val="l"/>
        <c:numFmt formatCode="General" sourceLinked="1"/>
        <c:majorTickMark val="none"/>
        <c:minorTickMark val="none"/>
        <c:tickLblPos val="nextTo"/>
        <c:crossAx val="620712304"/>
        <c:crosses val="autoZero"/>
        <c:crossBetween val="between"/>
      </c:valAx>
      <c:spPr>
        <a:noFill/>
        <a:ln>
          <a:noFill/>
        </a:ln>
        <a:effectLst/>
      </c:spPr>
    </c:plotArea>
    <c:plotVisOnly val="1"/>
    <c:dispBlanksAs val="gap"/>
    <c:showDLblsOverMax val="0"/>
  </c:chart>
  <c:spPr>
    <a:noFill/>
    <a:ln>
      <a:noFill/>
    </a:ln>
    <a:effectLst/>
  </c:spPr>
  <c:txPr>
    <a:bodyPr/>
    <a:lstStyle/>
    <a:p>
      <a:pPr>
        <a:defRPr sz="1800">
          <a:solidFill>
            <a:schemeClr val="tx1">
              <a:lumMod val="75000"/>
              <a:lumOff val="25000"/>
            </a:schemeClr>
          </a:solidFill>
          <a:latin typeface="+mn-lt"/>
          <a:ea typeface="+mn-ea"/>
          <a:cs typeface="+mn-ea"/>
          <a:sym typeface="+mn-lt"/>
        </a:defRPr>
      </a:pPr>
      <a:endParaRPr lang="zh-CN"/>
    </a:p>
  </c:txPr>
  <c:externalData r:id="rId5">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系列1</c:v>
                </c:pt>
              </c:strCache>
            </c:strRef>
          </c:tx>
          <c:spPr>
            <a:blipFill>
              <a:blip xmlns:r="http://schemas.openxmlformats.org/officeDocument/2006/relationships" r:embed="rId3"/>
              <a:stretch>
                <a:fillRect/>
              </a:stretch>
            </a:blipFill>
            <a:ln w="9525" cap="flat" cmpd="sng" algn="ctr">
              <a:solidFill>
                <a:schemeClr val="lt1">
                  <a:alpha val="50000"/>
                </a:schemeClr>
              </a:solidFill>
              <a:round/>
            </a:ln>
            <a:effectLst/>
          </c:spPr>
          <c:invertIfNegative val="0"/>
          <c:pictureOptions>
            <c:pictureFormat val="stackScale"/>
          </c:pictureOptions>
          <c:dPt>
            <c:idx val="0"/>
            <c:invertIfNegative val="0"/>
            <c:bubble3D val="0"/>
            <c:spPr>
              <a:blipFill>
                <a:blip xmlns:r="http://schemas.openxmlformats.org/officeDocument/2006/relationships" r:embed="rId3"/>
                <a:stretch>
                  <a:fillRect/>
                </a:stretch>
              </a:blipFill>
              <a:ln w="9525" cap="flat" cmpd="sng" algn="ctr">
                <a:solidFill>
                  <a:schemeClr val="lt1">
                    <a:alpha val="50000"/>
                  </a:schemeClr>
                </a:solidFill>
                <a:round/>
              </a:ln>
              <a:effectLst/>
            </c:spPr>
            <c:pictureOptions>
              <c:pictureFormat val="stackScale"/>
            </c:pictureOptions>
            <c:extLst xmlns:c16r2="http://schemas.microsoft.com/office/drawing/2015/06/chart">
              <c:ext xmlns:c16="http://schemas.microsoft.com/office/drawing/2014/chart" uri="{C3380CC4-5D6E-409C-BE32-E72D297353CC}">
                <c16:uniqueId val="{00000001-A320-4231-A846-EBD79C4D3AA2}"/>
              </c:ext>
            </c:extLst>
          </c:dPt>
          <c:dPt>
            <c:idx val="1"/>
            <c:invertIfNegative val="0"/>
            <c:bubble3D val="0"/>
            <c:spPr>
              <a:blipFill>
                <a:blip xmlns:r="http://schemas.openxmlformats.org/officeDocument/2006/relationships" r:embed="rId3"/>
                <a:stretch>
                  <a:fillRect/>
                </a:stretch>
              </a:blipFill>
              <a:ln w="9525" cap="flat" cmpd="sng" algn="ctr">
                <a:solidFill>
                  <a:schemeClr val="lt1">
                    <a:alpha val="50000"/>
                  </a:schemeClr>
                </a:solidFill>
                <a:round/>
              </a:ln>
              <a:effectLst/>
            </c:spPr>
            <c:pictureOptions>
              <c:pictureFormat val="stackScale"/>
            </c:pictureOptions>
            <c:extLst xmlns:c16r2="http://schemas.microsoft.com/office/drawing/2015/06/chart">
              <c:ext xmlns:c16="http://schemas.microsoft.com/office/drawing/2014/chart" uri="{C3380CC4-5D6E-409C-BE32-E72D297353CC}">
                <c16:uniqueId val="{00000003-A320-4231-A846-EBD79C4D3AA2}"/>
              </c:ext>
            </c:extLst>
          </c:dPt>
          <c:dPt>
            <c:idx val="2"/>
            <c:invertIfNegative val="0"/>
            <c:bubble3D val="0"/>
            <c:spPr>
              <a:blipFill>
                <a:blip xmlns:r="http://schemas.openxmlformats.org/officeDocument/2006/relationships" r:embed="rId3"/>
                <a:stretch>
                  <a:fillRect/>
                </a:stretch>
              </a:blipFill>
              <a:ln w="9525" cap="flat" cmpd="sng" algn="ctr">
                <a:solidFill>
                  <a:schemeClr val="lt1">
                    <a:alpha val="50000"/>
                  </a:schemeClr>
                </a:solidFill>
                <a:round/>
              </a:ln>
              <a:effectLst/>
            </c:spPr>
            <c:pictureOptions>
              <c:pictureFormat val="stackScale"/>
            </c:pictureOptions>
            <c:extLst xmlns:c16r2="http://schemas.microsoft.com/office/drawing/2015/06/chart">
              <c:ext xmlns:c16="http://schemas.microsoft.com/office/drawing/2014/chart" uri="{C3380CC4-5D6E-409C-BE32-E72D297353CC}">
                <c16:uniqueId val="{00000005-A320-4231-A846-EBD79C4D3AA2}"/>
              </c:ext>
            </c:extLst>
          </c:dPt>
          <c:dPt>
            <c:idx val="3"/>
            <c:invertIfNegative val="0"/>
            <c:bubble3D val="0"/>
            <c:spPr>
              <a:blipFill>
                <a:blip xmlns:r="http://schemas.openxmlformats.org/officeDocument/2006/relationships" r:embed="rId3"/>
                <a:stretch>
                  <a:fillRect/>
                </a:stretch>
              </a:blipFill>
              <a:ln w="9525" cap="flat" cmpd="sng" algn="ctr">
                <a:solidFill>
                  <a:schemeClr val="lt1">
                    <a:alpha val="50000"/>
                  </a:schemeClr>
                </a:solidFill>
                <a:round/>
              </a:ln>
              <a:effectLst/>
            </c:spPr>
            <c:pictureOptions>
              <c:pictureFormat val="stackScale"/>
            </c:pictureOptions>
            <c:extLst xmlns:c16r2="http://schemas.microsoft.com/office/drawing/2015/06/chart">
              <c:ext xmlns:c16="http://schemas.microsoft.com/office/drawing/2014/chart" uri="{C3380CC4-5D6E-409C-BE32-E72D297353CC}">
                <c16:uniqueId val="{00000007-A320-4231-A846-EBD79C4D3AA2}"/>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A320-4231-A846-EBD79C4D3AA2}"/>
            </c:ext>
          </c:extLst>
        </c:ser>
        <c:ser>
          <c:idx val="1"/>
          <c:order val="1"/>
          <c:tx>
            <c:strRef>
              <c:f>Sheet1!$C$1</c:f>
              <c:strCache>
                <c:ptCount val="1"/>
                <c:pt idx="0">
                  <c:v>系列12</c:v>
                </c:pt>
              </c:strCache>
            </c:strRef>
          </c:tx>
          <c:spPr>
            <a:solidFill>
              <a:srgbClr val="45BFB1"/>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1.1000000000000001</c:v>
                </c:pt>
                <c:pt idx="1">
                  <c:v>3.5</c:v>
                </c:pt>
                <c:pt idx="2">
                  <c:v>4.4000000000000004</c:v>
                </c:pt>
                <c:pt idx="3">
                  <c:v>4.3</c:v>
                </c:pt>
              </c:numCache>
            </c:numRef>
          </c:val>
          <c:extLst xmlns:c16r2="http://schemas.microsoft.com/office/drawing/2015/06/chart">
            <c:ext xmlns:c16="http://schemas.microsoft.com/office/drawing/2014/chart" uri="{C3380CC4-5D6E-409C-BE32-E72D297353CC}">
              <c16:uniqueId val="{0000000F-A320-4231-A846-EBD79C4D3AA2}"/>
            </c:ext>
          </c:extLst>
        </c:ser>
        <c:ser>
          <c:idx val="2"/>
          <c:order val="2"/>
          <c:tx>
            <c:strRef>
              <c:f>Sheet1!$D$1</c:f>
              <c:strCache>
                <c:ptCount val="1"/>
                <c:pt idx="0">
                  <c:v>系列2</c:v>
                </c:pt>
              </c:strCache>
            </c:strRef>
          </c:tx>
          <c:spPr>
            <a:solidFill>
              <a:srgbClr val="BFDB36"/>
            </a:solidFill>
            <a:ln w="9525" cap="flat" cmpd="sng" algn="ctr">
              <a:solidFill>
                <a:schemeClr val="lt1">
                  <a:alpha val="50000"/>
                </a:schemeClr>
              </a:solidFill>
              <a:round/>
            </a:ln>
            <a:effectLst/>
          </c:spPr>
          <c:invertIfNegative val="0"/>
          <c:dPt>
            <c:idx val="1"/>
            <c:invertIfNegative val="0"/>
            <c:bubble3D val="0"/>
            <c:spPr>
              <a:solidFill>
                <a:srgbClr val="BFDB36"/>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9-C368-48BD-BBD1-7658CD3A710F}"/>
              </c:ext>
            </c:extLst>
          </c:dPt>
          <c:dPt>
            <c:idx val="2"/>
            <c:invertIfNegative val="0"/>
            <c:bubble3D val="0"/>
            <c:spPr>
              <a:solidFill>
                <a:srgbClr val="BFDB36"/>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B-C368-48BD-BBD1-7658CD3A710F}"/>
              </c:ext>
            </c:extLst>
          </c:dPt>
          <c:dPt>
            <c:idx val="3"/>
            <c:invertIfNegative val="0"/>
            <c:bubble3D val="0"/>
            <c:spPr>
              <a:solidFill>
                <a:srgbClr val="BFDB36"/>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D-C368-48BD-BBD1-7658CD3A710F}"/>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E-E95C-47C9-9126-698EE90E2421}"/>
            </c:ext>
          </c:extLst>
        </c:ser>
        <c:dLbls>
          <c:showLegendKey val="0"/>
          <c:showVal val="1"/>
          <c:showCatName val="0"/>
          <c:showSerName val="0"/>
          <c:showPercent val="0"/>
          <c:showBubbleSize val="0"/>
        </c:dLbls>
        <c:gapWidth val="100"/>
        <c:axId val="620731888"/>
        <c:axId val="620702512"/>
      </c:barChart>
      <c:catAx>
        <c:axId val="620731888"/>
        <c:scaling>
          <c:orientation val="minMax"/>
        </c:scaling>
        <c:delete val="0"/>
        <c:axPos val="b"/>
        <c:numFmt formatCode="General" sourceLinked="1"/>
        <c:majorTickMark val="none"/>
        <c:minorTickMark val="none"/>
        <c:tickLblPos val="nextTo"/>
        <c:spPr>
          <a:noFill/>
          <a:ln w="9525" cap="flat" cmpd="sng" algn="ctr">
            <a:solidFill>
              <a:schemeClr val="tx1">
                <a:lumMod val="85000"/>
                <a:lumOff val="15000"/>
              </a:schemeClr>
            </a:solidFill>
            <a:round/>
          </a:ln>
          <a:effectLst/>
        </c:spPr>
        <c:txPr>
          <a:bodyPr rot="-60000000" spcFirstLastPara="1" vertOverflow="ellipsis" vert="horz" wrap="square" anchor="ctr" anchorCtr="1"/>
          <a:lstStyle/>
          <a:p>
            <a:pPr>
              <a:defRPr sz="1197" b="0" i="0" u="none" strike="noStrike" kern="1200" cap="all" baseline="0">
                <a:solidFill>
                  <a:schemeClr val="tx1">
                    <a:lumMod val="75000"/>
                    <a:lumOff val="25000"/>
                  </a:schemeClr>
                </a:solidFill>
                <a:latin typeface="+mn-lt"/>
                <a:ea typeface="+mn-ea"/>
                <a:cs typeface="+mn-ea"/>
                <a:sym typeface="+mn-lt"/>
              </a:defRPr>
            </a:pPr>
            <a:endParaRPr lang="zh-CN"/>
          </a:p>
        </c:txPr>
        <c:crossAx val="620702512"/>
        <c:crosses val="autoZero"/>
        <c:auto val="1"/>
        <c:lblAlgn val="ctr"/>
        <c:lblOffset val="100"/>
        <c:noMultiLvlLbl val="0"/>
      </c:catAx>
      <c:valAx>
        <c:axId val="620702512"/>
        <c:scaling>
          <c:orientation val="minMax"/>
        </c:scaling>
        <c:delete val="1"/>
        <c:axPos val="l"/>
        <c:numFmt formatCode="General" sourceLinked="1"/>
        <c:majorTickMark val="none"/>
        <c:minorTickMark val="none"/>
        <c:tickLblPos val="none"/>
        <c:crossAx val="62073188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solidFill>
            <a:schemeClr val="tx1">
              <a:lumMod val="75000"/>
              <a:lumOff val="25000"/>
            </a:schemeClr>
          </a:solidFill>
          <a:latin typeface="+mn-lt"/>
          <a:ea typeface="+mn-ea"/>
          <a:cs typeface="+mn-ea"/>
          <a:sym typeface="+mn-lt"/>
        </a:defRPr>
      </a:pPr>
      <a:endParaRPr lang="zh-CN"/>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5400" cap="rnd">
              <a:solidFill>
                <a:srgbClr val="45BFB1"/>
              </a:solidFill>
              <a:round/>
            </a:ln>
            <a:effectLst/>
          </c:spPr>
          <c:marker>
            <c:symbol val="none"/>
          </c:marker>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Sheet1!$B$2:$B$9</c:f>
              <c:numCache>
                <c:formatCode>General</c:formatCode>
                <c:ptCount val="8"/>
                <c:pt idx="0">
                  <c:v>4.3</c:v>
                </c:pt>
                <c:pt idx="1">
                  <c:v>2.5</c:v>
                </c:pt>
                <c:pt idx="2">
                  <c:v>3.5</c:v>
                </c:pt>
                <c:pt idx="3">
                  <c:v>1.6</c:v>
                </c:pt>
                <c:pt idx="4">
                  <c:v>3.2</c:v>
                </c:pt>
                <c:pt idx="5">
                  <c:v>4.5</c:v>
                </c:pt>
                <c:pt idx="6">
                  <c:v>3.1</c:v>
                </c:pt>
                <c:pt idx="7">
                  <c:v>2.1</c:v>
                </c:pt>
              </c:numCache>
            </c:numRef>
          </c:val>
          <c:smooth val="1"/>
          <c:extLst xmlns:c16r2="http://schemas.microsoft.com/office/drawing/2015/06/chart">
            <c:ext xmlns:c16="http://schemas.microsoft.com/office/drawing/2014/chart" uri="{C3380CC4-5D6E-409C-BE32-E72D297353CC}">
              <c16:uniqueId val="{00000000-B648-4B26-9EB1-125C9D88B607}"/>
            </c:ext>
          </c:extLst>
        </c:ser>
        <c:ser>
          <c:idx val="1"/>
          <c:order val="1"/>
          <c:tx>
            <c:strRef>
              <c:f>Sheet1!$C$1</c:f>
              <c:strCache>
                <c:ptCount val="1"/>
                <c:pt idx="0">
                  <c:v>系列 2</c:v>
                </c:pt>
              </c:strCache>
            </c:strRef>
          </c:tx>
          <c:spPr>
            <a:ln w="28575" cap="rnd">
              <a:solidFill>
                <a:srgbClr val="0075C2"/>
              </a:solidFill>
              <a:round/>
            </a:ln>
            <a:effectLst/>
          </c:spPr>
          <c:marker>
            <c:symbol val="none"/>
          </c:marker>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Sheet1!$C$2:$C$9</c:f>
              <c:numCache>
                <c:formatCode>General</c:formatCode>
                <c:ptCount val="8"/>
                <c:pt idx="0">
                  <c:v>1.4</c:v>
                </c:pt>
                <c:pt idx="1">
                  <c:v>4.4000000000000004</c:v>
                </c:pt>
                <c:pt idx="2">
                  <c:v>1.8</c:v>
                </c:pt>
                <c:pt idx="3">
                  <c:v>2.4</c:v>
                </c:pt>
                <c:pt idx="4">
                  <c:v>3.4</c:v>
                </c:pt>
                <c:pt idx="5">
                  <c:v>3.2</c:v>
                </c:pt>
                <c:pt idx="6">
                  <c:v>4.0999999999999996</c:v>
                </c:pt>
                <c:pt idx="7">
                  <c:v>4.5999999999999996</c:v>
                </c:pt>
              </c:numCache>
            </c:numRef>
          </c:val>
          <c:smooth val="1"/>
          <c:extLst xmlns:c16r2="http://schemas.microsoft.com/office/drawing/2015/06/chart">
            <c:ext xmlns:c16="http://schemas.microsoft.com/office/drawing/2014/chart" uri="{C3380CC4-5D6E-409C-BE32-E72D297353CC}">
              <c16:uniqueId val="{00000001-B648-4B26-9EB1-125C9D88B607}"/>
            </c:ext>
          </c:extLst>
        </c:ser>
        <c:dLbls>
          <c:showLegendKey val="0"/>
          <c:showVal val="0"/>
          <c:showCatName val="0"/>
          <c:showSerName val="0"/>
          <c:showPercent val="0"/>
          <c:showBubbleSize val="0"/>
        </c:dLbls>
        <c:smooth val="0"/>
        <c:axId val="620704144"/>
        <c:axId val="620714480"/>
      </c:lineChart>
      <c:catAx>
        <c:axId val="620704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20714480"/>
        <c:crosses val="autoZero"/>
        <c:auto val="1"/>
        <c:lblAlgn val="ctr"/>
        <c:lblOffset val="100"/>
        <c:noMultiLvlLbl val="0"/>
      </c:catAx>
      <c:valAx>
        <c:axId val="620714480"/>
        <c:scaling>
          <c:orientation val="minMax"/>
        </c:scaling>
        <c:delete val="1"/>
        <c:axPos val="l"/>
        <c:numFmt formatCode="General" sourceLinked="1"/>
        <c:majorTickMark val="none"/>
        <c:minorTickMark val="none"/>
        <c:tickLblPos val="nextTo"/>
        <c:crossAx val="620704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48A0-42E7-A3CA-24F602F9FC8F}"/>
            </c:ext>
          </c:extLst>
        </c:ser>
        <c:dLbls>
          <c:showLegendKey val="0"/>
          <c:showVal val="0"/>
          <c:showCatName val="0"/>
          <c:showSerName val="0"/>
          <c:showPercent val="0"/>
          <c:showBubbleSize val="0"/>
        </c:dLbls>
        <c:gapWidth val="55"/>
        <c:axId val="620709040"/>
        <c:axId val="620725904"/>
      </c:barChar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48A0-42E7-A3CA-24F602F9FC8F}"/>
            </c:ext>
          </c:extLst>
        </c:ser>
        <c:dLbls>
          <c:showLegendKey val="0"/>
          <c:showVal val="0"/>
          <c:showCatName val="0"/>
          <c:showSerName val="0"/>
          <c:showPercent val="0"/>
          <c:showBubbleSize val="0"/>
        </c:dLbls>
        <c:gapWidth val="55"/>
        <c:axId val="620716656"/>
        <c:axId val="620710672"/>
      </c:barChart>
      <c:catAx>
        <c:axId val="620709040"/>
        <c:scaling>
          <c:orientation val="minMax"/>
        </c:scaling>
        <c:delete val="1"/>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20725904"/>
        <c:crosses val="autoZero"/>
        <c:auto val="1"/>
        <c:lblAlgn val="ctr"/>
        <c:lblOffset val="100"/>
        <c:noMultiLvlLbl val="0"/>
      </c:catAx>
      <c:valAx>
        <c:axId val="620725904"/>
        <c:scaling>
          <c:orientation val="maxMin"/>
          <c:min val="-5"/>
        </c:scaling>
        <c:delete val="1"/>
        <c:axPos val="b"/>
        <c:numFmt formatCode="General" sourceLinked="1"/>
        <c:majorTickMark val="none"/>
        <c:minorTickMark val="none"/>
        <c:tickLblPos val="nextTo"/>
        <c:crossAx val="620709040"/>
        <c:crosses val="autoZero"/>
        <c:crossBetween val="between"/>
      </c:valAx>
      <c:valAx>
        <c:axId val="620710672"/>
        <c:scaling>
          <c:orientation val="minMax"/>
          <c:min val="-5"/>
        </c:scaling>
        <c:delete val="1"/>
        <c:axPos val="t"/>
        <c:numFmt formatCode="General" sourceLinked="1"/>
        <c:majorTickMark val="out"/>
        <c:minorTickMark val="none"/>
        <c:tickLblPos val="nextTo"/>
        <c:crossAx val="620716656"/>
        <c:crosses val="max"/>
        <c:crossBetween val="between"/>
      </c:valAx>
      <c:catAx>
        <c:axId val="620716656"/>
        <c:scaling>
          <c:orientation val="minMax"/>
        </c:scaling>
        <c:delete val="1"/>
        <c:axPos val="r"/>
        <c:numFmt formatCode="General" sourceLinked="1"/>
        <c:majorTickMark val="out"/>
        <c:minorTickMark val="none"/>
        <c:tickLblPos val="nextTo"/>
        <c:crossAx val="620710672"/>
        <c:crosses val="max"/>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pictureOptions>
            <c:pictureFormat val="stackScale"/>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48A0-42E7-A3CA-24F602F9FC8F}"/>
            </c:ext>
          </c:extLst>
        </c:ser>
        <c:dLbls>
          <c:showLegendKey val="0"/>
          <c:showVal val="0"/>
          <c:showCatName val="0"/>
          <c:showSerName val="0"/>
          <c:showPercent val="0"/>
          <c:showBubbleSize val="0"/>
        </c:dLbls>
        <c:gapWidth val="55"/>
        <c:axId val="620719920"/>
        <c:axId val="620720464"/>
      </c:barChar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4"/>
              <a:stretch>
                <a:fillRect/>
              </a:stretch>
            </a:blipFill>
            <a:ln>
              <a:noFill/>
            </a:ln>
            <a:effectLst/>
          </c:spPr>
          <c:invertIfNegative val="0"/>
          <c:pictureOptions>
            <c:pictureFormat val="stackScale"/>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48A0-42E7-A3CA-24F602F9FC8F}"/>
            </c:ext>
          </c:extLst>
        </c:ser>
        <c:dLbls>
          <c:showLegendKey val="0"/>
          <c:showVal val="0"/>
          <c:showCatName val="0"/>
          <c:showSerName val="0"/>
          <c:showPercent val="0"/>
          <c:showBubbleSize val="0"/>
        </c:dLbls>
        <c:gapWidth val="55"/>
        <c:axId val="620721552"/>
        <c:axId val="620721008"/>
      </c:barChart>
      <c:catAx>
        <c:axId val="620719920"/>
        <c:scaling>
          <c:orientation val="minMax"/>
        </c:scaling>
        <c:delete val="1"/>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20720464"/>
        <c:crosses val="autoZero"/>
        <c:auto val="1"/>
        <c:lblAlgn val="ctr"/>
        <c:lblOffset val="100"/>
        <c:noMultiLvlLbl val="0"/>
      </c:catAx>
      <c:valAx>
        <c:axId val="620720464"/>
        <c:scaling>
          <c:orientation val="maxMin"/>
          <c:min val="-5"/>
        </c:scaling>
        <c:delete val="1"/>
        <c:axPos val="b"/>
        <c:numFmt formatCode="General" sourceLinked="1"/>
        <c:majorTickMark val="none"/>
        <c:minorTickMark val="none"/>
        <c:tickLblPos val="nextTo"/>
        <c:crossAx val="620719920"/>
        <c:crosses val="autoZero"/>
        <c:crossBetween val="between"/>
      </c:valAx>
      <c:valAx>
        <c:axId val="620721008"/>
        <c:scaling>
          <c:orientation val="minMax"/>
          <c:min val="-5"/>
        </c:scaling>
        <c:delete val="1"/>
        <c:axPos val="t"/>
        <c:numFmt formatCode="General" sourceLinked="1"/>
        <c:majorTickMark val="out"/>
        <c:minorTickMark val="none"/>
        <c:tickLblPos val="nextTo"/>
        <c:crossAx val="620721552"/>
        <c:crosses val="max"/>
        <c:crossBetween val="between"/>
      </c:valAx>
      <c:catAx>
        <c:axId val="620721552"/>
        <c:scaling>
          <c:orientation val="minMax"/>
        </c:scaling>
        <c:delete val="1"/>
        <c:axPos val="r"/>
        <c:numFmt formatCode="General" sourceLinked="1"/>
        <c:majorTickMark val="out"/>
        <c:minorTickMark val="none"/>
        <c:tickLblPos val="nextTo"/>
        <c:crossAx val="620721008"/>
        <c:crosses val="max"/>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pictureOptions>
            <c:pictureFormat val="stackScale"/>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233E-463F-A502-AACFD683EBE3}"/>
            </c:ext>
          </c:extLst>
        </c:ser>
        <c:dLbls>
          <c:showLegendKey val="0"/>
          <c:showVal val="0"/>
          <c:showCatName val="0"/>
          <c:showSerName val="0"/>
          <c:showPercent val="0"/>
          <c:showBubbleSize val="0"/>
        </c:dLbls>
        <c:gapWidth val="55"/>
        <c:axId val="620723184"/>
        <c:axId val="620726448"/>
      </c:barChar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4"/>
              <a:stretch>
                <a:fillRect/>
              </a:stretch>
            </a:blipFill>
            <a:ln>
              <a:noFill/>
            </a:ln>
            <a:effectLst/>
          </c:spPr>
          <c:invertIfNegative val="0"/>
          <c:pictureOptions>
            <c:pictureFormat val="stackScale"/>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233E-463F-A502-AACFD683EBE3}"/>
            </c:ext>
          </c:extLst>
        </c:ser>
        <c:dLbls>
          <c:showLegendKey val="0"/>
          <c:showVal val="0"/>
          <c:showCatName val="0"/>
          <c:showSerName val="0"/>
          <c:showPercent val="0"/>
          <c:showBubbleSize val="0"/>
        </c:dLbls>
        <c:gapWidth val="55"/>
        <c:axId val="620728080"/>
        <c:axId val="620727536"/>
      </c:barChart>
      <c:catAx>
        <c:axId val="620723184"/>
        <c:scaling>
          <c:orientation val="minMax"/>
        </c:scaling>
        <c:delete val="1"/>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20726448"/>
        <c:crosses val="autoZero"/>
        <c:auto val="1"/>
        <c:lblAlgn val="ctr"/>
        <c:lblOffset val="100"/>
        <c:noMultiLvlLbl val="0"/>
      </c:catAx>
      <c:valAx>
        <c:axId val="620726448"/>
        <c:scaling>
          <c:orientation val="maxMin"/>
          <c:min val="-5"/>
        </c:scaling>
        <c:delete val="1"/>
        <c:axPos val="b"/>
        <c:numFmt formatCode="General" sourceLinked="1"/>
        <c:majorTickMark val="none"/>
        <c:minorTickMark val="none"/>
        <c:tickLblPos val="nextTo"/>
        <c:crossAx val="620723184"/>
        <c:crosses val="autoZero"/>
        <c:crossBetween val="between"/>
      </c:valAx>
      <c:valAx>
        <c:axId val="620727536"/>
        <c:scaling>
          <c:orientation val="minMax"/>
          <c:min val="-5"/>
        </c:scaling>
        <c:delete val="1"/>
        <c:axPos val="t"/>
        <c:numFmt formatCode="General" sourceLinked="1"/>
        <c:majorTickMark val="out"/>
        <c:minorTickMark val="none"/>
        <c:tickLblPos val="nextTo"/>
        <c:crossAx val="620728080"/>
        <c:crosses val="max"/>
        <c:crossBetween val="between"/>
      </c:valAx>
      <c:catAx>
        <c:axId val="620728080"/>
        <c:scaling>
          <c:orientation val="minMax"/>
        </c:scaling>
        <c:delete val="1"/>
        <c:axPos val="r"/>
        <c:numFmt formatCode="General" sourceLinked="1"/>
        <c:majorTickMark val="out"/>
        <c:minorTickMark val="none"/>
        <c:tickLblPos val="nextTo"/>
        <c:crossAx val="620727536"/>
        <c:crosses val="max"/>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百分比</c:v>
                </c:pt>
              </c:strCache>
            </c:strRef>
          </c:tx>
          <c:spPr>
            <a:solidFill>
              <a:srgbClr val="45BFB1"/>
            </a:solidFill>
            <a:ln>
              <a:noFill/>
            </a:ln>
          </c:spPr>
          <c:dPt>
            <c:idx val="0"/>
            <c:bubble3D val="0"/>
            <c:spPr>
              <a:gradFill>
                <a:gsLst>
                  <a:gs pos="20000">
                    <a:srgbClr val="0184B3"/>
                  </a:gs>
                  <a:gs pos="100000">
                    <a:srgbClr val="19B5BC"/>
                  </a:gs>
                </a:gsLst>
                <a:lin ang="0" scaled="0"/>
              </a:gradFill>
              <a:ln w="19050">
                <a:noFill/>
              </a:ln>
              <a:effectLst/>
            </c:spPr>
            <c:extLst xmlns:c16r2="http://schemas.microsoft.com/office/drawing/2015/06/chart">
              <c:ext xmlns:c16="http://schemas.microsoft.com/office/drawing/2014/chart" uri="{C3380CC4-5D6E-409C-BE32-E72D297353CC}">
                <c16:uniqueId val="{00000001-AF68-4EC6-B93B-07D086C9E851}"/>
              </c:ext>
            </c:extLst>
          </c:dPt>
          <c:dPt>
            <c:idx val="1"/>
            <c:bubble3D val="0"/>
            <c:spPr>
              <a:gradFill>
                <a:gsLst>
                  <a:gs pos="17000">
                    <a:srgbClr val="45BFB1"/>
                  </a:gs>
                  <a:gs pos="100000">
                    <a:srgbClr val="BFDB36">
                      <a:alpha val="60000"/>
                    </a:srgbClr>
                  </a:gs>
                </a:gsLst>
                <a:lin ang="5400000" scaled="0"/>
              </a:gradFill>
              <a:ln w="19050">
                <a:noFill/>
              </a:ln>
              <a:effectLst/>
            </c:spPr>
            <c:extLst xmlns:c16r2="http://schemas.microsoft.com/office/drawing/2015/06/chart">
              <c:ext xmlns:c16="http://schemas.microsoft.com/office/drawing/2014/chart" uri="{C3380CC4-5D6E-409C-BE32-E72D297353CC}">
                <c16:uniqueId val="{00000003-AF68-4EC6-B93B-07D086C9E851}"/>
              </c:ext>
            </c:extLst>
          </c:dPt>
          <c:dPt>
            <c:idx val="2"/>
            <c:bubble3D val="0"/>
            <c:spPr>
              <a:gradFill>
                <a:gsLst>
                  <a:gs pos="17000">
                    <a:srgbClr val="45BFB1"/>
                  </a:gs>
                  <a:gs pos="100000">
                    <a:srgbClr val="BFDB36">
                      <a:alpha val="60000"/>
                    </a:srgbClr>
                  </a:gs>
                </a:gsLst>
                <a:lin ang="5400000" scaled="0"/>
              </a:gradFill>
              <a:ln w="19050">
                <a:noFill/>
              </a:ln>
              <a:effectLst/>
            </c:spPr>
            <c:extLst xmlns:c16r2="http://schemas.microsoft.com/office/drawing/2015/06/chart">
              <c:ext xmlns:c16="http://schemas.microsoft.com/office/drawing/2014/chart" uri="{C3380CC4-5D6E-409C-BE32-E72D297353CC}">
                <c16:uniqueId val="{00000005-AF68-4EC6-B93B-07D086C9E851}"/>
              </c:ext>
            </c:extLst>
          </c:dPt>
          <c:dPt>
            <c:idx val="3"/>
            <c:bubble3D val="0"/>
            <c:spPr>
              <a:gradFill>
                <a:gsLst>
                  <a:gs pos="17000">
                    <a:srgbClr val="45BFB1"/>
                  </a:gs>
                  <a:gs pos="100000">
                    <a:srgbClr val="BFDB36">
                      <a:alpha val="60000"/>
                    </a:srgbClr>
                  </a:gs>
                </a:gsLst>
                <a:lin ang="5400000" scaled="0"/>
              </a:gradFill>
              <a:ln w="19050">
                <a:noFill/>
              </a:ln>
              <a:effectLst/>
            </c:spPr>
            <c:extLst xmlns:c16r2="http://schemas.microsoft.com/office/drawing/2015/06/chart">
              <c:ext xmlns:c16="http://schemas.microsoft.com/office/drawing/2014/chart" uri="{C3380CC4-5D6E-409C-BE32-E72D297353CC}">
                <c16:uniqueId val="{00000007-AF68-4EC6-B93B-07D086C9E851}"/>
              </c:ext>
            </c:extLst>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0.67</c:v>
                </c:pt>
                <c:pt idx="1">
                  <c:v>0.1</c:v>
                </c:pt>
                <c:pt idx="2">
                  <c:v>0.13</c:v>
                </c:pt>
                <c:pt idx="3">
                  <c:v>0.11</c:v>
                </c:pt>
              </c:numCache>
            </c:numRef>
          </c:val>
          <c:extLst xmlns:c16r2="http://schemas.microsoft.com/office/drawing/2015/06/chart">
            <c:ext xmlns:c16="http://schemas.microsoft.com/office/drawing/2014/chart" uri="{C3380CC4-5D6E-409C-BE32-E72D297353CC}">
              <c16:uniqueId val="{00000008-AF68-4EC6-B93B-07D086C9E851}"/>
            </c:ext>
          </c:extLst>
        </c:ser>
        <c:dLbls>
          <c:showLegendKey val="0"/>
          <c:showVal val="0"/>
          <c:showCatName val="0"/>
          <c:showSerName val="0"/>
          <c:showPercent val="0"/>
          <c:showBubbleSize val="0"/>
          <c:showLeaderLines val="0"/>
        </c:dLbls>
        <c:firstSliceAng val="332"/>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686809858822"/>
          <c:y val="1.9316498159623538E-2"/>
        </c:manualLayout>
      </c:layout>
      <c:overlay val="0"/>
      <c:spPr>
        <a:noFill/>
        <a:ln w="25395">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tx>
            <c:strRef>
              <c:f>Sheet1!$A$2</c:f>
              <c:strCache>
                <c:ptCount val="1"/>
                <c:pt idx="0">
                  <c:v>Region 1</c:v>
                </c:pt>
              </c:strCache>
            </c:strRef>
          </c:tx>
          <c:spPr>
            <a:solidFill>
              <a:srgbClr val="7C7C7C"/>
            </a:solidFill>
            <a:ln w="25395">
              <a:noFill/>
            </a:ln>
          </c:spPr>
          <c:dPt>
            <c:idx val="0"/>
            <c:bubble3D val="0"/>
            <c:spPr>
              <a:noFill/>
              <a:ln w="25395">
                <a:noFill/>
              </a:ln>
            </c:spPr>
            <c:extLst xmlns:c16r2="http://schemas.microsoft.com/office/drawing/2015/06/chart">
              <c:ext xmlns:c16="http://schemas.microsoft.com/office/drawing/2014/chart" uri="{C3380CC4-5D6E-409C-BE32-E72D297353CC}">
                <c16:uniqueId val="{00000001-27DF-4968-B81A-A97CBDD662E0}"/>
              </c:ext>
            </c:extLst>
          </c:dPt>
          <c:dPt>
            <c:idx val="1"/>
            <c:bubble3D val="0"/>
            <c:spPr>
              <a:solidFill>
                <a:srgbClr val="BFDB36"/>
              </a:solidFill>
              <a:ln w="25395">
                <a:noFill/>
              </a:ln>
            </c:spPr>
            <c:extLst xmlns:c16r2="http://schemas.microsoft.com/office/drawing/2015/06/chart">
              <c:ext xmlns:c16="http://schemas.microsoft.com/office/drawing/2014/chart" uri="{C3380CC4-5D6E-409C-BE32-E72D297353CC}">
                <c16:uniqueId val="{00000003-27DF-4968-B81A-A97CBDD662E0}"/>
              </c:ext>
            </c:extLst>
          </c:dPt>
          <c:cat>
            <c:strRef>
              <c:f>Sheet1!$B$1:$C$1</c:f>
              <c:strCache>
                <c:ptCount val="2"/>
                <c:pt idx="0">
                  <c:v>2013</c:v>
                </c:pt>
                <c:pt idx="1">
                  <c:v>2014</c:v>
                </c:pt>
              </c:strCache>
            </c:strRef>
          </c:ca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27DF-4968-B81A-A97CBDD662E0}"/>
            </c:ext>
          </c:extLst>
        </c:ser>
        <c:dLbls>
          <c:showLegendKey val="0"/>
          <c:showVal val="0"/>
          <c:showCatName val="0"/>
          <c:showSerName val="0"/>
          <c:showPercent val="0"/>
          <c:showBubbleSize val="0"/>
          <c:showLeaderLines val="1"/>
        </c:dLbls>
        <c:firstSliceAng val="0"/>
      </c:pieChart>
      <c:spPr>
        <a:noFill/>
        <a:ln w="25395">
          <a:noFill/>
        </a:ln>
      </c:spPr>
    </c:plotArea>
    <c:plotVisOnly val="1"/>
    <c:dispBlanksAs val="zero"/>
    <c:showDLblsOverMax val="0"/>
  </c:chart>
  <c:spPr>
    <a:noFill/>
    <a:ln>
      <a:noFill/>
    </a:ln>
  </c:spPr>
  <c:txPr>
    <a:bodyPr/>
    <a:lstStyle/>
    <a:p>
      <a:pPr>
        <a:defRPr sz="1800" b="0" i="0" u="none" strike="noStrike" baseline="0">
          <a:solidFill>
            <a:srgbClr val="808080"/>
          </a:solidFill>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674777139346"/>
          <c:y val="1.9316639474119789E-2"/>
        </c:manualLayout>
      </c:layout>
      <c:overlay val="0"/>
      <c:spPr>
        <a:noFill/>
        <a:ln w="25380">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tx>
            <c:strRef>
              <c:f>Sheet1!$A$2</c:f>
              <c:strCache>
                <c:ptCount val="1"/>
                <c:pt idx="0">
                  <c:v>Region 1</c:v>
                </c:pt>
              </c:strCache>
            </c:strRef>
          </c:tx>
          <c:spPr>
            <a:solidFill>
              <a:srgbClr val="022138"/>
            </a:solidFill>
            <a:ln w="25380">
              <a:noFill/>
            </a:ln>
          </c:spPr>
          <c:dPt>
            <c:idx val="0"/>
            <c:bubble3D val="0"/>
            <c:spPr>
              <a:noFill/>
              <a:ln w="25380">
                <a:noFill/>
              </a:ln>
            </c:spPr>
            <c:extLst xmlns:c16r2="http://schemas.microsoft.com/office/drawing/2015/06/chart">
              <c:ext xmlns:c16="http://schemas.microsoft.com/office/drawing/2014/chart" uri="{C3380CC4-5D6E-409C-BE32-E72D297353CC}">
                <c16:uniqueId val="{00000001-E841-456B-9910-DDD7725D6796}"/>
              </c:ext>
            </c:extLst>
          </c:dPt>
          <c:dPt>
            <c:idx val="1"/>
            <c:bubble3D val="0"/>
            <c:spPr>
              <a:solidFill>
                <a:srgbClr val="45BFB1"/>
              </a:solidFill>
              <a:ln w="25380">
                <a:noFill/>
              </a:ln>
            </c:spPr>
            <c:extLst xmlns:c16r2="http://schemas.microsoft.com/office/drawing/2015/06/chart">
              <c:ext xmlns:c16="http://schemas.microsoft.com/office/drawing/2014/chart" uri="{C3380CC4-5D6E-409C-BE32-E72D297353CC}">
                <c16:uniqueId val="{00000003-E841-456B-9910-DDD7725D6796}"/>
              </c:ext>
            </c:extLst>
          </c:dPt>
          <c:cat>
            <c:strRef>
              <c:f>Sheet1!$B$1:$C$1</c:f>
              <c:strCache>
                <c:ptCount val="2"/>
                <c:pt idx="0">
                  <c:v>2013</c:v>
                </c:pt>
                <c:pt idx="1">
                  <c:v>2014</c:v>
                </c:pt>
              </c:strCache>
            </c:strRef>
          </c:cat>
          <c:val>
            <c:numRef>
              <c:f>Sheet1!$B$2:$C$2</c:f>
              <c:numCache>
                <c:formatCode>General</c:formatCode>
                <c:ptCount val="2"/>
                <c:pt idx="0">
                  <c:v>50</c:v>
                </c:pt>
                <c:pt idx="1">
                  <c:v>59</c:v>
                </c:pt>
              </c:numCache>
            </c:numRef>
          </c:val>
          <c:extLst xmlns:c16r2="http://schemas.microsoft.com/office/drawing/2015/06/chart">
            <c:ext xmlns:c16="http://schemas.microsoft.com/office/drawing/2014/chart" uri="{C3380CC4-5D6E-409C-BE32-E72D297353CC}">
              <c16:uniqueId val="{00000004-E841-456B-9910-DDD7725D6796}"/>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sz="1799" b="0" i="0" u="none" strike="noStrike" baseline="0">
          <a:solidFill>
            <a:srgbClr val="808080"/>
          </a:solidFill>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670592060945"/>
          <c:y val="1.9316656214433372E-2"/>
        </c:manualLayout>
      </c:layout>
      <c:overlay val="0"/>
      <c:spPr>
        <a:noFill/>
        <a:ln w="25398">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tx>
            <c:strRef>
              <c:f>Sheet1!$A$2</c:f>
              <c:strCache>
                <c:ptCount val="1"/>
                <c:pt idx="0">
                  <c:v>Region 1</c:v>
                </c:pt>
              </c:strCache>
            </c:strRef>
          </c:tx>
          <c:spPr>
            <a:solidFill>
              <a:srgbClr val="022138"/>
            </a:solidFill>
            <a:ln w="25398">
              <a:noFill/>
            </a:ln>
          </c:spPr>
          <c:dPt>
            <c:idx val="0"/>
            <c:bubble3D val="0"/>
            <c:spPr>
              <a:noFill/>
              <a:ln w="25398">
                <a:noFill/>
              </a:ln>
            </c:spPr>
            <c:extLst xmlns:c16r2="http://schemas.microsoft.com/office/drawing/2015/06/chart">
              <c:ext xmlns:c16="http://schemas.microsoft.com/office/drawing/2014/chart" uri="{C3380CC4-5D6E-409C-BE32-E72D297353CC}">
                <c16:uniqueId val="{00000001-85AA-4A25-9757-D83417D0122D}"/>
              </c:ext>
            </c:extLst>
          </c:dPt>
          <c:dPt>
            <c:idx val="1"/>
            <c:bubble3D val="0"/>
            <c:spPr>
              <a:solidFill>
                <a:srgbClr val="45BFB1"/>
              </a:solidFill>
              <a:ln w="25398">
                <a:noFill/>
              </a:ln>
            </c:spPr>
            <c:extLst xmlns:c16r2="http://schemas.microsoft.com/office/drawing/2015/06/chart">
              <c:ext xmlns:c16="http://schemas.microsoft.com/office/drawing/2014/chart" uri="{C3380CC4-5D6E-409C-BE32-E72D297353CC}">
                <c16:uniqueId val="{00000003-85AA-4A25-9757-D83417D0122D}"/>
              </c:ext>
            </c:extLst>
          </c:dPt>
          <c:cat>
            <c:strRef>
              <c:f>Sheet1!$B$1:$C$1</c:f>
              <c:strCache>
                <c:ptCount val="2"/>
                <c:pt idx="0">
                  <c:v>2013</c:v>
                </c:pt>
                <c:pt idx="1">
                  <c:v>2014</c:v>
                </c:pt>
              </c:strCache>
            </c:strRef>
          </c:cat>
          <c:val>
            <c:numRef>
              <c:f>Sheet1!$B$2:$C$2</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4-85AA-4A25-9757-D83417D0122D}"/>
            </c:ext>
          </c:extLst>
        </c:ser>
        <c:dLbls>
          <c:showLegendKey val="0"/>
          <c:showVal val="0"/>
          <c:showCatName val="0"/>
          <c:showSerName val="0"/>
          <c:showPercent val="0"/>
          <c:showBubbleSize val="0"/>
          <c:showLeaderLines val="1"/>
        </c:dLbls>
        <c:firstSliceAng val="0"/>
      </c:pieChart>
      <c:spPr>
        <a:noFill/>
        <a:ln w="25398">
          <a:noFill/>
        </a:ln>
      </c:spPr>
    </c:plotArea>
    <c:plotVisOnly val="1"/>
    <c:dispBlanksAs val="zero"/>
    <c:showDLblsOverMax val="0"/>
  </c:chart>
  <c:spPr>
    <a:noFill/>
    <a:ln>
      <a:noFill/>
    </a:ln>
  </c:spPr>
  <c:txPr>
    <a:bodyPr/>
    <a:lstStyle/>
    <a:p>
      <a:pPr>
        <a:defRPr sz="1800" b="0" i="0" u="none" strike="noStrike" baseline="0">
          <a:solidFill>
            <a:srgbClr val="808080"/>
          </a:solidFill>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p>
        </c:rich>
      </c:tx>
      <c:layout>
        <c:manualLayout>
          <c:xMode val="edge"/>
          <c:yMode val="edge"/>
          <c:x val="0.4949368247573705"/>
          <c:y val="1.9316517121406338E-2"/>
        </c:manualLayout>
      </c:layout>
      <c:overlay val="0"/>
      <c:spPr>
        <a:noFill/>
        <a:ln w="25380">
          <a:noFill/>
        </a:ln>
      </c:spPr>
    </c:title>
    <c:autoTitleDeleted val="0"/>
    <c:plotArea>
      <c:layout>
        <c:manualLayout>
          <c:layoutTarget val="inner"/>
          <c:xMode val="edge"/>
          <c:yMode val="edge"/>
          <c:x val="7.4683544303797506E-2"/>
          <c:y val="1.4858841010401203E-3"/>
          <c:w val="0.85189873417721507"/>
          <c:h val="1"/>
        </c:manualLayout>
      </c:layout>
      <c:pieChart>
        <c:varyColors val="0"/>
        <c:ser>
          <c:idx val="0"/>
          <c:order val="0"/>
          <c:tx>
            <c:strRef>
              <c:f>Sheet1!$A$2</c:f>
              <c:strCache>
                <c:ptCount val="1"/>
                <c:pt idx="0">
                  <c:v>Region 1</c:v>
                </c:pt>
              </c:strCache>
            </c:strRef>
          </c:tx>
          <c:spPr>
            <a:solidFill>
              <a:srgbClr val="022138"/>
            </a:solidFill>
            <a:ln w="25380">
              <a:noFill/>
            </a:ln>
          </c:spPr>
          <c:dPt>
            <c:idx val="0"/>
            <c:bubble3D val="0"/>
            <c:spPr>
              <a:noFill/>
              <a:ln w="25380">
                <a:noFill/>
              </a:ln>
            </c:spPr>
            <c:extLst xmlns:c16r2="http://schemas.microsoft.com/office/drawing/2015/06/chart">
              <c:ext xmlns:c16="http://schemas.microsoft.com/office/drawing/2014/chart" uri="{C3380CC4-5D6E-409C-BE32-E72D297353CC}">
                <c16:uniqueId val="{00000001-A339-43D6-A6FD-16B686A6FBBE}"/>
              </c:ext>
            </c:extLst>
          </c:dPt>
          <c:dPt>
            <c:idx val="1"/>
            <c:bubble3D val="0"/>
            <c:spPr>
              <a:solidFill>
                <a:srgbClr val="BFDB36"/>
              </a:solidFill>
              <a:ln w="25380">
                <a:noFill/>
              </a:ln>
            </c:spPr>
            <c:extLst xmlns:c16r2="http://schemas.microsoft.com/office/drawing/2015/06/chart">
              <c:ext xmlns:c16="http://schemas.microsoft.com/office/drawing/2014/chart" uri="{C3380CC4-5D6E-409C-BE32-E72D297353CC}">
                <c16:uniqueId val="{00000003-A339-43D6-A6FD-16B686A6FBBE}"/>
              </c:ext>
            </c:extLst>
          </c:dPt>
          <c:cat>
            <c:strRef>
              <c:f>Sheet1!$B$1:$C$1</c:f>
              <c:strCache>
                <c:ptCount val="2"/>
                <c:pt idx="0">
                  <c:v>2013</c:v>
                </c:pt>
                <c:pt idx="1">
                  <c:v>2014</c:v>
                </c:pt>
              </c:strCache>
            </c:strRef>
          </c:cat>
          <c:val>
            <c:numRef>
              <c:f>Sheet1!$B$2:$C$2</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A339-43D6-A6FD-16B686A6FBBE}"/>
            </c:ext>
          </c:extLst>
        </c:ser>
        <c:dLbls>
          <c:showLegendKey val="0"/>
          <c:showVal val="0"/>
          <c:showCatName val="0"/>
          <c:showSerName val="0"/>
          <c:showPercent val="0"/>
          <c:showBubbleSize val="0"/>
          <c:showLeaderLines val="1"/>
        </c:dLbls>
        <c:firstSliceAng val="0"/>
      </c:pieChart>
      <c:spPr>
        <a:noFill/>
        <a:ln w="25380">
          <a:noFill/>
        </a:ln>
      </c:spPr>
    </c:plotArea>
    <c:plotVisOnly val="1"/>
    <c:dispBlanksAs val="zero"/>
    <c:showDLblsOverMax val="0"/>
  </c:chart>
  <c:spPr>
    <a:noFill/>
    <a:ln>
      <a:noFill/>
    </a:ln>
  </c:spPr>
  <c:txPr>
    <a:bodyPr/>
    <a:lstStyle/>
    <a:p>
      <a:pPr>
        <a:defRPr sz="1799" b="0" i="0" u="none" strike="noStrike" baseline="0">
          <a:solidFill>
            <a:srgbClr val="808080"/>
          </a:solidFill>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4.9495864951754821E-2"/>
          <c:w val="0.96562499999999996"/>
          <c:h val="0.95050413504824516"/>
        </c:manualLayout>
      </c:layout>
      <c:barChart>
        <c:barDir val="col"/>
        <c:grouping val="percentStacked"/>
        <c:varyColors val="0"/>
        <c:ser>
          <c:idx val="1"/>
          <c:order val="1"/>
          <c:tx>
            <c:strRef>
              <c:f>Sheet1!$C$1</c:f>
              <c:strCache>
                <c:ptCount val="1"/>
                <c:pt idx="0">
                  <c:v>系列 1</c:v>
                </c:pt>
              </c:strCache>
            </c:strRef>
          </c:tx>
          <c:spPr>
            <a:solidFill>
              <a:srgbClr val="022138"/>
            </a:solidFill>
            <a:ln>
              <a:noFill/>
            </a:ln>
            <a:effectLst/>
          </c:spPr>
          <c:invertIfNegative val="0"/>
          <c:cat>
            <c:strRef>
              <c:f>Sheet1!$A$2</c:f>
              <c:strCache>
                <c:ptCount val="1"/>
                <c:pt idx="0">
                  <c:v>类别 1</c:v>
                </c:pt>
              </c:strCache>
            </c:strRef>
          </c:cat>
          <c:val>
            <c:numRef>
              <c:f>Sheet1!$C$2</c:f>
              <c:numCache>
                <c:formatCode>General</c:formatCode>
                <c:ptCount val="1"/>
                <c:pt idx="0">
                  <c:v>20</c:v>
                </c:pt>
              </c:numCache>
            </c:numRef>
          </c:val>
          <c:extLst xmlns:c16r2="http://schemas.microsoft.com/office/drawing/2015/06/chart">
            <c:ext xmlns:c16="http://schemas.microsoft.com/office/drawing/2014/chart" uri="{C3380CC4-5D6E-409C-BE32-E72D297353CC}">
              <c16:uniqueId val="{00000001-9FE8-4260-A4C6-0DEF702B5BFF}"/>
            </c:ext>
          </c:extLst>
        </c:ser>
        <c:ser>
          <c:idx val="2"/>
          <c:order val="2"/>
          <c:tx>
            <c:strRef>
              <c:f>Sheet1!$D$1</c:f>
              <c:strCache>
                <c:ptCount val="1"/>
                <c:pt idx="0">
                  <c:v>系列 2</c:v>
                </c:pt>
              </c:strCache>
            </c:strRef>
          </c:tx>
          <c:spPr>
            <a:solidFill>
              <a:srgbClr val="0075C2"/>
            </a:solidFill>
            <a:ln>
              <a:noFill/>
            </a:ln>
            <a:effectLst/>
          </c:spPr>
          <c:invertIfNegative val="0"/>
          <c:cat>
            <c:strRef>
              <c:f>Sheet1!$A$2</c:f>
              <c:strCache>
                <c:ptCount val="1"/>
                <c:pt idx="0">
                  <c:v>类别 1</c:v>
                </c:pt>
              </c:strCache>
            </c:strRef>
          </c:cat>
          <c:val>
            <c:numRef>
              <c:f>Sheet1!$D$2</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2-9FE8-4260-A4C6-0DEF702B5BFF}"/>
            </c:ext>
          </c:extLst>
        </c:ser>
        <c:ser>
          <c:idx val="3"/>
          <c:order val="3"/>
          <c:tx>
            <c:strRef>
              <c:f>Sheet1!$E$1</c:f>
              <c:strCache>
                <c:ptCount val="1"/>
                <c:pt idx="0">
                  <c:v>系列 3</c:v>
                </c:pt>
              </c:strCache>
            </c:strRef>
          </c:tx>
          <c:spPr>
            <a:solidFill>
              <a:srgbClr val="45BFB1"/>
            </a:solidFill>
            <a:ln>
              <a:noFill/>
            </a:ln>
            <a:effectLst/>
          </c:spPr>
          <c:invertIfNegative val="0"/>
          <c:cat>
            <c:strRef>
              <c:f>Sheet1!$A$2</c:f>
              <c:strCache>
                <c:ptCount val="1"/>
                <c:pt idx="0">
                  <c:v>类别 1</c:v>
                </c:pt>
              </c:strCache>
            </c:strRef>
          </c:cat>
          <c:val>
            <c:numRef>
              <c:f>Sheet1!$E$2</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4-9FE8-4260-A4C6-0DEF702B5BFF}"/>
            </c:ext>
          </c:extLst>
        </c:ser>
        <c:ser>
          <c:idx val="4"/>
          <c:order val="4"/>
          <c:tx>
            <c:strRef>
              <c:f>Sheet1!$F$1</c:f>
              <c:strCache>
                <c:ptCount val="1"/>
                <c:pt idx="0">
                  <c:v>系列 4</c:v>
                </c:pt>
              </c:strCache>
            </c:strRef>
          </c:tx>
          <c:spPr>
            <a:solidFill>
              <a:srgbClr val="BFDB36"/>
            </a:solidFill>
            <a:ln>
              <a:noFill/>
            </a:ln>
            <a:effectLst/>
          </c:spPr>
          <c:invertIfNegative val="0"/>
          <c:cat>
            <c:strRef>
              <c:f>Sheet1!$A$2</c:f>
              <c:strCache>
                <c:ptCount val="1"/>
                <c:pt idx="0">
                  <c:v>类别 1</c:v>
                </c:pt>
              </c:strCache>
            </c:strRef>
          </c:cat>
          <c:val>
            <c:numRef>
              <c:f>Sheet1!$F$2</c:f>
              <c:numCache>
                <c:formatCode>General</c:formatCode>
                <c:ptCount val="1"/>
                <c:pt idx="0">
                  <c:v>20</c:v>
                </c:pt>
              </c:numCache>
            </c:numRef>
          </c:val>
          <c:extLst xmlns:c16r2="http://schemas.microsoft.com/office/drawing/2015/06/chart">
            <c:ext xmlns:c16="http://schemas.microsoft.com/office/drawing/2014/chart" uri="{C3380CC4-5D6E-409C-BE32-E72D297353CC}">
              <c16:uniqueId val="{00000005-9FE8-4260-A4C6-0DEF702B5BFF}"/>
            </c:ext>
          </c:extLst>
        </c:ser>
        <c:dLbls>
          <c:showLegendKey val="0"/>
          <c:showVal val="0"/>
          <c:showCatName val="0"/>
          <c:showSerName val="0"/>
          <c:showPercent val="0"/>
          <c:showBubbleSize val="0"/>
        </c:dLbls>
        <c:gapWidth val="219"/>
        <c:overlap val="100"/>
        <c:axId val="620706320"/>
        <c:axId val="620706864"/>
      </c:barChart>
      <c:barChart>
        <c:barDir val="col"/>
        <c:grouping val="percentStacked"/>
        <c:varyColors val="0"/>
        <c:ser>
          <c:idx val="0"/>
          <c:order val="0"/>
          <c:tx>
            <c:strRef>
              <c:f>Sheet1!$B$1</c:f>
              <c:strCache>
                <c:ptCount val="1"/>
                <c:pt idx="0">
                  <c:v>总占比</c:v>
                </c:pt>
              </c:strCache>
            </c:strRef>
          </c:tx>
          <c:spPr>
            <a:blipFill>
              <a:blip xmlns:r="http://schemas.openxmlformats.org/officeDocument/2006/relationships" r:embed="rId3"/>
              <a:stretch>
                <a:fillRect/>
              </a:stretch>
            </a:blipFill>
            <a:ln>
              <a:noFill/>
            </a:ln>
            <a:effectLst/>
          </c:spPr>
          <c:invertIfNegative val="0"/>
          <c:cat>
            <c:strRef>
              <c:f>Sheet1!$A$2</c:f>
              <c:strCache>
                <c:ptCount val="1"/>
                <c:pt idx="0">
                  <c:v>类别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0-9FE8-4260-A4C6-0DEF702B5BFF}"/>
            </c:ext>
          </c:extLst>
        </c:ser>
        <c:dLbls>
          <c:showLegendKey val="0"/>
          <c:showVal val="0"/>
          <c:showCatName val="0"/>
          <c:showSerName val="0"/>
          <c:showPercent val="0"/>
          <c:showBubbleSize val="0"/>
        </c:dLbls>
        <c:gapWidth val="219"/>
        <c:overlap val="100"/>
        <c:axId val="620718832"/>
        <c:axId val="620724816"/>
      </c:barChart>
      <c:catAx>
        <c:axId val="620706320"/>
        <c:scaling>
          <c:orientation val="minMax"/>
        </c:scaling>
        <c:delete val="1"/>
        <c:axPos val="b"/>
        <c:numFmt formatCode="General" sourceLinked="1"/>
        <c:majorTickMark val="none"/>
        <c:minorTickMark val="none"/>
        <c:tickLblPos val="nextTo"/>
        <c:crossAx val="620706864"/>
        <c:crosses val="autoZero"/>
        <c:auto val="1"/>
        <c:lblAlgn val="ctr"/>
        <c:lblOffset val="100"/>
        <c:noMultiLvlLbl val="0"/>
      </c:catAx>
      <c:valAx>
        <c:axId val="620706864"/>
        <c:scaling>
          <c:orientation val="minMax"/>
        </c:scaling>
        <c:delete val="1"/>
        <c:axPos val="l"/>
        <c:numFmt formatCode="0%" sourceLinked="1"/>
        <c:majorTickMark val="none"/>
        <c:minorTickMark val="none"/>
        <c:tickLblPos val="nextTo"/>
        <c:crossAx val="620706320"/>
        <c:crosses val="autoZero"/>
        <c:crossBetween val="between"/>
      </c:valAx>
      <c:valAx>
        <c:axId val="620724816"/>
        <c:scaling>
          <c:orientation val="minMax"/>
        </c:scaling>
        <c:delete val="1"/>
        <c:axPos val="r"/>
        <c:numFmt formatCode="0%" sourceLinked="1"/>
        <c:majorTickMark val="out"/>
        <c:minorTickMark val="none"/>
        <c:tickLblPos val="nextTo"/>
        <c:crossAx val="620718832"/>
        <c:crosses val="max"/>
        <c:crossBetween val="between"/>
      </c:valAx>
      <c:catAx>
        <c:axId val="620718832"/>
        <c:scaling>
          <c:orientation val="minMax"/>
        </c:scaling>
        <c:delete val="1"/>
        <c:axPos val="b"/>
        <c:numFmt formatCode="General" sourceLinked="1"/>
        <c:majorTickMark val="out"/>
        <c:minorTickMark val="none"/>
        <c:tickLblPos val="nextTo"/>
        <c:crossAx val="620724816"/>
        <c:crosses val="autoZero"/>
        <c:auto val="1"/>
        <c:lblAlgn val="ctr"/>
        <c:lblOffset val="100"/>
        <c:noMultiLvlLbl val="0"/>
      </c:cat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4.9495864951754821E-2"/>
          <c:w val="0.96562499999999996"/>
          <c:h val="0.95050413504824516"/>
        </c:manualLayout>
      </c:layout>
      <c:barChart>
        <c:barDir val="col"/>
        <c:grouping val="percentStacked"/>
        <c:varyColors val="0"/>
        <c:ser>
          <c:idx val="1"/>
          <c:order val="1"/>
          <c:tx>
            <c:strRef>
              <c:f>Sheet1!$C$1</c:f>
              <c:strCache>
                <c:ptCount val="1"/>
                <c:pt idx="0">
                  <c:v>系列 1</c:v>
                </c:pt>
              </c:strCache>
            </c:strRef>
          </c:tx>
          <c:spPr>
            <a:solidFill>
              <a:srgbClr val="022138"/>
            </a:solidFill>
            <a:ln>
              <a:noFill/>
            </a:ln>
            <a:effectLst/>
          </c:spPr>
          <c:invertIfNegative val="0"/>
          <c:cat>
            <c:strRef>
              <c:f>Sheet1!$A$2</c:f>
              <c:strCache>
                <c:ptCount val="1"/>
                <c:pt idx="0">
                  <c:v>类别 1</c:v>
                </c:pt>
              </c:strCache>
            </c:strRef>
          </c:cat>
          <c:val>
            <c:numRef>
              <c:f>Sheet1!$C$2</c:f>
              <c:numCache>
                <c:formatCode>General</c:formatCode>
                <c:ptCount val="1"/>
                <c:pt idx="0">
                  <c:v>40</c:v>
                </c:pt>
              </c:numCache>
            </c:numRef>
          </c:val>
          <c:extLst xmlns:c16r2="http://schemas.microsoft.com/office/drawing/2015/06/chart">
            <c:ext xmlns:c16="http://schemas.microsoft.com/office/drawing/2014/chart" uri="{C3380CC4-5D6E-409C-BE32-E72D297353CC}">
              <c16:uniqueId val="{00000000-7E6B-4A6A-9A1F-6E9E1E3857BA}"/>
            </c:ext>
          </c:extLst>
        </c:ser>
        <c:ser>
          <c:idx val="2"/>
          <c:order val="2"/>
          <c:tx>
            <c:strRef>
              <c:f>Sheet1!$D$1</c:f>
              <c:strCache>
                <c:ptCount val="1"/>
                <c:pt idx="0">
                  <c:v>系列 2</c:v>
                </c:pt>
              </c:strCache>
            </c:strRef>
          </c:tx>
          <c:spPr>
            <a:solidFill>
              <a:srgbClr val="0075C2"/>
            </a:solidFill>
            <a:ln>
              <a:noFill/>
            </a:ln>
            <a:effectLst/>
          </c:spPr>
          <c:invertIfNegative val="0"/>
          <c:cat>
            <c:strRef>
              <c:f>Sheet1!$A$2</c:f>
              <c:strCache>
                <c:ptCount val="1"/>
                <c:pt idx="0">
                  <c:v>类别 1</c:v>
                </c:pt>
              </c:strCache>
            </c:strRef>
          </c:cat>
          <c:val>
            <c:numRef>
              <c:f>Sheet1!$D$2</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1-7E6B-4A6A-9A1F-6E9E1E3857BA}"/>
            </c:ext>
          </c:extLst>
        </c:ser>
        <c:ser>
          <c:idx val="3"/>
          <c:order val="3"/>
          <c:tx>
            <c:strRef>
              <c:f>Sheet1!$E$1</c:f>
              <c:strCache>
                <c:ptCount val="1"/>
                <c:pt idx="0">
                  <c:v>系列 3</c:v>
                </c:pt>
              </c:strCache>
            </c:strRef>
          </c:tx>
          <c:spPr>
            <a:solidFill>
              <a:srgbClr val="45BFB1"/>
            </a:solidFill>
            <a:ln>
              <a:noFill/>
            </a:ln>
            <a:effectLst/>
          </c:spPr>
          <c:invertIfNegative val="0"/>
          <c:cat>
            <c:strRef>
              <c:f>Sheet1!$A$2</c:f>
              <c:strCache>
                <c:ptCount val="1"/>
                <c:pt idx="0">
                  <c:v>类别 1</c:v>
                </c:pt>
              </c:strCache>
            </c:strRef>
          </c:cat>
          <c:val>
            <c:numRef>
              <c:f>Sheet1!$E$2</c:f>
              <c:numCache>
                <c:formatCode>General</c:formatCode>
                <c:ptCount val="1"/>
                <c:pt idx="0">
                  <c:v>10</c:v>
                </c:pt>
              </c:numCache>
            </c:numRef>
          </c:val>
          <c:extLst xmlns:c16r2="http://schemas.microsoft.com/office/drawing/2015/06/chart">
            <c:ext xmlns:c16="http://schemas.microsoft.com/office/drawing/2014/chart" uri="{C3380CC4-5D6E-409C-BE32-E72D297353CC}">
              <c16:uniqueId val="{00000002-7E6B-4A6A-9A1F-6E9E1E3857BA}"/>
            </c:ext>
          </c:extLst>
        </c:ser>
        <c:ser>
          <c:idx val="4"/>
          <c:order val="4"/>
          <c:tx>
            <c:strRef>
              <c:f>Sheet1!$F$1</c:f>
              <c:strCache>
                <c:ptCount val="1"/>
                <c:pt idx="0">
                  <c:v>系列 4</c:v>
                </c:pt>
              </c:strCache>
            </c:strRef>
          </c:tx>
          <c:spPr>
            <a:solidFill>
              <a:srgbClr val="BFDB36"/>
            </a:solidFill>
            <a:ln>
              <a:noFill/>
            </a:ln>
            <a:effectLst/>
          </c:spPr>
          <c:invertIfNegative val="0"/>
          <c:cat>
            <c:strRef>
              <c:f>Sheet1!$A$2</c:f>
              <c:strCache>
                <c:ptCount val="1"/>
                <c:pt idx="0">
                  <c:v>类别 1</c:v>
                </c:pt>
              </c:strCache>
            </c:strRef>
          </c:cat>
          <c:val>
            <c:numRef>
              <c:f>Sheet1!$F$2</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3-7E6B-4A6A-9A1F-6E9E1E3857BA}"/>
            </c:ext>
          </c:extLst>
        </c:ser>
        <c:dLbls>
          <c:showLegendKey val="0"/>
          <c:showVal val="0"/>
          <c:showCatName val="0"/>
          <c:showSerName val="0"/>
          <c:showPercent val="0"/>
          <c:showBubbleSize val="0"/>
        </c:dLbls>
        <c:gapWidth val="219"/>
        <c:overlap val="100"/>
        <c:axId val="620707408"/>
        <c:axId val="620722640"/>
      </c:barChart>
      <c:barChart>
        <c:barDir val="col"/>
        <c:grouping val="percentStacked"/>
        <c:varyColors val="0"/>
        <c:ser>
          <c:idx val="0"/>
          <c:order val="0"/>
          <c:tx>
            <c:strRef>
              <c:f>Sheet1!$B$1</c:f>
              <c:strCache>
                <c:ptCount val="1"/>
                <c:pt idx="0">
                  <c:v>总占比</c:v>
                </c:pt>
              </c:strCache>
            </c:strRef>
          </c:tx>
          <c:spPr>
            <a:blipFill>
              <a:blip xmlns:r="http://schemas.openxmlformats.org/officeDocument/2006/relationships" r:embed="rId3"/>
              <a:stretch>
                <a:fillRect/>
              </a:stretch>
            </a:blipFill>
            <a:ln>
              <a:noFill/>
            </a:ln>
            <a:effectLst/>
          </c:spPr>
          <c:invertIfNegative val="0"/>
          <c:cat>
            <c:strRef>
              <c:f>Sheet1!$A$2</c:f>
              <c:strCache>
                <c:ptCount val="1"/>
                <c:pt idx="0">
                  <c:v>类别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4-7E6B-4A6A-9A1F-6E9E1E3857BA}"/>
            </c:ext>
          </c:extLst>
        </c:ser>
        <c:dLbls>
          <c:showLegendKey val="0"/>
          <c:showVal val="0"/>
          <c:showCatName val="0"/>
          <c:showSerName val="0"/>
          <c:showPercent val="0"/>
          <c:showBubbleSize val="0"/>
        </c:dLbls>
        <c:gapWidth val="219"/>
        <c:overlap val="100"/>
        <c:axId val="620730800"/>
        <c:axId val="620715568"/>
      </c:barChart>
      <c:catAx>
        <c:axId val="620707408"/>
        <c:scaling>
          <c:orientation val="minMax"/>
        </c:scaling>
        <c:delete val="1"/>
        <c:axPos val="b"/>
        <c:numFmt formatCode="General" sourceLinked="1"/>
        <c:majorTickMark val="none"/>
        <c:minorTickMark val="none"/>
        <c:tickLblPos val="nextTo"/>
        <c:crossAx val="620722640"/>
        <c:crosses val="autoZero"/>
        <c:auto val="1"/>
        <c:lblAlgn val="ctr"/>
        <c:lblOffset val="100"/>
        <c:noMultiLvlLbl val="0"/>
      </c:catAx>
      <c:valAx>
        <c:axId val="620722640"/>
        <c:scaling>
          <c:orientation val="minMax"/>
        </c:scaling>
        <c:delete val="1"/>
        <c:axPos val="l"/>
        <c:numFmt formatCode="0%" sourceLinked="1"/>
        <c:majorTickMark val="none"/>
        <c:minorTickMark val="none"/>
        <c:tickLblPos val="nextTo"/>
        <c:crossAx val="620707408"/>
        <c:crosses val="autoZero"/>
        <c:crossBetween val="between"/>
      </c:valAx>
      <c:valAx>
        <c:axId val="620715568"/>
        <c:scaling>
          <c:orientation val="minMax"/>
        </c:scaling>
        <c:delete val="1"/>
        <c:axPos val="r"/>
        <c:numFmt formatCode="0%" sourceLinked="1"/>
        <c:majorTickMark val="out"/>
        <c:minorTickMark val="none"/>
        <c:tickLblPos val="nextTo"/>
        <c:crossAx val="620730800"/>
        <c:crosses val="max"/>
        <c:crossBetween val="between"/>
      </c:valAx>
      <c:catAx>
        <c:axId val="620730800"/>
        <c:scaling>
          <c:orientation val="minMax"/>
        </c:scaling>
        <c:delete val="1"/>
        <c:axPos val="b"/>
        <c:numFmt formatCode="General" sourceLinked="1"/>
        <c:majorTickMark val="out"/>
        <c:minorTickMark val="none"/>
        <c:tickLblPos val="nextTo"/>
        <c:crossAx val="620715568"/>
        <c:crosses val="autoZero"/>
        <c:auto val="1"/>
        <c:lblAlgn val="ctr"/>
        <c:lblOffset val="100"/>
        <c:noMultiLvlLbl val="0"/>
      </c:cat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6E6-4B98-AE85-8B633EA9D71D}"/>
            </c:ext>
          </c:extLst>
        </c:ser>
        <c:dLbls>
          <c:showLegendKey val="0"/>
          <c:showVal val="0"/>
          <c:showCatName val="0"/>
          <c:showSerName val="0"/>
          <c:showPercent val="0"/>
          <c:showBubbleSize val="0"/>
        </c:dLbls>
        <c:gapWidth val="55"/>
        <c:axId val="620711760"/>
        <c:axId val="620725360"/>
      </c:barChar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6E6-4B98-AE85-8B633EA9D71D}"/>
            </c:ext>
          </c:extLst>
        </c:ser>
        <c:dLbls>
          <c:showLegendKey val="0"/>
          <c:showVal val="0"/>
          <c:showCatName val="0"/>
          <c:showSerName val="0"/>
          <c:showPercent val="0"/>
          <c:showBubbleSize val="0"/>
        </c:dLbls>
        <c:gapWidth val="55"/>
        <c:axId val="620719376"/>
        <c:axId val="620716112"/>
      </c:barChart>
      <c:catAx>
        <c:axId val="620711760"/>
        <c:scaling>
          <c:orientation val="minMax"/>
        </c:scaling>
        <c:delete val="1"/>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20725360"/>
        <c:crosses val="autoZero"/>
        <c:auto val="1"/>
        <c:lblAlgn val="ctr"/>
        <c:lblOffset val="100"/>
        <c:noMultiLvlLbl val="0"/>
      </c:catAx>
      <c:valAx>
        <c:axId val="620725360"/>
        <c:scaling>
          <c:orientation val="maxMin"/>
          <c:min val="-5"/>
        </c:scaling>
        <c:delete val="1"/>
        <c:axPos val="b"/>
        <c:numFmt formatCode="General" sourceLinked="1"/>
        <c:majorTickMark val="none"/>
        <c:minorTickMark val="none"/>
        <c:tickLblPos val="nextTo"/>
        <c:crossAx val="620711760"/>
        <c:crosses val="autoZero"/>
        <c:crossBetween val="between"/>
      </c:valAx>
      <c:valAx>
        <c:axId val="620716112"/>
        <c:scaling>
          <c:orientation val="minMax"/>
          <c:min val="-5"/>
        </c:scaling>
        <c:delete val="1"/>
        <c:axPos val="t"/>
        <c:numFmt formatCode="General" sourceLinked="1"/>
        <c:majorTickMark val="out"/>
        <c:minorTickMark val="none"/>
        <c:tickLblPos val="nextTo"/>
        <c:crossAx val="620719376"/>
        <c:crosses val="max"/>
        <c:crossBetween val="between"/>
      </c:valAx>
      <c:catAx>
        <c:axId val="620719376"/>
        <c:scaling>
          <c:orientation val="minMax"/>
        </c:scaling>
        <c:delete val="1"/>
        <c:axPos val="r"/>
        <c:numFmt formatCode="General" sourceLinked="1"/>
        <c:majorTickMark val="out"/>
        <c:minorTickMark val="none"/>
        <c:tickLblPos val="nextTo"/>
        <c:crossAx val="620716112"/>
        <c:crosses val="max"/>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MO"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A19BBE-6DC2-4A21-AEEB-2277B26B9DFA}" type="datetimeFigureOut">
              <a:rPr lang="zh-MO" altLang="en-US" smtClean="0"/>
              <a:t>21/5/2019</a:t>
            </a:fld>
            <a:endParaRPr lang="zh-MO"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MO"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MO"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394F77-B376-425E-B2CB-055F1D0D8450}" type="slidenum">
              <a:rPr lang="zh-MO" altLang="en-US" smtClean="0"/>
              <a:t>‹#›</a:t>
            </a:fld>
            <a:endParaRPr lang="zh-MO" altLang="en-US"/>
          </a:p>
        </p:txBody>
      </p:sp>
    </p:spTree>
    <p:extLst>
      <p:ext uri="{BB962C8B-B14F-4D97-AF65-F5344CB8AC3E}">
        <p14:creationId xmlns:p14="http://schemas.microsoft.com/office/powerpoint/2010/main" val="102546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00832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500561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634838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940164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067188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043806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172766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844797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a:solidFill>
                <a:schemeClr val="accent2"/>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98020-3A88-4D3E-8D98-68E4671404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519042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244913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391157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4216897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a:solidFill>
                <a:schemeClr val="accent2"/>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98020-3A88-4D3E-8D98-68E4671404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863334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479862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351857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a:solidFill>
                <a:schemeClr val="accent2"/>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98020-3A88-4D3E-8D98-68E4671404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440991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760696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a:solidFill>
                <a:schemeClr val="accent2"/>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98020-3A88-4D3E-8D98-68E4671404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0949603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853515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6402750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425585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097442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286627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432148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a:solidFill>
                <a:schemeClr val="accent2"/>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98020-3A88-4D3E-8D98-68E4671404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32608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954796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626284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MO"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956D74-2D5D-46D4-BA65-CF8409C5DDD1}" type="slidenum">
              <a:rPr kumimoji="0" lang="zh-MO"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MO" altLang="en-US" sz="1200" b="0" i="0" u="none" strike="noStrike" kern="1200" cap="none" spc="0" normalizeH="0" baseline="0" noProof="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404867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185BBA65-3E63-4A31-99D4-88C3D725BDDB}"/>
              </a:ext>
            </a:extLst>
          </p:cNvPr>
          <p:cNvSpPr>
            <a:spLocks noGrp="1"/>
          </p:cNvSpPr>
          <p:nvPr>
            <p:ph type="body" sz="quarter" idx="10"/>
          </p:nvPr>
        </p:nvSpPr>
        <p:spPr>
          <a:xfrm>
            <a:off x="3419474" y="2944267"/>
            <a:ext cx="5353050" cy="622300"/>
          </a:xfrm>
          <a:prstGeom prst="rect">
            <a:avLst/>
          </a:prstGeom>
        </p:spPr>
        <p:txBody>
          <a:bodyPr/>
          <a:lstStyle>
            <a:lvl1pPr>
              <a:defRPr lang="zh-CN" altLang="en-US" sz="5400" b="1" dirty="0" smtClean="0">
                <a:latin typeface="微软雅黑" panose="020B0503020204020204" pitchFamily="34" charset="-122"/>
                <a:ea typeface="微软雅黑" panose="020B0503020204020204" pitchFamily="34" charset="-122"/>
                <a:cs typeface="+mj-cs"/>
              </a:defRPr>
            </a:lvl1pPr>
          </a:lstStyle>
          <a:p>
            <a:pPr marL="0" lvl="0" algn="ctr">
              <a:spcBef>
                <a:spcPct val="0"/>
              </a:spcBef>
              <a:buNone/>
            </a:pPr>
            <a:r>
              <a:rPr lang="zh-CN" altLang="en-US" dirty="0"/>
              <a:t>单击此处编辑</a:t>
            </a:r>
          </a:p>
        </p:txBody>
      </p:sp>
      <p:sp>
        <p:nvSpPr>
          <p:cNvPr id="16" name="文本占位符 4">
            <a:extLst>
              <a:ext uri="{FF2B5EF4-FFF2-40B4-BE49-F238E27FC236}">
                <a16:creationId xmlns="" xmlns:a16="http://schemas.microsoft.com/office/drawing/2014/main" id="{16F50B8E-606A-49A4-9A09-3D368D03302A}"/>
              </a:ext>
            </a:extLst>
          </p:cNvPr>
          <p:cNvSpPr>
            <a:spLocks noGrp="1"/>
          </p:cNvSpPr>
          <p:nvPr>
            <p:ph type="body" sz="quarter" idx="11"/>
          </p:nvPr>
        </p:nvSpPr>
        <p:spPr>
          <a:xfrm>
            <a:off x="3419474" y="3740068"/>
            <a:ext cx="5353050" cy="622300"/>
          </a:xfrm>
          <a:prstGeom prst="rect">
            <a:avLst/>
          </a:prstGeom>
        </p:spPr>
        <p:txBody>
          <a:bodyPr/>
          <a:lstStyle>
            <a:lvl1pPr>
              <a:defRPr lang="zh-CN" altLang="en-US" sz="2000" dirty="0" smtClean="0"/>
            </a:lvl1pPr>
          </a:lstStyle>
          <a:p>
            <a:pPr marL="0" lvl="0" indent="0" algn="dist">
              <a:buNone/>
            </a:pPr>
            <a:r>
              <a:rPr lang="zh-CN" altLang="en-US" dirty="0"/>
              <a:t>单击此处编辑</a:t>
            </a:r>
          </a:p>
        </p:txBody>
      </p:sp>
      <p:sp>
        <p:nvSpPr>
          <p:cNvPr id="17" name="文本占位符 4">
            <a:extLst>
              <a:ext uri="{FF2B5EF4-FFF2-40B4-BE49-F238E27FC236}">
                <a16:creationId xmlns="" xmlns:a16="http://schemas.microsoft.com/office/drawing/2014/main" id="{0E765265-9323-46F8-8431-990E5EE3424F}"/>
              </a:ext>
            </a:extLst>
          </p:cNvPr>
          <p:cNvSpPr>
            <a:spLocks noGrp="1"/>
          </p:cNvSpPr>
          <p:nvPr>
            <p:ph type="body" sz="quarter" idx="12"/>
          </p:nvPr>
        </p:nvSpPr>
        <p:spPr>
          <a:xfrm>
            <a:off x="3419474" y="2412876"/>
            <a:ext cx="5353050" cy="622300"/>
          </a:xfrm>
          <a:prstGeom prst="rect">
            <a:avLst/>
          </a:prstGeom>
        </p:spPr>
        <p:txBody>
          <a:bodyPr/>
          <a:lstStyle>
            <a:lvl1pPr>
              <a:defRPr lang="zh-CN" altLang="en-US" sz="2000" dirty="0" smtClean="0"/>
            </a:lvl1pPr>
          </a:lstStyle>
          <a:p>
            <a:pPr marL="0" lvl="0" indent="0" algn="dist">
              <a:buNone/>
            </a:pPr>
            <a:r>
              <a:rPr lang="zh-CN" altLang="en-US" dirty="0"/>
              <a:t>单击此处编辑</a:t>
            </a:r>
          </a:p>
        </p:txBody>
      </p:sp>
    </p:spTree>
    <p:extLst>
      <p:ext uri="{BB962C8B-B14F-4D97-AF65-F5344CB8AC3E}">
        <p14:creationId xmlns:p14="http://schemas.microsoft.com/office/powerpoint/2010/main" val="1270005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4B1AE6C-08C0-45D1-825F-C235796E3E7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MO" altLang="en-US"/>
          </a:p>
        </p:txBody>
      </p:sp>
      <p:sp>
        <p:nvSpPr>
          <p:cNvPr id="3" name="文本占位符 2">
            <a:extLst>
              <a:ext uri="{FF2B5EF4-FFF2-40B4-BE49-F238E27FC236}">
                <a16:creationId xmlns="" xmlns:a16="http://schemas.microsoft.com/office/drawing/2014/main" id="{AE6739FD-0BEE-494F-B21C-C262014137E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B7BA12E6-78CC-41B7-A453-955C41045EB9}"/>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5" name="页脚占位符 4">
            <a:extLst>
              <a:ext uri="{FF2B5EF4-FFF2-40B4-BE49-F238E27FC236}">
                <a16:creationId xmlns="" xmlns:a16="http://schemas.microsoft.com/office/drawing/2014/main" id="{F33E56A0-F867-42C9-968B-334900B106FA}"/>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6" name="灯片编号占位符 5">
            <a:extLst>
              <a:ext uri="{FF2B5EF4-FFF2-40B4-BE49-F238E27FC236}">
                <a16:creationId xmlns="" xmlns:a16="http://schemas.microsoft.com/office/drawing/2014/main" id="{F11A70ED-728C-4B44-B01A-CAF93F96E6D0}"/>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1879400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378684-57E6-433E-858E-5BC383F624A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MO" altLang="en-US"/>
          </a:p>
        </p:txBody>
      </p:sp>
      <p:sp>
        <p:nvSpPr>
          <p:cNvPr id="3" name="内容占位符 2">
            <a:extLst>
              <a:ext uri="{FF2B5EF4-FFF2-40B4-BE49-F238E27FC236}">
                <a16:creationId xmlns="" xmlns:a16="http://schemas.microsoft.com/office/drawing/2014/main" id="{270C3CCE-3696-45DF-A6AC-1819A3CE8C21}"/>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内容占位符 3">
            <a:extLst>
              <a:ext uri="{FF2B5EF4-FFF2-40B4-BE49-F238E27FC236}">
                <a16:creationId xmlns="" xmlns:a16="http://schemas.microsoft.com/office/drawing/2014/main" id="{A4A88B1F-050A-4407-AD8B-8CB8D7BD9C4E}"/>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5" name="日期占位符 4">
            <a:extLst>
              <a:ext uri="{FF2B5EF4-FFF2-40B4-BE49-F238E27FC236}">
                <a16:creationId xmlns="" xmlns:a16="http://schemas.microsoft.com/office/drawing/2014/main" id="{29D7FCAF-E6D8-4F36-8C7D-3EBC4FE07A3A}"/>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6" name="页脚占位符 5">
            <a:extLst>
              <a:ext uri="{FF2B5EF4-FFF2-40B4-BE49-F238E27FC236}">
                <a16:creationId xmlns="" xmlns:a16="http://schemas.microsoft.com/office/drawing/2014/main" id="{2402032B-0CE5-4672-A035-6864D2BBF782}"/>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7" name="灯片编号占位符 6">
            <a:extLst>
              <a:ext uri="{FF2B5EF4-FFF2-40B4-BE49-F238E27FC236}">
                <a16:creationId xmlns="" xmlns:a16="http://schemas.microsoft.com/office/drawing/2014/main" id="{2D91DF84-2B4D-44F3-BB99-E57EEFB49F9F}"/>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1604096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1AF46C7-02D3-49A8-BF9C-0B317EAE1C9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MO" altLang="en-US"/>
          </a:p>
        </p:txBody>
      </p:sp>
      <p:sp>
        <p:nvSpPr>
          <p:cNvPr id="3" name="文本占位符 2">
            <a:extLst>
              <a:ext uri="{FF2B5EF4-FFF2-40B4-BE49-F238E27FC236}">
                <a16:creationId xmlns="" xmlns:a16="http://schemas.microsoft.com/office/drawing/2014/main" id="{8D6D1A00-7942-4615-8D1F-77051436DA3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D4DFD7E8-CC6D-4DAF-9DAE-729569BEFD21}"/>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5" name="文本占位符 4">
            <a:extLst>
              <a:ext uri="{FF2B5EF4-FFF2-40B4-BE49-F238E27FC236}">
                <a16:creationId xmlns="" xmlns:a16="http://schemas.microsoft.com/office/drawing/2014/main" id="{65530EC2-1ABA-4F83-BAAA-E604C739D7D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C1FD0835-A8F7-4B7F-B93C-6C30BF1B6821}"/>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7" name="日期占位符 6">
            <a:extLst>
              <a:ext uri="{FF2B5EF4-FFF2-40B4-BE49-F238E27FC236}">
                <a16:creationId xmlns="" xmlns:a16="http://schemas.microsoft.com/office/drawing/2014/main" id="{6A1DFEB0-0BE7-4AD4-B5DE-2AB9247D9791}"/>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8" name="页脚占位符 7">
            <a:extLst>
              <a:ext uri="{FF2B5EF4-FFF2-40B4-BE49-F238E27FC236}">
                <a16:creationId xmlns="" xmlns:a16="http://schemas.microsoft.com/office/drawing/2014/main" id="{77F8A560-6D3C-495F-9883-E84923573AEF}"/>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9" name="灯片编号占位符 8">
            <a:extLst>
              <a:ext uri="{FF2B5EF4-FFF2-40B4-BE49-F238E27FC236}">
                <a16:creationId xmlns="" xmlns:a16="http://schemas.microsoft.com/office/drawing/2014/main" id="{32EDC0A4-98C1-4571-9287-8CE0D732D7BC}"/>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2857652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0A041D-2909-4A43-97BE-819B56BA910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MO" altLang="en-US"/>
          </a:p>
        </p:txBody>
      </p:sp>
      <p:sp>
        <p:nvSpPr>
          <p:cNvPr id="3" name="日期占位符 2">
            <a:extLst>
              <a:ext uri="{FF2B5EF4-FFF2-40B4-BE49-F238E27FC236}">
                <a16:creationId xmlns="" xmlns:a16="http://schemas.microsoft.com/office/drawing/2014/main" id="{ADE09429-EA06-4ABD-B4F5-118E54839CA4}"/>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4" name="页脚占位符 3">
            <a:extLst>
              <a:ext uri="{FF2B5EF4-FFF2-40B4-BE49-F238E27FC236}">
                <a16:creationId xmlns="" xmlns:a16="http://schemas.microsoft.com/office/drawing/2014/main" id="{6368B7C7-3543-4926-8FBC-BF872AB68B41}"/>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5" name="灯片编号占位符 4">
            <a:extLst>
              <a:ext uri="{FF2B5EF4-FFF2-40B4-BE49-F238E27FC236}">
                <a16:creationId xmlns="" xmlns:a16="http://schemas.microsoft.com/office/drawing/2014/main" id="{2FDF68A6-8F12-4957-9C31-B514B997B8C7}"/>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826302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054487D-DC99-47AC-A907-E5DDD4392A1D}"/>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3" name="页脚占位符 2">
            <a:extLst>
              <a:ext uri="{FF2B5EF4-FFF2-40B4-BE49-F238E27FC236}">
                <a16:creationId xmlns="" xmlns:a16="http://schemas.microsoft.com/office/drawing/2014/main" id="{09691B14-AA39-44F8-8D20-6E496D4D2744}"/>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4" name="灯片编号占位符 3">
            <a:extLst>
              <a:ext uri="{FF2B5EF4-FFF2-40B4-BE49-F238E27FC236}">
                <a16:creationId xmlns="" xmlns:a16="http://schemas.microsoft.com/office/drawing/2014/main" id="{8A358E16-39D2-4FA6-9FBD-FD00B65A443E}"/>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1507863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A5460B-3968-459A-BA7C-7EFEBC04835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MO" altLang="en-US"/>
          </a:p>
        </p:txBody>
      </p:sp>
      <p:sp>
        <p:nvSpPr>
          <p:cNvPr id="3" name="内容占位符 2">
            <a:extLst>
              <a:ext uri="{FF2B5EF4-FFF2-40B4-BE49-F238E27FC236}">
                <a16:creationId xmlns="" xmlns:a16="http://schemas.microsoft.com/office/drawing/2014/main" id="{90299D95-F223-402D-BE4E-F4B1D15029B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文本占位符 3">
            <a:extLst>
              <a:ext uri="{FF2B5EF4-FFF2-40B4-BE49-F238E27FC236}">
                <a16:creationId xmlns="" xmlns:a16="http://schemas.microsoft.com/office/drawing/2014/main" id="{8C1605AD-5DE7-46B0-938B-9BA742DDDB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C0654DF-A4B5-4B67-A488-36C45C68BD28}"/>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6" name="页脚占位符 5">
            <a:extLst>
              <a:ext uri="{FF2B5EF4-FFF2-40B4-BE49-F238E27FC236}">
                <a16:creationId xmlns="" xmlns:a16="http://schemas.microsoft.com/office/drawing/2014/main" id="{CB28A8B4-7B61-44AD-890D-8A33737FABED}"/>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7" name="灯片编号占位符 6">
            <a:extLst>
              <a:ext uri="{FF2B5EF4-FFF2-40B4-BE49-F238E27FC236}">
                <a16:creationId xmlns="" xmlns:a16="http://schemas.microsoft.com/office/drawing/2014/main" id="{D8342670-D9A9-48B4-B59C-A5822B081D27}"/>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4215683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F5C700-EE71-4028-8A14-4799C3357F7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MO" altLang="en-US"/>
          </a:p>
        </p:txBody>
      </p:sp>
      <p:sp>
        <p:nvSpPr>
          <p:cNvPr id="3" name="图片占位符 2">
            <a:extLst>
              <a:ext uri="{FF2B5EF4-FFF2-40B4-BE49-F238E27FC236}">
                <a16:creationId xmlns="" xmlns:a16="http://schemas.microsoft.com/office/drawing/2014/main" id="{AD800E03-59BA-484A-86C0-D07B2AB7C78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MO" altLang="en-US"/>
          </a:p>
        </p:txBody>
      </p:sp>
      <p:sp>
        <p:nvSpPr>
          <p:cNvPr id="4" name="文本占位符 3">
            <a:extLst>
              <a:ext uri="{FF2B5EF4-FFF2-40B4-BE49-F238E27FC236}">
                <a16:creationId xmlns="" xmlns:a16="http://schemas.microsoft.com/office/drawing/2014/main" id="{8472DF17-026F-4EB8-B892-6E8D22555E1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83AD720E-F599-4F28-BD5C-3CBCEB91487E}"/>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6" name="页脚占位符 5">
            <a:extLst>
              <a:ext uri="{FF2B5EF4-FFF2-40B4-BE49-F238E27FC236}">
                <a16:creationId xmlns="" xmlns:a16="http://schemas.microsoft.com/office/drawing/2014/main" id="{17095A95-2EAD-455C-A786-CF631043CEA5}"/>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7" name="灯片编号占位符 6">
            <a:extLst>
              <a:ext uri="{FF2B5EF4-FFF2-40B4-BE49-F238E27FC236}">
                <a16:creationId xmlns="" xmlns:a16="http://schemas.microsoft.com/office/drawing/2014/main" id="{2572FE1E-0489-4A95-9A15-558385E9B9B4}"/>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16128008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7D1863-1CA3-4B85-85A1-44EABEFFFBE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MO" altLang="en-US"/>
          </a:p>
        </p:txBody>
      </p:sp>
      <p:sp>
        <p:nvSpPr>
          <p:cNvPr id="3" name="竖排文字占位符 2">
            <a:extLst>
              <a:ext uri="{FF2B5EF4-FFF2-40B4-BE49-F238E27FC236}">
                <a16:creationId xmlns="" xmlns:a16="http://schemas.microsoft.com/office/drawing/2014/main" id="{3EE51234-765C-46EF-80F1-907C359D745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日期占位符 3">
            <a:extLst>
              <a:ext uri="{FF2B5EF4-FFF2-40B4-BE49-F238E27FC236}">
                <a16:creationId xmlns="" xmlns:a16="http://schemas.microsoft.com/office/drawing/2014/main" id="{DD809126-1B5A-4A34-9F27-9CD50551D8B2}"/>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5" name="页脚占位符 4">
            <a:extLst>
              <a:ext uri="{FF2B5EF4-FFF2-40B4-BE49-F238E27FC236}">
                <a16:creationId xmlns="" xmlns:a16="http://schemas.microsoft.com/office/drawing/2014/main" id="{46483805-49C7-405B-BDFD-43EE591F28EB}"/>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6" name="灯片编号占位符 5">
            <a:extLst>
              <a:ext uri="{FF2B5EF4-FFF2-40B4-BE49-F238E27FC236}">
                <a16:creationId xmlns="" xmlns:a16="http://schemas.microsoft.com/office/drawing/2014/main" id="{84E24543-04D7-4248-B170-B82868EE09A8}"/>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30515428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4377CB40-4751-4FC1-8CCF-5A225EBDFBAA}"/>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MO" altLang="en-US"/>
          </a:p>
        </p:txBody>
      </p:sp>
      <p:sp>
        <p:nvSpPr>
          <p:cNvPr id="3" name="竖排文字占位符 2">
            <a:extLst>
              <a:ext uri="{FF2B5EF4-FFF2-40B4-BE49-F238E27FC236}">
                <a16:creationId xmlns="" xmlns:a16="http://schemas.microsoft.com/office/drawing/2014/main" id="{76DF7717-CCB3-4DE2-A934-1EDCAF779A42}"/>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日期占位符 3">
            <a:extLst>
              <a:ext uri="{FF2B5EF4-FFF2-40B4-BE49-F238E27FC236}">
                <a16:creationId xmlns="" xmlns:a16="http://schemas.microsoft.com/office/drawing/2014/main" id="{78B09CA4-A758-40B4-A14C-C81808D9B415}"/>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5" name="页脚占位符 4">
            <a:extLst>
              <a:ext uri="{FF2B5EF4-FFF2-40B4-BE49-F238E27FC236}">
                <a16:creationId xmlns="" xmlns:a16="http://schemas.microsoft.com/office/drawing/2014/main" id="{D49A59C9-7818-4168-AEB8-6EB800429DCA}"/>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6" name="灯片编号占位符 5">
            <a:extLst>
              <a:ext uri="{FF2B5EF4-FFF2-40B4-BE49-F238E27FC236}">
                <a16:creationId xmlns="" xmlns:a16="http://schemas.microsoft.com/office/drawing/2014/main" id="{B0217974-9234-4B80-9339-D7C4F38A8D19}"/>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1588518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8390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855031"/>
      </p:ext>
    </p:extLst>
  </p:cSld>
  <p:clrMapOvr>
    <a:masterClrMapping/>
  </p:clrMapOvr>
  <p:extLst>
    <p:ext uri="{DCECCB84-F9BA-43D5-87BE-67443E8EF086}">
      <p15:sldGuideLst xmlns:p15="http://schemas.microsoft.com/office/powerpoint/2012/main">
        <p15:guide id="1" pos="166">
          <p15:clr>
            <a:srgbClr val="FBAE40"/>
          </p15:clr>
        </p15:guide>
        <p15:guide id="2" pos="7514">
          <p15:clr>
            <a:srgbClr val="FBAE40"/>
          </p15:clr>
        </p15:guide>
        <p15:guide id="3" pos="1005">
          <p15:clr>
            <a:srgbClr val="FBAE40"/>
          </p15:clr>
        </p15:guide>
        <p15:guide id="4" pos="1096">
          <p15:clr>
            <a:srgbClr val="FBAE40"/>
          </p15:clr>
        </p15:guide>
        <p15:guide id="5" pos="1935">
          <p15:clr>
            <a:srgbClr val="FBAE40"/>
          </p15:clr>
        </p15:guide>
        <p15:guide id="6" pos="2026">
          <p15:clr>
            <a:srgbClr val="FBAE40"/>
          </p15:clr>
        </p15:guide>
        <p15:guide id="7" pos="2865">
          <p15:clr>
            <a:srgbClr val="FBAE40"/>
          </p15:clr>
        </p15:guide>
        <p15:guide id="8" pos="2955">
          <p15:clr>
            <a:srgbClr val="FBAE40"/>
          </p15:clr>
        </p15:guide>
        <p15:guide id="9" pos="3795">
          <p15:clr>
            <a:srgbClr val="FBAE40"/>
          </p15:clr>
        </p15:guide>
        <p15:guide id="10" pos="3885">
          <p15:clr>
            <a:srgbClr val="FBAE40"/>
          </p15:clr>
        </p15:guide>
        <p15:guide id="11" pos="4725">
          <p15:clr>
            <a:srgbClr val="FBAE40"/>
          </p15:clr>
        </p15:guide>
        <p15:guide id="12" pos="4815">
          <p15:clr>
            <a:srgbClr val="FBAE40"/>
          </p15:clr>
        </p15:guide>
        <p15:guide id="13" pos="5654">
          <p15:clr>
            <a:srgbClr val="FBAE40"/>
          </p15:clr>
        </p15:guide>
        <p15:guide id="14" pos="5745">
          <p15:clr>
            <a:srgbClr val="FBAE40"/>
          </p15:clr>
        </p15:guide>
        <p15:guide id="15" pos="6584">
          <p15:clr>
            <a:srgbClr val="FBAE40"/>
          </p15:clr>
        </p15:guide>
        <p15:guide id="16" pos="6652">
          <p15:clr>
            <a:srgbClr val="FBAE40"/>
          </p15:clr>
        </p15:guide>
        <p15:guide id="17" orient="horz" pos="572">
          <p15:clr>
            <a:srgbClr val="FBAE40"/>
          </p15:clr>
        </p15:guide>
        <p15:guide id="18" orient="horz" pos="1412">
          <p15:clr>
            <a:srgbClr val="FBAE40"/>
          </p15:clr>
        </p15:guide>
        <p15:guide id="19" orient="horz" pos="1321">
          <p15:clr>
            <a:srgbClr val="FBAE40"/>
          </p15:clr>
        </p15:guide>
        <p15:guide id="20" orient="horz" pos="2183">
          <p15:clr>
            <a:srgbClr val="FBAE40"/>
          </p15:clr>
        </p15:guide>
        <p15:guide id="21" orient="horz" pos="2273">
          <p15:clr>
            <a:srgbClr val="FBAE40"/>
          </p15:clr>
        </p15:guide>
        <p15:guide id="22" orient="horz" pos="3045">
          <p15:clr>
            <a:srgbClr val="FBAE40"/>
          </p15:clr>
        </p15:guide>
        <p15:guide id="23" orient="horz" pos="3135">
          <p15:clr>
            <a:srgbClr val="FBAE40"/>
          </p15:clr>
        </p15:guide>
        <p15:guide id="24" orient="horz" pos="3929">
          <p15:clr>
            <a:srgbClr val="FBAE40"/>
          </p15:clr>
        </p15:guide>
        <p15:guide id="25" orient="horz" pos="4042">
          <p15:clr>
            <a:srgbClr val="FBAE40"/>
          </p15:clr>
        </p15:guide>
        <p15:guide id="26" orient="horz" pos="48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1136666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068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3E3A0F6-8BB4-4A44-8DEB-153E6E26C15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endParaRPr lang="zh-MO" altLang="en-US" dirty="0"/>
          </a:p>
        </p:txBody>
      </p:sp>
      <p:sp>
        <p:nvSpPr>
          <p:cNvPr id="3" name="副标题 2">
            <a:extLst>
              <a:ext uri="{FF2B5EF4-FFF2-40B4-BE49-F238E27FC236}">
                <a16:creationId xmlns="" xmlns:a16="http://schemas.microsoft.com/office/drawing/2014/main" id="{4452BC90-D7B8-429E-8EE4-218E1BD1C10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MO" altLang="en-US" dirty="0"/>
          </a:p>
        </p:txBody>
      </p:sp>
      <p:sp>
        <p:nvSpPr>
          <p:cNvPr id="4" name="日期占位符 3">
            <a:extLst>
              <a:ext uri="{FF2B5EF4-FFF2-40B4-BE49-F238E27FC236}">
                <a16:creationId xmlns="" xmlns:a16="http://schemas.microsoft.com/office/drawing/2014/main" id="{E1999BDC-310D-49BB-806D-237053724A47}"/>
              </a:ext>
            </a:extLst>
          </p:cNvPr>
          <p:cNvSpPr>
            <a:spLocks noGrp="1"/>
          </p:cNvSpPr>
          <p:nvPr>
            <p:ph type="dt" sz="half" idx="10"/>
          </p:nvPr>
        </p:nvSpPr>
        <p:spPr>
          <a:xfrm>
            <a:off x="838200" y="6356350"/>
            <a:ext cx="2743200" cy="365125"/>
          </a:xfrm>
          <a:prstGeom prst="rect">
            <a:avLst/>
          </a:prstGeom>
        </p:spPr>
        <p:txBody>
          <a:bodyPr/>
          <a:lstStyle/>
          <a:p>
            <a:fld id="{49DC892C-C3C9-4936-8B8C-BD76B8924B34}" type="datetimeFigureOut">
              <a:rPr lang="zh-MO" altLang="en-US" smtClean="0"/>
              <a:t>21/5/2019</a:t>
            </a:fld>
            <a:endParaRPr lang="zh-MO" altLang="en-US" dirty="0"/>
          </a:p>
        </p:txBody>
      </p:sp>
      <p:sp>
        <p:nvSpPr>
          <p:cNvPr id="5" name="页脚占位符 4">
            <a:extLst>
              <a:ext uri="{FF2B5EF4-FFF2-40B4-BE49-F238E27FC236}">
                <a16:creationId xmlns="" xmlns:a16="http://schemas.microsoft.com/office/drawing/2014/main" id="{F21728BD-5FD4-4E8A-AC89-FA499DA7FFA5}"/>
              </a:ext>
            </a:extLst>
          </p:cNvPr>
          <p:cNvSpPr>
            <a:spLocks noGrp="1"/>
          </p:cNvSpPr>
          <p:nvPr>
            <p:ph type="ftr" sz="quarter" idx="11"/>
          </p:nvPr>
        </p:nvSpPr>
        <p:spPr>
          <a:xfrm>
            <a:off x="4038600" y="6356350"/>
            <a:ext cx="4114800" cy="365125"/>
          </a:xfrm>
          <a:prstGeom prst="rect">
            <a:avLst/>
          </a:prstGeom>
        </p:spPr>
        <p:txBody>
          <a:bodyPr/>
          <a:lstStyle/>
          <a:p>
            <a:endParaRPr lang="zh-MO" altLang="en-US" dirty="0"/>
          </a:p>
        </p:txBody>
      </p:sp>
      <p:sp>
        <p:nvSpPr>
          <p:cNvPr id="6" name="灯片编号占位符 5">
            <a:extLst>
              <a:ext uri="{FF2B5EF4-FFF2-40B4-BE49-F238E27FC236}">
                <a16:creationId xmlns="" xmlns:a16="http://schemas.microsoft.com/office/drawing/2014/main" id="{4504D883-DC55-4A13-BC2F-5B7D62D62DE3}"/>
              </a:ext>
            </a:extLst>
          </p:cNvPr>
          <p:cNvSpPr>
            <a:spLocks noGrp="1"/>
          </p:cNvSpPr>
          <p:nvPr>
            <p:ph type="sldNum" sz="quarter" idx="12"/>
          </p:nvPr>
        </p:nvSpPr>
        <p:spPr>
          <a:xfrm>
            <a:off x="8610600" y="6356350"/>
            <a:ext cx="2743200" cy="365125"/>
          </a:xfrm>
          <a:prstGeom prst="rect">
            <a:avLst/>
          </a:prstGeom>
        </p:spPr>
        <p:txBody>
          <a:bodyPr/>
          <a:lstStyle/>
          <a:p>
            <a:fld id="{348FC5F1-3DB0-4FFD-AD80-076339C19FE1}" type="slidenum">
              <a:rPr lang="zh-MO" altLang="en-US" smtClean="0"/>
              <a:t>‹#›</a:t>
            </a:fld>
            <a:endParaRPr lang="zh-MO" altLang="en-US" dirty="0"/>
          </a:p>
        </p:txBody>
      </p:sp>
    </p:spTree>
    <p:extLst>
      <p:ext uri="{BB962C8B-B14F-4D97-AF65-F5344CB8AC3E}">
        <p14:creationId xmlns:p14="http://schemas.microsoft.com/office/powerpoint/2010/main" val="1889151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6FE8D0B-2342-4AA3-B730-3EA690039E1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MO" altLang="en-US"/>
          </a:p>
        </p:txBody>
      </p:sp>
      <p:sp>
        <p:nvSpPr>
          <p:cNvPr id="3" name="内容占位符 2">
            <a:extLst>
              <a:ext uri="{FF2B5EF4-FFF2-40B4-BE49-F238E27FC236}">
                <a16:creationId xmlns="" xmlns:a16="http://schemas.microsoft.com/office/drawing/2014/main" id="{83A6184F-2996-4867-A3E9-47CE312C71F7}"/>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日期占位符 3">
            <a:extLst>
              <a:ext uri="{FF2B5EF4-FFF2-40B4-BE49-F238E27FC236}">
                <a16:creationId xmlns="" xmlns:a16="http://schemas.microsoft.com/office/drawing/2014/main" id="{83659FC7-5C65-4BAF-8484-BD0E41DE26E5}"/>
              </a:ext>
            </a:extLst>
          </p:cNvPr>
          <p:cNvSpPr>
            <a:spLocks noGrp="1"/>
          </p:cNvSpPr>
          <p:nvPr>
            <p:ph type="dt" sz="half" idx="10"/>
          </p:nvPr>
        </p:nvSpPr>
        <p:spPr>
          <a:xfrm>
            <a:off x="838200" y="6356350"/>
            <a:ext cx="2743200" cy="365125"/>
          </a:xfrm>
          <a:prstGeom prst="rect">
            <a:avLst/>
          </a:prstGeom>
        </p:spPr>
        <p:txBody>
          <a:bodyPr/>
          <a:lstStyle/>
          <a:p>
            <a:fld id="{49DC892C-C3C9-4936-8B8C-BD76B8924B34}" type="datetimeFigureOut">
              <a:rPr lang="zh-MO" altLang="en-US" smtClean="0"/>
              <a:t>21/5/2019</a:t>
            </a:fld>
            <a:endParaRPr lang="zh-MO" altLang="en-US"/>
          </a:p>
        </p:txBody>
      </p:sp>
      <p:sp>
        <p:nvSpPr>
          <p:cNvPr id="5" name="页脚占位符 4">
            <a:extLst>
              <a:ext uri="{FF2B5EF4-FFF2-40B4-BE49-F238E27FC236}">
                <a16:creationId xmlns="" xmlns:a16="http://schemas.microsoft.com/office/drawing/2014/main" id="{373DBAE9-82B1-4D0D-A067-FA35A42BC326}"/>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6" name="灯片编号占位符 5">
            <a:extLst>
              <a:ext uri="{FF2B5EF4-FFF2-40B4-BE49-F238E27FC236}">
                <a16:creationId xmlns="" xmlns:a16="http://schemas.microsoft.com/office/drawing/2014/main" id="{F33C925D-B9C1-4090-A5A3-88532942192E}"/>
              </a:ext>
            </a:extLst>
          </p:cNvPr>
          <p:cNvSpPr>
            <a:spLocks noGrp="1"/>
          </p:cNvSpPr>
          <p:nvPr>
            <p:ph type="sldNum" sz="quarter" idx="12"/>
          </p:nvPr>
        </p:nvSpPr>
        <p:spPr>
          <a:xfrm>
            <a:off x="8610600" y="6356350"/>
            <a:ext cx="2743200" cy="365125"/>
          </a:xfrm>
          <a:prstGeom prst="rect">
            <a:avLst/>
          </a:prstGeom>
        </p:spPr>
        <p:txBody>
          <a:bodyPr/>
          <a:lstStyle/>
          <a:p>
            <a:fld id="{348FC5F1-3DB0-4FFD-AD80-076339C19FE1}" type="slidenum">
              <a:rPr lang="zh-MO" altLang="en-US" smtClean="0"/>
              <a:t>‹#›</a:t>
            </a:fld>
            <a:endParaRPr lang="zh-MO" altLang="en-US"/>
          </a:p>
        </p:txBody>
      </p:sp>
    </p:spTree>
    <p:extLst>
      <p:ext uri="{BB962C8B-B14F-4D97-AF65-F5344CB8AC3E}">
        <p14:creationId xmlns:p14="http://schemas.microsoft.com/office/powerpoint/2010/main" val="2950823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459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2722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551">
          <p15:clr>
            <a:srgbClr val="FBAE40"/>
          </p15:clr>
        </p15:guide>
        <p15:guide id="4" pos="712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DDE4C33-4F08-4BAE-ACDB-BFE0D2BF36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07462" y="288224"/>
            <a:ext cx="1753166" cy="622676"/>
          </a:xfrm>
          <a:prstGeom prst="rect">
            <a:avLst/>
          </a:prstGeom>
        </p:spPr>
      </p:pic>
      <p:cxnSp>
        <p:nvCxnSpPr>
          <p:cNvPr id="4" name="直接连接符 3">
            <a:extLst>
              <a:ext uri="{FF2B5EF4-FFF2-40B4-BE49-F238E27FC236}">
                <a16:creationId xmlns="" xmlns:a16="http://schemas.microsoft.com/office/drawing/2014/main" id="{A669CF1F-5398-4992-92EF-DE4C57E092EE}"/>
              </a:ext>
            </a:extLst>
          </p:cNvPr>
          <p:cNvCxnSpPr/>
          <p:nvPr userDrawn="1"/>
        </p:nvCxnSpPr>
        <p:spPr>
          <a:xfrm>
            <a:off x="874713" y="882764"/>
            <a:ext cx="10427901" cy="0"/>
          </a:xfrm>
          <a:prstGeom prst="line">
            <a:avLst/>
          </a:prstGeom>
          <a:ln>
            <a:solidFill>
              <a:srgbClr val="51C0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924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F6A69EE9-A70E-4E68-88D8-F0B950928B5A}"/>
              </a:ext>
            </a:extLst>
          </p:cNvPr>
          <p:cNvSpPr>
            <a:spLocks noGrp="1"/>
          </p:cNvSpPr>
          <p:nvPr>
            <p:ph type="pic" sz="quarter" idx="10"/>
          </p:nvPr>
        </p:nvSpPr>
        <p:spPr>
          <a:xfrm>
            <a:off x="1107142" y="1317169"/>
            <a:ext cx="3891280" cy="4547056"/>
          </a:xfrm>
          <a:prstGeom prst="rect">
            <a:avLst/>
          </a:prstGeom>
        </p:spPr>
        <p:txBody>
          <a:bodyPr/>
          <a:lstStyle/>
          <a:p>
            <a:endParaRPr lang="zh-MO" altLang="en-US"/>
          </a:p>
        </p:txBody>
      </p:sp>
    </p:spTree>
    <p:extLst>
      <p:ext uri="{BB962C8B-B14F-4D97-AF65-F5344CB8AC3E}">
        <p14:creationId xmlns:p14="http://schemas.microsoft.com/office/powerpoint/2010/main" val="1728945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8F71D2-3C2E-4EEA-AD9D-D7650D9A18C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MO" altLang="en-US"/>
          </a:p>
        </p:txBody>
      </p:sp>
      <p:sp>
        <p:nvSpPr>
          <p:cNvPr id="3" name="内容占位符 2">
            <a:extLst>
              <a:ext uri="{FF2B5EF4-FFF2-40B4-BE49-F238E27FC236}">
                <a16:creationId xmlns="" xmlns:a16="http://schemas.microsoft.com/office/drawing/2014/main" id="{B8D5D2A8-51DC-42F1-A6C3-19E21B9606BD}"/>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MO" altLang="en-US"/>
          </a:p>
        </p:txBody>
      </p:sp>
      <p:sp>
        <p:nvSpPr>
          <p:cNvPr id="4" name="日期占位符 3">
            <a:extLst>
              <a:ext uri="{FF2B5EF4-FFF2-40B4-BE49-F238E27FC236}">
                <a16:creationId xmlns="" xmlns:a16="http://schemas.microsoft.com/office/drawing/2014/main" id="{7DC23563-7E6F-4D60-BE27-C49BBACBC997}"/>
              </a:ext>
            </a:extLst>
          </p:cNvPr>
          <p:cNvSpPr>
            <a:spLocks noGrp="1"/>
          </p:cNvSpPr>
          <p:nvPr>
            <p:ph type="dt" sz="half" idx="10"/>
          </p:nvPr>
        </p:nvSpPr>
        <p:spPr>
          <a:xfrm>
            <a:off x="838200" y="6356350"/>
            <a:ext cx="2743200" cy="365125"/>
          </a:xfrm>
          <a:prstGeom prst="rect">
            <a:avLst/>
          </a:prstGeom>
        </p:spPr>
        <p:txBody>
          <a:bodyPr/>
          <a:lstStyle/>
          <a:p>
            <a:fld id="{1A02ECF7-A8D4-4B2B-ACE4-26764136E504}" type="datetimeFigureOut">
              <a:rPr lang="zh-MO" altLang="en-US" smtClean="0"/>
              <a:t>21/5/2019</a:t>
            </a:fld>
            <a:endParaRPr lang="zh-MO" altLang="en-US"/>
          </a:p>
        </p:txBody>
      </p:sp>
      <p:sp>
        <p:nvSpPr>
          <p:cNvPr id="5" name="页脚占位符 4">
            <a:extLst>
              <a:ext uri="{FF2B5EF4-FFF2-40B4-BE49-F238E27FC236}">
                <a16:creationId xmlns="" xmlns:a16="http://schemas.microsoft.com/office/drawing/2014/main" id="{BF986249-C83C-4AF2-A3E8-A27A13B7524E}"/>
              </a:ext>
            </a:extLst>
          </p:cNvPr>
          <p:cNvSpPr>
            <a:spLocks noGrp="1"/>
          </p:cNvSpPr>
          <p:nvPr>
            <p:ph type="ftr" sz="quarter" idx="11"/>
          </p:nvPr>
        </p:nvSpPr>
        <p:spPr>
          <a:xfrm>
            <a:off x="4038600" y="6356350"/>
            <a:ext cx="4114800" cy="365125"/>
          </a:xfrm>
          <a:prstGeom prst="rect">
            <a:avLst/>
          </a:prstGeom>
        </p:spPr>
        <p:txBody>
          <a:bodyPr/>
          <a:lstStyle/>
          <a:p>
            <a:endParaRPr lang="zh-MO" altLang="en-US"/>
          </a:p>
        </p:txBody>
      </p:sp>
      <p:sp>
        <p:nvSpPr>
          <p:cNvPr id="6" name="灯片编号占位符 5">
            <a:extLst>
              <a:ext uri="{FF2B5EF4-FFF2-40B4-BE49-F238E27FC236}">
                <a16:creationId xmlns="" xmlns:a16="http://schemas.microsoft.com/office/drawing/2014/main" id="{9D571D0E-0E85-4E89-B74E-D41FE34FD3FA}"/>
              </a:ext>
            </a:extLst>
          </p:cNvPr>
          <p:cNvSpPr>
            <a:spLocks noGrp="1"/>
          </p:cNvSpPr>
          <p:nvPr>
            <p:ph type="sldNum" sz="quarter" idx="12"/>
          </p:nvPr>
        </p:nvSpPr>
        <p:spPr>
          <a:xfrm>
            <a:off x="8610600" y="6356350"/>
            <a:ext cx="2743200" cy="365125"/>
          </a:xfrm>
          <a:prstGeom prst="rect">
            <a:avLst/>
          </a:prstGeom>
        </p:spPr>
        <p:txBody>
          <a:bodyPr/>
          <a:lstStyle/>
          <a:p>
            <a:fld id="{1D575D52-3466-4966-B72A-894B76ED0FF8}" type="slidenum">
              <a:rPr lang="zh-MO" altLang="en-US" smtClean="0"/>
              <a:t>‹#›</a:t>
            </a:fld>
            <a:endParaRPr lang="zh-MO" altLang="en-US"/>
          </a:p>
        </p:txBody>
      </p:sp>
    </p:spTree>
    <p:extLst>
      <p:ext uri="{BB962C8B-B14F-4D97-AF65-F5344CB8AC3E}">
        <p14:creationId xmlns:p14="http://schemas.microsoft.com/office/powerpoint/2010/main" val="3733146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7816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8066CD49-92E7-4CB4-8BC8-8B995FC50F6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507462" y="288224"/>
            <a:ext cx="1753166" cy="622676"/>
          </a:xfrm>
          <a:prstGeom prst="rect">
            <a:avLst/>
          </a:prstGeom>
        </p:spPr>
      </p:pic>
      <p:cxnSp>
        <p:nvCxnSpPr>
          <p:cNvPr id="9" name="直接连接符 8">
            <a:extLst>
              <a:ext uri="{FF2B5EF4-FFF2-40B4-BE49-F238E27FC236}">
                <a16:creationId xmlns="" xmlns:a16="http://schemas.microsoft.com/office/drawing/2014/main" id="{35966EC7-AE9F-4995-A227-1BDA9AA4F5F8}"/>
              </a:ext>
            </a:extLst>
          </p:cNvPr>
          <p:cNvCxnSpPr/>
          <p:nvPr userDrawn="1"/>
        </p:nvCxnSpPr>
        <p:spPr>
          <a:xfrm>
            <a:off x="874713" y="882764"/>
            <a:ext cx="10427901" cy="0"/>
          </a:xfrm>
          <a:prstGeom prst="line">
            <a:avLst/>
          </a:prstGeom>
          <a:ln>
            <a:solidFill>
              <a:srgbClr val="51C0D4"/>
            </a:solidFill>
          </a:ln>
        </p:spPr>
        <p:style>
          <a:lnRef idx="1">
            <a:schemeClr val="accent1"/>
          </a:lnRef>
          <a:fillRef idx="0">
            <a:schemeClr val="accent1"/>
          </a:fillRef>
          <a:effectRef idx="0">
            <a:schemeClr val="accent1"/>
          </a:effectRef>
          <a:fontRef idx="minor">
            <a:schemeClr val="tx1"/>
          </a:fontRef>
        </p:style>
      </p:cxnSp>
      <p:sp>
        <p:nvSpPr>
          <p:cNvPr id="5" name="矩形: 圆角 4">
            <a:extLst>
              <a:ext uri="{FF2B5EF4-FFF2-40B4-BE49-F238E27FC236}">
                <a16:creationId xmlns="" xmlns:a16="http://schemas.microsoft.com/office/drawing/2014/main" id="{716897C7-66FC-4BD1-B800-D10F0A8CD665}"/>
              </a:ext>
            </a:extLst>
          </p:cNvPr>
          <p:cNvSpPr/>
          <p:nvPr userDrawn="1"/>
        </p:nvSpPr>
        <p:spPr>
          <a:xfrm>
            <a:off x="-1169895" y="788023"/>
            <a:ext cx="1044000" cy="396000"/>
          </a:xfrm>
          <a:prstGeom prst="roundRect">
            <a:avLst/>
          </a:prstGeom>
          <a:solidFill>
            <a:srgbClr val="0075C2"/>
          </a:solidFill>
          <a:ln>
            <a:solidFill>
              <a:srgbClr val="45B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微软雅黑</a:t>
            </a:r>
          </a:p>
        </p:txBody>
      </p:sp>
      <p:sp>
        <p:nvSpPr>
          <p:cNvPr id="6" name="矩形: 圆角 5">
            <a:extLst>
              <a:ext uri="{FF2B5EF4-FFF2-40B4-BE49-F238E27FC236}">
                <a16:creationId xmlns="" xmlns:a16="http://schemas.microsoft.com/office/drawing/2014/main" id="{557F6D0F-2B4A-4418-A3EE-62952957B57B}"/>
              </a:ext>
            </a:extLst>
          </p:cNvPr>
          <p:cNvSpPr/>
          <p:nvPr userDrawn="1"/>
        </p:nvSpPr>
        <p:spPr>
          <a:xfrm>
            <a:off x="-1169895" y="1356523"/>
            <a:ext cx="1044000" cy="396000"/>
          </a:xfrm>
          <a:prstGeom prst="roundRect">
            <a:avLst/>
          </a:prstGeom>
          <a:solidFill>
            <a:srgbClr val="0075C2"/>
          </a:solidFill>
          <a:ln>
            <a:solidFill>
              <a:srgbClr val="45BFB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dirty="0"/>
              <a:t>Arial</a:t>
            </a:r>
            <a:endParaRPr lang="zh-CN" altLang="en-US" sz="1200" dirty="0"/>
          </a:p>
        </p:txBody>
      </p:sp>
      <p:sp>
        <p:nvSpPr>
          <p:cNvPr id="7" name="矩形: 圆角 6">
            <a:extLst>
              <a:ext uri="{FF2B5EF4-FFF2-40B4-BE49-F238E27FC236}">
                <a16:creationId xmlns="" xmlns:a16="http://schemas.microsoft.com/office/drawing/2014/main" id="{81BF83D7-2114-4FB8-BDBB-73D5EF540A0F}"/>
              </a:ext>
            </a:extLst>
          </p:cNvPr>
          <p:cNvSpPr/>
          <p:nvPr userDrawn="1"/>
        </p:nvSpPr>
        <p:spPr>
          <a:xfrm>
            <a:off x="-1169895" y="1925023"/>
            <a:ext cx="1044000" cy="396000"/>
          </a:xfrm>
          <a:prstGeom prst="roundRect">
            <a:avLst/>
          </a:prstGeom>
          <a:solidFill>
            <a:srgbClr val="45BFB1"/>
          </a:solidFill>
          <a:ln>
            <a:solidFill>
              <a:srgbClr val="45BFB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200" dirty="0"/>
              <a:t>大标题</a:t>
            </a:r>
            <a:r>
              <a:rPr lang="en-US" altLang="zh-CN" sz="1200" dirty="0"/>
              <a:t>#32</a:t>
            </a:r>
            <a:endParaRPr lang="zh-CN" altLang="en-US" sz="1200" dirty="0"/>
          </a:p>
        </p:txBody>
      </p:sp>
      <p:sp>
        <p:nvSpPr>
          <p:cNvPr id="11" name="矩形: 圆角 10">
            <a:extLst>
              <a:ext uri="{FF2B5EF4-FFF2-40B4-BE49-F238E27FC236}">
                <a16:creationId xmlns="" xmlns:a16="http://schemas.microsoft.com/office/drawing/2014/main" id="{EC5A6A26-C194-41A2-B9E2-158EEE33F845}"/>
              </a:ext>
            </a:extLst>
          </p:cNvPr>
          <p:cNvSpPr/>
          <p:nvPr userDrawn="1"/>
        </p:nvSpPr>
        <p:spPr>
          <a:xfrm>
            <a:off x="-1169895" y="2493523"/>
            <a:ext cx="1044000" cy="396000"/>
          </a:xfrm>
          <a:prstGeom prst="roundRect">
            <a:avLst/>
          </a:prstGeom>
          <a:solidFill>
            <a:srgbClr val="45BFB1"/>
          </a:solidFill>
          <a:ln>
            <a:solidFill>
              <a:srgbClr val="45BFB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1200" dirty="0"/>
              <a:t>小标题</a:t>
            </a:r>
            <a:r>
              <a:rPr lang="en-US" altLang="zh-CN" sz="1200" dirty="0"/>
              <a:t>#24</a:t>
            </a:r>
            <a:endParaRPr lang="zh-CN" altLang="en-US" sz="1200" dirty="0"/>
          </a:p>
        </p:txBody>
      </p:sp>
      <p:sp>
        <p:nvSpPr>
          <p:cNvPr id="12" name="矩形: 圆角 11">
            <a:extLst>
              <a:ext uri="{FF2B5EF4-FFF2-40B4-BE49-F238E27FC236}">
                <a16:creationId xmlns="" xmlns:a16="http://schemas.microsoft.com/office/drawing/2014/main" id="{280B4008-2AAC-4492-B030-2EE354F5159B}"/>
              </a:ext>
            </a:extLst>
          </p:cNvPr>
          <p:cNvSpPr/>
          <p:nvPr userDrawn="1"/>
        </p:nvSpPr>
        <p:spPr>
          <a:xfrm>
            <a:off x="-1169895" y="3062023"/>
            <a:ext cx="1044000" cy="396000"/>
          </a:xfrm>
          <a:prstGeom prst="roundRect">
            <a:avLst/>
          </a:prstGeom>
          <a:solidFill>
            <a:srgbClr val="022138"/>
          </a:solidFill>
          <a:ln>
            <a:solidFill>
              <a:srgbClr val="45BFB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200" dirty="0"/>
              <a:t>正文</a:t>
            </a:r>
            <a:r>
              <a:rPr lang="en-US" altLang="zh-CN" sz="1200" dirty="0"/>
              <a:t>#16</a:t>
            </a:r>
            <a:endParaRPr lang="zh-CN" altLang="en-US" sz="1200" dirty="0"/>
          </a:p>
        </p:txBody>
      </p:sp>
      <p:pic>
        <p:nvPicPr>
          <p:cNvPr id="13" name="图片 12">
            <a:extLst>
              <a:ext uri="{FF2B5EF4-FFF2-40B4-BE49-F238E27FC236}">
                <a16:creationId xmlns="" xmlns:a16="http://schemas.microsoft.com/office/drawing/2014/main" id="{117EF422-6233-4F55-A55A-E55224F5B9DB}"/>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023011" y="6302275"/>
            <a:ext cx="2145978" cy="487722"/>
          </a:xfrm>
          <a:prstGeom prst="rect">
            <a:avLst/>
          </a:prstGeom>
        </p:spPr>
      </p:pic>
    </p:spTree>
    <p:extLst>
      <p:ext uri="{BB962C8B-B14F-4D97-AF65-F5344CB8AC3E}">
        <p14:creationId xmlns:p14="http://schemas.microsoft.com/office/powerpoint/2010/main" val="73967548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M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0486843"/>
      </p:ext>
    </p:extLst>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5195634"/>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26.sv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29.sv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22.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slideLayout" Target="../slideLayouts/slideLayout21.xml"/><Relationship Id="rId1" Type="http://schemas.openxmlformats.org/officeDocument/2006/relationships/tags" Target="../tags/tag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chart" Target="../charts/chart6.xml"/><Relationship Id="rId4" Type="http://schemas.openxmlformats.org/officeDocument/2006/relationships/chart" Target="../charts/chart5.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2.mp4"/><Relationship Id="rId1" Type="http://schemas.openxmlformats.org/officeDocument/2006/relationships/video" Target="NULL" TargetMode="External"/><Relationship Id="rId5" Type="http://schemas.openxmlformats.org/officeDocument/2006/relationships/image" Target="../media/image72.png"/><Relationship Id="rId4" Type="http://schemas.openxmlformats.org/officeDocument/2006/relationships/chart" Target="../charts/chart15.xml"/></Relationships>
</file>

<file path=ppt/slides/_rels/slide5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75.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microsoft.com/office/2007/relationships/hdphoto" Target="../media/hdphoto3.wdp"/><Relationship Id="rId5" Type="http://schemas.openxmlformats.org/officeDocument/2006/relationships/image" Target="../media/image25.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DA0D9A93-7CA4-41E5-ABA1-A97BDD761B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6858000"/>
          </a:xfrm>
          <a:prstGeom prst="rect">
            <a:avLst/>
          </a:prstGeom>
        </p:spPr>
      </p:pic>
      <p:sp>
        <p:nvSpPr>
          <p:cNvPr id="16" name="矩形 15">
            <a:extLst>
              <a:ext uri="{FF2B5EF4-FFF2-40B4-BE49-F238E27FC236}">
                <a16:creationId xmlns="" xmlns:a16="http://schemas.microsoft.com/office/drawing/2014/main" id="{065B9976-566F-4D5A-9392-32AE29EF9BDD}"/>
              </a:ext>
            </a:extLst>
          </p:cNvPr>
          <p:cNvSpPr/>
          <p:nvPr/>
        </p:nvSpPr>
        <p:spPr>
          <a:xfrm>
            <a:off x="-3" y="0"/>
            <a:ext cx="12192002" cy="6858000"/>
          </a:xfrm>
          <a:prstGeom prst="rect">
            <a:avLst/>
          </a:prstGeom>
          <a:gradFill>
            <a:gsLst>
              <a:gs pos="0">
                <a:srgbClr val="51C0D4">
                  <a:alpha val="90000"/>
                </a:srgbClr>
              </a:gs>
              <a:gs pos="48700">
                <a:srgbClr val="48BFC3"/>
              </a:gs>
              <a:gs pos="91000">
                <a:srgbClr val="3EBEB1">
                  <a:alpha val="90000"/>
                </a:srgbClr>
              </a:gs>
            </a:gsLst>
            <a:lin ang="0" scaled="0"/>
          </a:gradFill>
          <a:ln w="38100" cap="rnd">
            <a:solidFill>
              <a:srgbClr val="0075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44" name="矩形 43">
            <a:extLst>
              <a:ext uri="{FF2B5EF4-FFF2-40B4-BE49-F238E27FC236}">
                <a16:creationId xmlns="" xmlns:a16="http://schemas.microsoft.com/office/drawing/2014/main" id="{A47488E0-2588-4417-87FD-FED1A2D61FB2}"/>
              </a:ext>
            </a:extLst>
          </p:cNvPr>
          <p:cNvSpPr/>
          <p:nvPr/>
        </p:nvSpPr>
        <p:spPr>
          <a:xfrm>
            <a:off x="5196000" y="-20301"/>
            <a:ext cx="1800000" cy="149532"/>
          </a:xfrm>
          <a:prstGeom prst="rect">
            <a:avLst/>
          </a:prstGeom>
          <a:solidFill>
            <a:srgbClr val="BFD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2400" b="0" i="0" u="none" strike="noStrike" kern="1200" cap="none" spc="0" normalizeH="0" baseline="0" noProof="0">
              <a:ln>
                <a:noFill/>
              </a:ln>
              <a:solidFill>
                <a:prstClr val="white"/>
              </a:solidFill>
              <a:effectLst/>
              <a:uLnTx/>
              <a:uFillTx/>
              <a:cs typeface="+mn-ea"/>
              <a:sym typeface="+mn-lt"/>
            </a:endParaRPr>
          </a:p>
        </p:txBody>
      </p:sp>
      <p:sp>
        <p:nvSpPr>
          <p:cNvPr id="37" name="文本框 36">
            <a:extLst>
              <a:ext uri="{FF2B5EF4-FFF2-40B4-BE49-F238E27FC236}">
                <a16:creationId xmlns="" xmlns:a16="http://schemas.microsoft.com/office/drawing/2014/main" id="{FD0FCAB7-1BD2-4973-8113-5309B9618719}"/>
              </a:ext>
            </a:extLst>
          </p:cNvPr>
          <p:cNvSpPr txBox="1"/>
          <p:nvPr/>
        </p:nvSpPr>
        <p:spPr>
          <a:xfrm>
            <a:off x="4071047" y="4929829"/>
            <a:ext cx="172515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汇报人</a:t>
            </a:r>
            <a:r>
              <a:rPr kumimoji="0" lang="zh-CN" altLang="en-US" sz="2000" b="0" i="0" u="none" strike="noStrike" kern="1200" cap="none" spc="0" normalizeH="0" baseline="0" noProof="0" dirty="0">
                <a:ln>
                  <a:noFill/>
                </a:ln>
                <a:solidFill>
                  <a:prstClr val="white"/>
                </a:solidFill>
                <a:effectLst/>
                <a:uLnTx/>
                <a:uFillTx/>
                <a:cs typeface="+mn-ea"/>
                <a:sym typeface="+mn-lt"/>
              </a:rPr>
              <a:t>：</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40" name="文本框 39">
            <a:extLst>
              <a:ext uri="{FF2B5EF4-FFF2-40B4-BE49-F238E27FC236}">
                <a16:creationId xmlns="" xmlns:a16="http://schemas.microsoft.com/office/drawing/2014/main" id="{07DE04FE-BEEB-49B0-AF6E-B4B0A19620FA}"/>
              </a:ext>
            </a:extLst>
          </p:cNvPr>
          <p:cNvSpPr txBox="1"/>
          <p:nvPr/>
        </p:nvSpPr>
        <p:spPr>
          <a:xfrm>
            <a:off x="6139319" y="4929830"/>
            <a:ext cx="198163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指导老师：</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41" name="文本框 40">
            <a:extLst>
              <a:ext uri="{FF2B5EF4-FFF2-40B4-BE49-F238E27FC236}">
                <a16:creationId xmlns="" xmlns:a16="http://schemas.microsoft.com/office/drawing/2014/main" id="{548DEDA2-F63F-48CD-8AD6-DF97C5FEB104}"/>
              </a:ext>
            </a:extLst>
          </p:cNvPr>
          <p:cNvSpPr txBox="1"/>
          <p:nvPr/>
        </p:nvSpPr>
        <p:spPr>
          <a:xfrm>
            <a:off x="5087725" y="2089680"/>
            <a:ext cx="201655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2000" b="0" i="0" u="none" strike="noStrike" kern="1200" cap="none" spc="0" normalizeH="0" baseline="0" noProof="0" dirty="0">
                <a:ln>
                  <a:noFill/>
                </a:ln>
                <a:solidFill>
                  <a:prstClr val="white"/>
                </a:solidFill>
                <a:effectLst/>
                <a:uLnTx/>
                <a:uFillTx/>
                <a:cs typeface="+mn-ea"/>
                <a:sym typeface="+mn-lt"/>
              </a:rPr>
              <a:t>2019.01.01</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cxnSp>
        <p:nvCxnSpPr>
          <p:cNvPr id="50" name="直接连接符">
            <a:extLst>
              <a:ext uri="{FF2B5EF4-FFF2-40B4-BE49-F238E27FC236}">
                <a16:creationId xmlns="" xmlns:a16="http://schemas.microsoft.com/office/drawing/2014/main" id="{1FD7388E-B3CE-457C-8164-26A4995FDCD2}"/>
              </a:ext>
            </a:extLst>
          </p:cNvPr>
          <p:cNvCxnSpPr>
            <a:cxnSpLocks/>
          </p:cNvCxnSpPr>
          <p:nvPr/>
        </p:nvCxnSpPr>
        <p:spPr>
          <a:xfrm>
            <a:off x="4656000" y="4621290"/>
            <a:ext cx="288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 xmlns:a16="http://schemas.microsoft.com/office/drawing/2014/main" id="{D4DED1EF-D547-4B7D-B1F5-CE8C12E8E3FD}"/>
              </a:ext>
            </a:extLst>
          </p:cNvPr>
          <p:cNvPicPr>
            <a:picLocks noChangeAspect="1"/>
          </p:cNvPicPr>
          <p:nvPr/>
        </p:nvPicPr>
        <p:blipFill>
          <a:blip r:embed="rId4" cstate="email">
            <a:extLst>
              <a:ext uri="{BEBA8EAE-BF5A-486C-A8C5-ECC9F3942E4B}">
                <a14:imgProps xmlns:a14="http://schemas.microsoft.com/office/drawing/2010/main">
                  <a14:imgLayer r:embed="rId5">
                    <a14:imgEffect>
                      <a14:backgroundRemoval t="1550" b="98450" l="2326" r="97674">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14029" y1="66667" x2="12249" y2="73942"/>
                        <a14:foregroundMark x1="22494" y1="32071" x2="14029" y2="66667"/>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3332" y1="35659" x2="3639" y2="33370"/>
                        <a14:foregroundMark x1="1782" y1="47216" x2="3332" y2="35659"/>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13612" y1="62791" x2="12249" y2="61247"/>
                        <a14:foregroundMark x1="30735" y1="82183" x2="13612" y2="62791"/>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9429" y1="35659" x2="8018" y2="37862"/>
                        <a14:foregroundMark x1="17149" y1="23608" x2="9429" y2="35659"/>
                        <a14:foregroundMark x1="4709" y1="62791" x2="4677" y2="63029"/>
                        <a14:foregroundMark x1="8018" y1="37862" x2="4709" y2="62791"/>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4704" y1="35659" x2="12027" y2="44321"/>
                        <a14:foregroundMark x1="15813" y1="32071" x2="14704" y2="35659"/>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foregroundMark x1="2326" y1="62791" x2="2326" y2="62791"/>
                        <a14:foregroundMark x1="6202" y1="71318" x2="6202" y2="71318"/>
                        <a14:foregroundMark x1="4651" y1="68992" x2="4651" y2="68992"/>
                        <a14:foregroundMark x1="7752" y1="74419" x2="7752" y2="74419"/>
                        <a14:foregroundMark x1="96899" y1="37984" x2="96899" y2="37984"/>
                        <a14:foregroundMark x1="97674" y1="44186" x2="97674" y2="44186"/>
                        <a14:foregroundMark x1="70543" y1="6202" x2="70543" y2="6202"/>
                        <a14:foregroundMark x1="68217" y1="5426" x2="68217" y2="5426"/>
                        <a14:foregroundMark x1="63566" y1="4651" x2="63566" y2="4651"/>
                        <a14:backgroundMark x1="79955" y1="90200" x2="81292" y2="90646"/>
                        <a14:backgroundMark x1="3786" y1="29399" x2="3563" y2="28731"/>
                        <a14:backgroundMark x1="5345" y1="26503" x2="1114" y2="31626"/>
                        <a14:backgroundMark x1="80846" y1="89532" x2="80295" y2="90428"/>
                        <a14:backgroundMark x1="81737" y1="89087" x2="80607" y2="90783"/>
                        <a14:backgroundMark x1="1550" y1="35659" x2="1550" y2="35659"/>
                        <a14:backgroundMark x1="8527" y1="89147" x2="8527" y2="89147"/>
                        <a14:backgroundMark x1="1550" y1="66667" x2="1550" y2="66667"/>
                        <a14:backgroundMark x1="1550" y1="62791" x2="1550" y2="62791"/>
                        <a14:backgroundMark x1="52713" y1="99225" x2="52713" y2="99225"/>
                      </a14:backgroundRemoval>
                    </a14:imgEffect>
                  </a14:imgLayer>
                </a14:imgProps>
              </a:ext>
              <a:ext uri="{28A0092B-C50C-407E-A947-70E740481C1C}">
                <a14:useLocalDpi xmlns:a14="http://schemas.microsoft.com/office/drawing/2010/main"/>
              </a:ext>
            </a:extLst>
          </a:blip>
          <a:stretch>
            <a:fillRect/>
          </a:stretch>
        </p:blipFill>
        <p:spPr>
          <a:xfrm>
            <a:off x="5704497" y="1085257"/>
            <a:ext cx="783006" cy="783006"/>
          </a:xfrm>
          <a:prstGeom prst="rect">
            <a:avLst/>
          </a:prstGeom>
        </p:spPr>
      </p:pic>
      <p:sp>
        <p:nvSpPr>
          <p:cNvPr id="1025" name="矩形: 圆角">
            <a:extLst>
              <a:ext uri="{FF2B5EF4-FFF2-40B4-BE49-F238E27FC236}">
                <a16:creationId xmlns="" xmlns:a16="http://schemas.microsoft.com/office/drawing/2014/main" id="{E5464EDF-D82D-4FBD-A569-BDCA155AB6E3}"/>
              </a:ext>
            </a:extLst>
          </p:cNvPr>
          <p:cNvSpPr/>
          <p:nvPr/>
        </p:nvSpPr>
        <p:spPr>
          <a:xfrm>
            <a:off x="5329238" y="2105891"/>
            <a:ext cx="1533525" cy="367689"/>
          </a:xfrm>
          <a:prstGeom prst="roundRect">
            <a:avLst>
              <a:gd name="adj" fmla="val 4941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68" name="标题 1">
            <a:extLst>
              <a:ext uri="{FF2B5EF4-FFF2-40B4-BE49-F238E27FC236}">
                <a16:creationId xmlns="" xmlns:a16="http://schemas.microsoft.com/office/drawing/2014/main" id="{471E4D23-EDA1-4DB3-92C1-1DAB518441B2}"/>
              </a:ext>
            </a:extLst>
          </p:cNvPr>
          <p:cNvSpPr>
            <a:spLocks noGrp="1"/>
          </p:cNvSpPr>
          <p:nvPr>
            <p:ph type="ctrTitle"/>
          </p:nvPr>
        </p:nvSpPr>
        <p:spPr>
          <a:xfrm>
            <a:off x="1524000" y="2455429"/>
            <a:ext cx="9144000" cy="1053634"/>
          </a:xfrm>
        </p:spPr>
        <p:txBody>
          <a:bodyPr/>
          <a:lstStyle/>
          <a:p>
            <a:r>
              <a:rPr lang="zh-CN" altLang="en-US" sz="5400" b="1" dirty="0">
                <a:solidFill>
                  <a:schemeClr val="bg1"/>
                </a:solidFill>
                <a:latin typeface="+mn-lt"/>
                <a:ea typeface="+mn-ea"/>
                <a:cs typeface="+mn-ea"/>
                <a:sym typeface="+mn-lt"/>
              </a:rPr>
              <a:t>毕业设计</a:t>
            </a:r>
            <a:r>
              <a:rPr lang="en-US" altLang="zh-CN" sz="5400" b="1" dirty="0">
                <a:solidFill>
                  <a:schemeClr val="bg1"/>
                </a:solidFill>
                <a:latin typeface="+mn-lt"/>
                <a:ea typeface="+mn-ea"/>
                <a:cs typeface="+mn-ea"/>
                <a:sym typeface="+mn-lt"/>
              </a:rPr>
              <a:t>/</a:t>
            </a:r>
            <a:r>
              <a:rPr lang="zh-CN" altLang="en-US" sz="5400" b="1" dirty="0">
                <a:solidFill>
                  <a:schemeClr val="bg1"/>
                </a:solidFill>
                <a:latin typeface="+mn-lt"/>
                <a:ea typeface="+mn-ea"/>
                <a:cs typeface="+mn-ea"/>
                <a:sym typeface="+mn-lt"/>
              </a:rPr>
              <a:t>论文答辩</a:t>
            </a:r>
            <a:endParaRPr lang="zh-MO" altLang="en-US" sz="5400" dirty="0">
              <a:solidFill>
                <a:schemeClr val="bg1"/>
              </a:solidFill>
              <a:latin typeface="+mn-lt"/>
              <a:ea typeface="+mn-ea"/>
              <a:cs typeface="+mn-ea"/>
              <a:sym typeface="+mn-lt"/>
            </a:endParaRPr>
          </a:p>
        </p:txBody>
      </p:sp>
      <p:sp>
        <p:nvSpPr>
          <p:cNvPr id="69" name="副标题 2">
            <a:extLst>
              <a:ext uri="{FF2B5EF4-FFF2-40B4-BE49-F238E27FC236}">
                <a16:creationId xmlns="" xmlns:a16="http://schemas.microsoft.com/office/drawing/2014/main" id="{5153F958-CE6F-4C6C-A79C-AEB61AF5AE39}"/>
              </a:ext>
            </a:extLst>
          </p:cNvPr>
          <p:cNvSpPr>
            <a:spLocks noGrp="1"/>
          </p:cNvSpPr>
          <p:nvPr>
            <p:ph type="subTitle" idx="1"/>
          </p:nvPr>
        </p:nvSpPr>
        <p:spPr>
          <a:xfrm>
            <a:off x="3173506" y="3509063"/>
            <a:ext cx="5844988" cy="432080"/>
          </a:xfrm>
        </p:spPr>
        <p:txBody>
          <a:bodyPr/>
          <a:lstStyle/>
          <a:p>
            <a:pPr algn="dist"/>
            <a:r>
              <a:rPr lang="en-US" altLang="zh-MO" sz="2000" dirty="0">
                <a:solidFill>
                  <a:schemeClr val="bg1"/>
                </a:solidFill>
                <a:cs typeface="+mn-ea"/>
                <a:sym typeface="+mn-lt"/>
              </a:rPr>
              <a:t>GRADUATION PROJECT /</a:t>
            </a:r>
            <a:r>
              <a:rPr lang="zh-CN" altLang="en-US" sz="2000" dirty="0">
                <a:solidFill>
                  <a:schemeClr val="bg1"/>
                </a:solidFill>
                <a:cs typeface="+mn-ea"/>
                <a:sym typeface="+mn-lt"/>
              </a:rPr>
              <a:t> </a:t>
            </a:r>
            <a:r>
              <a:rPr lang="en-US" altLang="zh-CN" sz="2000" dirty="0">
                <a:solidFill>
                  <a:schemeClr val="bg1"/>
                </a:solidFill>
                <a:cs typeface="+mn-ea"/>
                <a:sym typeface="+mn-lt"/>
              </a:rPr>
              <a:t>THESIS DEFENSE</a:t>
            </a:r>
            <a:endParaRPr lang="zh-MO" altLang="en-US" sz="2000" dirty="0">
              <a:solidFill>
                <a:schemeClr val="bg1"/>
              </a:solidFill>
              <a:cs typeface="+mn-ea"/>
              <a:sym typeface="+mn-lt"/>
            </a:endParaRPr>
          </a:p>
        </p:txBody>
      </p:sp>
      <p:sp>
        <p:nvSpPr>
          <p:cNvPr id="14" name="文本框 13">
            <a:extLst>
              <a:ext uri="{FF2B5EF4-FFF2-40B4-BE49-F238E27FC236}">
                <a16:creationId xmlns="" xmlns:a16="http://schemas.microsoft.com/office/drawing/2014/main" id="{BE3EF76F-E68C-47B0-9B31-A5B54AE33296}"/>
              </a:ext>
            </a:extLst>
          </p:cNvPr>
          <p:cNvSpPr txBox="1"/>
          <p:nvPr/>
        </p:nvSpPr>
        <p:spPr>
          <a:xfrm>
            <a:off x="4071048" y="4091007"/>
            <a:ext cx="40499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临床医学院</a:t>
            </a:r>
            <a:r>
              <a:rPr kumimoji="0" lang="en-US" altLang="zh-CN" sz="2400" b="1" i="0" u="none" strike="noStrike" kern="1200" cap="none" spc="0" normalizeH="0" baseline="0" noProof="0" dirty="0">
                <a:ln>
                  <a:noFill/>
                </a:ln>
                <a:solidFill>
                  <a:prstClr val="white"/>
                </a:solidFill>
                <a:effectLst/>
                <a:uLnTx/>
                <a:uFillTx/>
                <a:cs typeface="+mn-ea"/>
                <a:sym typeface="+mn-lt"/>
              </a:rPr>
              <a:t>15</a:t>
            </a:r>
            <a:r>
              <a:rPr kumimoji="0" lang="zh-CN" altLang="en-US" sz="2400" b="1" i="0" u="none" strike="noStrike" kern="1200" cap="none" spc="0" normalizeH="0" baseline="0" noProof="0" dirty="0">
                <a:ln>
                  <a:noFill/>
                </a:ln>
                <a:solidFill>
                  <a:prstClr val="white"/>
                </a:solidFill>
                <a:effectLst/>
                <a:uLnTx/>
                <a:uFillTx/>
                <a:cs typeface="+mn-ea"/>
                <a:sym typeface="+mn-lt"/>
              </a:rPr>
              <a:t>级</a:t>
            </a:r>
            <a:r>
              <a:rPr kumimoji="0" lang="en-US" altLang="zh-CN" sz="2400" b="1" i="0" u="none" strike="noStrike" kern="1200" cap="none" spc="0" normalizeH="0" baseline="0" noProof="0" dirty="0">
                <a:ln>
                  <a:noFill/>
                </a:ln>
                <a:solidFill>
                  <a:prstClr val="white"/>
                </a:solidFill>
                <a:effectLst/>
                <a:uLnTx/>
                <a:uFillTx/>
                <a:cs typeface="+mn-ea"/>
                <a:sym typeface="+mn-lt"/>
              </a:rPr>
              <a:t>03</a:t>
            </a:r>
            <a:r>
              <a:rPr kumimoji="0" lang="zh-CN" altLang="en-US" sz="2400" b="1" i="0" u="none" strike="noStrike" kern="1200" cap="none" spc="0" normalizeH="0" baseline="0" noProof="0" dirty="0">
                <a:ln>
                  <a:noFill/>
                </a:ln>
                <a:solidFill>
                  <a:prstClr val="white"/>
                </a:solidFill>
                <a:effectLst/>
                <a:uLnTx/>
                <a:uFillTx/>
                <a:cs typeface="+mn-ea"/>
                <a:sym typeface="+mn-lt"/>
              </a:rPr>
              <a:t>班</a:t>
            </a:r>
            <a:endParaRPr kumimoji="0" lang="zh-MO" altLang="en-US" sz="2400" b="1" i="0" u="none" strike="noStrike" kern="1200" cap="none" spc="0" normalizeH="0" baseline="0" noProof="0" dirty="0">
              <a:ln>
                <a:noFill/>
              </a:ln>
              <a:solidFill>
                <a:prstClr val="white"/>
              </a:solidFill>
              <a:effectLst/>
              <a:uLnTx/>
              <a:uFillTx/>
              <a:cs typeface="+mn-ea"/>
              <a:sym typeface="+mn-lt"/>
            </a:endParaRPr>
          </a:p>
        </p:txBody>
      </p:sp>
      <p:pic>
        <p:nvPicPr>
          <p:cNvPr id="3" name="图片 2">
            <a:extLst>
              <a:ext uri="{FF2B5EF4-FFF2-40B4-BE49-F238E27FC236}">
                <a16:creationId xmlns="" xmlns:a16="http://schemas.microsoft.com/office/drawing/2014/main" id="{2ABF2C1A-EEBF-4B67-9CCA-02EB2572F07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26948" y="985499"/>
            <a:ext cx="938100" cy="936763"/>
          </a:xfrm>
          <a:prstGeom prst="rect">
            <a:avLst/>
          </a:prstGeom>
        </p:spPr>
      </p:pic>
    </p:spTree>
    <p:extLst>
      <p:ext uri="{BB962C8B-B14F-4D97-AF65-F5344CB8AC3E}">
        <p14:creationId xmlns:p14="http://schemas.microsoft.com/office/powerpoint/2010/main" val="31551990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03199C2B-E907-4BFD-933F-64030A736728}"/>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自我介绍</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3" name="文本框 32">
            <a:extLst>
              <a:ext uri="{FF2B5EF4-FFF2-40B4-BE49-F238E27FC236}">
                <a16:creationId xmlns="" xmlns:a16="http://schemas.microsoft.com/office/drawing/2014/main" id="{AFAFC0A4-6A39-4DD9-8396-3BB8521AACBF}"/>
              </a:ext>
            </a:extLst>
          </p:cNvPr>
          <p:cNvSpPr txBox="1"/>
          <p:nvPr/>
        </p:nvSpPr>
        <p:spPr>
          <a:xfrm>
            <a:off x="5460918" y="1232385"/>
            <a:ext cx="24688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李丽德</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文本框 33">
            <a:extLst>
              <a:ext uri="{FF2B5EF4-FFF2-40B4-BE49-F238E27FC236}">
                <a16:creationId xmlns="" xmlns:a16="http://schemas.microsoft.com/office/drawing/2014/main" id="{FF631810-F81C-427C-80FD-01D739662FE6}"/>
              </a:ext>
            </a:extLst>
          </p:cNvPr>
          <p:cNvSpPr txBox="1"/>
          <p:nvPr/>
        </p:nvSpPr>
        <p:spPr>
          <a:xfrm>
            <a:off x="5460919" y="1765040"/>
            <a:ext cx="246887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临床医学院</a:t>
            </a:r>
            <a:r>
              <a:rPr kumimoji="0" lang="en-US" altLang="zh-CN" sz="1600" b="1" i="0" u="none" strike="noStrike" kern="1200" cap="none" spc="0" normalizeH="0" baseline="0" noProof="0" dirty="0">
                <a:ln>
                  <a:noFill/>
                </a:ln>
                <a:solidFill>
                  <a:prstClr val="black">
                    <a:lumMod val="75000"/>
                    <a:lumOff val="25000"/>
                  </a:prstClr>
                </a:solidFill>
                <a:effectLst/>
                <a:uLnTx/>
                <a:uFillTx/>
                <a:cs typeface="+mn-ea"/>
                <a:sym typeface="+mn-lt"/>
              </a:rPr>
              <a:t>15</a:t>
            </a: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级</a:t>
            </a:r>
            <a:r>
              <a:rPr kumimoji="0" lang="en-US" altLang="zh-CN" sz="1600" b="1" i="0" u="none" strike="noStrike" kern="1200" cap="none" spc="0" normalizeH="0" baseline="0" noProof="0" dirty="0">
                <a:ln>
                  <a:noFill/>
                </a:ln>
                <a:solidFill>
                  <a:prstClr val="black">
                    <a:lumMod val="75000"/>
                    <a:lumOff val="25000"/>
                  </a:prstClr>
                </a:solidFill>
                <a:effectLst/>
                <a:uLnTx/>
                <a:uFillTx/>
                <a:cs typeface="+mn-ea"/>
                <a:sym typeface="+mn-lt"/>
              </a:rPr>
              <a:t>03</a:t>
            </a: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班</a:t>
            </a:r>
            <a:endParaRPr kumimoji="0" lang="zh-MO" altLang="en-US" sz="16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5" name="矩形 34">
            <a:extLst>
              <a:ext uri="{FF2B5EF4-FFF2-40B4-BE49-F238E27FC236}">
                <a16:creationId xmlns="" xmlns:a16="http://schemas.microsoft.com/office/drawing/2014/main" id="{7F5A5994-AACD-4F53-9875-8B5CD23FB341}"/>
              </a:ext>
            </a:extLst>
          </p:cNvPr>
          <p:cNvSpPr/>
          <p:nvPr/>
        </p:nvSpPr>
        <p:spPr>
          <a:xfrm>
            <a:off x="1107143" y="1317169"/>
            <a:ext cx="3891280" cy="4570868"/>
          </a:xfrm>
          <a:prstGeom prst="rect">
            <a:avLst/>
          </a:prstGeom>
          <a:blipFill dpi="0" rotWithShape="1">
            <a:blip r:embed="rId3" cstate="email">
              <a:extLst>
                <a:ext uri="{28A0092B-C50C-407E-A947-70E740481C1C}">
                  <a14:useLocalDpi xmlns:a14="http://schemas.microsoft.com/office/drawing/2010/main"/>
                </a:ext>
              </a:extLst>
            </a:blip>
            <a:srcRect/>
            <a:tile tx="50800" ty="0" sx="70000" sy="70000" flip="none" algn="t"/>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9" name="3">
            <a:extLst>
              <a:ext uri="{FF2B5EF4-FFF2-40B4-BE49-F238E27FC236}">
                <a16:creationId xmlns="" xmlns:a16="http://schemas.microsoft.com/office/drawing/2014/main" id="{AD024C05-282E-45B4-A30B-35240623B45A}"/>
              </a:ext>
            </a:extLst>
          </p:cNvPr>
          <p:cNvSpPr/>
          <p:nvPr/>
        </p:nvSpPr>
        <p:spPr>
          <a:xfrm rot="16200000">
            <a:off x="7733809" y="2543708"/>
            <a:ext cx="939240" cy="5792744"/>
          </a:xfrm>
          <a:prstGeom prst="round2SameRect">
            <a:avLst>
              <a:gd name="adj1" fmla="val 50000"/>
              <a:gd name="adj2" fmla="val 0"/>
            </a:avLst>
          </a:prstGeom>
          <a:gradFill flip="none" rotWithShape="1">
            <a:gsLst>
              <a:gs pos="11000">
                <a:srgbClr val="3EBEB1"/>
              </a:gs>
              <a:gs pos="100000">
                <a:srgbClr val="51C0D4"/>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2" name="文本框">
            <a:extLst>
              <a:ext uri="{FF2B5EF4-FFF2-40B4-BE49-F238E27FC236}">
                <a16:creationId xmlns="" xmlns:a16="http://schemas.microsoft.com/office/drawing/2014/main" id="{1E385764-692A-492E-992D-630E07CD3C9C}"/>
              </a:ext>
            </a:extLst>
          </p:cNvPr>
          <p:cNvSpPr txBox="1"/>
          <p:nvPr/>
        </p:nvSpPr>
        <p:spPr>
          <a:xfrm>
            <a:off x="6096000" y="5255413"/>
            <a:ext cx="3328601" cy="338554"/>
          </a:xfrm>
          <a:prstGeom prst="rect">
            <a:avLst/>
          </a:prstGeom>
        </p:spPr>
        <p:txBody>
          <a:bodyPr wrap="square" rtlCol="0">
            <a:spAutoFit/>
          </a:bodyPr>
          <a:lstStyle>
            <a:defPPr>
              <a:defRPr lang="zh-CN"/>
            </a:defPPr>
            <a:lvl1pPr algn="ctr">
              <a:defRPr>
                <a:gradFill>
                  <a:gsLst>
                    <a:gs pos="42000">
                      <a:srgbClr val="FFFF72"/>
                    </a:gs>
                    <a:gs pos="6000">
                      <a:srgbClr val="FFFFED"/>
                    </a:gs>
                    <a:gs pos="84000">
                      <a:srgbClr val="FF6B8E"/>
                    </a:gs>
                  </a:gsLst>
                  <a:lin ang="2700000" scaled="1"/>
                </a:gradFill>
                <a:latin typeface="+mn-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mn-lt"/>
                <a:cs typeface="+mn-ea"/>
                <a:sym typeface="+mn-lt"/>
              </a:rPr>
              <a:t>获奖经历：</a:t>
            </a:r>
            <a:r>
              <a:rPr kumimoji="0" lang="zh-CN" altLang="en-US" sz="1600" b="0" i="0" u="none" strike="noStrike" kern="1200" cap="none" spc="0" normalizeH="0" baseline="0" noProof="0" dirty="0">
                <a:ln>
                  <a:noFill/>
                </a:ln>
                <a:solidFill>
                  <a:prstClr val="white"/>
                </a:solidFill>
                <a:effectLst/>
                <a:uLnTx/>
                <a:uFillTx/>
                <a:latin typeface="+mn-lt"/>
                <a:cs typeface="+mn-ea"/>
                <a:sym typeface="+mn-lt"/>
              </a:rPr>
              <a:t>简单介绍一下自己</a:t>
            </a:r>
            <a:endParaRPr kumimoji="0" lang="en-US" altLang="zh-CN" sz="1600" b="0" i="0" u="none" strike="noStrike" kern="1200" cap="none" spc="0" normalizeH="0" baseline="0" noProof="0" dirty="0">
              <a:ln>
                <a:noFill/>
              </a:ln>
              <a:solidFill>
                <a:prstClr val="white"/>
              </a:solidFill>
              <a:effectLst/>
              <a:uLnTx/>
              <a:uFillTx/>
              <a:latin typeface="+mn-lt"/>
              <a:cs typeface="+mn-ea"/>
              <a:sym typeface="+mn-lt"/>
            </a:endParaRPr>
          </a:p>
        </p:txBody>
      </p:sp>
      <p:pic>
        <p:nvPicPr>
          <p:cNvPr id="44" name="Graphic 41" descr="丝带">
            <a:extLst>
              <a:ext uri="{FF2B5EF4-FFF2-40B4-BE49-F238E27FC236}">
                <a16:creationId xmlns="" xmlns:a16="http://schemas.microsoft.com/office/drawing/2014/main" id="{10C72216-F1CE-4730-ACA3-1820BA190CB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490146" y="5149171"/>
            <a:ext cx="581816" cy="581816"/>
          </a:xfrm>
          <a:prstGeom prst="rect">
            <a:avLst/>
          </a:prstGeom>
        </p:spPr>
      </p:pic>
      <p:sp>
        <p:nvSpPr>
          <p:cNvPr id="10" name="1">
            <a:extLst>
              <a:ext uri="{FF2B5EF4-FFF2-40B4-BE49-F238E27FC236}">
                <a16:creationId xmlns="" xmlns:a16="http://schemas.microsoft.com/office/drawing/2014/main" id="{2BC032A9-C283-41DB-967D-AB26A797709D}"/>
              </a:ext>
            </a:extLst>
          </p:cNvPr>
          <p:cNvSpPr/>
          <p:nvPr/>
        </p:nvSpPr>
        <p:spPr>
          <a:xfrm rot="16200000">
            <a:off x="7733809" y="73560"/>
            <a:ext cx="939240" cy="5792746"/>
          </a:xfrm>
          <a:prstGeom prst="round2SameRect">
            <a:avLst>
              <a:gd name="adj1" fmla="val 50000"/>
              <a:gd name="adj2" fmla="val 0"/>
            </a:avLst>
          </a:prstGeom>
          <a:gradFill flip="none" rotWithShape="1">
            <a:gsLst>
              <a:gs pos="11000">
                <a:srgbClr val="3EBEB1"/>
              </a:gs>
              <a:gs pos="100000">
                <a:srgbClr val="51C0D4"/>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文本框">
            <a:extLst>
              <a:ext uri="{FF2B5EF4-FFF2-40B4-BE49-F238E27FC236}">
                <a16:creationId xmlns="" xmlns:a16="http://schemas.microsoft.com/office/drawing/2014/main" id="{DDD6EEB1-68DB-4995-8A1A-9BF6F758E1EE}"/>
              </a:ext>
            </a:extLst>
          </p:cNvPr>
          <p:cNvSpPr txBox="1"/>
          <p:nvPr/>
        </p:nvSpPr>
        <p:spPr>
          <a:xfrm>
            <a:off x="6096001" y="2785266"/>
            <a:ext cx="3328601" cy="338554"/>
          </a:xfrm>
          <a:prstGeom prst="rect">
            <a:avLst/>
          </a:prstGeom>
        </p:spPr>
        <p:txBody>
          <a:bodyPr wrap="square" rtlCol="0">
            <a:spAutoFit/>
          </a:bodyPr>
          <a:lstStyle>
            <a:defPPr>
              <a:defRPr lang="zh-CN"/>
            </a:defPPr>
            <a:lvl1pPr algn="ctr">
              <a:defRPr>
                <a:gradFill>
                  <a:gsLst>
                    <a:gs pos="42000">
                      <a:srgbClr val="FFFF72"/>
                    </a:gs>
                    <a:gs pos="6000">
                      <a:srgbClr val="FFFFED"/>
                    </a:gs>
                    <a:gs pos="84000">
                      <a:srgbClr val="FF6B8E"/>
                    </a:gs>
                  </a:gsLst>
                  <a:lin ang="2700000" scaled="1"/>
                </a:gradFill>
                <a:latin typeface="+mn-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mn-lt"/>
                <a:cs typeface="+mn-ea"/>
                <a:sym typeface="+mn-lt"/>
              </a:rPr>
              <a:t>校园经历：</a:t>
            </a:r>
            <a:r>
              <a:rPr kumimoji="0" lang="zh-CN" altLang="en-US" sz="1600" b="0" i="0" u="none" strike="noStrike" kern="1200" cap="none" spc="0" normalizeH="0" baseline="0" noProof="0" dirty="0">
                <a:ln>
                  <a:noFill/>
                </a:ln>
                <a:solidFill>
                  <a:prstClr val="white"/>
                </a:solidFill>
                <a:effectLst/>
                <a:uLnTx/>
                <a:uFillTx/>
                <a:latin typeface="+mn-lt"/>
                <a:cs typeface="+mn-ea"/>
                <a:sym typeface="+mn-lt"/>
              </a:rPr>
              <a:t>简单介绍一下自己</a:t>
            </a:r>
            <a:endParaRPr kumimoji="0" lang="en-US" altLang="zh-CN" sz="1600" b="0" i="0" u="none" strike="noStrike" kern="1200" cap="none" spc="0" normalizeH="0" baseline="0" noProof="0" dirty="0">
              <a:ln>
                <a:noFill/>
              </a:ln>
              <a:solidFill>
                <a:prstClr val="white"/>
              </a:solidFill>
              <a:effectLst/>
              <a:uLnTx/>
              <a:uFillTx/>
              <a:latin typeface="+mn-lt"/>
              <a:cs typeface="+mn-ea"/>
              <a:sym typeface="+mn-lt"/>
            </a:endParaRPr>
          </a:p>
        </p:txBody>
      </p:sp>
      <p:sp>
        <p:nvSpPr>
          <p:cNvPr id="46" name="book-of-black-cover-opened-back-view_30189">
            <a:extLst>
              <a:ext uri="{FF2B5EF4-FFF2-40B4-BE49-F238E27FC236}">
                <a16:creationId xmlns="" xmlns:a16="http://schemas.microsoft.com/office/drawing/2014/main" id="{73ADFA0D-8A34-40A4-9DA6-997D60AD71A4}"/>
              </a:ext>
            </a:extLst>
          </p:cNvPr>
          <p:cNvSpPr>
            <a:spLocks noChangeAspect="1"/>
          </p:cNvSpPr>
          <p:nvPr/>
        </p:nvSpPr>
        <p:spPr bwMode="auto">
          <a:xfrm>
            <a:off x="5557163" y="2747019"/>
            <a:ext cx="514800" cy="445826"/>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black"/>
              </a:solidFill>
              <a:effectLst/>
              <a:uLnTx/>
              <a:uFillTx/>
              <a:cs typeface="+mn-ea"/>
              <a:sym typeface="+mn-lt"/>
            </a:endParaRPr>
          </a:p>
        </p:txBody>
      </p:sp>
      <p:sp>
        <p:nvSpPr>
          <p:cNvPr id="11" name="2">
            <a:extLst>
              <a:ext uri="{FF2B5EF4-FFF2-40B4-BE49-F238E27FC236}">
                <a16:creationId xmlns="" xmlns:a16="http://schemas.microsoft.com/office/drawing/2014/main" id="{87EE9B12-7946-4FC2-B39E-86BE613FB702}"/>
              </a:ext>
            </a:extLst>
          </p:cNvPr>
          <p:cNvSpPr/>
          <p:nvPr/>
        </p:nvSpPr>
        <p:spPr>
          <a:xfrm rot="16200000">
            <a:off x="7733809" y="1308634"/>
            <a:ext cx="939240" cy="5792746"/>
          </a:xfrm>
          <a:prstGeom prst="round2SameRect">
            <a:avLst>
              <a:gd name="adj1" fmla="val 50000"/>
              <a:gd name="adj2" fmla="val 0"/>
            </a:avLst>
          </a:prstGeom>
          <a:gradFill flip="none" rotWithShape="1">
            <a:gsLst>
              <a:gs pos="11000">
                <a:srgbClr val="3EBEB1"/>
              </a:gs>
              <a:gs pos="100000">
                <a:srgbClr val="51C0D4"/>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31" name="文本框">
            <a:extLst>
              <a:ext uri="{FF2B5EF4-FFF2-40B4-BE49-F238E27FC236}">
                <a16:creationId xmlns="" xmlns:a16="http://schemas.microsoft.com/office/drawing/2014/main" id="{E4D94D8D-3ABA-464E-81F9-F716D1F25B8A}"/>
              </a:ext>
            </a:extLst>
          </p:cNvPr>
          <p:cNvSpPr txBox="1"/>
          <p:nvPr/>
        </p:nvSpPr>
        <p:spPr>
          <a:xfrm>
            <a:off x="6095999" y="4020340"/>
            <a:ext cx="3328601" cy="338554"/>
          </a:xfrm>
          <a:prstGeom prst="rect">
            <a:avLst/>
          </a:prstGeom>
        </p:spPr>
        <p:txBody>
          <a:bodyPr wrap="square" rtlCol="0">
            <a:spAutoFit/>
          </a:bodyPr>
          <a:lstStyle>
            <a:defPPr>
              <a:defRPr lang="zh-CN"/>
            </a:defPPr>
            <a:lvl1pPr algn="ctr">
              <a:defRPr>
                <a:gradFill>
                  <a:gsLst>
                    <a:gs pos="42000">
                      <a:srgbClr val="FFFF72"/>
                    </a:gs>
                    <a:gs pos="6000">
                      <a:srgbClr val="FFFFED"/>
                    </a:gs>
                    <a:gs pos="84000">
                      <a:srgbClr val="FF6B8E"/>
                    </a:gs>
                  </a:gsLst>
                  <a:lin ang="2700000" scaled="1"/>
                </a:gradFill>
                <a:latin typeface="+mn-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mn-lt"/>
                <a:cs typeface="+mn-ea"/>
                <a:sym typeface="+mn-lt"/>
              </a:rPr>
              <a:t>实习经历：</a:t>
            </a:r>
            <a:r>
              <a:rPr kumimoji="0" lang="zh-CN" altLang="en-US" sz="1600" b="0" i="0" u="none" strike="noStrike" kern="1200" cap="none" spc="0" normalizeH="0" baseline="0" noProof="0" dirty="0">
                <a:ln>
                  <a:noFill/>
                </a:ln>
                <a:solidFill>
                  <a:prstClr val="white"/>
                </a:solidFill>
                <a:effectLst/>
                <a:uLnTx/>
                <a:uFillTx/>
                <a:latin typeface="+mn-lt"/>
                <a:cs typeface="+mn-ea"/>
                <a:sym typeface="+mn-lt"/>
              </a:rPr>
              <a:t>简单介绍一下自己</a:t>
            </a:r>
            <a:endParaRPr kumimoji="0" lang="en-US" altLang="zh-CN" sz="1600" b="0" i="0" u="none" strike="noStrike" kern="1200" cap="none" spc="0" normalizeH="0" baseline="0" noProof="0" dirty="0">
              <a:ln>
                <a:noFill/>
              </a:ln>
              <a:solidFill>
                <a:prstClr val="white"/>
              </a:solidFill>
              <a:effectLst/>
              <a:uLnTx/>
              <a:uFillTx/>
              <a:latin typeface="+mn-lt"/>
              <a:cs typeface="+mn-ea"/>
              <a:sym typeface="+mn-lt"/>
            </a:endParaRPr>
          </a:p>
        </p:txBody>
      </p:sp>
      <p:sp>
        <p:nvSpPr>
          <p:cNvPr id="47" name="hospital-buildings_33777">
            <a:extLst>
              <a:ext uri="{FF2B5EF4-FFF2-40B4-BE49-F238E27FC236}">
                <a16:creationId xmlns="" xmlns:a16="http://schemas.microsoft.com/office/drawing/2014/main" id="{7B45B315-75A9-4778-A31F-7F7355EB6436}"/>
              </a:ext>
            </a:extLst>
          </p:cNvPr>
          <p:cNvSpPr>
            <a:spLocks noChangeAspect="1"/>
          </p:cNvSpPr>
          <p:nvPr/>
        </p:nvSpPr>
        <p:spPr bwMode="auto">
          <a:xfrm>
            <a:off x="5557161" y="4029176"/>
            <a:ext cx="514800" cy="351660"/>
          </a:xfrm>
          <a:custGeom>
            <a:avLst/>
            <a:gdLst>
              <a:gd name="T0" fmla="*/ 1192 w 1260"/>
              <a:gd name="T1" fmla="*/ 756 h 862"/>
              <a:gd name="T2" fmla="*/ 1147 w 1260"/>
              <a:gd name="T3" fmla="*/ 193 h 862"/>
              <a:gd name="T4" fmla="*/ 900 w 1260"/>
              <a:gd name="T5" fmla="*/ 745 h 862"/>
              <a:gd name="T6" fmla="*/ 866 w 1260"/>
              <a:gd name="T7" fmla="*/ 770 h 862"/>
              <a:gd name="T8" fmla="*/ 869 w 1260"/>
              <a:gd name="T9" fmla="*/ 44 h 862"/>
              <a:gd name="T10" fmla="*/ 436 w 1260"/>
              <a:gd name="T11" fmla="*/ 0 h 862"/>
              <a:gd name="T12" fmla="*/ 391 w 1260"/>
              <a:gd name="T13" fmla="*/ 756 h 862"/>
              <a:gd name="T14" fmla="*/ 365 w 1260"/>
              <a:gd name="T15" fmla="*/ 770 h 862"/>
              <a:gd name="T16" fmla="*/ 360 w 1260"/>
              <a:gd name="T17" fmla="*/ 193 h 862"/>
              <a:gd name="T18" fmla="*/ 74 w 1260"/>
              <a:gd name="T19" fmla="*/ 238 h 862"/>
              <a:gd name="T20" fmla="*/ 76 w 1260"/>
              <a:gd name="T21" fmla="*/ 770 h 862"/>
              <a:gd name="T22" fmla="*/ 0 w 1260"/>
              <a:gd name="T23" fmla="*/ 862 h 862"/>
              <a:gd name="T24" fmla="*/ 1260 w 1260"/>
              <a:gd name="T25" fmla="*/ 770 h 862"/>
              <a:gd name="T26" fmla="*/ 1190 w 1260"/>
              <a:gd name="T27" fmla="*/ 770 h 862"/>
              <a:gd name="T28" fmla="*/ 144 w 1260"/>
              <a:gd name="T29" fmla="*/ 589 h 862"/>
              <a:gd name="T30" fmla="*/ 208 w 1260"/>
              <a:gd name="T31" fmla="*/ 525 h 862"/>
              <a:gd name="T32" fmla="*/ 208 w 1260"/>
              <a:gd name="T33" fmla="*/ 477 h 862"/>
              <a:gd name="T34" fmla="*/ 144 w 1260"/>
              <a:gd name="T35" fmla="*/ 413 h 862"/>
              <a:gd name="T36" fmla="*/ 208 w 1260"/>
              <a:gd name="T37" fmla="*/ 477 h 862"/>
              <a:gd name="T38" fmla="*/ 144 w 1260"/>
              <a:gd name="T39" fmla="*/ 368 h 862"/>
              <a:gd name="T40" fmla="*/ 208 w 1260"/>
              <a:gd name="T41" fmla="*/ 305 h 862"/>
              <a:gd name="T42" fmla="*/ 307 w 1260"/>
              <a:gd name="T43" fmla="*/ 589 h 862"/>
              <a:gd name="T44" fmla="*/ 243 w 1260"/>
              <a:gd name="T45" fmla="*/ 525 h 862"/>
              <a:gd name="T46" fmla="*/ 307 w 1260"/>
              <a:gd name="T47" fmla="*/ 589 h 862"/>
              <a:gd name="T48" fmla="*/ 243 w 1260"/>
              <a:gd name="T49" fmla="*/ 477 h 862"/>
              <a:gd name="T50" fmla="*/ 307 w 1260"/>
              <a:gd name="T51" fmla="*/ 413 h 862"/>
              <a:gd name="T52" fmla="*/ 307 w 1260"/>
              <a:gd name="T53" fmla="*/ 368 h 862"/>
              <a:gd name="T54" fmla="*/ 243 w 1260"/>
              <a:gd name="T55" fmla="*/ 305 h 862"/>
              <a:gd name="T56" fmla="*/ 307 w 1260"/>
              <a:gd name="T57" fmla="*/ 368 h 862"/>
              <a:gd name="T58" fmla="*/ 542 w 1260"/>
              <a:gd name="T59" fmla="*/ 767 h 862"/>
              <a:gd name="T60" fmla="*/ 729 w 1260"/>
              <a:gd name="T61" fmla="*/ 534 h 862"/>
              <a:gd name="T62" fmla="*/ 630 w 1260"/>
              <a:gd name="T63" fmla="*/ 334 h 862"/>
              <a:gd name="T64" fmla="*/ 630 w 1260"/>
              <a:gd name="T65" fmla="*/ 20 h 862"/>
              <a:gd name="T66" fmla="*/ 630 w 1260"/>
              <a:gd name="T67" fmla="*/ 334 h 862"/>
              <a:gd name="T68" fmla="*/ 971 w 1260"/>
              <a:gd name="T69" fmla="*/ 589 h 862"/>
              <a:gd name="T70" fmla="*/ 1035 w 1260"/>
              <a:gd name="T71" fmla="*/ 525 h 862"/>
              <a:gd name="T72" fmla="*/ 1035 w 1260"/>
              <a:gd name="T73" fmla="*/ 477 h 862"/>
              <a:gd name="T74" fmla="*/ 971 w 1260"/>
              <a:gd name="T75" fmla="*/ 413 h 862"/>
              <a:gd name="T76" fmla="*/ 1035 w 1260"/>
              <a:gd name="T77" fmla="*/ 477 h 862"/>
              <a:gd name="T78" fmla="*/ 971 w 1260"/>
              <a:gd name="T79" fmla="*/ 368 h 862"/>
              <a:gd name="T80" fmla="*/ 1035 w 1260"/>
              <a:gd name="T81" fmla="*/ 305 h 862"/>
              <a:gd name="T82" fmla="*/ 1134 w 1260"/>
              <a:gd name="T83" fmla="*/ 589 h 862"/>
              <a:gd name="T84" fmla="*/ 1070 w 1260"/>
              <a:gd name="T85" fmla="*/ 525 h 862"/>
              <a:gd name="T86" fmla="*/ 1134 w 1260"/>
              <a:gd name="T87" fmla="*/ 589 h 862"/>
              <a:gd name="T88" fmla="*/ 1070 w 1260"/>
              <a:gd name="T89" fmla="*/ 477 h 862"/>
              <a:gd name="T90" fmla="*/ 1134 w 1260"/>
              <a:gd name="T91" fmla="*/ 413 h 862"/>
              <a:gd name="T92" fmla="*/ 1134 w 1260"/>
              <a:gd name="T93" fmla="*/ 368 h 862"/>
              <a:gd name="T94" fmla="*/ 1070 w 1260"/>
              <a:gd name="T95" fmla="*/ 305 h 862"/>
              <a:gd name="T96" fmla="*/ 1134 w 1260"/>
              <a:gd name="T97" fmla="*/ 368 h 862"/>
              <a:gd name="T98" fmla="*/ 729 w 1260"/>
              <a:gd name="T99" fmla="*/ 138 h 862"/>
              <a:gd name="T100" fmla="*/ 669 w 1260"/>
              <a:gd name="T101" fmla="*/ 216 h 862"/>
              <a:gd name="T102" fmla="*/ 591 w 1260"/>
              <a:gd name="T103" fmla="*/ 276 h 862"/>
              <a:gd name="T104" fmla="*/ 531 w 1260"/>
              <a:gd name="T105" fmla="*/ 216 h 862"/>
              <a:gd name="T106" fmla="*/ 591 w 1260"/>
              <a:gd name="T107" fmla="*/ 138 h 862"/>
              <a:gd name="T108" fmla="*/ 669 w 1260"/>
              <a:gd name="T109" fmla="*/ 78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 h="862">
                <a:moveTo>
                  <a:pt x="1190" y="770"/>
                </a:moveTo>
                <a:cubicBezTo>
                  <a:pt x="1191" y="766"/>
                  <a:pt x="1192" y="761"/>
                  <a:pt x="1192" y="756"/>
                </a:cubicBezTo>
                <a:lnTo>
                  <a:pt x="1192" y="238"/>
                </a:lnTo>
                <a:cubicBezTo>
                  <a:pt x="1192" y="213"/>
                  <a:pt x="1172" y="193"/>
                  <a:pt x="1147" y="193"/>
                </a:cubicBezTo>
                <a:lnTo>
                  <a:pt x="900" y="193"/>
                </a:lnTo>
                <a:lnTo>
                  <a:pt x="900" y="745"/>
                </a:lnTo>
                <a:cubicBezTo>
                  <a:pt x="900" y="754"/>
                  <a:pt x="898" y="762"/>
                  <a:pt x="895" y="770"/>
                </a:cubicBezTo>
                <a:lnTo>
                  <a:pt x="866" y="770"/>
                </a:lnTo>
                <a:cubicBezTo>
                  <a:pt x="868" y="766"/>
                  <a:pt x="869" y="761"/>
                  <a:pt x="869" y="756"/>
                </a:cubicBezTo>
                <a:lnTo>
                  <a:pt x="869" y="44"/>
                </a:lnTo>
                <a:cubicBezTo>
                  <a:pt x="869" y="20"/>
                  <a:pt x="849" y="0"/>
                  <a:pt x="824" y="0"/>
                </a:cubicBezTo>
                <a:lnTo>
                  <a:pt x="436" y="0"/>
                </a:lnTo>
                <a:cubicBezTo>
                  <a:pt x="411" y="0"/>
                  <a:pt x="391" y="20"/>
                  <a:pt x="391" y="44"/>
                </a:cubicBezTo>
                <a:lnTo>
                  <a:pt x="391" y="756"/>
                </a:lnTo>
                <a:cubicBezTo>
                  <a:pt x="391" y="761"/>
                  <a:pt x="392" y="766"/>
                  <a:pt x="394" y="770"/>
                </a:cubicBezTo>
                <a:lnTo>
                  <a:pt x="365" y="770"/>
                </a:lnTo>
                <a:cubicBezTo>
                  <a:pt x="362" y="762"/>
                  <a:pt x="360" y="754"/>
                  <a:pt x="360" y="745"/>
                </a:cubicBezTo>
                <a:lnTo>
                  <a:pt x="360" y="193"/>
                </a:lnTo>
                <a:lnTo>
                  <a:pt x="119" y="193"/>
                </a:lnTo>
                <a:cubicBezTo>
                  <a:pt x="94" y="193"/>
                  <a:pt x="74" y="213"/>
                  <a:pt x="74" y="238"/>
                </a:cubicBezTo>
                <a:lnTo>
                  <a:pt x="74" y="756"/>
                </a:lnTo>
                <a:cubicBezTo>
                  <a:pt x="74" y="761"/>
                  <a:pt x="75" y="766"/>
                  <a:pt x="76" y="770"/>
                </a:cubicBezTo>
                <a:lnTo>
                  <a:pt x="0" y="770"/>
                </a:lnTo>
                <a:lnTo>
                  <a:pt x="0" y="862"/>
                </a:lnTo>
                <a:lnTo>
                  <a:pt x="1260" y="862"/>
                </a:lnTo>
                <a:lnTo>
                  <a:pt x="1260" y="770"/>
                </a:lnTo>
                <a:lnTo>
                  <a:pt x="1190" y="770"/>
                </a:lnTo>
                <a:lnTo>
                  <a:pt x="1190" y="770"/>
                </a:lnTo>
                <a:close/>
                <a:moveTo>
                  <a:pt x="208" y="589"/>
                </a:moveTo>
                <a:lnTo>
                  <a:pt x="144" y="589"/>
                </a:lnTo>
                <a:lnTo>
                  <a:pt x="144" y="525"/>
                </a:lnTo>
                <a:lnTo>
                  <a:pt x="208" y="525"/>
                </a:lnTo>
                <a:lnTo>
                  <a:pt x="208" y="589"/>
                </a:lnTo>
                <a:close/>
                <a:moveTo>
                  <a:pt x="208" y="477"/>
                </a:moveTo>
                <a:lnTo>
                  <a:pt x="144" y="477"/>
                </a:lnTo>
                <a:lnTo>
                  <a:pt x="144" y="413"/>
                </a:lnTo>
                <a:lnTo>
                  <a:pt x="208" y="413"/>
                </a:lnTo>
                <a:lnTo>
                  <a:pt x="208" y="477"/>
                </a:lnTo>
                <a:close/>
                <a:moveTo>
                  <a:pt x="208" y="368"/>
                </a:moveTo>
                <a:lnTo>
                  <a:pt x="144" y="368"/>
                </a:lnTo>
                <a:lnTo>
                  <a:pt x="144" y="305"/>
                </a:lnTo>
                <a:lnTo>
                  <a:pt x="208" y="305"/>
                </a:lnTo>
                <a:lnTo>
                  <a:pt x="208" y="368"/>
                </a:lnTo>
                <a:close/>
                <a:moveTo>
                  <a:pt x="307" y="589"/>
                </a:moveTo>
                <a:lnTo>
                  <a:pt x="243" y="589"/>
                </a:lnTo>
                <a:lnTo>
                  <a:pt x="243" y="525"/>
                </a:lnTo>
                <a:lnTo>
                  <a:pt x="307" y="525"/>
                </a:lnTo>
                <a:lnTo>
                  <a:pt x="307" y="589"/>
                </a:lnTo>
                <a:close/>
                <a:moveTo>
                  <a:pt x="307" y="477"/>
                </a:moveTo>
                <a:lnTo>
                  <a:pt x="243" y="477"/>
                </a:lnTo>
                <a:lnTo>
                  <a:pt x="243" y="413"/>
                </a:lnTo>
                <a:lnTo>
                  <a:pt x="307" y="413"/>
                </a:lnTo>
                <a:lnTo>
                  <a:pt x="307" y="477"/>
                </a:lnTo>
                <a:close/>
                <a:moveTo>
                  <a:pt x="307" y="368"/>
                </a:moveTo>
                <a:lnTo>
                  <a:pt x="243" y="368"/>
                </a:lnTo>
                <a:lnTo>
                  <a:pt x="243" y="305"/>
                </a:lnTo>
                <a:lnTo>
                  <a:pt x="307" y="305"/>
                </a:lnTo>
                <a:lnTo>
                  <a:pt x="307" y="368"/>
                </a:lnTo>
                <a:close/>
                <a:moveTo>
                  <a:pt x="729" y="767"/>
                </a:moveTo>
                <a:lnTo>
                  <a:pt x="542" y="767"/>
                </a:lnTo>
                <a:lnTo>
                  <a:pt x="542" y="534"/>
                </a:lnTo>
                <a:lnTo>
                  <a:pt x="729" y="534"/>
                </a:lnTo>
                <a:lnTo>
                  <a:pt x="729" y="767"/>
                </a:lnTo>
                <a:close/>
                <a:moveTo>
                  <a:pt x="630" y="334"/>
                </a:moveTo>
                <a:cubicBezTo>
                  <a:pt x="543" y="334"/>
                  <a:pt x="473" y="263"/>
                  <a:pt x="473" y="177"/>
                </a:cubicBezTo>
                <a:cubicBezTo>
                  <a:pt x="473" y="90"/>
                  <a:pt x="543" y="20"/>
                  <a:pt x="630" y="20"/>
                </a:cubicBezTo>
                <a:cubicBezTo>
                  <a:pt x="717" y="20"/>
                  <a:pt x="787" y="90"/>
                  <a:pt x="787" y="177"/>
                </a:cubicBezTo>
                <a:cubicBezTo>
                  <a:pt x="787" y="263"/>
                  <a:pt x="717" y="334"/>
                  <a:pt x="630" y="334"/>
                </a:cubicBezTo>
                <a:close/>
                <a:moveTo>
                  <a:pt x="1035" y="589"/>
                </a:moveTo>
                <a:lnTo>
                  <a:pt x="971" y="589"/>
                </a:lnTo>
                <a:lnTo>
                  <a:pt x="971" y="525"/>
                </a:lnTo>
                <a:lnTo>
                  <a:pt x="1035" y="525"/>
                </a:lnTo>
                <a:lnTo>
                  <a:pt x="1035" y="589"/>
                </a:lnTo>
                <a:close/>
                <a:moveTo>
                  <a:pt x="1035" y="477"/>
                </a:moveTo>
                <a:lnTo>
                  <a:pt x="971" y="477"/>
                </a:lnTo>
                <a:lnTo>
                  <a:pt x="971" y="413"/>
                </a:lnTo>
                <a:lnTo>
                  <a:pt x="1035" y="413"/>
                </a:lnTo>
                <a:lnTo>
                  <a:pt x="1035" y="477"/>
                </a:lnTo>
                <a:close/>
                <a:moveTo>
                  <a:pt x="1035" y="368"/>
                </a:moveTo>
                <a:lnTo>
                  <a:pt x="971" y="368"/>
                </a:lnTo>
                <a:lnTo>
                  <a:pt x="971" y="305"/>
                </a:lnTo>
                <a:lnTo>
                  <a:pt x="1035" y="305"/>
                </a:lnTo>
                <a:lnTo>
                  <a:pt x="1035" y="368"/>
                </a:lnTo>
                <a:close/>
                <a:moveTo>
                  <a:pt x="1134" y="589"/>
                </a:moveTo>
                <a:lnTo>
                  <a:pt x="1070" y="589"/>
                </a:lnTo>
                <a:lnTo>
                  <a:pt x="1070" y="525"/>
                </a:lnTo>
                <a:lnTo>
                  <a:pt x="1134" y="525"/>
                </a:lnTo>
                <a:lnTo>
                  <a:pt x="1134" y="589"/>
                </a:lnTo>
                <a:close/>
                <a:moveTo>
                  <a:pt x="1134" y="477"/>
                </a:moveTo>
                <a:lnTo>
                  <a:pt x="1070" y="477"/>
                </a:lnTo>
                <a:lnTo>
                  <a:pt x="1070" y="413"/>
                </a:lnTo>
                <a:lnTo>
                  <a:pt x="1134" y="413"/>
                </a:lnTo>
                <a:lnTo>
                  <a:pt x="1134" y="477"/>
                </a:lnTo>
                <a:close/>
                <a:moveTo>
                  <a:pt x="1134" y="368"/>
                </a:moveTo>
                <a:lnTo>
                  <a:pt x="1070" y="368"/>
                </a:lnTo>
                <a:lnTo>
                  <a:pt x="1070" y="305"/>
                </a:lnTo>
                <a:lnTo>
                  <a:pt x="1134" y="305"/>
                </a:lnTo>
                <a:lnTo>
                  <a:pt x="1134" y="368"/>
                </a:lnTo>
                <a:close/>
                <a:moveTo>
                  <a:pt x="669" y="138"/>
                </a:moveTo>
                <a:lnTo>
                  <a:pt x="729" y="138"/>
                </a:lnTo>
                <a:lnTo>
                  <a:pt x="729" y="216"/>
                </a:lnTo>
                <a:lnTo>
                  <a:pt x="669" y="216"/>
                </a:lnTo>
                <a:lnTo>
                  <a:pt x="669" y="276"/>
                </a:lnTo>
                <a:lnTo>
                  <a:pt x="591" y="276"/>
                </a:lnTo>
                <a:lnTo>
                  <a:pt x="591" y="216"/>
                </a:lnTo>
                <a:lnTo>
                  <a:pt x="531" y="216"/>
                </a:lnTo>
                <a:lnTo>
                  <a:pt x="531" y="138"/>
                </a:lnTo>
                <a:lnTo>
                  <a:pt x="591" y="138"/>
                </a:lnTo>
                <a:lnTo>
                  <a:pt x="591" y="78"/>
                </a:lnTo>
                <a:lnTo>
                  <a:pt x="669" y="78"/>
                </a:lnTo>
                <a:lnTo>
                  <a:pt x="669" y="138"/>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3899572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03199C2B-E907-4BFD-933F-64030A736728}"/>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自我介绍</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5" name="矩形 34">
            <a:extLst>
              <a:ext uri="{FF2B5EF4-FFF2-40B4-BE49-F238E27FC236}">
                <a16:creationId xmlns="" xmlns:a16="http://schemas.microsoft.com/office/drawing/2014/main" id="{7F5A5994-AACD-4F53-9875-8B5CD23FB341}"/>
              </a:ext>
            </a:extLst>
          </p:cNvPr>
          <p:cNvSpPr/>
          <p:nvPr/>
        </p:nvSpPr>
        <p:spPr>
          <a:xfrm>
            <a:off x="1105708" y="1321529"/>
            <a:ext cx="4522786" cy="3813545"/>
          </a:xfrm>
          <a:prstGeom prst="rect">
            <a:avLst/>
          </a:prstGeom>
          <a:blipFill dpi="0" rotWithShape="1">
            <a:blip r:embed="rId3" cstate="email">
              <a:extLst>
                <a:ext uri="{28A0092B-C50C-407E-A947-70E740481C1C}">
                  <a14:useLocalDpi xmlns:a14="http://schemas.microsoft.com/office/drawing/2010/main"/>
                </a:ext>
              </a:extLst>
            </a:blip>
            <a:srcRect/>
            <a:tile tx="0" ty="-635000" sx="70000" sy="70000" flip="none" algn="t"/>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73" name="文本框 72">
            <a:extLst>
              <a:ext uri="{FF2B5EF4-FFF2-40B4-BE49-F238E27FC236}">
                <a16:creationId xmlns="" xmlns:a16="http://schemas.microsoft.com/office/drawing/2014/main" id="{B5B64E27-6AC5-42B2-91F0-4E6EFE162A12}"/>
              </a:ext>
            </a:extLst>
          </p:cNvPr>
          <p:cNvSpPr txBox="1"/>
          <p:nvPr/>
        </p:nvSpPr>
        <p:spPr>
          <a:xfrm>
            <a:off x="1932327" y="5264798"/>
            <a:ext cx="286954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李丽德</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74" name="文本框 73">
            <a:extLst>
              <a:ext uri="{FF2B5EF4-FFF2-40B4-BE49-F238E27FC236}">
                <a16:creationId xmlns="" xmlns:a16="http://schemas.microsoft.com/office/drawing/2014/main" id="{DBCDDD9C-0F86-4BBD-861B-0AD73F56EB26}"/>
              </a:ext>
            </a:extLst>
          </p:cNvPr>
          <p:cNvSpPr txBox="1"/>
          <p:nvPr/>
        </p:nvSpPr>
        <p:spPr>
          <a:xfrm>
            <a:off x="1932328" y="5784182"/>
            <a:ext cx="28695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临床医学院</a:t>
            </a:r>
            <a:r>
              <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rPr>
              <a:t>15</a:t>
            </a: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级</a:t>
            </a:r>
            <a:r>
              <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rPr>
              <a:t>03</a:t>
            </a: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班</a:t>
            </a:r>
            <a:endParaRPr kumimoji="0" lang="zh-MO"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77" name="直接连接符">
            <a:extLst>
              <a:ext uri="{FF2B5EF4-FFF2-40B4-BE49-F238E27FC236}">
                <a16:creationId xmlns="" xmlns:a16="http://schemas.microsoft.com/office/drawing/2014/main" id="{2E5B7502-3BC3-4464-AAAB-EED392AEAF63}"/>
              </a:ext>
            </a:extLst>
          </p:cNvPr>
          <p:cNvCxnSpPr/>
          <p:nvPr/>
        </p:nvCxnSpPr>
        <p:spPr>
          <a:xfrm>
            <a:off x="6349690" y="4092902"/>
            <a:ext cx="4522787" cy="0"/>
          </a:xfrm>
          <a:prstGeom prst="line">
            <a:avLst/>
          </a:prstGeom>
          <a:ln w="152400">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78" name="直接连接符">
            <a:extLst>
              <a:ext uri="{FF2B5EF4-FFF2-40B4-BE49-F238E27FC236}">
                <a16:creationId xmlns="" xmlns:a16="http://schemas.microsoft.com/office/drawing/2014/main" id="{C5672A47-4ED1-4D57-8483-692761485350}"/>
              </a:ext>
            </a:extLst>
          </p:cNvPr>
          <p:cNvCxnSpPr/>
          <p:nvPr/>
        </p:nvCxnSpPr>
        <p:spPr>
          <a:xfrm>
            <a:off x="6197290" y="4092902"/>
            <a:ext cx="4090987" cy="0"/>
          </a:xfrm>
          <a:prstGeom prst="line">
            <a:avLst/>
          </a:prstGeom>
          <a:ln w="152400">
            <a:solidFill>
              <a:srgbClr val="51C0D4"/>
            </a:solidFill>
          </a:ln>
        </p:spPr>
        <p:style>
          <a:lnRef idx="1">
            <a:schemeClr val="accent1"/>
          </a:lnRef>
          <a:fillRef idx="0">
            <a:schemeClr val="accent1"/>
          </a:fillRef>
          <a:effectRef idx="0">
            <a:schemeClr val="accent1"/>
          </a:effectRef>
          <a:fontRef idx="minor">
            <a:schemeClr val="tx1"/>
          </a:fontRef>
        </p:style>
      </p:cxnSp>
      <p:sp>
        <p:nvSpPr>
          <p:cNvPr id="85" name="数据">
            <a:extLst>
              <a:ext uri="{FF2B5EF4-FFF2-40B4-BE49-F238E27FC236}">
                <a16:creationId xmlns="" xmlns:a16="http://schemas.microsoft.com/office/drawing/2014/main" id="{BD98F2F4-9AFE-4046-A5FB-8FB9270E055F}"/>
              </a:ext>
            </a:extLst>
          </p:cNvPr>
          <p:cNvSpPr/>
          <p:nvPr/>
        </p:nvSpPr>
        <p:spPr>
          <a:xfrm>
            <a:off x="10189851" y="3628320"/>
            <a:ext cx="774219"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1C0D4"/>
                </a:solidFill>
                <a:effectLst/>
                <a:uLnTx/>
                <a:uFillTx/>
                <a:cs typeface="+mn-ea"/>
                <a:sym typeface="+mn-lt"/>
              </a:rPr>
              <a:t>掌握</a:t>
            </a:r>
            <a:endParaRPr kumimoji="0" lang="en-US" altLang="zh-CN" sz="1200" b="0" i="0" u="none" strike="noStrike" kern="1200" cap="none" spc="0" normalizeH="0" baseline="0" noProof="0" dirty="0">
              <a:ln>
                <a:noFill/>
              </a:ln>
              <a:solidFill>
                <a:srgbClr val="51C0D4"/>
              </a:solidFill>
              <a:effectLst/>
              <a:uLnTx/>
              <a:uFillTx/>
              <a:cs typeface="+mn-ea"/>
              <a:sym typeface="+mn-lt"/>
            </a:endParaRPr>
          </a:p>
        </p:txBody>
      </p:sp>
      <p:sp>
        <p:nvSpPr>
          <p:cNvPr id="92" name="文本框">
            <a:extLst>
              <a:ext uri="{FF2B5EF4-FFF2-40B4-BE49-F238E27FC236}">
                <a16:creationId xmlns="" xmlns:a16="http://schemas.microsoft.com/office/drawing/2014/main" id="{53F356A0-962F-4358-9E5E-7A05927DB4D7}"/>
              </a:ext>
            </a:extLst>
          </p:cNvPr>
          <p:cNvSpPr/>
          <p:nvPr/>
        </p:nvSpPr>
        <p:spPr>
          <a:xfrm>
            <a:off x="6096000" y="3729351"/>
            <a:ext cx="842000"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rPr>
              <a:t>添加标题</a:t>
            </a:r>
            <a:endParaRPr kumimoji="0" lang="en-US" altLang="zh-CN"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79" name="直接连接符">
            <a:extLst>
              <a:ext uri="{FF2B5EF4-FFF2-40B4-BE49-F238E27FC236}">
                <a16:creationId xmlns="" xmlns:a16="http://schemas.microsoft.com/office/drawing/2014/main" id="{CC573288-54D2-4140-A06F-EADB355067A5}"/>
              </a:ext>
            </a:extLst>
          </p:cNvPr>
          <p:cNvCxnSpPr/>
          <p:nvPr/>
        </p:nvCxnSpPr>
        <p:spPr>
          <a:xfrm>
            <a:off x="6349690" y="4941473"/>
            <a:ext cx="4522787" cy="0"/>
          </a:xfrm>
          <a:prstGeom prst="line">
            <a:avLst/>
          </a:prstGeom>
          <a:ln w="152400">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80" name="直接连接符">
            <a:extLst>
              <a:ext uri="{FF2B5EF4-FFF2-40B4-BE49-F238E27FC236}">
                <a16:creationId xmlns="" xmlns:a16="http://schemas.microsoft.com/office/drawing/2014/main" id="{A0A1C77D-A8C5-48E0-8D40-D928E801D6A1}"/>
              </a:ext>
            </a:extLst>
          </p:cNvPr>
          <p:cNvCxnSpPr/>
          <p:nvPr/>
        </p:nvCxnSpPr>
        <p:spPr>
          <a:xfrm>
            <a:off x="6197290" y="4941473"/>
            <a:ext cx="3240000" cy="0"/>
          </a:xfrm>
          <a:prstGeom prst="line">
            <a:avLst/>
          </a:prstGeom>
          <a:ln w="152400">
            <a:solidFill>
              <a:srgbClr val="3EBEB1"/>
            </a:solidFill>
          </a:ln>
        </p:spPr>
        <p:style>
          <a:lnRef idx="1">
            <a:schemeClr val="accent1"/>
          </a:lnRef>
          <a:fillRef idx="0">
            <a:schemeClr val="accent1"/>
          </a:fillRef>
          <a:effectRef idx="0">
            <a:schemeClr val="accent1"/>
          </a:effectRef>
          <a:fontRef idx="minor">
            <a:schemeClr val="tx1"/>
          </a:fontRef>
        </p:style>
      </p:cxnSp>
      <p:sp>
        <p:nvSpPr>
          <p:cNvPr id="86" name="数据">
            <a:extLst>
              <a:ext uri="{FF2B5EF4-FFF2-40B4-BE49-F238E27FC236}">
                <a16:creationId xmlns="" xmlns:a16="http://schemas.microsoft.com/office/drawing/2014/main" id="{8CE21CC2-6F72-4194-B4FB-5E4195A70DFA}"/>
              </a:ext>
            </a:extLst>
          </p:cNvPr>
          <p:cNvSpPr/>
          <p:nvPr/>
        </p:nvSpPr>
        <p:spPr>
          <a:xfrm>
            <a:off x="10189851" y="4500703"/>
            <a:ext cx="774219"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EBEB1"/>
                </a:solidFill>
                <a:effectLst/>
                <a:uLnTx/>
                <a:uFillTx/>
                <a:cs typeface="+mn-ea"/>
                <a:sym typeface="+mn-lt"/>
              </a:rPr>
              <a:t>良好</a:t>
            </a:r>
            <a:endParaRPr kumimoji="0" lang="en-US" altLang="zh-CN" sz="1200" b="0" i="0" u="none" strike="noStrike" kern="1200" cap="none" spc="0" normalizeH="0" baseline="0" noProof="0" dirty="0">
              <a:ln>
                <a:noFill/>
              </a:ln>
              <a:solidFill>
                <a:srgbClr val="3EBEB1"/>
              </a:solidFill>
              <a:effectLst/>
              <a:uLnTx/>
              <a:uFillTx/>
              <a:cs typeface="+mn-ea"/>
              <a:sym typeface="+mn-lt"/>
            </a:endParaRPr>
          </a:p>
        </p:txBody>
      </p:sp>
      <p:sp>
        <p:nvSpPr>
          <p:cNvPr id="93" name="文本框">
            <a:extLst>
              <a:ext uri="{FF2B5EF4-FFF2-40B4-BE49-F238E27FC236}">
                <a16:creationId xmlns="" xmlns:a16="http://schemas.microsoft.com/office/drawing/2014/main" id="{302F3E59-E60E-4FDB-A6CC-087E0D3B5E37}"/>
              </a:ext>
            </a:extLst>
          </p:cNvPr>
          <p:cNvSpPr/>
          <p:nvPr/>
        </p:nvSpPr>
        <p:spPr>
          <a:xfrm>
            <a:off x="6096000" y="4592589"/>
            <a:ext cx="842000"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rPr>
              <a:t>添加标题</a:t>
            </a:r>
            <a:endParaRPr kumimoji="0" lang="en-US" altLang="zh-CN"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81" name="直接连接符">
            <a:extLst>
              <a:ext uri="{FF2B5EF4-FFF2-40B4-BE49-F238E27FC236}">
                <a16:creationId xmlns="" xmlns:a16="http://schemas.microsoft.com/office/drawing/2014/main" id="{25CB7189-191D-4CF6-A66E-C6E6755B00AB}"/>
              </a:ext>
            </a:extLst>
          </p:cNvPr>
          <p:cNvCxnSpPr/>
          <p:nvPr/>
        </p:nvCxnSpPr>
        <p:spPr>
          <a:xfrm>
            <a:off x="6349690" y="5766232"/>
            <a:ext cx="4522787" cy="0"/>
          </a:xfrm>
          <a:prstGeom prst="line">
            <a:avLst/>
          </a:prstGeom>
          <a:ln w="152400">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82" name="直接连接符">
            <a:extLst>
              <a:ext uri="{FF2B5EF4-FFF2-40B4-BE49-F238E27FC236}">
                <a16:creationId xmlns="" xmlns:a16="http://schemas.microsoft.com/office/drawing/2014/main" id="{2070490A-B5F3-402B-BEDA-48B9C2F6D076}"/>
              </a:ext>
            </a:extLst>
          </p:cNvPr>
          <p:cNvCxnSpPr>
            <a:cxnSpLocks/>
          </p:cNvCxnSpPr>
          <p:nvPr/>
        </p:nvCxnSpPr>
        <p:spPr>
          <a:xfrm>
            <a:off x="6197289" y="5766232"/>
            <a:ext cx="3240000" cy="0"/>
          </a:xfrm>
          <a:prstGeom prst="line">
            <a:avLst/>
          </a:prstGeom>
          <a:ln w="152400">
            <a:solidFill>
              <a:srgbClr val="3EBEB1"/>
            </a:solidFill>
          </a:ln>
        </p:spPr>
        <p:style>
          <a:lnRef idx="1">
            <a:schemeClr val="accent1"/>
          </a:lnRef>
          <a:fillRef idx="0">
            <a:schemeClr val="accent1"/>
          </a:fillRef>
          <a:effectRef idx="0">
            <a:schemeClr val="accent1"/>
          </a:effectRef>
          <a:fontRef idx="minor">
            <a:schemeClr val="tx1"/>
          </a:fontRef>
        </p:style>
      </p:cxnSp>
      <p:sp>
        <p:nvSpPr>
          <p:cNvPr id="87" name="数据">
            <a:extLst>
              <a:ext uri="{FF2B5EF4-FFF2-40B4-BE49-F238E27FC236}">
                <a16:creationId xmlns="" xmlns:a16="http://schemas.microsoft.com/office/drawing/2014/main" id="{7C97A68E-2F77-4DD2-9E22-4361872AA3B9}"/>
              </a:ext>
            </a:extLst>
          </p:cNvPr>
          <p:cNvSpPr/>
          <p:nvPr/>
        </p:nvSpPr>
        <p:spPr>
          <a:xfrm>
            <a:off x="10189851" y="5349274"/>
            <a:ext cx="774219"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EBEB1"/>
                </a:solidFill>
                <a:effectLst/>
                <a:uLnTx/>
                <a:uFillTx/>
                <a:cs typeface="+mn-ea"/>
                <a:sym typeface="+mn-lt"/>
              </a:rPr>
              <a:t>良好</a:t>
            </a:r>
            <a:endParaRPr kumimoji="0" lang="en-US" altLang="zh-CN" sz="1200" b="0" i="0" u="none" strike="noStrike" kern="1200" cap="none" spc="0" normalizeH="0" baseline="0" noProof="0" dirty="0">
              <a:ln>
                <a:noFill/>
              </a:ln>
              <a:solidFill>
                <a:srgbClr val="3EBEB1"/>
              </a:solidFill>
              <a:effectLst/>
              <a:uLnTx/>
              <a:uFillTx/>
              <a:cs typeface="+mn-ea"/>
              <a:sym typeface="+mn-lt"/>
            </a:endParaRPr>
          </a:p>
        </p:txBody>
      </p:sp>
      <p:sp>
        <p:nvSpPr>
          <p:cNvPr id="94" name="文本框">
            <a:extLst>
              <a:ext uri="{FF2B5EF4-FFF2-40B4-BE49-F238E27FC236}">
                <a16:creationId xmlns="" xmlns:a16="http://schemas.microsoft.com/office/drawing/2014/main" id="{DB20B3C4-9C82-450E-B631-0F7721ECED8F}"/>
              </a:ext>
            </a:extLst>
          </p:cNvPr>
          <p:cNvSpPr/>
          <p:nvPr/>
        </p:nvSpPr>
        <p:spPr>
          <a:xfrm>
            <a:off x="6096000" y="5413727"/>
            <a:ext cx="842000"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cs typeface="+mn-ea"/>
                <a:sym typeface="+mn-lt"/>
              </a:rPr>
              <a:t>添加标题</a:t>
            </a:r>
            <a:endParaRPr kumimoji="0" lang="en-US" altLang="zh-CN"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96" name="文本框">
            <a:extLst>
              <a:ext uri="{FF2B5EF4-FFF2-40B4-BE49-F238E27FC236}">
                <a16:creationId xmlns="" xmlns:a16="http://schemas.microsoft.com/office/drawing/2014/main" id="{D32280D8-9636-4399-8886-087257F7688B}"/>
              </a:ext>
            </a:extLst>
          </p:cNvPr>
          <p:cNvSpPr/>
          <p:nvPr/>
        </p:nvSpPr>
        <p:spPr>
          <a:xfrm>
            <a:off x="5924550" y="1808422"/>
            <a:ext cx="1774209" cy="1485407"/>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校园经历</a:t>
            </a:r>
            <a:endPar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97" name="文本框">
            <a:extLst>
              <a:ext uri="{FF2B5EF4-FFF2-40B4-BE49-F238E27FC236}">
                <a16:creationId xmlns="" xmlns:a16="http://schemas.microsoft.com/office/drawing/2014/main" id="{5F5384D7-2EBA-49A2-BA91-0FDCBD6903D9}"/>
              </a:ext>
            </a:extLst>
          </p:cNvPr>
          <p:cNvSpPr/>
          <p:nvPr/>
        </p:nvSpPr>
        <p:spPr>
          <a:xfrm>
            <a:off x="7718834" y="1798700"/>
            <a:ext cx="1774800" cy="1485407"/>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实习经历</a:t>
            </a:r>
            <a:endPar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98" name="文本框">
            <a:extLst>
              <a:ext uri="{FF2B5EF4-FFF2-40B4-BE49-F238E27FC236}">
                <a16:creationId xmlns="" xmlns:a16="http://schemas.microsoft.com/office/drawing/2014/main" id="{A62641F2-D2CC-4E1F-A153-494E09F7CA5B}"/>
              </a:ext>
            </a:extLst>
          </p:cNvPr>
          <p:cNvSpPr/>
          <p:nvPr/>
        </p:nvSpPr>
        <p:spPr>
          <a:xfrm>
            <a:off x="9513710" y="1798451"/>
            <a:ext cx="1774800" cy="1485407"/>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获奖经历</a:t>
            </a:r>
            <a:endPar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endPar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99" name="Graphic 41" descr="丝带">
            <a:extLst>
              <a:ext uri="{FF2B5EF4-FFF2-40B4-BE49-F238E27FC236}">
                <a16:creationId xmlns="" xmlns:a16="http://schemas.microsoft.com/office/drawing/2014/main" id="{057D8800-922B-4B0F-B2D9-675FB76A499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10144166" y="1299333"/>
            <a:ext cx="513888" cy="513888"/>
          </a:xfrm>
          <a:prstGeom prst="rect">
            <a:avLst/>
          </a:prstGeom>
        </p:spPr>
      </p:pic>
      <p:sp>
        <p:nvSpPr>
          <p:cNvPr id="100" name="book-of-black-cover-opened-back-view_30189">
            <a:extLst>
              <a:ext uri="{FF2B5EF4-FFF2-40B4-BE49-F238E27FC236}">
                <a16:creationId xmlns="" xmlns:a16="http://schemas.microsoft.com/office/drawing/2014/main" id="{188EA8D3-EBB0-4B99-9F77-F0B2661C3936}"/>
              </a:ext>
            </a:extLst>
          </p:cNvPr>
          <p:cNvSpPr>
            <a:spLocks noChangeAspect="1"/>
          </p:cNvSpPr>
          <p:nvPr/>
        </p:nvSpPr>
        <p:spPr bwMode="auto">
          <a:xfrm>
            <a:off x="6554254" y="1328361"/>
            <a:ext cx="514800" cy="445826"/>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rgbClr val="51C0D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black"/>
              </a:solidFill>
              <a:effectLst/>
              <a:uLnTx/>
              <a:uFillTx/>
              <a:cs typeface="+mn-ea"/>
              <a:sym typeface="+mn-lt"/>
            </a:endParaRPr>
          </a:p>
        </p:txBody>
      </p:sp>
      <p:sp>
        <p:nvSpPr>
          <p:cNvPr id="101" name="hospital-buildings_33777">
            <a:extLst>
              <a:ext uri="{FF2B5EF4-FFF2-40B4-BE49-F238E27FC236}">
                <a16:creationId xmlns="" xmlns:a16="http://schemas.microsoft.com/office/drawing/2014/main" id="{5F6CE8BD-C7E0-4B3E-9860-1A607EAA2355}"/>
              </a:ext>
            </a:extLst>
          </p:cNvPr>
          <p:cNvSpPr>
            <a:spLocks noChangeAspect="1"/>
          </p:cNvSpPr>
          <p:nvPr/>
        </p:nvSpPr>
        <p:spPr bwMode="auto">
          <a:xfrm>
            <a:off x="8305552" y="1328361"/>
            <a:ext cx="602117" cy="411306"/>
          </a:xfrm>
          <a:custGeom>
            <a:avLst/>
            <a:gdLst>
              <a:gd name="T0" fmla="*/ 1192 w 1260"/>
              <a:gd name="T1" fmla="*/ 756 h 862"/>
              <a:gd name="T2" fmla="*/ 1147 w 1260"/>
              <a:gd name="T3" fmla="*/ 193 h 862"/>
              <a:gd name="T4" fmla="*/ 900 w 1260"/>
              <a:gd name="T5" fmla="*/ 745 h 862"/>
              <a:gd name="T6" fmla="*/ 866 w 1260"/>
              <a:gd name="T7" fmla="*/ 770 h 862"/>
              <a:gd name="T8" fmla="*/ 869 w 1260"/>
              <a:gd name="T9" fmla="*/ 44 h 862"/>
              <a:gd name="T10" fmla="*/ 436 w 1260"/>
              <a:gd name="T11" fmla="*/ 0 h 862"/>
              <a:gd name="T12" fmla="*/ 391 w 1260"/>
              <a:gd name="T13" fmla="*/ 756 h 862"/>
              <a:gd name="T14" fmla="*/ 365 w 1260"/>
              <a:gd name="T15" fmla="*/ 770 h 862"/>
              <a:gd name="T16" fmla="*/ 360 w 1260"/>
              <a:gd name="T17" fmla="*/ 193 h 862"/>
              <a:gd name="T18" fmla="*/ 74 w 1260"/>
              <a:gd name="T19" fmla="*/ 238 h 862"/>
              <a:gd name="T20" fmla="*/ 76 w 1260"/>
              <a:gd name="T21" fmla="*/ 770 h 862"/>
              <a:gd name="T22" fmla="*/ 0 w 1260"/>
              <a:gd name="T23" fmla="*/ 862 h 862"/>
              <a:gd name="T24" fmla="*/ 1260 w 1260"/>
              <a:gd name="T25" fmla="*/ 770 h 862"/>
              <a:gd name="T26" fmla="*/ 1190 w 1260"/>
              <a:gd name="T27" fmla="*/ 770 h 862"/>
              <a:gd name="T28" fmla="*/ 144 w 1260"/>
              <a:gd name="T29" fmla="*/ 589 h 862"/>
              <a:gd name="T30" fmla="*/ 208 w 1260"/>
              <a:gd name="T31" fmla="*/ 525 h 862"/>
              <a:gd name="T32" fmla="*/ 208 w 1260"/>
              <a:gd name="T33" fmla="*/ 477 h 862"/>
              <a:gd name="T34" fmla="*/ 144 w 1260"/>
              <a:gd name="T35" fmla="*/ 413 h 862"/>
              <a:gd name="T36" fmla="*/ 208 w 1260"/>
              <a:gd name="T37" fmla="*/ 477 h 862"/>
              <a:gd name="T38" fmla="*/ 144 w 1260"/>
              <a:gd name="T39" fmla="*/ 368 h 862"/>
              <a:gd name="T40" fmla="*/ 208 w 1260"/>
              <a:gd name="T41" fmla="*/ 305 h 862"/>
              <a:gd name="T42" fmla="*/ 307 w 1260"/>
              <a:gd name="T43" fmla="*/ 589 h 862"/>
              <a:gd name="T44" fmla="*/ 243 w 1260"/>
              <a:gd name="T45" fmla="*/ 525 h 862"/>
              <a:gd name="T46" fmla="*/ 307 w 1260"/>
              <a:gd name="T47" fmla="*/ 589 h 862"/>
              <a:gd name="T48" fmla="*/ 243 w 1260"/>
              <a:gd name="T49" fmla="*/ 477 h 862"/>
              <a:gd name="T50" fmla="*/ 307 w 1260"/>
              <a:gd name="T51" fmla="*/ 413 h 862"/>
              <a:gd name="T52" fmla="*/ 307 w 1260"/>
              <a:gd name="T53" fmla="*/ 368 h 862"/>
              <a:gd name="T54" fmla="*/ 243 w 1260"/>
              <a:gd name="T55" fmla="*/ 305 h 862"/>
              <a:gd name="T56" fmla="*/ 307 w 1260"/>
              <a:gd name="T57" fmla="*/ 368 h 862"/>
              <a:gd name="T58" fmla="*/ 542 w 1260"/>
              <a:gd name="T59" fmla="*/ 767 h 862"/>
              <a:gd name="T60" fmla="*/ 729 w 1260"/>
              <a:gd name="T61" fmla="*/ 534 h 862"/>
              <a:gd name="T62" fmla="*/ 630 w 1260"/>
              <a:gd name="T63" fmla="*/ 334 h 862"/>
              <a:gd name="T64" fmla="*/ 630 w 1260"/>
              <a:gd name="T65" fmla="*/ 20 h 862"/>
              <a:gd name="T66" fmla="*/ 630 w 1260"/>
              <a:gd name="T67" fmla="*/ 334 h 862"/>
              <a:gd name="T68" fmla="*/ 971 w 1260"/>
              <a:gd name="T69" fmla="*/ 589 h 862"/>
              <a:gd name="T70" fmla="*/ 1035 w 1260"/>
              <a:gd name="T71" fmla="*/ 525 h 862"/>
              <a:gd name="T72" fmla="*/ 1035 w 1260"/>
              <a:gd name="T73" fmla="*/ 477 h 862"/>
              <a:gd name="T74" fmla="*/ 971 w 1260"/>
              <a:gd name="T75" fmla="*/ 413 h 862"/>
              <a:gd name="T76" fmla="*/ 1035 w 1260"/>
              <a:gd name="T77" fmla="*/ 477 h 862"/>
              <a:gd name="T78" fmla="*/ 971 w 1260"/>
              <a:gd name="T79" fmla="*/ 368 h 862"/>
              <a:gd name="T80" fmla="*/ 1035 w 1260"/>
              <a:gd name="T81" fmla="*/ 305 h 862"/>
              <a:gd name="T82" fmla="*/ 1134 w 1260"/>
              <a:gd name="T83" fmla="*/ 589 h 862"/>
              <a:gd name="T84" fmla="*/ 1070 w 1260"/>
              <a:gd name="T85" fmla="*/ 525 h 862"/>
              <a:gd name="T86" fmla="*/ 1134 w 1260"/>
              <a:gd name="T87" fmla="*/ 589 h 862"/>
              <a:gd name="T88" fmla="*/ 1070 w 1260"/>
              <a:gd name="T89" fmla="*/ 477 h 862"/>
              <a:gd name="T90" fmla="*/ 1134 w 1260"/>
              <a:gd name="T91" fmla="*/ 413 h 862"/>
              <a:gd name="T92" fmla="*/ 1134 w 1260"/>
              <a:gd name="T93" fmla="*/ 368 h 862"/>
              <a:gd name="T94" fmla="*/ 1070 w 1260"/>
              <a:gd name="T95" fmla="*/ 305 h 862"/>
              <a:gd name="T96" fmla="*/ 1134 w 1260"/>
              <a:gd name="T97" fmla="*/ 368 h 862"/>
              <a:gd name="T98" fmla="*/ 729 w 1260"/>
              <a:gd name="T99" fmla="*/ 138 h 862"/>
              <a:gd name="T100" fmla="*/ 669 w 1260"/>
              <a:gd name="T101" fmla="*/ 216 h 862"/>
              <a:gd name="T102" fmla="*/ 591 w 1260"/>
              <a:gd name="T103" fmla="*/ 276 h 862"/>
              <a:gd name="T104" fmla="*/ 531 w 1260"/>
              <a:gd name="T105" fmla="*/ 216 h 862"/>
              <a:gd name="T106" fmla="*/ 591 w 1260"/>
              <a:gd name="T107" fmla="*/ 138 h 862"/>
              <a:gd name="T108" fmla="*/ 669 w 1260"/>
              <a:gd name="T109" fmla="*/ 78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 h="862">
                <a:moveTo>
                  <a:pt x="1190" y="770"/>
                </a:moveTo>
                <a:cubicBezTo>
                  <a:pt x="1191" y="766"/>
                  <a:pt x="1192" y="761"/>
                  <a:pt x="1192" y="756"/>
                </a:cubicBezTo>
                <a:lnTo>
                  <a:pt x="1192" y="238"/>
                </a:lnTo>
                <a:cubicBezTo>
                  <a:pt x="1192" y="213"/>
                  <a:pt x="1172" y="193"/>
                  <a:pt x="1147" y="193"/>
                </a:cubicBezTo>
                <a:lnTo>
                  <a:pt x="900" y="193"/>
                </a:lnTo>
                <a:lnTo>
                  <a:pt x="900" y="745"/>
                </a:lnTo>
                <a:cubicBezTo>
                  <a:pt x="900" y="754"/>
                  <a:pt x="898" y="762"/>
                  <a:pt x="895" y="770"/>
                </a:cubicBezTo>
                <a:lnTo>
                  <a:pt x="866" y="770"/>
                </a:lnTo>
                <a:cubicBezTo>
                  <a:pt x="868" y="766"/>
                  <a:pt x="869" y="761"/>
                  <a:pt x="869" y="756"/>
                </a:cubicBezTo>
                <a:lnTo>
                  <a:pt x="869" y="44"/>
                </a:lnTo>
                <a:cubicBezTo>
                  <a:pt x="869" y="20"/>
                  <a:pt x="849" y="0"/>
                  <a:pt x="824" y="0"/>
                </a:cubicBezTo>
                <a:lnTo>
                  <a:pt x="436" y="0"/>
                </a:lnTo>
                <a:cubicBezTo>
                  <a:pt x="411" y="0"/>
                  <a:pt x="391" y="20"/>
                  <a:pt x="391" y="44"/>
                </a:cubicBezTo>
                <a:lnTo>
                  <a:pt x="391" y="756"/>
                </a:lnTo>
                <a:cubicBezTo>
                  <a:pt x="391" y="761"/>
                  <a:pt x="392" y="766"/>
                  <a:pt x="394" y="770"/>
                </a:cubicBezTo>
                <a:lnTo>
                  <a:pt x="365" y="770"/>
                </a:lnTo>
                <a:cubicBezTo>
                  <a:pt x="362" y="762"/>
                  <a:pt x="360" y="754"/>
                  <a:pt x="360" y="745"/>
                </a:cubicBezTo>
                <a:lnTo>
                  <a:pt x="360" y="193"/>
                </a:lnTo>
                <a:lnTo>
                  <a:pt x="119" y="193"/>
                </a:lnTo>
                <a:cubicBezTo>
                  <a:pt x="94" y="193"/>
                  <a:pt x="74" y="213"/>
                  <a:pt x="74" y="238"/>
                </a:cubicBezTo>
                <a:lnTo>
                  <a:pt x="74" y="756"/>
                </a:lnTo>
                <a:cubicBezTo>
                  <a:pt x="74" y="761"/>
                  <a:pt x="75" y="766"/>
                  <a:pt x="76" y="770"/>
                </a:cubicBezTo>
                <a:lnTo>
                  <a:pt x="0" y="770"/>
                </a:lnTo>
                <a:lnTo>
                  <a:pt x="0" y="862"/>
                </a:lnTo>
                <a:lnTo>
                  <a:pt x="1260" y="862"/>
                </a:lnTo>
                <a:lnTo>
                  <a:pt x="1260" y="770"/>
                </a:lnTo>
                <a:lnTo>
                  <a:pt x="1190" y="770"/>
                </a:lnTo>
                <a:lnTo>
                  <a:pt x="1190" y="770"/>
                </a:lnTo>
                <a:close/>
                <a:moveTo>
                  <a:pt x="208" y="589"/>
                </a:moveTo>
                <a:lnTo>
                  <a:pt x="144" y="589"/>
                </a:lnTo>
                <a:lnTo>
                  <a:pt x="144" y="525"/>
                </a:lnTo>
                <a:lnTo>
                  <a:pt x="208" y="525"/>
                </a:lnTo>
                <a:lnTo>
                  <a:pt x="208" y="589"/>
                </a:lnTo>
                <a:close/>
                <a:moveTo>
                  <a:pt x="208" y="477"/>
                </a:moveTo>
                <a:lnTo>
                  <a:pt x="144" y="477"/>
                </a:lnTo>
                <a:lnTo>
                  <a:pt x="144" y="413"/>
                </a:lnTo>
                <a:lnTo>
                  <a:pt x="208" y="413"/>
                </a:lnTo>
                <a:lnTo>
                  <a:pt x="208" y="477"/>
                </a:lnTo>
                <a:close/>
                <a:moveTo>
                  <a:pt x="208" y="368"/>
                </a:moveTo>
                <a:lnTo>
                  <a:pt x="144" y="368"/>
                </a:lnTo>
                <a:lnTo>
                  <a:pt x="144" y="305"/>
                </a:lnTo>
                <a:lnTo>
                  <a:pt x="208" y="305"/>
                </a:lnTo>
                <a:lnTo>
                  <a:pt x="208" y="368"/>
                </a:lnTo>
                <a:close/>
                <a:moveTo>
                  <a:pt x="307" y="589"/>
                </a:moveTo>
                <a:lnTo>
                  <a:pt x="243" y="589"/>
                </a:lnTo>
                <a:lnTo>
                  <a:pt x="243" y="525"/>
                </a:lnTo>
                <a:lnTo>
                  <a:pt x="307" y="525"/>
                </a:lnTo>
                <a:lnTo>
                  <a:pt x="307" y="589"/>
                </a:lnTo>
                <a:close/>
                <a:moveTo>
                  <a:pt x="307" y="477"/>
                </a:moveTo>
                <a:lnTo>
                  <a:pt x="243" y="477"/>
                </a:lnTo>
                <a:lnTo>
                  <a:pt x="243" y="413"/>
                </a:lnTo>
                <a:lnTo>
                  <a:pt x="307" y="413"/>
                </a:lnTo>
                <a:lnTo>
                  <a:pt x="307" y="477"/>
                </a:lnTo>
                <a:close/>
                <a:moveTo>
                  <a:pt x="307" y="368"/>
                </a:moveTo>
                <a:lnTo>
                  <a:pt x="243" y="368"/>
                </a:lnTo>
                <a:lnTo>
                  <a:pt x="243" y="305"/>
                </a:lnTo>
                <a:lnTo>
                  <a:pt x="307" y="305"/>
                </a:lnTo>
                <a:lnTo>
                  <a:pt x="307" y="368"/>
                </a:lnTo>
                <a:close/>
                <a:moveTo>
                  <a:pt x="729" y="767"/>
                </a:moveTo>
                <a:lnTo>
                  <a:pt x="542" y="767"/>
                </a:lnTo>
                <a:lnTo>
                  <a:pt x="542" y="534"/>
                </a:lnTo>
                <a:lnTo>
                  <a:pt x="729" y="534"/>
                </a:lnTo>
                <a:lnTo>
                  <a:pt x="729" y="767"/>
                </a:lnTo>
                <a:close/>
                <a:moveTo>
                  <a:pt x="630" y="334"/>
                </a:moveTo>
                <a:cubicBezTo>
                  <a:pt x="543" y="334"/>
                  <a:pt x="473" y="263"/>
                  <a:pt x="473" y="177"/>
                </a:cubicBezTo>
                <a:cubicBezTo>
                  <a:pt x="473" y="90"/>
                  <a:pt x="543" y="20"/>
                  <a:pt x="630" y="20"/>
                </a:cubicBezTo>
                <a:cubicBezTo>
                  <a:pt x="717" y="20"/>
                  <a:pt x="787" y="90"/>
                  <a:pt x="787" y="177"/>
                </a:cubicBezTo>
                <a:cubicBezTo>
                  <a:pt x="787" y="263"/>
                  <a:pt x="717" y="334"/>
                  <a:pt x="630" y="334"/>
                </a:cubicBezTo>
                <a:close/>
                <a:moveTo>
                  <a:pt x="1035" y="589"/>
                </a:moveTo>
                <a:lnTo>
                  <a:pt x="971" y="589"/>
                </a:lnTo>
                <a:lnTo>
                  <a:pt x="971" y="525"/>
                </a:lnTo>
                <a:lnTo>
                  <a:pt x="1035" y="525"/>
                </a:lnTo>
                <a:lnTo>
                  <a:pt x="1035" y="589"/>
                </a:lnTo>
                <a:close/>
                <a:moveTo>
                  <a:pt x="1035" y="477"/>
                </a:moveTo>
                <a:lnTo>
                  <a:pt x="971" y="477"/>
                </a:lnTo>
                <a:lnTo>
                  <a:pt x="971" y="413"/>
                </a:lnTo>
                <a:lnTo>
                  <a:pt x="1035" y="413"/>
                </a:lnTo>
                <a:lnTo>
                  <a:pt x="1035" y="477"/>
                </a:lnTo>
                <a:close/>
                <a:moveTo>
                  <a:pt x="1035" y="368"/>
                </a:moveTo>
                <a:lnTo>
                  <a:pt x="971" y="368"/>
                </a:lnTo>
                <a:lnTo>
                  <a:pt x="971" y="305"/>
                </a:lnTo>
                <a:lnTo>
                  <a:pt x="1035" y="305"/>
                </a:lnTo>
                <a:lnTo>
                  <a:pt x="1035" y="368"/>
                </a:lnTo>
                <a:close/>
                <a:moveTo>
                  <a:pt x="1134" y="589"/>
                </a:moveTo>
                <a:lnTo>
                  <a:pt x="1070" y="589"/>
                </a:lnTo>
                <a:lnTo>
                  <a:pt x="1070" y="525"/>
                </a:lnTo>
                <a:lnTo>
                  <a:pt x="1134" y="525"/>
                </a:lnTo>
                <a:lnTo>
                  <a:pt x="1134" y="589"/>
                </a:lnTo>
                <a:close/>
                <a:moveTo>
                  <a:pt x="1134" y="477"/>
                </a:moveTo>
                <a:lnTo>
                  <a:pt x="1070" y="477"/>
                </a:lnTo>
                <a:lnTo>
                  <a:pt x="1070" y="413"/>
                </a:lnTo>
                <a:lnTo>
                  <a:pt x="1134" y="413"/>
                </a:lnTo>
                <a:lnTo>
                  <a:pt x="1134" y="477"/>
                </a:lnTo>
                <a:close/>
                <a:moveTo>
                  <a:pt x="1134" y="368"/>
                </a:moveTo>
                <a:lnTo>
                  <a:pt x="1070" y="368"/>
                </a:lnTo>
                <a:lnTo>
                  <a:pt x="1070" y="305"/>
                </a:lnTo>
                <a:lnTo>
                  <a:pt x="1134" y="305"/>
                </a:lnTo>
                <a:lnTo>
                  <a:pt x="1134" y="368"/>
                </a:lnTo>
                <a:close/>
                <a:moveTo>
                  <a:pt x="669" y="138"/>
                </a:moveTo>
                <a:lnTo>
                  <a:pt x="729" y="138"/>
                </a:lnTo>
                <a:lnTo>
                  <a:pt x="729" y="216"/>
                </a:lnTo>
                <a:lnTo>
                  <a:pt x="669" y="216"/>
                </a:lnTo>
                <a:lnTo>
                  <a:pt x="669" y="276"/>
                </a:lnTo>
                <a:lnTo>
                  <a:pt x="591" y="276"/>
                </a:lnTo>
                <a:lnTo>
                  <a:pt x="591" y="216"/>
                </a:lnTo>
                <a:lnTo>
                  <a:pt x="531" y="216"/>
                </a:lnTo>
                <a:lnTo>
                  <a:pt x="531" y="138"/>
                </a:lnTo>
                <a:lnTo>
                  <a:pt x="591" y="138"/>
                </a:lnTo>
                <a:lnTo>
                  <a:pt x="591" y="78"/>
                </a:lnTo>
                <a:lnTo>
                  <a:pt x="669" y="78"/>
                </a:lnTo>
                <a:lnTo>
                  <a:pt x="669" y="138"/>
                </a:lnTo>
                <a:close/>
              </a:path>
            </a:pathLst>
          </a:custGeom>
          <a:solidFill>
            <a:srgbClr val="51C0D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1102070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6C23FCC6-46FF-4548-BFAE-14B1BEECAC65}"/>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572004" y="1333502"/>
            <a:ext cx="3225524" cy="4745264"/>
          </a:xfrm>
          <a:prstGeom prst="rect">
            <a:avLst/>
          </a:prstGeom>
          <a:effectLst>
            <a:outerShdw blurRad="50800" dist="38100" dir="2700000" algn="tl" rotWithShape="0">
              <a:prstClr val="black">
                <a:alpha val="40000"/>
              </a:prstClr>
            </a:outerShdw>
          </a:effectLst>
        </p:spPr>
      </p:pic>
      <p:cxnSp>
        <p:nvCxnSpPr>
          <p:cNvPr id="12" name="直接连接符 11">
            <a:extLst>
              <a:ext uri="{FF2B5EF4-FFF2-40B4-BE49-F238E27FC236}">
                <a16:creationId xmlns="" xmlns:a16="http://schemas.microsoft.com/office/drawing/2014/main" id="{0B794DB5-C518-4376-8717-7A9C18122305}"/>
              </a:ext>
            </a:extLst>
          </p:cNvPr>
          <p:cNvCxnSpPr/>
          <p:nvPr/>
        </p:nvCxnSpPr>
        <p:spPr>
          <a:xfrm>
            <a:off x="1587335" y="1627416"/>
            <a:ext cx="0" cy="4451350"/>
          </a:xfrm>
          <a:prstGeom prst="line">
            <a:avLst/>
          </a:prstGeom>
          <a:ln w="57150">
            <a:gradFill>
              <a:gsLst>
                <a:gs pos="0">
                  <a:srgbClr val="3EBEB1">
                    <a:alpha val="0"/>
                  </a:srgbClr>
                </a:gs>
                <a:gs pos="69000">
                  <a:srgbClr val="C2DC0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204860F5-ED19-4A42-A484-3B5A5C81C66C}"/>
              </a:ext>
            </a:extLst>
          </p:cNvPr>
          <p:cNvCxnSpPr>
            <a:cxnSpLocks/>
          </p:cNvCxnSpPr>
          <p:nvPr/>
        </p:nvCxnSpPr>
        <p:spPr>
          <a:xfrm flipH="1">
            <a:off x="1572005" y="6080129"/>
            <a:ext cx="3857245" cy="0"/>
          </a:xfrm>
          <a:prstGeom prst="line">
            <a:avLst/>
          </a:prstGeom>
          <a:ln w="57150">
            <a:gradFill>
              <a:gsLst>
                <a:gs pos="0">
                  <a:srgbClr val="3EBEB1">
                    <a:alpha val="0"/>
                  </a:srgbClr>
                </a:gs>
                <a:gs pos="69000">
                  <a:srgbClr val="C2DC0F"/>
                </a:gs>
              </a:gsLst>
              <a:lin ang="5400000" scaled="1"/>
            </a:gra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 xmlns:a16="http://schemas.microsoft.com/office/drawing/2014/main" id="{C0241C6F-3064-4104-AC40-576D808E3B3B}"/>
              </a:ext>
            </a:extLst>
          </p:cNvPr>
          <p:cNvSpPr/>
          <p:nvPr/>
        </p:nvSpPr>
        <p:spPr>
          <a:xfrm>
            <a:off x="6381750" y="1499160"/>
            <a:ext cx="4413947" cy="4413948"/>
          </a:xfrm>
          <a:prstGeom prst="ellipse">
            <a:avLst/>
          </a:prstGeom>
          <a:gradFill>
            <a:gsLst>
              <a:gs pos="0">
                <a:srgbClr val="3EBEB1"/>
              </a:gs>
              <a:gs pos="100000">
                <a:srgbClr val="51C0D4"/>
              </a:gs>
            </a:gsLst>
            <a:lin ang="5400000" scaled="1"/>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文本框 15">
            <a:extLst>
              <a:ext uri="{FF2B5EF4-FFF2-40B4-BE49-F238E27FC236}">
                <a16:creationId xmlns="" xmlns:a16="http://schemas.microsoft.com/office/drawing/2014/main" id="{CA7450CE-B03C-42FD-93AC-85329979BFA6}"/>
              </a:ext>
            </a:extLst>
          </p:cNvPr>
          <p:cNvSpPr txBox="1"/>
          <p:nvPr/>
        </p:nvSpPr>
        <p:spPr>
          <a:xfrm>
            <a:off x="7153949" y="2329003"/>
            <a:ext cx="286954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李丽德</a:t>
            </a:r>
            <a:endParaRPr kumimoji="0" lang="zh-MO" altLang="en-US" sz="4000" b="1" i="0" u="none" strike="noStrike" kern="1200" cap="none" spc="0" normalizeH="0" baseline="0" noProof="0" dirty="0">
              <a:ln>
                <a:noFill/>
              </a:ln>
              <a:solidFill>
                <a:prstClr val="white"/>
              </a:solidFill>
              <a:effectLst/>
              <a:uLnTx/>
              <a:uFillTx/>
              <a:cs typeface="+mn-ea"/>
              <a:sym typeface="+mn-lt"/>
            </a:endParaRPr>
          </a:p>
        </p:txBody>
      </p:sp>
      <p:sp>
        <p:nvSpPr>
          <p:cNvPr id="17" name="文本框 16">
            <a:extLst>
              <a:ext uri="{FF2B5EF4-FFF2-40B4-BE49-F238E27FC236}">
                <a16:creationId xmlns="" xmlns:a16="http://schemas.microsoft.com/office/drawing/2014/main" id="{8C579050-699A-418B-A1C5-EB67186FABBE}"/>
              </a:ext>
            </a:extLst>
          </p:cNvPr>
          <p:cNvSpPr txBox="1"/>
          <p:nvPr/>
        </p:nvSpPr>
        <p:spPr>
          <a:xfrm>
            <a:off x="7153950" y="3039515"/>
            <a:ext cx="2869547"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临床医学院</a:t>
            </a:r>
            <a:r>
              <a:rPr kumimoji="0" lang="en-US" altLang="zh-CN" sz="2000" b="1" i="0" u="none" strike="noStrike" kern="1200" cap="none" spc="0" normalizeH="0" baseline="0" noProof="0" dirty="0">
                <a:ln>
                  <a:noFill/>
                </a:ln>
                <a:solidFill>
                  <a:prstClr val="white"/>
                </a:solidFill>
                <a:effectLst/>
                <a:uLnTx/>
                <a:uFillTx/>
                <a:cs typeface="+mn-ea"/>
                <a:sym typeface="+mn-lt"/>
              </a:rPr>
              <a:t>15</a:t>
            </a:r>
            <a:r>
              <a:rPr kumimoji="0" lang="zh-CN" altLang="en-US" sz="2000" b="1" i="0" u="none" strike="noStrike" kern="1200" cap="none" spc="0" normalizeH="0" baseline="0" noProof="0" dirty="0">
                <a:ln>
                  <a:noFill/>
                </a:ln>
                <a:solidFill>
                  <a:prstClr val="white"/>
                </a:solidFill>
                <a:effectLst/>
                <a:uLnTx/>
                <a:uFillTx/>
                <a:cs typeface="+mn-ea"/>
                <a:sym typeface="+mn-lt"/>
              </a:rPr>
              <a:t>级</a:t>
            </a:r>
            <a:r>
              <a:rPr kumimoji="0" lang="en-US" altLang="zh-CN" sz="2000" b="1" i="0" u="none" strike="noStrike" kern="1200" cap="none" spc="0" normalizeH="0" baseline="0" noProof="0" dirty="0">
                <a:ln>
                  <a:noFill/>
                </a:ln>
                <a:solidFill>
                  <a:prstClr val="white"/>
                </a:solidFill>
                <a:effectLst/>
                <a:uLnTx/>
                <a:uFillTx/>
                <a:cs typeface="+mn-ea"/>
                <a:sym typeface="+mn-lt"/>
              </a:rPr>
              <a:t>03</a:t>
            </a:r>
            <a:r>
              <a:rPr kumimoji="0" lang="zh-CN" altLang="en-US" sz="2000" b="1" i="0" u="none" strike="noStrike" kern="1200" cap="none" spc="0" normalizeH="0" baseline="0" noProof="0" dirty="0">
                <a:ln>
                  <a:noFill/>
                </a:ln>
                <a:solidFill>
                  <a:prstClr val="white"/>
                </a:solidFill>
                <a:effectLst/>
                <a:uLnTx/>
                <a:uFillTx/>
                <a:cs typeface="+mn-ea"/>
                <a:sym typeface="+mn-lt"/>
              </a:rPr>
              <a:t>班</a:t>
            </a:r>
            <a:endParaRPr kumimoji="0" lang="zh-MO" altLang="en-US" sz="2000" b="1" i="0" u="none" strike="noStrike" kern="1200" cap="none" spc="0" normalizeH="0" baseline="0" noProof="0" dirty="0">
              <a:ln>
                <a:noFill/>
              </a:ln>
              <a:solidFill>
                <a:prstClr val="white"/>
              </a:solidFill>
              <a:effectLst/>
              <a:uLnTx/>
              <a:uFillTx/>
              <a:cs typeface="+mn-ea"/>
              <a:sym typeface="+mn-lt"/>
            </a:endParaRPr>
          </a:p>
        </p:txBody>
      </p:sp>
      <p:sp>
        <p:nvSpPr>
          <p:cNvPr id="18" name="矩形 17">
            <a:extLst>
              <a:ext uri="{FF2B5EF4-FFF2-40B4-BE49-F238E27FC236}">
                <a16:creationId xmlns="" xmlns:a16="http://schemas.microsoft.com/office/drawing/2014/main" id="{1865EE32-96EE-4541-8ED9-6D0AC6FA3396}"/>
              </a:ext>
            </a:extLst>
          </p:cNvPr>
          <p:cNvSpPr/>
          <p:nvPr/>
        </p:nvSpPr>
        <p:spPr>
          <a:xfrm>
            <a:off x="7148526" y="3544754"/>
            <a:ext cx="2880394" cy="152573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 xmlns:a16="http://schemas.microsoft.com/office/drawing/2014/main" id="{58F0FFAE-7E39-4DF1-B99B-8CADFE030097}"/>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自我介绍</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23055784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 xmlns:a16="http://schemas.microsoft.com/office/drawing/2014/main" id="{29FD9ECD-A642-4662-B396-1850D7499312}"/>
              </a:ext>
            </a:extLst>
          </p:cNvPr>
          <p:cNvSpPr/>
          <p:nvPr/>
        </p:nvSpPr>
        <p:spPr>
          <a:xfrm>
            <a:off x="1090567" y="1343614"/>
            <a:ext cx="2262415" cy="2891363"/>
          </a:xfrm>
          <a:prstGeom prst="rect">
            <a:avLst/>
          </a:prstGeom>
          <a:blipFill dpi="0" rotWithShape="1">
            <a:blip r:embed="rId3" cstate="email">
              <a:extLst>
                <a:ext uri="{28A0092B-C50C-407E-A947-70E740481C1C}">
                  <a14:useLocalDpi xmlns:a14="http://schemas.microsoft.com/office/drawing/2010/main"/>
                </a:ext>
              </a:extLst>
            </a:blip>
            <a:srcRect/>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 xmlns:a16="http://schemas.microsoft.com/office/drawing/2014/main" id="{283C7241-B178-425D-ABE6-C731B49717C8}"/>
              </a:ext>
            </a:extLst>
          </p:cNvPr>
          <p:cNvSpPr/>
          <p:nvPr/>
        </p:nvSpPr>
        <p:spPr>
          <a:xfrm>
            <a:off x="3673968" y="1343614"/>
            <a:ext cx="2262415" cy="2891363"/>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20">
            <a:extLst>
              <a:ext uri="{FF2B5EF4-FFF2-40B4-BE49-F238E27FC236}">
                <a16:creationId xmlns="" xmlns:a16="http://schemas.microsoft.com/office/drawing/2014/main" id="{AF8A90D8-280E-4F06-A8C7-3872A2506F4F}"/>
              </a:ext>
            </a:extLst>
          </p:cNvPr>
          <p:cNvSpPr/>
          <p:nvPr/>
        </p:nvSpPr>
        <p:spPr>
          <a:xfrm>
            <a:off x="6257369" y="1343614"/>
            <a:ext cx="2262415" cy="2891363"/>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a:extLst>
              <a:ext uri="{FF2B5EF4-FFF2-40B4-BE49-F238E27FC236}">
                <a16:creationId xmlns="" xmlns:a16="http://schemas.microsoft.com/office/drawing/2014/main" id="{014C57E3-F1D2-4F90-BE7D-2E5825AFBF5E}"/>
              </a:ext>
            </a:extLst>
          </p:cNvPr>
          <p:cNvSpPr/>
          <p:nvPr/>
        </p:nvSpPr>
        <p:spPr>
          <a:xfrm>
            <a:off x="8840770" y="1343614"/>
            <a:ext cx="2262415" cy="2891363"/>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 xmlns:a16="http://schemas.microsoft.com/office/drawing/2014/main" id="{F3D28506-D570-4313-B861-E51B02E908D8}"/>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团队介绍</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多边形">
            <a:extLst>
              <a:ext uri="{FF2B5EF4-FFF2-40B4-BE49-F238E27FC236}">
                <a16:creationId xmlns="" xmlns:a16="http://schemas.microsoft.com/office/drawing/2014/main" id="{AF9BB2DF-0AA3-4FDA-859A-4346EA77669A}"/>
              </a:ext>
            </a:extLst>
          </p:cNvPr>
          <p:cNvSpPr/>
          <p:nvPr/>
        </p:nvSpPr>
        <p:spPr>
          <a:xfrm>
            <a:off x="1092792" y="3544328"/>
            <a:ext cx="2261232" cy="2261160"/>
          </a:xfrm>
          <a:prstGeom prst="flowChartManualInput">
            <a:avLst/>
          </a:prstGeom>
          <a:solidFill>
            <a:srgbClr val="0075C2"/>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lvl="0" indent="0" algn="ctr" defTabSz="410765"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cs typeface="+mn-ea"/>
              <a:sym typeface="+mn-lt"/>
            </a:endParaRPr>
          </a:p>
        </p:txBody>
      </p:sp>
      <p:sp>
        <p:nvSpPr>
          <p:cNvPr id="12" name="多边形">
            <a:extLst>
              <a:ext uri="{FF2B5EF4-FFF2-40B4-BE49-F238E27FC236}">
                <a16:creationId xmlns="" xmlns:a16="http://schemas.microsoft.com/office/drawing/2014/main" id="{C0C835C5-2987-49A4-B695-47E6E9A9E217}"/>
              </a:ext>
            </a:extLst>
          </p:cNvPr>
          <p:cNvSpPr/>
          <p:nvPr/>
        </p:nvSpPr>
        <p:spPr>
          <a:xfrm flipH="1">
            <a:off x="3674560" y="3544328"/>
            <a:ext cx="2261326" cy="2261160"/>
          </a:xfrm>
          <a:prstGeom prst="flowChartManualInput">
            <a:avLst/>
          </a:prstGeom>
          <a:solidFill>
            <a:srgbClr val="45BFB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lvl="0" indent="0" algn="ctr" defTabSz="410765"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cs typeface="+mn-ea"/>
              <a:sym typeface="+mn-lt"/>
            </a:endParaRPr>
          </a:p>
        </p:txBody>
      </p:sp>
      <p:sp>
        <p:nvSpPr>
          <p:cNvPr id="13" name="多边形">
            <a:extLst>
              <a:ext uri="{FF2B5EF4-FFF2-40B4-BE49-F238E27FC236}">
                <a16:creationId xmlns="" xmlns:a16="http://schemas.microsoft.com/office/drawing/2014/main" id="{B5116ED1-25E7-4600-B1BB-B14EA9F14C09}"/>
              </a:ext>
            </a:extLst>
          </p:cNvPr>
          <p:cNvSpPr/>
          <p:nvPr/>
        </p:nvSpPr>
        <p:spPr>
          <a:xfrm>
            <a:off x="6256115" y="3544328"/>
            <a:ext cx="2261232" cy="2261160"/>
          </a:xfrm>
          <a:prstGeom prst="flowChartManualInput">
            <a:avLst/>
          </a:prstGeom>
          <a:solidFill>
            <a:srgbClr val="0075C2"/>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lvl="0" indent="0" algn="ctr" defTabSz="410765"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cs typeface="+mn-ea"/>
              <a:sym typeface="+mn-lt"/>
            </a:endParaRPr>
          </a:p>
        </p:txBody>
      </p:sp>
      <p:sp>
        <p:nvSpPr>
          <p:cNvPr id="14" name="多边形">
            <a:extLst>
              <a:ext uri="{FF2B5EF4-FFF2-40B4-BE49-F238E27FC236}">
                <a16:creationId xmlns="" xmlns:a16="http://schemas.microsoft.com/office/drawing/2014/main" id="{5E579167-EB81-4C5F-A5A9-E1EF4BA85B8A}"/>
              </a:ext>
            </a:extLst>
          </p:cNvPr>
          <p:cNvSpPr/>
          <p:nvPr/>
        </p:nvSpPr>
        <p:spPr>
          <a:xfrm flipH="1">
            <a:off x="8838119" y="3544328"/>
            <a:ext cx="2261232" cy="2261160"/>
          </a:xfrm>
          <a:prstGeom prst="flowChartManualInput">
            <a:avLst/>
          </a:prstGeom>
          <a:solidFill>
            <a:srgbClr val="45BFB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noAutofit/>
          </a:bodyPr>
          <a:lstStyle/>
          <a:p>
            <a:pPr marL="0" marR="0" lvl="0" indent="0" algn="ctr" defTabSz="410765" rtl="0" eaLnBrk="1" fontAlgn="auto" latinLnBrk="0" hangingPunct="0">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cs typeface="+mn-ea"/>
              <a:sym typeface="+mn-lt"/>
            </a:endParaRPr>
          </a:p>
        </p:txBody>
      </p:sp>
      <p:sp>
        <p:nvSpPr>
          <p:cNvPr id="15" name="文本框">
            <a:extLst>
              <a:ext uri="{FF2B5EF4-FFF2-40B4-BE49-F238E27FC236}">
                <a16:creationId xmlns="" xmlns:a16="http://schemas.microsoft.com/office/drawing/2014/main" id="{83E0009D-3E5A-4FE4-A716-526E1B3B4585}"/>
              </a:ext>
            </a:extLst>
          </p:cNvPr>
          <p:cNvSpPr/>
          <p:nvPr/>
        </p:nvSpPr>
        <p:spPr>
          <a:xfrm>
            <a:off x="1252136" y="3963634"/>
            <a:ext cx="1939276" cy="1710853"/>
          </a:xfrm>
          <a:prstGeom prst="rect">
            <a:avLst/>
          </a:prstGeom>
          <a:effec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srgbClr val="FFFFFF"/>
              </a:solidFill>
              <a:effectLst/>
              <a:uLnTx/>
              <a:uFillTx/>
              <a:cs typeface="+mn-ea"/>
              <a:sym typeface="+mn-lt"/>
            </a:endParaRPr>
          </a:p>
        </p:txBody>
      </p:sp>
      <p:sp>
        <p:nvSpPr>
          <p:cNvPr id="23" name="文本框">
            <a:extLst>
              <a:ext uri="{FF2B5EF4-FFF2-40B4-BE49-F238E27FC236}">
                <a16:creationId xmlns="" xmlns:a16="http://schemas.microsoft.com/office/drawing/2014/main" id="{5E84E5ED-BAE8-4F04-B763-79AD94CDAD47}"/>
              </a:ext>
            </a:extLst>
          </p:cNvPr>
          <p:cNvSpPr/>
          <p:nvPr/>
        </p:nvSpPr>
        <p:spPr>
          <a:xfrm>
            <a:off x="3835537" y="3963634"/>
            <a:ext cx="1939276" cy="1710853"/>
          </a:xfrm>
          <a:prstGeom prst="rect">
            <a:avLst/>
          </a:prstGeom>
          <a:effec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srgbClr val="FFFFFF"/>
              </a:solidFill>
              <a:effectLst/>
              <a:uLnTx/>
              <a:uFillTx/>
              <a:cs typeface="+mn-ea"/>
              <a:sym typeface="+mn-lt"/>
            </a:endParaRPr>
          </a:p>
        </p:txBody>
      </p:sp>
      <p:sp>
        <p:nvSpPr>
          <p:cNvPr id="24" name="文本框">
            <a:extLst>
              <a:ext uri="{FF2B5EF4-FFF2-40B4-BE49-F238E27FC236}">
                <a16:creationId xmlns="" xmlns:a16="http://schemas.microsoft.com/office/drawing/2014/main" id="{F8E4C717-2727-45CF-ABC0-9ECB95A0C2CB}"/>
              </a:ext>
            </a:extLst>
          </p:cNvPr>
          <p:cNvSpPr/>
          <p:nvPr/>
        </p:nvSpPr>
        <p:spPr>
          <a:xfrm>
            <a:off x="6418938" y="3963634"/>
            <a:ext cx="1939276" cy="1710853"/>
          </a:xfrm>
          <a:prstGeom prst="rect">
            <a:avLst/>
          </a:prstGeom>
          <a:effec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srgbClr val="FFFFFF"/>
              </a:solidFill>
              <a:effectLst/>
              <a:uLnTx/>
              <a:uFillTx/>
              <a:cs typeface="+mn-ea"/>
              <a:sym typeface="+mn-lt"/>
            </a:endParaRPr>
          </a:p>
        </p:txBody>
      </p:sp>
      <p:sp>
        <p:nvSpPr>
          <p:cNvPr id="25" name="文本框">
            <a:extLst>
              <a:ext uri="{FF2B5EF4-FFF2-40B4-BE49-F238E27FC236}">
                <a16:creationId xmlns="" xmlns:a16="http://schemas.microsoft.com/office/drawing/2014/main" id="{9080757A-4F27-4C5C-9136-F1463940EFBF}"/>
              </a:ext>
            </a:extLst>
          </p:cNvPr>
          <p:cNvSpPr/>
          <p:nvPr/>
        </p:nvSpPr>
        <p:spPr>
          <a:xfrm>
            <a:off x="9002339" y="3963634"/>
            <a:ext cx="1939276" cy="1710853"/>
          </a:xfrm>
          <a:prstGeom prst="rect">
            <a:avLst/>
          </a:prstGeom>
          <a:effec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srgbClr val="FFFFFF"/>
              </a:solidFill>
              <a:effectLst/>
              <a:uLnTx/>
              <a:uFillTx/>
              <a:cs typeface="+mn-ea"/>
              <a:sym typeface="+mn-lt"/>
            </a:endParaRPr>
          </a:p>
        </p:txBody>
      </p:sp>
    </p:spTree>
    <p:extLst>
      <p:ext uri="{BB962C8B-B14F-4D97-AF65-F5344CB8AC3E}">
        <p14:creationId xmlns:p14="http://schemas.microsoft.com/office/powerpoint/2010/main" val="14292680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1C1FB90B-461D-4DF7-97D2-1115527D948A}"/>
              </a:ext>
            </a:extLst>
          </p:cNvPr>
          <p:cNvGrpSpPr/>
          <p:nvPr/>
        </p:nvGrpSpPr>
        <p:grpSpPr>
          <a:xfrm>
            <a:off x="6628063" y="1158619"/>
            <a:ext cx="1941826" cy="1941822"/>
            <a:chOff x="4541415" y="1721794"/>
            <a:chExt cx="3066070" cy="3066068"/>
          </a:xfrm>
        </p:grpSpPr>
        <p:sp>
          <p:nvSpPr>
            <p:cNvPr id="52" name="椭圆 51">
              <a:extLst>
                <a:ext uri="{FF2B5EF4-FFF2-40B4-BE49-F238E27FC236}">
                  <a16:creationId xmlns="" xmlns:a16="http://schemas.microsoft.com/office/drawing/2014/main" id="{52BBCD5A-9167-453B-8CA1-94BC47D4BB94}"/>
                </a:ext>
              </a:extLst>
            </p:cNvPr>
            <p:cNvSpPr/>
            <p:nvPr/>
          </p:nvSpPr>
          <p:spPr>
            <a:xfrm>
              <a:off x="4541415" y="1721794"/>
              <a:ext cx="3066070" cy="3066068"/>
            </a:xfrm>
            <a:prstGeom prst="ellipse">
              <a:avLst/>
            </a:prstGeom>
            <a:gradFill flip="none" rotWithShape="1">
              <a:gsLst>
                <a:gs pos="21000">
                  <a:srgbClr val="51C0D4">
                    <a:alpha val="15000"/>
                  </a:srgbClr>
                </a:gs>
                <a:gs pos="100000">
                  <a:srgbClr val="BFDB36">
                    <a:alpha val="3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椭圆 52">
              <a:extLst>
                <a:ext uri="{FF2B5EF4-FFF2-40B4-BE49-F238E27FC236}">
                  <a16:creationId xmlns="" xmlns:a16="http://schemas.microsoft.com/office/drawing/2014/main" id="{6931158F-CE7D-45CE-BE97-C9AE9E9DF469}"/>
                </a:ext>
              </a:extLst>
            </p:cNvPr>
            <p:cNvSpPr/>
            <p:nvPr/>
          </p:nvSpPr>
          <p:spPr>
            <a:xfrm>
              <a:off x="4860222" y="2034485"/>
              <a:ext cx="2428456" cy="2428454"/>
            </a:xfrm>
            <a:prstGeom prst="ellipse">
              <a:avLst/>
            </a:prstGeom>
            <a:gradFill flip="none" rotWithShape="1">
              <a:gsLst>
                <a:gs pos="21000">
                  <a:srgbClr val="BFDB36">
                    <a:alpha val="3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4" name="组合 53">
            <a:extLst>
              <a:ext uri="{FF2B5EF4-FFF2-40B4-BE49-F238E27FC236}">
                <a16:creationId xmlns="" xmlns:a16="http://schemas.microsoft.com/office/drawing/2014/main" id="{4929E5A9-6ABB-40EC-87F0-DF112D2F39AD}"/>
              </a:ext>
            </a:extLst>
          </p:cNvPr>
          <p:cNvGrpSpPr/>
          <p:nvPr/>
        </p:nvGrpSpPr>
        <p:grpSpPr>
          <a:xfrm>
            <a:off x="9150693" y="1158619"/>
            <a:ext cx="1941826" cy="1941822"/>
            <a:chOff x="4541415" y="1721794"/>
            <a:chExt cx="3066070" cy="3066068"/>
          </a:xfrm>
        </p:grpSpPr>
        <p:sp>
          <p:nvSpPr>
            <p:cNvPr id="55" name="椭圆 54">
              <a:extLst>
                <a:ext uri="{FF2B5EF4-FFF2-40B4-BE49-F238E27FC236}">
                  <a16:creationId xmlns="" xmlns:a16="http://schemas.microsoft.com/office/drawing/2014/main" id="{0159EC88-2A11-4C85-8881-EF784BF5C12D}"/>
                </a:ext>
              </a:extLst>
            </p:cNvPr>
            <p:cNvSpPr/>
            <p:nvPr/>
          </p:nvSpPr>
          <p:spPr>
            <a:xfrm>
              <a:off x="4541415" y="1721794"/>
              <a:ext cx="3066070" cy="3066068"/>
            </a:xfrm>
            <a:prstGeom prst="ellipse">
              <a:avLst/>
            </a:prstGeom>
            <a:gradFill flip="none" rotWithShape="1">
              <a:gsLst>
                <a:gs pos="21000">
                  <a:srgbClr val="51C0D4">
                    <a:alpha val="15000"/>
                  </a:srgbClr>
                </a:gs>
                <a:gs pos="100000">
                  <a:srgbClr val="BFDB36">
                    <a:alpha val="3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椭圆 55">
              <a:extLst>
                <a:ext uri="{FF2B5EF4-FFF2-40B4-BE49-F238E27FC236}">
                  <a16:creationId xmlns="" xmlns:a16="http://schemas.microsoft.com/office/drawing/2014/main" id="{02BCF1BD-F589-4FED-8A31-69A2947B7A9D}"/>
                </a:ext>
              </a:extLst>
            </p:cNvPr>
            <p:cNvSpPr/>
            <p:nvPr/>
          </p:nvSpPr>
          <p:spPr>
            <a:xfrm>
              <a:off x="4860222" y="2034485"/>
              <a:ext cx="2428456" cy="2428454"/>
            </a:xfrm>
            <a:prstGeom prst="ellipse">
              <a:avLst/>
            </a:prstGeom>
            <a:gradFill flip="none" rotWithShape="1">
              <a:gsLst>
                <a:gs pos="21000">
                  <a:srgbClr val="BFDB36">
                    <a:alpha val="3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7" name="组合 56">
            <a:extLst>
              <a:ext uri="{FF2B5EF4-FFF2-40B4-BE49-F238E27FC236}">
                <a16:creationId xmlns="" xmlns:a16="http://schemas.microsoft.com/office/drawing/2014/main" id="{50ED9760-2A06-4D57-AF8C-6AAC5B5637AC}"/>
              </a:ext>
            </a:extLst>
          </p:cNvPr>
          <p:cNvGrpSpPr/>
          <p:nvPr/>
        </p:nvGrpSpPr>
        <p:grpSpPr>
          <a:xfrm>
            <a:off x="6628063" y="3738802"/>
            <a:ext cx="1941826" cy="1941822"/>
            <a:chOff x="4541415" y="1721794"/>
            <a:chExt cx="3066070" cy="3066068"/>
          </a:xfrm>
        </p:grpSpPr>
        <p:sp>
          <p:nvSpPr>
            <p:cNvPr id="58" name="椭圆 57">
              <a:extLst>
                <a:ext uri="{FF2B5EF4-FFF2-40B4-BE49-F238E27FC236}">
                  <a16:creationId xmlns="" xmlns:a16="http://schemas.microsoft.com/office/drawing/2014/main" id="{5EF798E7-8282-4E50-AE0A-CFC6AD215A83}"/>
                </a:ext>
              </a:extLst>
            </p:cNvPr>
            <p:cNvSpPr/>
            <p:nvPr/>
          </p:nvSpPr>
          <p:spPr>
            <a:xfrm>
              <a:off x="4541415" y="1721794"/>
              <a:ext cx="3066070" cy="3066068"/>
            </a:xfrm>
            <a:prstGeom prst="ellipse">
              <a:avLst/>
            </a:prstGeom>
            <a:gradFill flip="none" rotWithShape="1">
              <a:gsLst>
                <a:gs pos="21000">
                  <a:srgbClr val="51C0D4">
                    <a:alpha val="15000"/>
                  </a:srgbClr>
                </a:gs>
                <a:gs pos="100000">
                  <a:srgbClr val="BFDB36">
                    <a:alpha val="3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椭圆 58">
              <a:extLst>
                <a:ext uri="{FF2B5EF4-FFF2-40B4-BE49-F238E27FC236}">
                  <a16:creationId xmlns="" xmlns:a16="http://schemas.microsoft.com/office/drawing/2014/main" id="{AFEBF2C4-989E-4C84-88E1-918FFCB29D5E}"/>
                </a:ext>
              </a:extLst>
            </p:cNvPr>
            <p:cNvSpPr/>
            <p:nvPr/>
          </p:nvSpPr>
          <p:spPr>
            <a:xfrm>
              <a:off x="4860222" y="2034485"/>
              <a:ext cx="2428456" cy="2428454"/>
            </a:xfrm>
            <a:prstGeom prst="ellipse">
              <a:avLst/>
            </a:prstGeom>
            <a:gradFill flip="none" rotWithShape="1">
              <a:gsLst>
                <a:gs pos="21000">
                  <a:srgbClr val="BFDB36">
                    <a:alpha val="3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0" name="组合 59">
            <a:extLst>
              <a:ext uri="{FF2B5EF4-FFF2-40B4-BE49-F238E27FC236}">
                <a16:creationId xmlns="" xmlns:a16="http://schemas.microsoft.com/office/drawing/2014/main" id="{40A8384F-1580-4399-B21E-4D836FCA4C1A}"/>
              </a:ext>
            </a:extLst>
          </p:cNvPr>
          <p:cNvGrpSpPr/>
          <p:nvPr/>
        </p:nvGrpSpPr>
        <p:grpSpPr>
          <a:xfrm>
            <a:off x="9150693" y="3845482"/>
            <a:ext cx="1941826" cy="1941822"/>
            <a:chOff x="4541415" y="1721794"/>
            <a:chExt cx="3066070" cy="3066068"/>
          </a:xfrm>
        </p:grpSpPr>
        <p:sp>
          <p:nvSpPr>
            <p:cNvPr id="61" name="椭圆 60">
              <a:extLst>
                <a:ext uri="{FF2B5EF4-FFF2-40B4-BE49-F238E27FC236}">
                  <a16:creationId xmlns="" xmlns:a16="http://schemas.microsoft.com/office/drawing/2014/main" id="{0F3C88EF-6A53-4F6A-BF58-AD991E2A7C16}"/>
                </a:ext>
              </a:extLst>
            </p:cNvPr>
            <p:cNvSpPr/>
            <p:nvPr/>
          </p:nvSpPr>
          <p:spPr>
            <a:xfrm>
              <a:off x="4541415" y="1721794"/>
              <a:ext cx="3066070" cy="3066068"/>
            </a:xfrm>
            <a:prstGeom prst="ellipse">
              <a:avLst/>
            </a:prstGeom>
            <a:gradFill flip="none" rotWithShape="1">
              <a:gsLst>
                <a:gs pos="21000">
                  <a:srgbClr val="51C0D4">
                    <a:alpha val="15000"/>
                  </a:srgbClr>
                </a:gs>
                <a:gs pos="100000">
                  <a:srgbClr val="BFDB36">
                    <a:alpha val="3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椭圆 61">
              <a:extLst>
                <a:ext uri="{FF2B5EF4-FFF2-40B4-BE49-F238E27FC236}">
                  <a16:creationId xmlns="" xmlns:a16="http://schemas.microsoft.com/office/drawing/2014/main" id="{89FF509B-694E-49DE-9189-33F96F81FD09}"/>
                </a:ext>
              </a:extLst>
            </p:cNvPr>
            <p:cNvSpPr/>
            <p:nvPr/>
          </p:nvSpPr>
          <p:spPr>
            <a:xfrm>
              <a:off x="4860222" y="2034485"/>
              <a:ext cx="2428456" cy="2428454"/>
            </a:xfrm>
            <a:prstGeom prst="ellipse">
              <a:avLst/>
            </a:prstGeom>
            <a:gradFill flip="none" rotWithShape="1">
              <a:gsLst>
                <a:gs pos="21000">
                  <a:srgbClr val="BFDB36">
                    <a:alpha val="3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8" name="组合 47">
            <a:extLst>
              <a:ext uri="{FF2B5EF4-FFF2-40B4-BE49-F238E27FC236}">
                <a16:creationId xmlns="" xmlns:a16="http://schemas.microsoft.com/office/drawing/2014/main" id="{2ACEA7A8-13ED-42A5-9B17-83BF4189DCFE}"/>
              </a:ext>
            </a:extLst>
          </p:cNvPr>
          <p:cNvGrpSpPr/>
          <p:nvPr/>
        </p:nvGrpSpPr>
        <p:grpSpPr>
          <a:xfrm>
            <a:off x="1128804" y="1032886"/>
            <a:ext cx="4961072" cy="4961068"/>
            <a:chOff x="4541415" y="1721794"/>
            <a:chExt cx="3066070" cy="3066068"/>
          </a:xfrm>
        </p:grpSpPr>
        <p:sp>
          <p:nvSpPr>
            <p:cNvPr id="49" name="椭圆 48">
              <a:extLst>
                <a:ext uri="{FF2B5EF4-FFF2-40B4-BE49-F238E27FC236}">
                  <a16:creationId xmlns="" xmlns:a16="http://schemas.microsoft.com/office/drawing/2014/main" id="{BC35E558-9E28-4F5F-97B9-7790689DD3F7}"/>
                </a:ext>
              </a:extLst>
            </p:cNvPr>
            <p:cNvSpPr/>
            <p:nvPr/>
          </p:nvSpPr>
          <p:spPr>
            <a:xfrm>
              <a:off x="4541415" y="1721794"/>
              <a:ext cx="3066070" cy="3066068"/>
            </a:xfrm>
            <a:prstGeom prst="ellipse">
              <a:avLst/>
            </a:prstGeom>
            <a:gradFill flip="none" rotWithShape="1">
              <a:gsLst>
                <a:gs pos="21000">
                  <a:srgbClr val="51C0D4">
                    <a:alpha val="1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椭圆 49">
              <a:extLst>
                <a:ext uri="{FF2B5EF4-FFF2-40B4-BE49-F238E27FC236}">
                  <a16:creationId xmlns="" xmlns:a16="http://schemas.microsoft.com/office/drawing/2014/main" id="{6B25D5C2-AE4E-4FC6-B562-27A000844F53}"/>
                </a:ext>
              </a:extLst>
            </p:cNvPr>
            <p:cNvSpPr/>
            <p:nvPr/>
          </p:nvSpPr>
          <p:spPr>
            <a:xfrm>
              <a:off x="4939133" y="2113395"/>
              <a:ext cx="2270636" cy="2270634"/>
            </a:xfrm>
            <a:prstGeom prst="ellipse">
              <a:avLst/>
            </a:prstGeom>
            <a:gradFill flip="none" rotWithShape="1">
              <a:gsLst>
                <a:gs pos="21000">
                  <a:srgbClr val="0075C2">
                    <a:alpha val="2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团队介绍</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矩形 26">
            <a:extLst>
              <a:ext uri="{FF2B5EF4-FFF2-40B4-BE49-F238E27FC236}">
                <a16:creationId xmlns="" xmlns:a16="http://schemas.microsoft.com/office/drawing/2014/main" id="{CEDA18BA-7648-48EB-BFF1-FD0EB9217F89}"/>
              </a:ext>
            </a:extLst>
          </p:cNvPr>
          <p:cNvSpPr/>
          <p:nvPr/>
        </p:nvSpPr>
        <p:spPr>
          <a:xfrm>
            <a:off x="6769801" y="1149916"/>
            <a:ext cx="1658350" cy="2119366"/>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a:extLst>
              <a:ext uri="{FF2B5EF4-FFF2-40B4-BE49-F238E27FC236}">
                <a16:creationId xmlns="" xmlns:a16="http://schemas.microsoft.com/office/drawing/2014/main" id="{BCC9F4E1-EF41-4A94-8404-A8AD8D265456}"/>
              </a:ext>
            </a:extLst>
          </p:cNvPr>
          <p:cNvSpPr/>
          <p:nvPr/>
        </p:nvSpPr>
        <p:spPr>
          <a:xfrm>
            <a:off x="9292431" y="1149916"/>
            <a:ext cx="1658350" cy="2119366"/>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33" name="矩形 32">
            <a:extLst>
              <a:ext uri="{FF2B5EF4-FFF2-40B4-BE49-F238E27FC236}">
                <a16:creationId xmlns="" xmlns:a16="http://schemas.microsoft.com/office/drawing/2014/main" id="{EA927290-ABAF-454E-9617-A5F824B1F2E0}"/>
              </a:ext>
            </a:extLst>
          </p:cNvPr>
          <p:cNvSpPr/>
          <p:nvPr/>
        </p:nvSpPr>
        <p:spPr>
          <a:xfrm>
            <a:off x="6769801" y="3727079"/>
            <a:ext cx="1658350" cy="2119366"/>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34" name="矩形 33">
            <a:extLst>
              <a:ext uri="{FF2B5EF4-FFF2-40B4-BE49-F238E27FC236}">
                <a16:creationId xmlns="" xmlns:a16="http://schemas.microsoft.com/office/drawing/2014/main" id="{25001640-E849-472B-BF4C-C4086D74BB54}"/>
              </a:ext>
            </a:extLst>
          </p:cNvPr>
          <p:cNvSpPr/>
          <p:nvPr/>
        </p:nvSpPr>
        <p:spPr>
          <a:xfrm>
            <a:off x="9292431" y="3727079"/>
            <a:ext cx="1658350" cy="2119366"/>
          </a:xfrm>
          <a:prstGeom prst="rect">
            <a:avLst/>
          </a:prstGeom>
          <a:blipFill>
            <a:blip r:embed="rId3" cstate="email">
              <a:extLst>
                <a:ext uri="{28A0092B-C50C-407E-A947-70E740481C1C}">
                  <a14:useLocalDpi xmlns:a14="http://schemas.microsoft.com/office/drawing/2010/main"/>
                </a:ext>
              </a:extLst>
            </a:blip>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38" name="矩形 37">
            <a:extLst>
              <a:ext uri="{FF2B5EF4-FFF2-40B4-BE49-F238E27FC236}">
                <a16:creationId xmlns="" xmlns:a16="http://schemas.microsoft.com/office/drawing/2014/main" id="{07AE489F-AFC2-4230-AA53-A3E792010D61}"/>
              </a:ext>
            </a:extLst>
          </p:cNvPr>
          <p:cNvSpPr/>
          <p:nvPr/>
        </p:nvSpPr>
        <p:spPr>
          <a:xfrm>
            <a:off x="1663700" y="1149916"/>
            <a:ext cx="3891280" cy="4727009"/>
          </a:xfrm>
          <a:prstGeom prst="rect">
            <a:avLst/>
          </a:prstGeom>
          <a:blipFill dpi="0" rotWithShape="1">
            <a:blip r:embed="rId4" cstate="email">
              <a:extLst>
                <a:ext uri="{28A0092B-C50C-407E-A947-70E740481C1C}">
                  <a14:useLocalDpi xmlns:a14="http://schemas.microsoft.com/office/drawing/2010/main"/>
                </a:ext>
              </a:extLst>
            </a:blip>
            <a:srcRect/>
            <a:tile tx="50800" ty="0" sx="70000" sy="70000" flip="none" algn="t"/>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 name="矩形 1">
            <a:extLst>
              <a:ext uri="{FF2B5EF4-FFF2-40B4-BE49-F238E27FC236}">
                <a16:creationId xmlns="" xmlns:a16="http://schemas.microsoft.com/office/drawing/2014/main" id="{E0570A71-8402-4997-956D-BF1BC042DBD6}"/>
              </a:ext>
            </a:extLst>
          </p:cNvPr>
          <p:cNvSpPr/>
          <p:nvPr/>
        </p:nvSpPr>
        <p:spPr>
          <a:xfrm>
            <a:off x="1663700" y="4805464"/>
            <a:ext cx="3891280" cy="1071461"/>
          </a:xfrm>
          <a:prstGeom prst="rect">
            <a:avLst/>
          </a:prstGeom>
          <a:solidFill>
            <a:srgbClr val="2093E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40" name="文本框">
            <a:extLst>
              <a:ext uri="{FF2B5EF4-FFF2-40B4-BE49-F238E27FC236}">
                <a16:creationId xmlns="" xmlns:a16="http://schemas.microsoft.com/office/drawing/2014/main" id="{15DA82FB-A845-4F6C-B0FA-2DE2C3083AA5}"/>
              </a:ext>
            </a:extLst>
          </p:cNvPr>
          <p:cNvSpPr/>
          <p:nvPr/>
        </p:nvSpPr>
        <p:spPr>
          <a:xfrm>
            <a:off x="2437451" y="4817242"/>
            <a:ext cx="2343778" cy="1341521"/>
          </a:xfrm>
          <a:prstGeom prst="rect">
            <a:avLst/>
          </a:prstGeom>
          <a:effec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组长：李丽德</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cs typeface="+mn-ea"/>
                <a:sym typeface="+mn-lt"/>
              </a:rPr>
              <a:t>单击此处添加文本单击此处添加文本</a:t>
            </a:r>
            <a:endParaRPr kumimoji="0" lang="en-US" altLang="zh-CN" sz="1600" b="0" i="0" u="none" strike="noStrike" kern="1200" cap="none" spc="0" normalizeH="0" baseline="0" noProof="0" dirty="0">
              <a:ln>
                <a:noFill/>
              </a:ln>
              <a:solidFill>
                <a:srgbClr val="FFFFFF"/>
              </a:solidFill>
              <a:effectLst/>
              <a:uLnTx/>
              <a:uFillTx/>
              <a:cs typeface="+mn-ea"/>
              <a:sym typeface="+mn-lt"/>
            </a:endParaRPr>
          </a:p>
        </p:txBody>
      </p:sp>
      <p:sp>
        <p:nvSpPr>
          <p:cNvPr id="41" name="矩形 40">
            <a:extLst>
              <a:ext uri="{FF2B5EF4-FFF2-40B4-BE49-F238E27FC236}">
                <a16:creationId xmlns="" xmlns:a16="http://schemas.microsoft.com/office/drawing/2014/main" id="{16A2C1CD-8BFB-40D1-AE5B-D76FF72D3DD2}"/>
              </a:ext>
            </a:extLst>
          </p:cNvPr>
          <p:cNvSpPr/>
          <p:nvPr/>
        </p:nvSpPr>
        <p:spPr>
          <a:xfrm>
            <a:off x="6769801" y="2712720"/>
            <a:ext cx="1658350" cy="568340"/>
          </a:xfrm>
          <a:prstGeom prst="rect">
            <a:avLst/>
          </a:prstGeom>
          <a:solidFill>
            <a:srgbClr val="2093E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42" name="矩形 41">
            <a:extLst>
              <a:ext uri="{FF2B5EF4-FFF2-40B4-BE49-F238E27FC236}">
                <a16:creationId xmlns="" xmlns:a16="http://schemas.microsoft.com/office/drawing/2014/main" id="{BBD71B3D-4463-4C28-879E-2B7E8ACE0378}"/>
              </a:ext>
            </a:extLst>
          </p:cNvPr>
          <p:cNvSpPr/>
          <p:nvPr/>
        </p:nvSpPr>
        <p:spPr>
          <a:xfrm>
            <a:off x="9292431" y="2712720"/>
            <a:ext cx="1658350" cy="568340"/>
          </a:xfrm>
          <a:prstGeom prst="rect">
            <a:avLst/>
          </a:prstGeom>
          <a:solidFill>
            <a:srgbClr val="2093E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43" name="矩形 42">
            <a:extLst>
              <a:ext uri="{FF2B5EF4-FFF2-40B4-BE49-F238E27FC236}">
                <a16:creationId xmlns="" xmlns:a16="http://schemas.microsoft.com/office/drawing/2014/main" id="{8B506B83-6138-4FDE-A8C3-3E265D67D4DE}"/>
              </a:ext>
            </a:extLst>
          </p:cNvPr>
          <p:cNvSpPr/>
          <p:nvPr/>
        </p:nvSpPr>
        <p:spPr>
          <a:xfrm>
            <a:off x="6769801" y="5310714"/>
            <a:ext cx="1658350" cy="568340"/>
          </a:xfrm>
          <a:prstGeom prst="rect">
            <a:avLst/>
          </a:prstGeom>
          <a:solidFill>
            <a:srgbClr val="2093E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44" name="矩形 43">
            <a:extLst>
              <a:ext uri="{FF2B5EF4-FFF2-40B4-BE49-F238E27FC236}">
                <a16:creationId xmlns="" xmlns:a16="http://schemas.microsoft.com/office/drawing/2014/main" id="{DB9AF94B-BD7D-48C6-904F-7893848BD6A8}"/>
              </a:ext>
            </a:extLst>
          </p:cNvPr>
          <p:cNvSpPr/>
          <p:nvPr/>
        </p:nvSpPr>
        <p:spPr>
          <a:xfrm>
            <a:off x="9292431" y="5301358"/>
            <a:ext cx="1658350" cy="568340"/>
          </a:xfrm>
          <a:prstGeom prst="rect">
            <a:avLst/>
          </a:prstGeom>
          <a:solidFill>
            <a:srgbClr val="2093E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3" name="矩形 2">
            <a:extLst>
              <a:ext uri="{FF2B5EF4-FFF2-40B4-BE49-F238E27FC236}">
                <a16:creationId xmlns="" xmlns:a16="http://schemas.microsoft.com/office/drawing/2014/main" id="{1FAB041E-E65B-4D0C-B11C-55D6DB03076E}"/>
              </a:ext>
            </a:extLst>
          </p:cNvPr>
          <p:cNvSpPr/>
          <p:nvPr/>
        </p:nvSpPr>
        <p:spPr>
          <a:xfrm>
            <a:off x="6891089" y="2767436"/>
            <a:ext cx="1415772" cy="418191"/>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队员：某某某</a:t>
            </a:r>
          </a:p>
        </p:txBody>
      </p:sp>
      <p:sp>
        <p:nvSpPr>
          <p:cNvPr id="45" name="矩形 44">
            <a:extLst>
              <a:ext uri="{FF2B5EF4-FFF2-40B4-BE49-F238E27FC236}">
                <a16:creationId xmlns="" xmlns:a16="http://schemas.microsoft.com/office/drawing/2014/main" id="{2F4D1819-DFE2-4AAA-A1C9-99D2D2302F75}"/>
              </a:ext>
            </a:extLst>
          </p:cNvPr>
          <p:cNvSpPr/>
          <p:nvPr/>
        </p:nvSpPr>
        <p:spPr>
          <a:xfrm>
            <a:off x="9413719" y="2767436"/>
            <a:ext cx="1415772" cy="418191"/>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队员：某某某</a:t>
            </a:r>
          </a:p>
        </p:txBody>
      </p:sp>
      <p:sp>
        <p:nvSpPr>
          <p:cNvPr id="46" name="矩形 45">
            <a:extLst>
              <a:ext uri="{FF2B5EF4-FFF2-40B4-BE49-F238E27FC236}">
                <a16:creationId xmlns="" xmlns:a16="http://schemas.microsoft.com/office/drawing/2014/main" id="{FC80BBE5-250F-4B63-9285-A0D174865EED}"/>
              </a:ext>
            </a:extLst>
          </p:cNvPr>
          <p:cNvSpPr/>
          <p:nvPr/>
        </p:nvSpPr>
        <p:spPr>
          <a:xfrm>
            <a:off x="6891089" y="5350128"/>
            <a:ext cx="1415772" cy="418191"/>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队员：某某某</a:t>
            </a:r>
          </a:p>
        </p:txBody>
      </p:sp>
      <p:sp>
        <p:nvSpPr>
          <p:cNvPr id="47" name="矩形 46">
            <a:extLst>
              <a:ext uri="{FF2B5EF4-FFF2-40B4-BE49-F238E27FC236}">
                <a16:creationId xmlns="" xmlns:a16="http://schemas.microsoft.com/office/drawing/2014/main" id="{5CFFE60A-4105-4B32-AE05-DA4645D88A06}"/>
              </a:ext>
            </a:extLst>
          </p:cNvPr>
          <p:cNvSpPr/>
          <p:nvPr/>
        </p:nvSpPr>
        <p:spPr>
          <a:xfrm>
            <a:off x="9413719" y="5350128"/>
            <a:ext cx="1415772" cy="418191"/>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队员：某某某</a:t>
            </a:r>
          </a:p>
        </p:txBody>
      </p:sp>
    </p:spTree>
    <p:extLst>
      <p:ext uri="{BB962C8B-B14F-4D97-AF65-F5344CB8AC3E}">
        <p14:creationId xmlns:p14="http://schemas.microsoft.com/office/powerpoint/2010/main" val="698595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41590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逻辑图表：顺序</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递进</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3" name="环形箭头">
            <a:extLst>
              <a:ext uri="{FF2B5EF4-FFF2-40B4-BE49-F238E27FC236}">
                <a16:creationId xmlns="" xmlns:a16="http://schemas.microsoft.com/office/drawing/2014/main" id="{A4271A31-0E77-4BF4-B18A-465B1DFA02B7}"/>
              </a:ext>
            </a:extLst>
          </p:cNvPr>
          <p:cNvGrpSpPr/>
          <p:nvPr/>
        </p:nvGrpSpPr>
        <p:grpSpPr>
          <a:xfrm>
            <a:off x="4065340" y="1663581"/>
            <a:ext cx="3904157" cy="3904156"/>
            <a:chOff x="3459787" y="981800"/>
            <a:chExt cx="2158400" cy="2158400"/>
          </a:xfrm>
          <a:effectLst/>
        </p:grpSpPr>
        <p:sp>
          <p:nvSpPr>
            <p:cNvPr id="5" name="ArcArrow">
              <a:extLst>
                <a:ext uri="{FF2B5EF4-FFF2-40B4-BE49-F238E27FC236}">
                  <a16:creationId xmlns="" xmlns:a16="http://schemas.microsoft.com/office/drawing/2014/main" id="{6D321B75-CCE3-43D2-9382-C3ED6C06306F}"/>
                </a:ext>
              </a:extLst>
            </p:cNvPr>
            <p:cNvSpPr/>
            <p:nvPr/>
          </p:nvSpPr>
          <p:spPr>
            <a:xfrm>
              <a:off x="3459787" y="981800"/>
              <a:ext cx="2158400" cy="2158400"/>
            </a:xfrm>
            <a:custGeom>
              <a:avLst/>
              <a:gdLst>
                <a:gd name="rtl" fmla="*/ 370161 w 2158400"/>
                <a:gd name="rtt" fmla="*/ 1537439 h 2158400"/>
                <a:gd name="rtr" fmla="*/ 689361 w 2158400"/>
                <a:gd name="rtb" fmla="*/ 1719839 h 2158400"/>
              </a:gdLst>
              <a:ahLst/>
              <a:cxnLst/>
              <a:rect l="rtl" t="rtt" r="rtr" b="rtb"/>
              <a:pathLst>
                <a:path w="2158400" h="2158400">
                  <a:moveTo>
                    <a:pt x="1509530" y="2068891"/>
                  </a:moveTo>
                  <a:cubicBezTo>
                    <a:pt x="1377854" y="2126541"/>
                    <a:pt x="1232247" y="2158400"/>
                    <a:pt x="1079200" y="2158400"/>
                  </a:cubicBezTo>
                  <a:cubicBezTo>
                    <a:pt x="483174" y="2158400"/>
                    <a:pt x="0" y="1675226"/>
                    <a:pt x="0" y="1079200"/>
                  </a:cubicBezTo>
                  <a:lnTo>
                    <a:pt x="-172672" y="1079200"/>
                  </a:lnTo>
                  <a:lnTo>
                    <a:pt x="406277" y="690688"/>
                  </a:lnTo>
                  <a:lnTo>
                    <a:pt x="777024" y="1079200"/>
                  </a:lnTo>
                  <a:lnTo>
                    <a:pt x="604352" y="1079200"/>
                  </a:lnTo>
                  <a:cubicBezTo>
                    <a:pt x="604352" y="1341451"/>
                    <a:pt x="816949" y="1554048"/>
                    <a:pt x="1079200" y="1554048"/>
                  </a:cubicBezTo>
                  <a:cubicBezTo>
                    <a:pt x="1110267" y="1554048"/>
                    <a:pt x="1140637" y="1551065"/>
                    <a:pt x="1169805" y="1545324"/>
                  </a:cubicBezTo>
                  <a:lnTo>
                    <a:pt x="1079200" y="1856224"/>
                  </a:lnTo>
                  <a:lnTo>
                    <a:pt x="1509530" y="2068891"/>
                  </a:lnTo>
                  <a:close/>
                </a:path>
              </a:pathLst>
            </a:custGeom>
            <a:solidFill>
              <a:srgbClr val="51C0D4"/>
            </a:solidFill>
            <a:ln>
              <a:noFill/>
            </a:ln>
            <a:effec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6" name="ArcArrow">
              <a:extLst>
                <a:ext uri="{FF2B5EF4-FFF2-40B4-BE49-F238E27FC236}">
                  <a16:creationId xmlns="" xmlns:a16="http://schemas.microsoft.com/office/drawing/2014/main" id="{5DB47D67-F9AD-43A2-BBA6-E263E83BB64D}"/>
                </a:ext>
              </a:extLst>
            </p:cNvPr>
            <p:cNvSpPr/>
            <p:nvPr/>
          </p:nvSpPr>
          <p:spPr>
            <a:xfrm>
              <a:off x="3459787" y="981800"/>
              <a:ext cx="2158400" cy="2158400"/>
            </a:xfrm>
            <a:custGeom>
              <a:avLst/>
              <a:gdLst>
                <a:gd name="rtl" fmla="*/ 718491 w 2158400"/>
                <a:gd name="rtt" fmla="*/ 237452 h 2158400"/>
                <a:gd name="rtr" fmla="*/ 1037691 w 2158400"/>
                <a:gd name="rtb" fmla="*/ 419852 h 2158400"/>
              </a:gdLst>
              <a:ahLst/>
              <a:cxnLst/>
              <a:rect l="rtl" t="rtt" r="rtr" b="rtb"/>
              <a:pathLst>
                <a:path w="2158400" h="2158400">
                  <a:moveTo>
                    <a:pt x="6937" y="957031"/>
                  </a:moveTo>
                  <a:cubicBezTo>
                    <a:pt x="67760" y="418298"/>
                    <a:pt x="524631" y="0"/>
                    <a:pt x="1079200" y="0"/>
                  </a:cubicBezTo>
                  <a:cubicBezTo>
                    <a:pt x="1275848" y="0"/>
                    <a:pt x="1460211" y="52596"/>
                    <a:pt x="1618800" y="144585"/>
                  </a:cubicBezTo>
                  <a:lnTo>
                    <a:pt x="1705136" y="-4953"/>
                  </a:lnTo>
                  <a:lnTo>
                    <a:pt x="1752123" y="690688"/>
                  </a:lnTo>
                  <a:lnTo>
                    <a:pt x="1230288" y="817508"/>
                  </a:lnTo>
                  <a:lnTo>
                    <a:pt x="1316624" y="667970"/>
                  </a:lnTo>
                  <a:cubicBezTo>
                    <a:pt x="1246825" y="627488"/>
                    <a:pt x="1165714" y="604352"/>
                    <a:pt x="1079200" y="604352"/>
                  </a:cubicBezTo>
                  <a:cubicBezTo>
                    <a:pt x="871115" y="604352"/>
                    <a:pt x="694290" y="738198"/>
                    <a:pt x="630222" y="924605"/>
                  </a:cubicBezTo>
                  <a:lnTo>
                    <a:pt x="406277" y="690688"/>
                  </a:lnTo>
                  <a:lnTo>
                    <a:pt x="6937" y="957031"/>
                  </a:lnTo>
                  <a:close/>
                </a:path>
              </a:pathLst>
            </a:custGeom>
            <a:solidFill>
              <a:srgbClr val="0075C2"/>
            </a:solidFill>
            <a:ln>
              <a:noFill/>
            </a:ln>
            <a:effec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7" name="ArcArrow">
              <a:extLst>
                <a:ext uri="{FF2B5EF4-FFF2-40B4-BE49-F238E27FC236}">
                  <a16:creationId xmlns="" xmlns:a16="http://schemas.microsoft.com/office/drawing/2014/main" id="{DE5B0FF5-D700-4D74-9B66-40E93D0C770B}"/>
                </a:ext>
              </a:extLst>
            </p:cNvPr>
            <p:cNvSpPr/>
            <p:nvPr/>
          </p:nvSpPr>
          <p:spPr>
            <a:xfrm>
              <a:off x="3459787" y="981800"/>
              <a:ext cx="2158400" cy="2158400"/>
            </a:xfrm>
            <a:custGeom>
              <a:avLst/>
              <a:gdLst>
                <a:gd name="rtl" fmla="*/ 1670148 w 2158400"/>
                <a:gd name="rtt" fmla="*/ 1189109 h 2158400"/>
                <a:gd name="rtr" fmla="*/ 1989348 w 2158400"/>
                <a:gd name="rtb" fmla="*/ 1371509 h 2158400"/>
              </a:gdLst>
              <a:ahLst/>
              <a:cxnLst/>
              <a:rect l="rtl" t="rtt" r="rtr" b="rtb"/>
              <a:pathLst>
                <a:path w="2158400" h="2158400">
                  <a:moveTo>
                    <a:pt x="1721133" y="211678"/>
                  </a:moveTo>
                  <a:cubicBezTo>
                    <a:pt x="1986461" y="408260"/>
                    <a:pt x="2158400" y="723651"/>
                    <a:pt x="2158400" y="1079200"/>
                  </a:cubicBezTo>
                  <a:cubicBezTo>
                    <a:pt x="2158400" y="1478602"/>
                    <a:pt x="1941432" y="1827329"/>
                    <a:pt x="1618800" y="2013815"/>
                  </a:cubicBezTo>
                  <a:lnTo>
                    <a:pt x="1705136" y="2163353"/>
                  </a:lnTo>
                  <a:lnTo>
                    <a:pt x="1079200" y="1856224"/>
                  </a:lnTo>
                  <a:lnTo>
                    <a:pt x="1230288" y="1340892"/>
                  </a:lnTo>
                  <a:lnTo>
                    <a:pt x="1316624" y="1490430"/>
                  </a:lnTo>
                  <a:cubicBezTo>
                    <a:pt x="1458594" y="1408358"/>
                    <a:pt x="1554048" y="1254926"/>
                    <a:pt x="1554048" y="1079200"/>
                  </a:cubicBezTo>
                  <a:cubicBezTo>
                    <a:pt x="1554048" y="959995"/>
                    <a:pt x="1510123" y="851050"/>
                    <a:pt x="1437572" y="767672"/>
                  </a:cubicBezTo>
                  <a:lnTo>
                    <a:pt x="1752123" y="690688"/>
                  </a:lnTo>
                  <a:lnTo>
                    <a:pt x="1721133" y="211678"/>
                  </a:lnTo>
                  <a:close/>
                </a:path>
              </a:pathLst>
            </a:custGeom>
            <a:solidFill>
              <a:srgbClr val="3EBEB1"/>
            </a:solidFill>
            <a:ln>
              <a:noFill/>
            </a:ln>
            <a:effec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sp>
        <p:nvSpPr>
          <p:cNvPr id="8" name="文本框 7">
            <a:extLst>
              <a:ext uri="{FF2B5EF4-FFF2-40B4-BE49-F238E27FC236}">
                <a16:creationId xmlns="" xmlns:a16="http://schemas.microsoft.com/office/drawing/2014/main" id="{CFBBEFA8-EBA9-4EAB-A1B9-B17E20FB0766}"/>
              </a:ext>
            </a:extLst>
          </p:cNvPr>
          <p:cNvSpPr txBox="1"/>
          <p:nvPr/>
        </p:nvSpPr>
        <p:spPr>
          <a:xfrm rot="20846968">
            <a:off x="5178911" y="2312502"/>
            <a:ext cx="1155020" cy="381744"/>
          </a:xfrm>
          <a:prstGeom prst="rect">
            <a:avLst/>
          </a:prstGeom>
          <a:noFill/>
        </p:spPr>
        <p:txBody>
          <a:bodyPr vert="horz" wrap="none" rtlCol="0">
            <a:prstTxWarp prst="textArchUp">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prstClr val="white"/>
                </a:solidFill>
                <a:effectLst/>
                <a:uLnTx/>
                <a:uFillTx/>
                <a:cs typeface="+mn-ea"/>
                <a:sym typeface="+mn-lt"/>
              </a:rPr>
              <a:t>插入文本</a:t>
            </a:r>
          </a:p>
        </p:txBody>
      </p:sp>
      <p:sp>
        <p:nvSpPr>
          <p:cNvPr id="9" name="文本框 8">
            <a:extLst>
              <a:ext uri="{FF2B5EF4-FFF2-40B4-BE49-F238E27FC236}">
                <a16:creationId xmlns="" xmlns:a16="http://schemas.microsoft.com/office/drawing/2014/main" id="{E7514DC6-AF54-47F1-9C7C-837D9074A86C}"/>
              </a:ext>
            </a:extLst>
          </p:cNvPr>
          <p:cNvSpPr txBox="1"/>
          <p:nvPr/>
        </p:nvSpPr>
        <p:spPr>
          <a:xfrm rot="2147482">
            <a:off x="4650561" y="4321268"/>
            <a:ext cx="1155020" cy="381744"/>
          </a:xfrm>
          <a:prstGeom prst="rect">
            <a:avLst/>
          </a:prstGeom>
          <a:noFill/>
        </p:spPr>
        <p:txBody>
          <a:bodyPr vert="horz" wrap="none" rtlCol="0">
            <a:prstTxWarp prst="textArchDow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prstClr val="white"/>
                </a:solidFill>
                <a:effectLst/>
                <a:uLnTx/>
                <a:uFillTx/>
                <a:cs typeface="+mn-ea"/>
                <a:sym typeface="+mn-lt"/>
              </a:rPr>
              <a:t>插入文本</a:t>
            </a:r>
          </a:p>
        </p:txBody>
      </p:sp>
      <p:sp>
        <p:nvSpPr>
          <p:cNvPr id="10" name="文本框 9">
            <a:extLst>
              <a:ext uri="{FF2B5EF4-FFF2-40B4-BE49-F238E27FC236}">
                <a16:creationId xmlns="" xmlns:a16="http://schemas.microsoft.com/office/drawing/2014/main" id="{4C859F7D-2548-4BFD-BEBC-EF3B5730532F}"/>
              </a:ext>
            </a:extLst>
          </p:cNvPr>
          <p:cNvSpPr txBox="1"/>
          <p:nvPr/>
        </p:nvSpPr>
        <p:spPr>
          <a:xfrm rot="17140571">
            <a:off x="6751106" y="3690177"/>
            <a:ext cx="1155020" cy="381745"/>
          </a:xfrm>
          <a:prstGeom prst="rect">
            <a:avLst/>
          </a:prstGeom>
          <a:noFill/>
        </p:spPr>
        <p:txBody>
          <a:bodyPr vert="horz" wrap="none" rtlCol="0">
            <a:prstTxWarp prst="textArchDow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prstClr val="white"/>
                </a:solidFill>
                <a:effectLst/>
                <a:uLnTx/>
                <a:uFillTx/>
                <a:cs typeface="+mn-ea"/>
                <a:sym typeface="+mn-lt"/>
              </a:rPr>
              <a:t>插入文本</a:t>
            </a:r>
          </a:p>
        </p:txBody>
      </p:sp>
      <p:sp>
        <p:nvSpPr>
          <p:cNvPr id="14" name="矩形 13">
            <a:extLst>
              <a:ext uri="{FF2B5EF4-FFF2-40B4-BE49-F238E27FC236}">
                <a16:creationId xmlns="" xmlns:a16="http://schemas.microsoft.com/office/drawing/2014/main" id="{7C599F8A-9934-474D-BF93-6208D27EBD52}"/>
              </a:ext>
            </a:extLst>
          </p:cNvPr>
          <p:cNvSpPr/>
          <p:nvPr/>
        </p:nvSpPr>
        <p:spPr>
          <a:xfrm>
            <a:off x="969502" y="1981944"/>
            <a:ext cx="2926637" cy="115640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文本框 16">
            <a:extLst>
              <a:ext uri="{FF2B5EF4-FFF2-40B4-BE49-F238E27FC236}">
                <a16:creationId xmlns="" xmlns:a16="http://schemas.microsoft.com/office/drawing/2014/main" id="{699B45BF-BEA9-4037-9F04-4D6E2A9DC9ED}"/>
              </a:ext>
            </a:extLst>
          </p:cNvPr>
          <p:cNvSpPr txBox="1"/>
          <p:nvPr/>
        </p:nvSpPr>
        <p:spPr>
          <a:xfrm>
            <a:off x="975034" y="1542144"/>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lumMod val="75000"/>
                    <a:lumOff val="25000"/>
                  </a:prstClr>
                </a:solidFill>
                <a:effectLst/>
                <a:uLnTx/>
                <a:uFillTx/>
                <a:cs typeface="+mn-ea"/>
                <a:sym typeface="+mn-lt"/>
              </a:rPr>
              <a:t>添加文本</a:t>
            </a:r>
          </a:p>
        </p:txBody>
      </p:sp>
      <p:sp>
        <p:nvSpPr>
          <p:cNvPr id="20" name="矩形 19">
            <a:extLst>
              <a:ext uri="{FF2B5EF4-FFF2-40B4-BE49-F238E27FC236}">
                <a16:creationId xmlns="" xmlns:a16="http://schemas.microsoft.com/office/drawing/2014/main" id="{A6A0B463-727D-41F2-8B3C-2814770C3A9F}"/>
              </a:ext>
            </a:extLst>
          </p:cNvPr>
          <p:cNvSpPr/>
          <p:nvPr/>
        </p:nvSpPr>
        <p:spPr>
          <a:xfrm>
            <a:off x="992173" y="4433576"/>
            <a:ext cx="2926637" cy="115640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 name="文本框 20">
            <a:extLst>
              <a:ext uri="{FF2B5EF4-FFF2-40B4-BE49-F238E27FC236}">
                <a16:creationId xmlns="" xmlns:a16="http://schemas.microsoft.com/office/drawing/2014/main" id="{3258B9A8-7510-44E9-8151-C1247CA7464E}"/>
              </a:ext>
            </a:extLst>
          </p:cNvPr>
          <p:cNvSpPr txBox="1"/>
          <p:nvPr/>
        </p:nvSpPr>
        <p:spPr>
          <a:xfrm>
            <a:off x="997705" y="3993776"/>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lumMod val="75000"/>
                    <a:lumOff val="25000"/>
                  </a:prstClr>
                </a:solidFill>
                <a:effectLst/>
                <a:uLnTx/>
                <a:uFillTx/>
                <a:cs typeface="+mn-ea"/>
                <a:sym typeface="+mn-lt"/>
              </a:rPr>
              <a:t>添加文本</a:t>
            </a:r>
          </a:p>
        </p:txBody>
      </p:sp>
      <p:sp>
        <p:nvSpPr>
          <p:cNvPr id="22" name="矩形 21">
            <a:extLst>
              <a:ext uri="{FF2B5EF4-FFF2-40B4-BE49-F238E27FC236}">
                <a16:creationId xmlns="" xmlns:a16="http://schemas.microsoft.com/office/drawing/2014/main" id="{515D5DCF-B403-49F7-9845-CA698A04FA96}"/>
              </a:ext>
            </a:extLst>
          </p:cNvPr>
          <p:cNvSpPr/>
          <p:nvPr/>
        </p:nvSpPr>
        <p:spPr>
          <a:xfrm>
            <a:off x="8385404" y="3416289"/>
            <a:ext cx="2926637" cy="115640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3" name="文本框 22">
            <a:extLst>
              <a:ext uri="{FF2B5EF4-FFF2-40B4-BE49-F238E27FC236}">
                <a16:creationId xmlns="" xmlns:a16="http://schemas.microsoft.com/office/drawing/2014/main" id="{AC2ECECD-C2DD-44DA-A66E-84432FA75777}"/>
              </a:ext>
            </a:extLst>
          </p:cNvPr>
          <p:cNvSpPr txBox="1"/>
          <p:nvPr/>
        </p:nvSpPr>
        <p:spPr>
          <a:xfrm>
            <a:off x="8390936" y="2976489"/>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black">
                    <a:lumMod val="75000"/>
                    <a:lumOff val="25000"/>
                  </a:prstClr>
                </a:solidFill>
                <a:effectLst/>
                <a:uLnTx/>
                <a:uFillTx/>
                <a:cs typeface="+mn-ea"/>
                <a:sym typeface="+mn-lt"/>
              </a:rPr>
              <a:t>添加文本</a:t>
            </a:r>
          </a:p>
        </p:txBody>
      </p:sp>
    </p:spTree>
    <p:extLst>
      <p:ext uri="{BB962C8B-B14F-4D97-AF65-F5344CB8AC3E}">
        <p14:creationId xmlns:p14="http://schemas.microsoft.com/office/powerpoint/2010/main" val="3008113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08A20F2C-D2CB-42BE-B947-7EFED068B992}"/>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历史人物</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13" name="组合 12">
            <a:extLst>
              <a:ext uri="{FF2B5EF4-FFF2-40B4-BE49-F238E27FC236}">
                <a16:creationId xmlns="" xmlns:a16="http://schemas.microsoft.com/office/drawing/2014/main" id="{E9189FAF-B63E-4690-A315-74DD8A65B70C}"/>
              </a:ext>
            </a:extLst>
          </p:cNvPr>
          <p:cNvGrpSpPr/>
          <p:nvPr/>
        </p:nvGrpSpPr>
        <p:grpSpPr>
          <a:xfrm>
            <a:off x="992173" y="1525191"/>
            <a:ext cx="10241280" cy="3807618"/>
            <a:chOff x="568488" y="1266259"/>
            <a:chExt cx="11085064" cy="4121330"/>
          </a:xfrm>
        </p:grpSpPr>
        <p:grpSp>
          <p:nvGrpSpPr>
            <p:cNvPr id="3" name="组合 2">
              <a:extLst>
                <a:ext uri="{FF2B5EF4-FFF2-40B4-BE49-F238E27FC236}">
                  <a16:creationId xmlns="" xmlns:a16="http://schemas.microsoft.com/office/drawing/2014/main" id="{FF615F02-EB30-433C-893D-8863554FB9D4}"/>
                </a:ext>
              </a:extLst>
            </p:cNvPr>
            <p:cNvGrpSpPr/>
            <p:nvPr/>
          </p:nvGrpSpPr>
          <p:grpSpPr>
            <a:xfrm>
              <a:off x="568488" y="1266259"/>
              <a:ext cx="2987601" cy="1168095"/>
              <a:chOff x="1335348" y="1266491"/>
              <a:chExt cx="2987601" cy="1168095"/>
            </a:xfrm>
          </p:grpSpPr>
          <p:sp>
            <p:nvSpPr>
              <p:cNvPr id="6" name="AutoShape 9">
                <a:extLst>
                  <a:ext uri="{FF2B5EF4-FFF2-40B4-BE49-F238E27FC236}">
                    <a16:creationId xmlns="" xmlns:a16="http://schemas.microsoft.com/office/drawing/2014/main" id="{D3675953-DE49-46E4-ADC9-E7DA241F7A72}"/>
                  </a:ext>
                </a:extLst>
              </p:cNvPr>
              <p:cNvSpPr>
                <a:spLocks/>
              </p:cNvSpPr>
              <p:nvPr/>
            </p:nvSpPr>
            <p:spPr bwMode="auto">
              <a:xfrm>
                <a:off x="2680032" y="1330262"/>
                <a:ext cx="1642917" cy="1033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45BFB1"/>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33" name="椭圆 32">
                <a:extLst>
                  <a:ext uri="{FF2B5EF4-FFF2-40B4-BE49-F238E27FC236}">
                    <a16:creationId xmlns="" xmlns:a16="http://schemas.microsoft.com/office/drawing/2014/main" id="{A17AE5C5-6610-4898-9FE0-C684265BECB5}"/>
                  </a:ext>
                </a:extLst>
              </p:cNvPr>
              <p:cNvSpPr>
                <a:spLocks noChangeAspect="1"/>
              </p:cNvSpPr>
              <p:nvPr/>
            </p:nvSpPr>
            <p:spPr>
              <a:xfrm>
                <a:off x="1335348" y="1266491"/>
                <a:ext cx="1168096" cy="1168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200" b="0" i="0" u="none" strike="noStrike" kern="1200" cap="none" spc="0" normalizeH="0" baseline="0" noProof="0" dirty="0">
                  <a:ln>
                    <a:noFill/>
                  </a:ln>
                  <a:solidFill>
                    <a:prstClr val="white"/>
                  </a:solidFill>
                  <a:effectLst/>
                  <a:uLnTx/>
                  <a:uFillTx/>
                  <a:cs typeface="+mn-ea"/>
                  <a:sym typeface="+mn-lt"/>
                </a:endParaRPr>
              </a:p>
            </p:txBody>
          </p:sp>
        </p:grpSp>
        <p:grpSp>
          <p:nvGrpSpPr>
            <p:cNvPr id="9" name="组合 8">
              <a:extLst>
                <a:ext uri="{FF2B5EF4-FFF2-40B4-BE49-F238E27FC236}">
                  <a16:creationId xmlns="" xmlns:a16="http://schemas.microsoft.com/office/drawing/2014/main" id="{87312D6A-13BC-4AFC-9BF9-835B7A5F7FA2}"/>
                </a:ext>
              </a:extLst>
            </p:cNvPr>
            <p:cNvGrpSpPr/>
            <p:nvPr/>
          </p:nvGrpSpPr>
          <p:grpSpPr>
            <a:xfrm>
              <a:off x="4594295" y="1266259"/>
              <a:ext cx="3003410" cy="1168095"/>
              <a:chOff x="4689161" y="1266491"/>
              <a:chExt cx="3003410" cy="1168095"/>
            </a:xfrm>
          </p:grpSpPr>
          <p:sp>
            <p:nvSpPr>
              <p:cNvPr id="14" name="AutoShape 17">
                <a:extLst>
                  <a:ext uri="{FF2B5EF4-FFF2-40B4-BE49-F238E27FC236}">
                    <a16:creationId xmlns="" xmlns:a16="http://schemas.microsoft.com/office/drawing/2014/main" id="{0A78C0D6-66CE-4E32-B7E8-1480FBD11993}"/>
                  </a:ext>
                </a:extLst>
              </p:cNvPr>
              <p:cNvSpPr>
                <a:spLocks/>
              </p:cNvSpPr>
              <p:nvPr/>
            </p:nvSpPr>
            <p:spPr bwMode="auto">
              <a:xfrm>
                <a:off x="6049654" y="1330262"/>
                <a:ext cx="1642917" cy="1033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45BFB1"/>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34" name="椭圆 33">
                <a:extLst>
                  <a:ext uri="{FF2B5EF4-FFF2-40B4-BE49-F238E27FC236}">
                    <a16:creationId xmlns="" xmlns:a16="http://schemas.microsoft.com/office/drawing/2014/main" id="{210F0EEA-0ABC-4507-8F02-C05D5FB289ED}"/>
                  </a:ext>
                </a:extLst>
              </p:cNvPr>
              <p:cNvSpPr>
                <a:spLocks noChangeAspect="1"/>
              </p:cNvSpPr>
              <p:nvPr/>
            </p:nvSpPr>
            <p:spPr>
              <a:xfrm>
                <a:off x="4689161" y="1266491"/>
                <a:ext cx="1168096" cy="1168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200" b="0" i="0" u="none" strike="noStrike" kern="1200" cap="none" spc="0" normalizeH="0" baseline="0" noProof="0">
                  <a:ln>
                    <a:noFill/>
                  </a:ln>
                  <a:solidFill>
                    <a:prstClr val="white"/>
                  </a:solidFill>
                  <a:effectLst/>
                  <a:uLnTx/>
                  <a:uFillTx/>
                  <a:cs typeface="+mn-ea"/>
                  <a:sym typeface="+mn-lt"/>
                </a:endParaRPr>
              </a:p>
            </p:txBody>
          </p:sp>
        </p:grpSp>
        <p:grpSp>
          <p:nvGrpSpPr>
            <p:cNvPr id="8" name="组合 7">
              <a:extLst>
                <a:ext uri="{FF2B5EF4-FFF2-40B4-BE49-F238E27FC236}">
                  <a16:creationId xmlns="" xmlns:a16="http://schemas.microsoft.com/office/drawing/2014/main" id="{5C4B5342-A873-499A-96A7-C9EDAA37A49E}"/>
                </a:ext>
              </a:extLst>
            </p:cNvPr>
            <p:cNvGrpSpPr/>
            <p:nvPr/>
          </p:nvGrpSpPr>
          <p:grpSpPr>
            <a:xfrm>
              <a:off x="8575433" y="1266259"/>
              <a:ext cx="3078119" cy="1168095"/>
              <a:chOff x="8042974" y="1266491"/>
              <a:chExt cx="3078120" cy="1168095"/>
            </a:xfrm>
          </p:grpSpPr>
          <p:sp>
            <p:nvSpPr>
              <p:cNvPr id="22" name="AutoShape 25">
                <a:extLst>
                  <a:ext uri="{FF2B5EF4-FFF2-40B4-BE49-F238E27FC236}">
                    <a16:creationId xmlns="" xmlns:a16="http://schemas.microsoft.com/office/drawing/2014/main" id="{6799F2D8-1EEA-451F-9961-6CE704792758}"/>
                  </a:ext>
                </a:extLst>
              </p:cNvPr>
              <p:cNvSpPr>
                <a:spLocks/>
              </p:cNvSpPr>
              <p:nvPr/>
            </p:nvSpPr>
            <p:spPr bwMode="auto">
              <a:xfrm>
                <a:off x="9363977" y="1330262"/>
                <a:ext cx="1757117" cy="1033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45BFB1"/>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35" name="椭圆 34">
                <a:extLst>
                  <a:ext uri="{FF2B5EF4-FFF2-40B4-BE49-F238E27FC236}">
                    <a16:creationId xmlns="" xmlns:a16="http://schemas.microsoft.com/office/drawing/2014/main" id="{0F7C87F0-B0DE-48D8-8325-9982DC21FD31}"/>
                  </a:ext>
                </a:extLst>
              </p:cNvPr>
              <p:cNvSpPr>
                <a:spLocks noChangeAspect="1"/>
              </p:cNvSpPr>
              <p:nvPr/>
            </p:nvSpPr>
            <p:spPr>
              <a:xfrm>
                <a:off x="8042974" y="1266491"/>
                <a:ext cx="1168096" cy="1168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200" b="0" i="0" u="none" strike="noStrike" kern="1200" cap="none" spc="0" normalizeH="0" baseline="0" noProof="0">
                  <a:ln>
                    <a:noFill/>
                  </a:ln>
                  <a:solidFill>
                    <a:prstClr val="white"/>
                  </a:solidFill>
                  <a:effectLst/>
                  <a:uLnTx/>
                  <a:uFillTx/>
                  <a:cs typeface="+mn-ea"/>
                  <a:sym typeface="+mn-lt"/>
                </a:endParaRPr>
              </a:p>
            </p:txBody>
          </p:sp>
        </p:grpSp>
        <p:grpSp>
          <p:nvGrpSpPr>
            <p:cNvPr id="12" name="组合 11">
              <a:extLst>
                <a:ext uri="{FF2B5EF4-FFF2-40B4-BE49-F238E27FC236}">
                  <a16:creationId xmlns="" xmlns:a16="http://schemas.microsoft.com/office/drawing/2014/main" id="{7E361E00-7D4C-4D8F-BF00-AE6629F5B877}"/>
                </a:ext>
              </a:extLst>
            </p:cNvPr>
            <p:cNvGrpSpPr/>
            <p:nvPr/>
          </p:nvGrpSpPr>
          <p:grpSpPr>
            <a:xfrm>
              <a:off x="2597121" y="4219494"/>
              <a:ext cx="2957497" cy="1168095"/>
              <a:chOff x="2503444" y="4213734"/>
              <a:chExt cx="2957497" cy="1168095"/>
            </a:xfrm>
          </p:grpSpPr>
          <p:sp>
            <p:nvSpPr>
              <p:cNvPr id="10" name="AutoShape 13">
                <a:extLst>
                  <a:ext uri="{FF2B5EF4-FFF2-40B4-BE49-F238E27FC236}">
                    <a16:creationId xmlns="" xmlns:a16="http://schemas.microsoft.com/office/drawing/2014/main" id="{514CAB3D-D2F3-4E57-9B85-0815E9C65500}"/>
                  </a:ext>
                </a:extLst>
              </p:cNvPr>
              <p:cNvSpPr>
                <a:spLocks/>
              </p:cNvSpPr>
              <p:nvPr/>
            </p:nvSpPr>
            <p:spPr bwMode="auto">
              <a:xfrm>
                <a:off x="2503444" y="4316794"/>
                <a:ext cx="1671643" cy="1033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75C2"/>
                    </a:solidFill>
                    <a:effectLst/>
                    <a:uLnTx/>
                    <a:uFillTx/>
                    <a:cs typeface="+mn-ea"/>
                    <a:sym typeface="+mn-lt"/>
                  </a:rPr>
                  <a:t>添加文本</a:t>
                </a:r>
              </a:p>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36" name="椭圆 35">
                <a:extLst>
                  <a:ext uri="{FF2B5EF4-FFF2-40B4-BE49-F238E27FC236}">
                    <a16:creationId xmlns="" xmlns:a16="http://schemas.microsoft.com/office/drawing/2014/main" id="{165F8431-ADF4-405B-8D55-5A3627D95DD7}"/>
                  </a:ext>
                </a:extLst>
              </p:cNvPr>
              <p:cNvSpPr>
                <a:spLocks noChangeAspect="1"/>
              </p:cNvSpPr>
              <p:nvPr/>
            </p:nvSpPr>
            <p:spPr>
              <a:xfrm>
                <a:off x="4292845" y="4213734"/>
                <a:ext cx="1168096" cy="1168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200" b="0" i="0" u="none" strike="noStrike" kern="1200" cap="none" spc="0" normalizeH="0" baseline="0" noProof="0">
                  <a:ln>
                    <a:noFill/>
                  </a:ln>
                  <a:solidFill>
                    <a:prstClr val="white"/>
                  </a:solidFill>
                  <a:effectLst/>
                  <a:uLnTx/>
                  <a:uFillTx/>
                  <a:cs typeface="+mn-ea"/>
                  <a:sym typeface="+mn-lt"/>
                </a:endParaRPr>
              </a:p>
            </p:txBody>
          </p:sp>
        </p:grpSp>
        <p:grpSp>
          <p:nvGrpSpPr>
            <p:cNvPr id="2" name="组合 1">
              <a:extLst>
                <a:ext uri="{FF2B5EF4-FFF2-40B4-BE49-F238E27FC236}">
                  <a16:creationId xmlns="" xmlns:a16="http://schemas.microsoft.com/office/drawing/2014/main" id="{D594DCD7-6CD4-4F6E-8A3C-C9077F83489B}"/>
                </a:ext>
              </a:extLst>
            </p:cNvPr>
            <p:cNvGrpSpPr/>
            <p:nvPr/>
          </p:nvGrpSpPr>
          <p:grpSpPr>
            <a:xfrm>
              <a:off x="6619466" y="4219494"/>
              <a:ext cx="2963650" cy="1168095"/>
              <a:chOff x="6374384" y="4213734"/>
              <a:chExt cx="2963650" cy="1168095"/>
            </a:xfrm>
          </p:grpSpPr>
          <p:sp>
            <p:nvSpPr>
              <p:cNvPr id="18" name="AutoShape 21">
                <a:extLst>
                  <a:ext uri="{FF2B5EF4-FFF2-40B4-BE49-F238E27FC236}">
                    <a16:creationId xmlns="" xmlns:a16="http://schemas.microsoft.com/office/drawing/2014/main" id="{F3C4571E-DC25-44AF-B590-3C3AA0834B47}"/>
                  </a:ext>
                </a:extLst>
              </p:cNvPr>
              <p:cNvSpPr>
                <a:spLocks/>
              </p:cNvSpPr>
              <p:nvPr/>
            </p:nvSpPr>
            <p:spPr bwMode="auto">
              <a:xfrm>
                <a:off x="6374384" y="4316794"/>
                <a:ext cx="1671643" cy="1033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75C2"/>
                    </a:solidFill>
                    <a:effectLst/>
                    <a:uLnTx/>
                    <a:uFillTx/>
                    <a:cs typeface="+mn-ea"/>
                    <a:sym typeface="+mn-lt"/>
                  </a:rPr>
                  <a:t>添加文本</a:t>
                </a:r>
              </a:p>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37" name="椭圆 36">
                <a:extLst>
                  <a:ext uri="{FF2B5EF4-FFF2-40B4-BE49-F238E27FC236}">
                    <a16:creationId xmlns="" xmlns:a16="http://schemas.microsoft.com/office/drawing/2014/main" id="{B6F622DC-BE02-4EEA-80A3-641B4C7B37BB}"/>
                  </a:ext>
                </a:extLst>
              </p:cNvPr>
              <p:cNvSpPr>
                <a:spLocks noChangeAspect="1"/>
              </p:cNvSpPr>
              <p:nvPr/>
            </p:nvSpPr>
            <p:spPr>
              <a:xfrm>
                <a:off x="8169938" y="4213734"/>
                <a:ext cx="1168096" cy="1168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200" b="0" i="0" u="none" strike="noStrike" kern="1200" cap="none" spc="0" normalizeH="0" baseline="0" noProof="0">
                  <a:ln>
                    <a:noFill/>
                  </a:ln>
                  <a:solidFill>
                    <a:prstClr val="white"/>
                  </a:solidFill>
                  <a:effectLst/>
                  <a:uLnTx/>
                  <a:uFillTx/>
                  <a:cs typeface="+mn-ea"/>
                  <a:sym typeface="+mn-lt"/>
                </a:endParaRPr>
              </a:p>
            </p:txBody>
          </p:sp>
        </p:grpSp>
        <p:sp>
          <p:nvSpPr>
            <p:cNvPr id="7" name="AutoShape 10">
              <a:extLst>
                <a:ext uri="{FF2B5EF4-FFF2-40B4-BE49-F238E27FC236}">
                  <a16:creationId xmlns="" xmlns:a16="http://schemas.microsoft.com/office/drawing/2014/main" id="{031D7B19-5AC5-47B2-86EF-B7CEF6E71124}"/>
                </a:ext>
              </a:extLst>
            </p:cNvPr>
            <p:cNvSpPr>
              <a:spLocks/>
            </p:cNvSpPr>
            <p:nvPr/>
          </p:nvSpPr>
          <p:spPr bwMode="auto">
            <a:xfrm>
              <a:off x="1055688" y="2910130"/>
              <a:ext cx="2013203" cy="809943"/>
            </a:xfrm>
            <a:custGeom>
              <a:avLst/>
              <a:gdLst>
                <a:gd name="T0" fmla="*/ 262932082 w 21600"/>
                <a:gd name="T1" fmla="*/ 21921240 h 21600"/>
                <a:gd name="T2" fmla="*/ 262932082 w 21600"/>
                <a:gd name="T3" fmla="*/ 21921240 h 21600"/>
                <a:gd name="T4" fmla="*/ 262932082 w 21600"/>
                <a:gd name="T5" fmla="*/ 21921240 h 21600"/>
                <a:gd name="T6" fmla="*/ 262932082 w 21600"/>
                <a:gd name="T7" fmla="*/ 219212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44" y="0"/>
                  </a:moveTo>
                  <a:lnTo>
                    <a:pt x="9304" y="7511"/>
                  </a:lnTo>
                  <a:lnTo>
                    <a:pt x="0" y="7511"/>
                  </a:lnTo>
                  <a:lnTo>
                    <a:pt x="0" y="21599"/>
                  </a:lnTo>
                  <a:lnTo>
                    <a:pt x="21600" y="21599"/>
                  </a:lnTo>
                  <a:lnTo>
                    <a:pt x="21600" y="7511"/>
                  </a:lnTo>
                  <a:lnTo>
                    <a:pt x="12585" y="7511"/>
                  </a:lnTo>
                  <a:lnTo>
                    <a:pt x="10944" y="0"/>
                  </a:lnTo>
                  <a:close/>
                </a:path>
              </a:pathLst>
            </a:custGeom>
            <a:solidFill>
              <a:srgbClr val="45BFB1"/>
            </a:solidFill>
            <a:ln>
              <a:noFill/>
            </a:ln>
          </p:spPr>
          <p:txBody>
            <a:bodyPr lIns="0" tIns="0" rIns="0" bIns="0" anchor="ctr"/>
            <a:lstStyle/>
            <a:p>
              <a:pPr marL="0" marR="0" lvl="0" indent="0" algn="ctr" defTabSz="292100" rtl="0" eaLnBrk="1"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11" name="AutoShape 14">
              <a:extLst>
                <a:ext uri="{FF2B5EF4-FFF2-40B4-BE49-F238E27FC236}">
                  <a16:creationId xmlns="" xmlns:a16="http://schemas.microsoft.com/office/drawing/2014/main" id="{D2477EAD-65F0-43DD-AE2E-324AB6C2B612}"/>
                </a:ext>
              </a:extLst>
            </p:cNvPr>
            <p:cNvSpPr>
              <a:spLocks/>
            </p:cNvSpPr>
            <p:nvPr/>
          </p:nvSpPr>
          <p:spPr bwMode="auto">
            <a:xfrm>
              <a:off x="3069269" y="3189848"/>
              <a:ext cx="2013200" cy="778233"/>
            </a:xfrm>
            <a:custGeom>
              <a:avLst/>
              <a:gdLst>
                <a:gd name="T0" fmla="*/ 262932082 w 21600"/>
                <a:gd name="T1" fmla="*/ 20238313 h 21600"/>
                <a:gd name="T2" fmla="*/ 262932082 w 21600"/>
                <a:gd name="T3" fmla="*/ 20238313 h 21600"/>
                <a:gd name="T4" fmla="*/ 262932082 w 21600"/>
                <a:gd name="T5" fmla="*/ 20238313 h 21600"/>
                <a:gd name="T6" fmla="*/ 262932082 w 21600"/>
                <a:gd name="T7" fmla="*/ 202383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14668"/>
                  </a:lnTo>
                  <a:lnTo>
                    <a:pt x="9207" y="14668"/>
                  </a:lnTo>
                  <a:lnTo>
                    <a:pt x="10850" y="21599"/>
                  </a:lnTo>
                  <a:lnTo>
                    <a:pt x="12494" y="14668"/>
                  </a:lnTo>
                  <a:lnTo>
                    <a:pt x="21600" y="14668"/>
                  </a:lnTo>
                  <a:lnTo>
                    <a:pt x="21600" y="0"/>
                  </a:lnTo>
                  <a:lnTo>
                    <a:pt x="0" y="0"/>
                  </a:lnTo>
                  <a:close/>
                </a:path>
              </a:pathLst>
            </a:custGeom>
            <a:solidFill>
              <a:srgbClr val="0075C2"/>
            </a:solidFill>
            <a:ln>
              <a:noFill/>
            </a:ln>
          </p:spPr>
          <p:txBody>
            <a:bodyPr lIns="0" tIns="0" rIns="0" bIns="0" anchor="ctr"/>
            <a:lstStyle/>
            <a:p>
              <a:pPr marL="0" marR="0" lvl="0" indent="0" algn="ctr" defTabSz="292100" rtl="0" eaLnBrk="1"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dirty="0">
                <a:ln>
                  <a:noFill/>
                </a:ln>
                <a:solidFill>
                  <a:srgbClr val="000000"/>
                </a:solidFill>
                <a:effectLst/>
                <a:uLnTx/>
                <a:uFillTx/>
                <a:cs typeface="+mn-ea"/>
                <a:sym typeface="+mn-lt"/>
              </a:endParaRPr>
            </a:p>
          </p:txBody>
        </p:sp>
        <p:sp>
          <p:nvSpPr>
            <p:cNvPr id="15" name="AutoShape 18">
              <a:extLst>
                <a:ext uri="{FF2B5EF4-FFF2-40B4-BE49-F238E27FC236}">
                  <a16:creationId xmlns="" xmlns:a16="http://schemas.microsoft.com/office/drawing/2014/main" id="{9C2BD25D-58A0-43AF-82DF-54F3A9E23C4C}"/>
                </a:ext>
              </a:extLst>
            </p:cNvPr>
            <p:cNvSpPr>
              <a:spLocks/>
            </p:cNvSpPr>
            <p:nvPr/>
          </p:nvSpPr>
          <p:spPr bwMode="auto">
            <a:xfrm>
              <a:off x="5081492" y="2923191"/>
              <a:ext cx="2013198" cy="7954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56" y="0"/>
                  </a:moveTo>
                  <a:lnTo>
                    <a:pt x="9113" y="7259"/>
                  </a:lnTo>
                  <a:lnTo>
                    <a:pt x="0" y="7259"/>
                  </a:lnTo>
                  <a:lnTo>
                    <a:pt x="0" y="21600"/>
                  </a:lnTo>
                  <a:lnTo>
                    <a:pt x="21600" y="21600"/>
                  </a:lnTo>
                  <a:lnTo>
                    <a:pt x="21600" y="7259"/>
                  </a:lnTo>
                  <a:lnTo>
                    <a:pt x="12399" y="7259"/>
                  </a:lnTo>
                  <a:lnTo>
                    <a:pt x="10756" y="0"/>
                  </a:lnTo>
                  <a:close/>
                </a:path>
              </a:pathLst>
            </a:custGeom>
            <a:solidFill>
              <a:srgbClr val="45BFB1"/>
            </a:solidFill>
            <a:ln>
              <a:noFill/>
            </a:ln>
            <a:effectLst/>
          </p:spPr>
          <p:txBody>
            <a:bodyPr lIns="0" tIns="0" rIns="0" bIns="0" anchor="ctr"/>
            <a:lstStyle/>
            <a:p>
              <a:pPr marL="0" marR="0" lvl="0" indent="0" algn="ctr" defTabSz="292100" rtl="0" eaLnBrk="1" fontAlgn="base" latinLnBrk="0" hangingPunct="0">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FFFFFF"/>
                </a:solidFill>
                <a:effectLst/>
                <a:uLnTx/>
                <a:uFillTx/>
                <a:cs typeface="+mn-ea"/>
                <a:sym typeface="+mn-lt"/>
              </a:endParaRPr>
            </a:p>
          </p:txBody>
        </p:sp>
        <p:sp>
          <p:nvSpPr>
            <p:cNvPr id="19" name="AutoShape 22">
              <a:extLst>
                <a:ext uri="{FF2B5EF4-FFF2-40B4-BE49-F238E27FC236}">
                  <a16:creationId xmlns="" xmlns:a16="http://schemas.microsoft.com/office/drawing/2014/main" id="{D8F3D589-5A55-4885-A00F-C23FB2E78CC6}"/>
                </a:ext>
              </a:extLst>
            </p:cNvPr>
            <p:cNvSpPr>
              <a:spLocks/>
            </p:cNvSpPr>
            <p:nvPr/>
          </p:nvSpPr>
          <p:spPr bwMode="auto">
            <a:xfrm>
              <a:off x="7094690" y="3190956"/>
              <a:ext cx="2013200" cy="7782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4668"/>
                  </a:lnTo>
                  <a:lnTo>
                    <a:pt x="9207" y="14668"/>
                  </a:lnTo>
                  <a:lnTo>
                    <a:pt x="10850" y="21599"/>
                  </a:lnTo>
                  <a:lnTo>
                    <a:pt x="12494" y="14668"/>
                  </a:lnTo>
                  <a:lnTo>
                    <a:pt x="21600" y="14668"/>
                  </a:lnTo>
                  <a:lnTo>
                    <a:pt x="21600" y="0"/>
                  </a:lnTo>
                  <a:lnTo>
                    <a:pt x="0" y="0"/>
                  </a:lnTo>
                  <a:close/>
                </a:path>
              </a:pathLst>
            </a:custGeom>
            <a:solidFill>
              <a:srgbClr val="0075C2"/>
            </a:solidFill>
            <a:ln>
              <a:noFill/>
            </a:ln>
            <a:effectLst/>
          </p:spPr>
          <p:txBody>
            <a:bodyPr lIns="0" tIns="0" rIns="0" bIns="0" anchor="ctr"/>
            <a:lstStyle/>
            <a:p>
              <a:pPr marL="0" marR="0" lvl="0" indent="0" algn="ctr" defTabSz="292100" rtl="0" eaLnBrk="1" fontAlgn="base" latinLnBrk="0" hangingPunct="0">
                <a:lnSpc>
                  <a:spcPct val="100000"/>
                </a:lnSpc>
                <a:spcBef>
                  <a:spcPct val="0"/>
                </a:spcBef>
                <a:spcAft>
                  <a:spcPct val="0"/>
                </a:spcAft>
                <a:buClrTx/>
                <a:buSzTx/>
                <a:buFontTx/>
                <a:buNone/>
                <a:tabLst/>
                <a:defRPr/>
              </a:pPr>
              <a:endParaRPr kumimoji="0" lang="es-ES" sz="1400" b="0" i="0" u="none" strike="noStrike" kern="1200" cap="none" spc="0" normalizeH="0" baseline="0" noProof="0" dirty="0">
                <a:ln>
                  <a:noFill/>
                </a:ln>
                <a:solidFill>
                  <a:srgbClr val="FFFFFF"/>
                </a:solidFill>
                <a:effectLst/>
                <a:uLnTx/>
                <a:uFillTx/>
                <a:cs typeface="+mn-ea"/>
                <a:sym typeface="+mn-lt"/>
              </a:endParaRPr>
            </a:p>
          </p:txBody>
        </p:sp>
        <p:sp>
          <p:nvSpPr>
            <p:cNvPr id="23" name="AutoShape 26">
              <a:extLst>
                <a:ext uri="{FF2B5EF4-FFF2-40B4-BE49-F238E27FC236}">
                  <a16:creationId xmlns="" xmlns:a16="http://schemas.microsoft.com/office/drawing/2014/main" id="{4F7DC6F9-3B9A-4E5A-8314-FB8B80DAF6DB}"/>
                </a:ext>
              </a:extLst>
            </p:cNvPr>
            <p:cNvSpPr>
              <a:spLocks/>
            </p:cNvSpPr>
            <p:nvPr/>
          </p:nvSpPr>
          <p:spPr bwMode="auto">
            <a:xfrm>
              <a:off x="9107894" y="2904342"/>
              <a:ext cx="2013198" cy="8152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398" y="0"/>
                  </a:moveTo>
                  <a:lnTo>
                    <a:pt x="8754" y="7602"/>
                  </a:lnTo>
                  <a:lnTo>
                    <a:pt x="0" y="7602"/>
                  </a:lnTo>
                  <a:lnTo>
                    <a:pt x="0" y="21599"/>
                  </a:lnTo>
                  <a:lnTo>
                    <a:pt x="21600" y="21599"/>
                  </a:lnTo>
                  <a:lnTo>
                    <a:pt x="21600" y="7602"/>
                  </a:lnTo>
                  <a:lnTo>
                    <a:pt x="12041" y="7602"/>
                  </a:lnTo>
                  <a:lnTo>
                    <a:pt x="10398" y="0"/>
                  </a:lnTo>
                  <a:close/>
                </a:path>
              </a:pathLst>
            </a:custGeom>
            <a:solidFill>
              <a:srgbClr val="45BFB1"/>
            </a:solidFill>
            <a:ln>
              <a:noFill/>
            </a:ln>
            <a:effectLst/>
          </p:spPr>
          <p:txBody>
            <a:bodyPr lIns="0" tIns="0" rIns="0" bIns="0" anchor="ctr"/>
            <a:lstStyle/>
            <a:p>
              <a:pPr marL="0" marR="0" lvl="0" indent="0" algn="ctr" defTabSz="292100" rtl="0" eaLnBrk="1" fontAlgn="base" latinLnBrk="0" hangingPunct="0">
                <a:lnSpc>
                  <a:spcPct val="100000"/>
                </a:lnSpc>
                <a:spcBef>
                  <a:spcPct val="0"/>
                </a:spcBef>
                <a:spcAft>
                  <a:spcPct val="0"/>
                </a:spcAft>
                <a:buClrTx/>
                <a:buSzTx/>
                <a:buFontTx/>
                <a:buNone/>
                <a:tabLst/>
                <a:defRPr/>
              </a:pPr>
              <a:endParaRPr kumimoji="0" lang="es-ES" sz="1400" b="0" i="0" u="none" strike="noStrike" kern="1200" cap="none" spc="0" normalizeH="0" baseline="0" noProof="0">
                <a:ln>
                  <a:noFill/>
                </a:ln>
                <a:solidFill>
                  <a:srgbClr val="FFFFFF"/>
                </a:solidFill>
                <a:effectLst/>
                <a:uLnTx/>
                <a:uFillTx/>
                <a:cs typeface="+mn-ea"/>
                <a:sym typeface="+mn-lt"/>
              </a:endParaRPr>
            </a:p>
          </p:txBody>
        </p:sp>
        <p:sp>
          <p:nvSpPr>
            <p:cNvPr id="39" name="TextBox 13">
              <a:extLst>
                <a:ext uri="{FF2B5EF4-FFF2-40B4-BE49-F238E27FC236}">
                  <a16:creationId xmlns="" xmlns:a16="http://schemas.microsoft.com/office/drawing/2014/main" id="{C6952D3B-604C-4D12-A237-2EE1F772965A}"/>
                </a:ext>
              </a:extLst>
            </p:cNvPr>
            <p:cNvSpPr txBox="1"/>
            <p:nvPr/>
          </p:nvSpPr>
          <p:spPr bwMode="auto">
            <a:xfrm>
              <a:off x="1307853" y="3286961"/>
              <a:ext cx="1510291" cy="333135"/>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添加文本</a:t>
              </a: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40" name="TextBox 13">
              <a:extLst>
                <a:ext uri="{FF2B5EF4-FFF2-40B4-BE49-F238E27FC236}">
                  <a16:creationId xmlns="" xmlns:a16="http://schemas.microsoft.com/office/drawing/2014/main" id="{0C2AEC83-3CCB-43B7-B240-AEAEDC64CDE0}"/>
                </a:ext>
              </a:extLst>
            </p:cNvPr>
            <p:cNvSpPr txBox="1"/>
            <p:nvPr/>
          </p:nvSpPr>
          <p:spPr bwMode="auto">
            <a:xfrm>
              <a:off x="3320726" y="3286962"/>
              <a:ext cx="1510291" cy="333135"/>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添加文本</a:t>
              </a: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41" name="TextBox 13">
              <a:extLst>
                <a:ext uri="{FF2B5EF4-FFF2-40B4-BE49-F238E27FC236}">
                  <a16:creationId xmlns="" xmlns:a16="http://schemas.microsoft.com/office/drawing/2014/main" id="{EAEB75AE-3FEC-47B9-ADF3-B7D59063E5F6}"/>
                </a:ext>
              </a:extLst>
            </p:cNvPr>
            <p:cNvSpPr txBox="1"/>
            <p:nvPr/>
          </p:nvSpPr>
          <p:spPr bwMode="auto">
            <a:xfrm>
              <a:off x="5333602" y="3286963"/>
              <a:ext cx="1510291" cy="333135"/>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添加文本</a:t>
              </a: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42" name="TextBox 13">
              <a:extLst>
                <a:ext uri="{FF2B5EF4-FFF2-40B4-BE49-F238E27FC236}">
                  <a16:creationId xmlns="" xmlns:a16="http://schemas.microsoft.com/office/drawing/2014/main" id="{C01A7809-2F8D-47AE-A266-9803A02BC7F2}"/>
                </a:ext>
              </a:extLst>
            </p:cNvPr>
            <p:cNvSpPr txBox="1"/>
            <p:nvPr/>
          </p:nvSpPr>
          <p:spPr bwMode="auto">
            <a:xfrm>
              <a:off x="7346473" y="3286966"/>
              <a:ext cx="1510291" cy="333135"/>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添加文本</a:t>
              </a: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43" name="TextBox 13">
              <a:extLst>
                <a:ext uri="{FF2B5EF4-FFF2-40B4-BE49-F238E27FC236}">
                  <a16:creationId xmlns="" xmlns:a16="http://schemas.microsoft.com/office/drawing/2014/main" id="{176256BC-3F27-4490-BC3C-6935CBB28117}"/>
                </a:ext>
              </a:extLst>
            </p:cNvPr>
            <p:cNvSpPr txBox="1"/>
            <p:nvPr/>
          </p:nvSpPr>
          <p:spPr bwMode="auto">
            <a:xfrm>
              <a:off x="9359349" y="3286961"/>
              <a:ext cx="1510291" cy="333135"/>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添加文本</a:t>
              </a:r>
              <a:endParaRPr kumimoji="0" lang="en-US" sz="2000" b="1"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56969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 xmlns:a16="http://schemas.microsoft.com/office/drawing/2014/main" id="{E3282B0F-3179-4769-A41B-E0C7EA067A8F}"/>
              </a:ext>
            </a:extLst>
          </p:cNvPr>
          <p:cNvGrpSpPr/>
          <p:nvPr/>
        </p:nvGrpSpPr>
        <p:grpSpPr>
          <a:xfrm>
            <a:off x="1384964" y="1436687"/>
            <a:ext cx="2459863" cy="1312192"/>
            <a:chOff x="1259461" y="1508403"/>
            <a:chExt cx="2459863" cy="1312192"/>
          </a:xfrm>
        </p:grpSpPr>
        <p:cxnSp>
          <p:nvCxnSpPr>
            <p:cNvPr id="18" name="直接连接符 17">
              <a:extLst>
                <a:ext uri="{FF2B5EF4-FFF2-40B4-BE49-F238E27FC236}">
                  <a16:creationId xmlns="" xmlns:a16="http://schemas.microsoft.com/office/drawing/2014/main" id="{1EBA044A-D1FE-418F-AE5A-83B752A9BF85}"/>
                </a:ext>
              </a:extLst>
            </p:cNvPr>
            <p:cNvCxnSpPr/>
            <p:nvPr/>
          </p:nvCxnSpPr>
          <p:spPr bwMode="auto">
            <a:xfrm>
              <a:off x="1259464" y="1835453"/>
              <a:ext cx="0" cy="98514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5ECB8110-FEC4-4FE7-A32F-77EF4F212742}"/>
                </a:ext>
              </a:extLst>
            </p:cNvPr>
            <p:cNvSpPr/>
            <p:nvPr/>
          </p:nvSpPr>
          <p:spPr bwMode="auto">
            <a:xfrm>
              <a:off x="1259461" y="1508403"/>
              <a:ext cx="1188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2015.01</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6" name="矩形 55">
              <a:extLst>
                <a:ext uri="{FF2B5EF4-FFF2-40B4-BE49-F238E27FC236}">
                  <a16:creationId xmlns="" xmlns:a16="http://schemas.microsoft.com/office/drawing/2014/main" id="{2F436665-10C4-4E27-9BFD-3F6F61F28257}"/>
                </a:ext>
              </a:extLst>
            </p:cNvPr>
            <p:cNvSpPr/>
            <p:nvPr/>
          </p:nvSpPr>
          <p:spPr>
            <a:xfrm>
              <a:off x="1259462" y="1852879"/>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时间轴</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椭圆 2">
            <a:extLst>
              <a:ext uri="{FF2B5EF4-FFF2-40B4-BE49-F238E27FC236}">
                <a16:creationId xmlns="" xmlns:a16="http://schemas.microsoft.com/office/drawing/2014/main" id="{14DFB21B-D0E2-4A56-A99D-FF745216BBE9}"/>
              </a:ext>
            </a:extLst>
          </p:cNvPr>
          <p:cNvSpPr/>
          <p:nvPr/>
        </p:nvSpPr>
        <p:spPr>
          <a:xfrm>
            <a:off x="1135605" y="2662835"/>
            <a:ext cx="560848" cy="560848"/>
          </a:xfrm>
          <a:prstGeom prst="ellipse">
            <a:avLst/>
          </a:pr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椭圆 4">
            <a:extLst>
              <a:ext uri="{FF2B5EF4-FFF2-40B4-BE49-F238E27FC236}">
                <a16:creationId xmlns="" xmlns:a16="http://schemas.microsoft.com/office/drawing/2014/main" id="{52CDD0CD-0980-4956-A01E-98EB51D8881F}"/>
              </a:ext>
            </a:extLst>
          </p:cNvPr>
          <p:cNvSpPr/>
          <p:nvPr/>
        </p:nvSpPr>
        <p:spPr>
          <a:xfrm>
            <a:off x="2434121" y="4057638"/>
            <a:ext cx="377149" cy="375524"/>
          </a:xfrm>
          <a:prstGeom prst="ellipse">
            <a:avLst/>
          </a:pr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椭圆 5">
            <a:extLst>
              <a:ext uri="{FF2B5EF4-FFF2-40B4-BE49-F238E27FC236}">
                <a16:creationId xmlns="" xmlns:a16="http://schemas.microsoft.com/office/drawing/2014/main" id="{041389DB-D473-4077-83F7-F282A4299070}"/>
              </a:ext>
            </a:extLst>
          </p:cNvPr>
          <p:cNvSpPr/>
          <p:nvPr/>
        </p:nvSpPr>
        <p:spPr>
          <a:xfrm>
            <a:off x="4090653" y="2464506"/>
            <a:ext cx="529960" cy="529960"/>
          </a:xfrm>
          <a:prstGeom prst="ellipse">
            <a:avLst/>
          </a:pr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椭圆 6">
            <a:extLst>
              <a:ext uri="{FF2B5EF4-FFF2-40B4-BE49-F238E27FC236}">
                <a16:creationId xmlns="" xmlns:a16="http://schemas.microsoft.com/office/drawing/2014/main" id="{3C18932D-DF99-45D3-AFB0-D1687141C335}"/>
              </a:ext>
            </a:extLst>
          </p:cNvPr>
          <p:cNvSpPr/>
          <p:nvPr/>
        </p:nvSpPr>
        <p:spPr>
          <a:xfrm>
            <a:off x="5914628" y="4207197"/>
            <a:ext cx="230842" cy="230842"/>
          </a:xfrm>
          <a:prstGeom prst="ellipse">
            <a:avLst/>
          </a:prstGeom>
          <a:solidFill>
            <a:srgbClr val="C2DC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椭圆 7">
            <a:extLst>
              <a:ext uri="{FF2B5EF4-FFF2-40B4-BE49-F238E27FC236}">
                <a16:creationId xmlns="" xmlns:a16="http://schemas.microsoft.com/office/drawing/2014/main" id="{B9D3B4F0-B730-46E2-9793-09A88F89D678}"/>
              </a:ext>
            </a:extLst>
          </p:cNvPr>
          <p:cNvSpPr/>
          <p:nvPr/>
        </p:nvSpPr>
        <p:spPr>
          <a:xfrm>
            <a:off x="7002186" y="3173287"/>
            <a:ext cx="755924" cy="754299"/>
          </a:xfrm>
          <a:prstGeom prst="ellipse">
            <a:avLst/>
          </a:pr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椭圆 8">
            <a:extLst>
              <a:ext uri="{FF2B5EF4-FFF2-40B4-BE49-F238E27FC236}">
                <a16:creationId xmlns="" xmlns:a16="http://schemas.microsoft.com/office/drawing/2014/main" id="{344577D5-7D39-4C78-A75C-44C8AAF2775B}"/>
              </a:ext>
            </a:extLst>
          </p:cNvPr>
          <p:cNvSpPr/>
          <p:nvPr/>
        </p:nvSpPr>
        <p:spPr>
          <a:xfrm>
            <a:off x="8631746" y="3309843"/>
            <a:ext cx="495823" cy="495821"/>
          </a:xfrm>
          <a:prstGeom prst="ellipse">
            <a:avLst/>
          </a:pr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11" name="直接连接符 10">
            <a:extLst>
              <a:ext uri="{FF2B5EF4-FFF2-40B4-BE49-F238E27FC236}">
                <a16:creationId xmlns="" xmlns:a16="http://schemas.microsoft.com/office/drawing/2014/main" id="{E653C8E3-4A47-4A01-9A7A-3A511813A7FC}"/>
              </a:ext>
            </a:extLst>
          </p:cNvPr>
          <p:cNvCxnSpPr>
            <a:stCxn id="3" idx="5"/>
            <a:endCxn id="5" idx="1"/>
          </p:cNvCxnSpPr>
          <p:nvPr/>
        </p:nvCxnSpPr>
        <p:spPr>
          <a:xfrm>
            <a:off x="1614319" y="3141549"/>
            <a:ext cx="875034" cy="971083"/>
          </a:xfrm>
          <a:prstGeom prst="line">
            <a:avLst/>
          </a:prstGeom>
          <a:ln w="12700">
            <a:solidFill>
              <a:srgbClr val="51C0D4"/>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42E9DFE1-63C5-4A37-ABC0-9B01FE123F1C}"/>
              </a:ext>
            </a:extLst>
          </p:cNvPr>
          <p:cNvCxnSpPr>
            <a:stCxn id="5" idx="7"/>
            <a:endCxn id="6" idx="3"/>
          </p:cNvCxnSpPr>
          <p:nvPr/>
        </p:nvCxnSpPr>
        <p:spPr>
          <a:xfrm flipV="1">
            <a:off x="2755999" y="2916435"/>
            <a:ext cx="1412685" cy="1196475"/>
          </a:xfrm>
          <a:prstGeom prst="line">
            <a:avLst/>
          </a:prstGeom>
          <a:ln w="12700">
            <a:solidFill>
              <a:srgbClr val="51C0D4"/>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F867D90D-5460-49D1-9C9C-BBC881B2EC37}"/>
              </a:ext>
            </a:extLst>
          </p:cNvPr>
          <p:cNvCxnSpPr>
            <a:stCxn id="6" idx="5"/>
            <a:endCxn id="7" idx="1"/>
          </p:cNvCxnSpPr>
          <p:nvPr/>
        </p:nvCxnSpPr>
        <p:spPr>
          <a:xfrm>
            <a:off x="4542582" y="2916435"/>
            <a:ext cx="1406184" cy="1324901"/>
          </a:xfrm>
          <a:prstGeom prst="line">
            <a:avLst/>
          </a:prstGeom>
          <a:ln w="12700">
            <a:solidFill>
              <a:srgbClr val="51C0D4"/>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5218DB19-72DC-4D3A-821E-FDC9C59E3239}"/>
              </a:ext>
            </a:extLst>
          </p:cNvPr>
          <p:cNvCxnSpPr>
            <a:stCxn id="7" idx="6"/>
            <a:endCxn id="8" idx="2"/>
          </p:cNvCxnSpPr>
          <p:nvPr/>
        </p:nvCxnSpPr>
        <p:spPr>
          <a:xfrm flipV="1">
            <a:off x="6145470" y="3550438"/>
            <a:ext cx="856716" cy="772182"/>
          </a:xfrm>
          <a:prstGeom prst="line">
            <a:avLst/>
          </a:prstGeom>
          <a:ln w="12700">
            <a:solidFill>
              <a:srgbClr val="51C0D4"/>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8D99EE16-B0F1-4037-8E90-1E01178FA1CE}"/>
              </a:ext>
            </a:extLst>
          </p:cNvPr>
          <p:cNvCxnSpPr>
            <a:cxnSpLocks/>
            <a:stCxn id="8" idx="6"/>
            <a:endCxn id="9" idx="2"/>
          </p:cNvCxnSpPr>
          <p:nvPr/>
        </p:nvCxnSpPr>
        <p:spPr>
          <a:xfrm>
            <a:off x="7758110" y="3550437"/>
            <a:ext cx="873636" cy="7317"/>
          </a:xfrm>
          <a:prstGeom prst="line">
            <a:avLst/>
          </a:prstGeom>
          <a:ln w="12700">
            <a:solidFill>
              <a:srgbClr val="51C0D4"/>
            </a:soli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 xmlns:a16="http://schemas.microsoft.com/office/drawing/2014/main" id="{CD052973-F842-44BD-947F-65A9B4A984BE}"/>
              </a:ext>
            </a:extLst>
          </p:cNvPr>
          <p:cNvGrpSpPr/>
          <p:nvPr/>
        </p:nvGrpSpPr>
        <p:grpSpPr>
          <a:xfrm>
            <a:off x="2622695" y="4433162"/>
            <a:ext cx="2464614" cy="1546702"/>
            <a:chOff x="2811266" y="3948181"/>
            <a:chExt cx="2464614" cy="1546702"/>
          </a:xfrm>
        </p:grpSpPr>
        <p:cxnSp>
          <p:nvCxnSpPr>
            <p:cNvPr id="23" name="直接连接符 22">
              <a:extLst>
                <a:ext uri="{FF2B5EF4-FFF2-40B4-BE49-F238E27FC236}">
                  <a16:creationId xmlns="" xmlns:a16="http://schemas.microsoft.com/office/drawing/2014/main" id="{6161B454-88C3-45FE-9A16-E08A22D46E64}"/>
                </a:ext>
              </a:extLst>
            </p:cNvPr>
            <p:cNvCxnSpPr>
              <a:cxnSpLocks/>
              <a:stCxn id="5" idx="4"/>
            </p:cNvCxnSpPr>
            <p:nvPr/>
          </p:nvCxnSpPr>
          <p:spPr bwMode="auto">
            <a:xfrm>
              <a:off x="2811267" y="3948181"/>
              <a:ext cx="2" cy="154670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C3C4F539-1368-41F6-9235-A01B3343B9C8}"/>
                </a:ext>
              </a:extLst>
            </p:cNvPr>
            <p:cNvSpPr/>
            <p:nvPr/>
          </p:nvSpPr>
          <p:spPr bwMode="auto">
            <a:xfrm>
              <a:off x="2811266" y="4213875"/>
              <a:ext cx="1188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2015.03</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1" name="矩形 60">
              <a:extLst>
                <a:ext uri="{FF2B5EF4-FFF2-40B4-BE49-F238E27FC236}">
                  <a16:creationId xmlns="" xmlns:a16="http://schemas.microsoft.com/office/drawing/2014/main" id="{74B61AFB-3B07-4E29-AA28-8464CE9B1803}"/>
                </a:ext>
              </a:extLst>
            </p:cNvPr>
            <p:cNvSpPr/>
            <p:nvPr/>
          </p:nvSpPr>
          <p:spPr>
            <a:xfrm>
              <a:off x="2816018" y="4575682"/>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63" name="组合 62">
            <a:extLst>
              <a:ext uri="{FF2B5EF4-FFF2-40B4-BE49-F238E27FC236}">
                <a16:creationId xmlns="" xmlns:a16="http://schemas.microsoft.com/office/drawing/2014/main" id="{7D247AEB-548C-4ACB-BFC3-E4B347466404}"/>
              </a:ext>
            </a:extLst>
          </p:cNvPr>
          <p:cNvGrpSpPr/>
          <p:nvPr/>
        </p:nvGrpSpPr>
        <p:grpSpPr>
          <a:xfrm>
            <a:off x="4355632" y="1195240"/>
            <a:ext cx="2459863" cy="1312192"/>
            <a:chOff x="1259461" y="1508403"/>
            <a:chExt cx="2459863" cy="1312192"/>
          </a:xfrm>
        </p:grpSpPr>
        <p:cxnSp>
          <p:nvCxnSpPr>
            <p:cNvPr id="64" name="直接连接符 63">
              <a:extLst>
                <a:ext uri="{FF2B5EF4-FFF2-40B4-BE49-F238E27FC236}">
                  <a16:creationId xmlns="" xmlns:a16="http://schemas.microsoft.com/office/drawing/2014/main" id="{C4C6C30B-2806-4555-BF18-9C648532E280}"/>
                </a:ext>
              </a:extLst>
            </p:cNvPr>
            <p:cNvCxnSpPr/>
            <p:nvPr/>
          </p:nvCxnSpPr>
          <p:spPr bwMode="auto">
            <a:xfrm>
              <a:off x="1259464" y="1835453"/>
              <a:ext cx="0" cy="98514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 xmlns:a16="http://schemas.microsoft.com/office/drawing/2014/main" id="{90377854-215F-4112-B5E6-9CCB8DD8C047}"/>
                </a:ext>
              </a:extLst>
            </p:cNvPr>
            <p:cNvSpPr/>
            <p:nvPr/>
          </p:nvSpPr>
          <p:spPr bwMode="auto">
            <a:xfrm>
              <a:off x="1259461" y="1508403"/>
              <a:ext cx="1260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2015.05</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6" name="矩形 65">
              <a:extLst>
                <a:ext uri="{FF2B5EF4-FFF2-40B4-BE49-F238E27FC236}">
                  <a16:creationId xmlns="" xmlns:a16="http://schemas.microsoft.com/office/drawing/2014/main" id="{46DCD1FB-A7EB-42A7-91BA-FFF0D0E793AB}"/>
                </a:ext>
              </a:extLst>
            </p:cNvPr>
            <p:cNvSpPr/>
            <p:nvPr/>
          </p:nvSpPr>
          <p:spPr>
            <a:xfrm>
              <a:off x="1259462" y="1852879"/>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67" name="组合 66">
            <a:extLst>
              <a:ext uri="{FF2B5EF4-FFF2-40B4-BE49-F238E27FC236}">
                <a16:creationId xmlns="" xmlns:a16="http://schemas.microsoft.com/office/drawing/2014/main" id="{EABEB5E2-F7D2-4097-B4EF-FC49FB31B69D}"/>
              </a:ext>
            </a:extLst>
          </p:cNvPr>
          <p:cNvGrpSpPr/>
          <p:nvPr/>
        </p:nvGrpSpPr>
        <p:grpSpPr>
          <a:xfrm>
            <a:off x="7377708" y="1856609"/>
            <a:ext cx="2459863" cy="1312192"/>
            <a:chOff x="1259461" y="1508403"/>
            <a:chExt cx="2459863" cy="1312192"/>
          </a:xfrm>
        </p:grpSpPr>
        <p:cxnSp>
          <p:nvCxnSpPr>
            <p:cNvPr id="68" name="直接连接符 67">
              <a:extLst>
                <a:ext uri="{FF2B5EF4-FFF2-40B4-BE49-F238E27FC236}">
                  <a16:creationId xmlns="" xmlns:a16="http://schemas.microsoft.com/office/drawing/2014/main" id="{656FD9C6-F410-40B5-9B5A-386316172298}"/>
                </a:ext>
              </a:extLst>
            </p:cNvPr>
            <p:cNvCxnSpPr/>
            <p:nvPr/>
          </p:nvCxnSpPr>
          <p:spPr bwMode="auto">
            <a:xfrm>
              <a:off x="1259464" y="1835453"/>
              <a:ext cx="0" cy="98514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 xmlns:a16="http://schemas.microsoft.com/office/drawing/2014/main" id="{3450E5D7-B0C5-4251-B9F8-AEC401BA01AD}"/>
                </a:ext>
              </a:extLst>
            </p:cNvPr>
            <p:cNvSpPr/>
            <p:nvPr/>
          </p:nvSpPr>
          <p:spPr bwMode="auto">
            <a:xfrm>
              <a:off x="1259461" y="1508403"/>
              <a:ext cx="1188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2016.04</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0" name="矩形 69">
              <a:extLst>
                <a:ext uri="{FF2B5EF4-FFF2-40B4-BE49-F238E27FC236}">
                  <a16:creationId xmlns="" xmlns:a16="http://schemas.microsoft.com/office/drawing/2014/main" id="{E2540850-F11E-488C-8AC4-665AC4A96931}"/>
                </a:ext>
              </a:extLst>
            </p:cNvPr>
            <p:cNvSpPr/>
            <p:nvPr/>
          </p:nvSpPr>
          <p:spPr>
            <a:xfrm>
              <a:off x="1259462" y="1852879"/>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77" name="组合 76">
            <a:extLst>
              <a:ext uri="{FF2B5EF4-FFF2-40B4-BE49-F238E27FC236}">
                <a16:creationId xmlns="" xmlns:a16="http://schemas.microsoft.com/office/drawing/2014/main" id="{82EF6916-D561-4B95-94AB-A746A5F38C62}"/>
              </a:ext>
            </a:extLst>
          </p:cNvPr>
          <p:cNvGrpSpPr/>
          <p:nvPr/>
        </p:nvGrpSpPr>
        <p:grpSpPr>
          <a:xfrm>
            <a:off x="6030049" y="4444997"/>
            <a:ext cx="2464614" cy="1546702"/>
            <a:chOff x="2811266" y="3948181"/>
            <a:chExt cx="2464614" cy="1546702"/>
          </a:xfrm>
        </p:grpSpPr>
        <p:cxnSp>
          <p:nvCxnSpPr>
            <p:cNvPr id="78" name="直接连接符 77">
              <a:extLst>
                <a:ext uri="{FF2B5EF4-FFF2-40B4-BE49-F238E27FC236}">
                  <a16:creationId xmlns="" xmlns:a16="http://schemas.microsoft.com/office/drawing/2014/main" id="{F63EE49F-D561-41ED-9088-C4D6C699FFD9}"/>
                </a:ext>
              </a:extLst>
            </p:cNvPr>
            <p:cNvCxnSpPr>
              <a:cxnSpLocks/>
            </p:cNvCxnSpPr>
            <p:nvPr/>
          </p:nvCxnSpPr>
          <p:spPr bwMode="auto">
            <a:xfrm>
              <a:off x="2811267" y="3948181"/>
              <a:ext cx="2" cy="154670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a:extLst>
                <a:ext uri="{FF2B5EF4-FFF2-40B4-BE49-F238E27FC236}">
                  <a16:creationId xmlns="" xmlns:a16="http://schemas.microsoft.com/office/drawing/2014/main" id="{80225D97-EE62-45B9-866C-A712DF59DDC3}"/>
                </a:ext>
              </a:extLst>
            </p:cNvPr>
            <p:cNvSpPr/>
            <p:nvPr/>
          </p:nvSpPr>
          <p:spPr bwMode="auto">
            <a:xfrm>
              <a:off x="2811266" y="4213875"/>
              <a:ext cx="1188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2016.01</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0" name="矩形 79">
              <a:extLst>
                <a:ext uri="{FF2B5EF4-FFF2-40B4-BE49-F238E27FC236}">
                  <a16:creationId xmlns="" xmlns:a16="http://schemas.microsoft.com/office/drawing/2014/main" id="{A1112E2C-047E-4016-96E8-5C663BA54B13}"/>
                </a:ext>
              </a:extLst>
            </p:cNvPr>
            <p:cNvSpPr/>
            <p:nvPr/>
          </p:nvSpPr>
          <p:spPr>
            <a:xfrm>
              <a:off x="2816018" y="4575682"/>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81" name="组合 80">
            <a:extLst>
              <a:ext uri="{FF2B5EF4-FFF2-40B4-BE49-F238E27FC236}">
                <a16:creationId xmlns="" xmlns:a16="http://schemas.microsoft.com/office/drawing/2014/main" id="{AB93683B-EBF9-4867-94B6-A335510A86A8}"/>
              </a:ext>
            </a:extLst>
          </p:cNvPr>
          <p:cNvGrpSpPr/>
          <p:nvPr/>
        </p:nvGrpSpPr>
        <p:grpSpPr>
          <a:xfrm>
            <a:off x="8879657" y="3659811"/>
            <a:ext cx="2464614" cy="1546702"/>
            <a:chOff x="2811266" y="3948181"/>
            <a:chExt cx="2464614" cy="1546702"/>
          </a:xfrm>
        </p:grpSpPr>
        <p:cxnSp>
          <p:nvCxnSpPr>
            <p:cNvPr id="82" name="直接连接符 81">
              <a:extLst>
                <a:ext uri="{FF2B5EF4-FFF2-40B4-BE49-F238E27FC236}">
                  <a16:creationId xmlns="" xmlns:a16="http://schemas.microsoft.com/office/drawing/2014/main" id="{1189C63F-8401-48F4-9C9F-D09B7AE23A4E}"/>
                </a:ext>
              </a:extLst>
            </p:cNvPr>
            <p:cNvCxnSpPr>
              <a:cxnSpLocks/>
            </p:cNvCxnSpPr>
            <p:nvPr/>
          </p:nvCxnSpPr>
          <p:spPr bwMode="auto">
            <a:xfrm>
              <a:off x="2811267" y="3948181"/>
              <a:ext cx="2" cy="1546702"/>
            </a:xfrm>
            <a:prstGeom prst="line">
              <a:avLst/>
            </a:prstGeom>
            <a:ln w="12700">
              <a:solidFill>
                <a:srgbClr val="51C0D4"/>
              </a:solidFill>
              <a:prstDash val="sysDot"/>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 xmlns:a16="http://schemas.microsoft.com/office/drawing/2014/main" id="{C0C882E8-C898-422B-930D-CD802B536849}"/>
                </a:ext>
              </a:extLst>
            </p:cNvPr>
            <p:cNvSpPr/>
            <p:nvPr/>
          </p:nvSpPr>
          <p:spPr bwMode="auto">
            <a:xfrm>
              <a:off x="2811266" y="4213875"/>
              <a:ext cx="1188000" cy="332978"/>
            </a:xfrm>
            <a:prstGeom prst="rect">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2016.07</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4" name="矩形 83">
              <a:extLst>
                <a:ext uri="{FF2B5EF4-FFF2-40B4-BE49-F238E27FC236}">
                  <a16:creationId xmlns="" xmlns:a16="http://schemas.microsoft.com/office/drawing/2014/main" id="{5E11472F-C794-4D86-89B7-84897035578C}"/>
                </a:ext>
              </a:extLst>
            </p:cNvPr>
            <p:cNvSpPr/>
            <p:nvPr/>
          </p:nvSpPr>
          <p:spPr>
            <a:xfrm>
              <a:off x="2816018" y="4575682"/>
              <a:ext cx="2459862" cy="89037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Tree>
    <p:extLst>
      <p:ext uri="{BB962C8B-B14F-4D97-AF65-F5344CB8AC3E}">
        <p14:creationId xmlns:p14="http://schemas.microsoft.com/office/powerpoint/2010/main" val="1611702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E7FFF3B2-F5C0-4F6F-8604-5D1E211CF889}"/>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时间轴</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5" name="直接连接符 4">
            <a:extLst>
              <a:ext uri="{FF2B5EF4-FFF2-40B4-BE49-F238E27FC236}">
                <a16:creationId xmlns="" xmlns:a16="http://schemas.microsoft.com/office/drawing/2014/main" id="{D4976FB8-4DE7-475D-8E8D-4E9C0821A55A}"/>
              </a:ext>
            </a:extLst>
          </p:cNvPr>
          <p:cNvCxnSpPr>
            <a:cxnSpLocks/>
          </p:cNvCxnSpPr>
          <p:nvPr/>
        </p:nvCxnSpPr>
        <p:spPr>
          <a:xfrm flipH="1">
            <a:off x="2154456" y="2681952"/>
            <a:ext cx="366163" cy="1080000"/>
          </a:xfrm>
          <a:prstGeom prst="line">
            <a:avLst/>
          </a:prstGeom>
          <a:noFill/>
          <a:ln w="19050">
            <a:solidFill>
              <a:srgbClr val="0184B3"/>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 xmlns:a16="http://schemas.microsoft.com/office/drawing/2014/main" id="{CDC74094-2E83-4949-9AE2-F6DDB391BC83}"/>
              </a:ext>
            </a:extLst>
          </p:cNvPr>
          <p:cNvCxnSpPr>
            <a:cxnSpLocks/>
          </p:cNvCxnSpPr>
          <p:nvPr/>
        </p:nvCxnSpPr>
        <p:spPr>
          <a:xfrm flipH="1">
            <a:off x="7268678" y="2681952"/>
            <a:ext cx="366163" cy="1080000"/>
          </a:xfrm>
          <a:prstGeom prst="line">
            <a:avLst/>
          </a:prstGeom>
          <a:noFill/>
          <a:ln w="19050">
            <a:solidFill>
              <a:srgbClr val="0184B3"/>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a:extLst>
              <a:ext uri="{FF2B5EF4-FFF2-40B4-BE49-F238E27FC236}">
                <a16:creationId xmlns="" xmlns:a16="http://schemas.microsoft.com/office/drawing/2014/main" id="{797D3553-30F3-4175-9786-CDF46BA4A79C}"/>
              </a:ext>
            </a:extLst>
          </p:cNvPr>
          <p:cNvCxnSpPr>
            <a:cxnSpLocks/>
          </p:cNvCxnSpPr>
          <p:nvPr/>
        </p:nvCxnSpPr>
        <p:spPr>
          <a:xfrm flipH="1">
            <a:off x="4438534" y="3617831"/>
            <a:ext cx="366163" cy="108000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 xmlns:a16="http://schemas.microsoft.com/office/drawing/2014/main" id="{224C82C7-5995-4AD2-AFDB-259A0E0ACCF7}"/>
              </a:ext>
            </a:extLst>
          </p:cNvPr>
          <p:cNvCxnSpPr>
            <a:cxnSpLocks/>
          </p:cNvCxnSpPr>
          <p:nvPr/>
        </p:nvCxnSpPr>
        <p:spPr>
          <a:xfrm flipH="1">
            <a:off x="9552756" y="3617831"/>
            <a:ext cx="366163" cy="108000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 xmlns:a16="http://schemas.microsoft.com/office/drawing/2014/main" id="{128C62A6-054F-4DEB-B8C2-383CECCC616F}"/>
              </a:ext>
            </a:extLst>
          </p:cNvPr>
          <p:cNvCxnSpPr/>
          <p:nvPr/>
        </p:nvCxnSpPr>
        <p:spPr>
          <a:xfrm>
            <a:off x="0" y="3709588"/>
            <a:ext cx="12192000" cy="0"/>
          </a:xfrm>
          <a:prstGeom prst="line">
            <a:avLst/>
          </a:prstGeom>
          <a:ln w="19050">
            <a:solidFill>
              <a:srgbClr val="2093E2"/>
            </a:solidFill>
          </a:ln>
          <a:effectLst/>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FE9665BC-58A7-48C8-8D09-40AAE0875677}"/>
              </a:ext>
            </a:extLst>
          </p:cNvPr>
          <p:cNvSpPr txBox="1"/>
          <p:nvPr/>
        </p:nvSpPr>
        <p:spPr>
          <a:xfrm>
            <a:off x="1521185" y="1169659"/>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27" name="矩形 26">
            <a:extLst>
              <a:ext uri="{FF2B5EF4-FFF2-40B4-BE49-F238E27FC236}">
                <a16:creationId xmlns="" xmlns:a16="http://schemas.microsoft.com/office/drawing/2014/main" id="{5EA40002-9C2D-4157-93A6-1AE9293F7793}"/>
              </a:ext>
            </a:extLst>
          </p:cNvPr>
          <p:cNvSpPr>
            <a:spLocks noChangeArrowheads="1"/>
          </p:cNvSpPr>
          <p:nvPr/>
        </p:nvSpPr>
        <p:spPr bwMode="auto">
          <a:xfrm>
            <a:off x="1537513" y="1532286"/>
            <a:ext cx="29727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p>
        </p:txBody>
      </p:sp>
      <p:sp>
        <p:nvSpPr>
          <p:cNvPr id="28" name="文本框 27">
            <a:extLst>
              <a:ext uri="{FF2B5EF4-FFF2-40B4-BE49-F238E27FC236}">
                <a16:creationId xmlns="" xmlns:a16="http://schemas.microsoft.com/office/drawing/2014/main" id="{872F9445-6500-4B5D-8D46-515A15F4CA71}"/>
              </a:ext>
            </a:extLst>
          </p:cNvPr>
          <p:cNvSpPr txBox="1"/>
          <p:nvPr/>
        </p:nvSpPr>
        <p:spPr>
          <a:xfrm>
            <a:off x="6609347" y="1168080"/>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29" name="矩形 28">
            <a:extLst>
              <a:ext uri="{FF2B5EF4-FFF2-40B4-BE49-F238E27FC236}">
                <a16:creationId xmlns="" xmlns:a16="http://schemas.microsoft.com/office/drawing/2014/main" id="{4B6CAFD0-95BA-4C19-828D-4B54098E21E9}"/>
              </a:ext>
            </a:extLst>
          </p:cNvPr>
          <p:cNvSpPr>
            <a:spLocks noChangeArrowheads="1"/>
          </p:cNvSpPr>
          <p:nvPr/>
        </p:nvSpPr>
        <p:spPr bwMode="auto">
          <a:xfrm>
            <a:off x="6625675" y="1530707"/>
            <a:ext cx="29727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p>
        </p:txBody>
      </p:sp>
      <p:sp>
        <p:nvSpPr>
          <p:cNvPr id="30" name="文本框 29">
            <a:extLst>
              <a:ext uri="{FF2B5EF4-FFF2-40B4-BE49-F238E27FC236}">
                <a16:creationId xmlns="" xmlns:a16="http://schemas.microsoft.com/office/drawing/2014/main" id="{F565466B-4F85-4376-B8DD-682044400BF4}"/>
              </a:ext>
            </a:extLst>
          </p:cNvPr>
          <p:cNvSpPr txBox="1"/>
          <p:nvPr/>
        </p:nvSpPr>
        <p:spPr>
          <a:xfrm>
            <a:off x="8382833" y="4706931"/>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31" name="矩形 30">
            <a:extLst>
              <a:ext uri="{FF2B5EF4-FFF2-40B4-BE49-F238E27FC236}">
                <a16:creationId xmlns="" xmlns:a16="http://schemas.microsoft.com/office/drawing/2014/main" id="{08B3AC1B-3041-4A8E-9A25-F60B6DBA43A0}"/>
              </a:ext>
            </a:extLst>
          </p:cNvPr>
          <p:cNvSpPr>
            <a:spLocks noChangeArrowheads="1"/>
          </p:cNvSpPr>
          <p:nvPr/>
        </p:nvSpPr>
        <p:spPr bwMode="auto">
          <a:xfrm>
            <a:off x="8399161" y="5069558"/>
            <a:ext cx="29727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p>
        </p:txBody>
      </p:sp>
      <p:sp>
        <p:nvSpPr>
          <p:cNvPr id="32" name="文本框 31">
            <a:extLst>
              <a:ext uri="{FF2B5EF4-FFF2-40B4-BE49-F238E27FC236}">
                <a16:creationId xmlns="" xmlns:a16="http://schemas.microsoft.com/office/drawing/2014/main" id="{06FFD502-7729-4F14-98D0-5BAFA9CAEBCC}"/>
              </a:ext>
            </a:extLst>
          </p:cNvPr>
          <p:cNvSpPr txBox="1"/>
          <p:nvPr/>
        </p:nvSpPr>
        <p:spPr>
          <a:xfrm>
            <a:off x="3315062" y="4706931"/>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33" name="矩形 32">
            <a:extLst>
              <a:ext uri="{FF2B5EF4-FFF2-40B4-BE49-F238E27FC236}">
                <a16:creationId xmlns="" xmlns:a16="http://schemas.microsoft.com/office/drawing/2014/main" id="{F30E3A7D-D412-497E-A2E9-A87761F6BB6C}"/>
              </a:ext>
            </a:extLst>
          </p:cNvPr>
          <p:cNvSpPr>
            <a:spLocks noChangeArrowheads="1"/>
          </p:cNvSpPr>
          <p:nvPr/>
        </p:nvSpPr>
        <p:spPr bwMode="auto">
          <a:xfrm>
            <a:off x="3331390" y="5069558"/>
            <a:ext cx="29727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a:t>
            </a:r>
          </a:p>
        </p:txBody>
      </p:sp>
      <p:sp>
        <p:nvSpPr>
          <p:cNvPr id="34" name="椭圆 33">
            <a:extLst>
              <a:ext uri="{FF2B5EF4-FFF2-40B4-BE49-F238E27FC236}">
                <a16:creationId xmlns="" xmlns:a16="http://schemas.microsoft.com/office/drawing/2014/main" id="{F6BE231B-EE39-4320-9740-EAAD1297B467}"/>
              </a:ext>
            </a:extLst>
          </p:cNvPr>
          <p:cNvSpPr/>
          <p:nvPr/>
        </p:nvSpPr>
        <p:spPr>
          <a:xfrm>
            <a:off x="1680087" y="3185074"/>
            <a:ext cx="936372" cy="936372"/>
          </a:xfrm>
          <a:prstGeom prst="ellipse">
            <a:avLst/>
          </a:prstGeom>
          <a:solidFill>
            <a:srgbClr val="0184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cs typeface="+mn-ea"/>
                <a:sym typeface="+mn-lt"/>
              </a:rPr>
              <a:t>2011</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35" name="椭圆 34">
            <a:extLst>
              <a:ext uri="{FF2B5EF4-FFF2-40B4-BE49-F238E27FC236}">
                <a16:creationId xmlns="" xmlns:a16="http://schemas.microsoft.com/office/drawing/2014/main" id="{55EBBE22-6042-4BB0-B8A6-E6058D426232}"/>
              </a:ext>
            </a:extLst>
          </p:cNvPr>
          <p:cNvSpPr/>
          <p:nvPr/>
        </p:nvSpPr>
        <p:spPr>
          <a:xfrm>
            <a:off x="4154994" y="3185074"/>
            <a:ext cx="936372" cy="936372"/>
          </a:xfrm>
          <a:prstGeom prst="ellipse">
            <a:avLst/>
          </a:prstGeom>
          <a:solidFill>
            <a:srgbClr val="45BF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cs typeface="+mn-ea"/>
                <a:sym typeface="+mn-lt"/>
              </a:rPr>
              <a:t>2011</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36" name="椭圆 35">
            <a:extLst>
              <a:ext uri="{FF2B5EF4-FFF2-40B4-BE49-F238E27FC236}">
                <a16:creationId xmlns="" xmlns:a16="http://schemas.microsoft.com/office/drawing/2014/main" id="{773A2203-7CFB-41BB-8B67-80F5CFB9F071}"/>
              </a:ext>
            </a:extLst>
          </p:cNvPr>
          <p:cNvSpPr/>
          <p:nvPr/>
        </p:nvSpPr>
        <p:spPr>
          <a:xfrm>
            <a:off x="6820312" y="3185074"/>
            <a:ext cx="936372" cy="936372"/>
          </a:xfrm>
          <a:prstGeom prst="ellipse">
            <a:avLst/>
          </a:prstGeom>
          <a:solidFill>
            <a:srgbClr val="0184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cs typeface="+mn-ea"/>
                <a:sym typeface="+mn-lt"/>
              </a:rPr>
              <a:t>2011</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37" name="椭圆 36">
            <a:extLst>
              <a:ext uri="{FF2B5EF4-FFF2-40B4-BE49-F238E27FC236}">
                <a16:creationId xmlns="" xmlns:a16="http://schemas.microsoft.com/office/drawing/2014/main" id="{D7230F3A-854C-48EF-B687-BC2C2B6921F3}"/>
              </a:ext>
            </a:extLst>
          </p:cNvPr>
          <p:cNvSpPr/>
          <p:nvPr/>
        </p:nvSpPr>
        <p:spPr>
          <a:xfrm>
            <a:off x="9363787" y="3185074"/>
            <a:ext cx="936372" cy="936372"/>
          </a:xfrm>
          <a:prstGeom prst="ellipse">
            <a:avLst/>
          </a:prstGeom>
          <a:solidFill>
            <a:srgbClr val="45BF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cs typeface="+mn-ea"/>
                <a:sym typeface="+mn-lt"/>
              </a:rPr>
              <a:t>2011</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3372329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6A1BC9DA-014F-4E23-B677-CBECB8893E90}"/>
              </a:ext>
            </a:extLst>
          </p:cNvPr>
          <p:cNvSpPr/>
          <p:nvPr/>
        </p:nvSpPr>
        <p:spPr>
          <a:xfrm>
            <a:off x="2653553" y="2579785"/>
            <a:ext cx="8446248" cy="3362960"/>
          </a:xfrm>
          <a:prstGeom prst="rect">
            <a:avLst/>
          </a:prstGeom>
          <a:gradFill>
            <a:gsLst>
              <a:gs pos="100000">
                <a:srgbClr val="3EBEB1"/>
              </a:gs>
              <a:gs pos="0">
                <a:srgbClr val="51C0D4"/>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5" name="组合 14">
            <a:extLst>
              <a:ext uri="{FF2B5EF4-FFF2-40B4-BE49-F238E27FC236}">
                <a16:creationId xmlns="" xmlns:a16="http://schemas.microsoft.com/office/drawing/2014/main" id="{EE5F8C21-8BC5-4443-B15E-927BB9792AB1}"/>
              </a:ext>
            </a:extLst>
          </p:cNvPr>
          <p:cNvGrpSpPr/>
          <p:nvPr/>
        </p:nvGrpSpPr>
        <p:grpSpPr>
          <a:xfrm>
            <a:off x="3951272" y="2830183"/>
            <a:ext cx="2880394" cy="989085"/>
            <a:chOff x="3570272" y="3053288"/>
            <a:chExt cx="2880394" cy="989085"/>
          </a:xfrm>
        </p:grpSpPr>
        <p:sp>
          <p:nvSpPr>
            <p:cNvPr id="13" name="矩形 12">
              <a:extLst>
                <a:ext uri="{FF2B5EF4-FFF2-40B4-BE49-F238E27FC236}">
                  <a16:creationId xmlns="" xmlns:a16="http://schemas.microsoft.com/office/drawing/2014/main" id="{415768B7-AE39-432D-AC7D-4459B246B601}"/>
                </a:ext>
              </a:extLst>
            </p:cNvPr>
            <p:cNvSpPr/>
            <p:nvPr/>
          </p:nvSpPr>
          <p:spPr>
            <a:xfrm>
              <a:off x="3570272" y="3429000"/>
              <a:ext cx="2880394" cy="61337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white"/>
                </a:solidFill>
                <a:effectLst/>
                <a:uLnTx/>
                <a:uFillTx/>
                <a:cs typeface="+mn-ea"/>
                <a:sym typeface="+mn-lt"/>
              </a:endParaRPr>
            </a:p>
          </p:txBody>
        </p:sp>
        <p:sp>
          <p:nvSpPr>
            <p:cNvPr id="14" name="文本框 13">
              <a:extLst>
                <a:ext uri="{FF2B5EF4-FFF2-40B4-BE49-F238E27FC236}">
                  <a16:creationId xmlns="" xmlns:a16="http://schemas.microsoft.com/office/drawing/2014/main" id="{B44A7738-D3CD-494F-8D01-728FFA1F7420}"/>
                </a:ext>
              </a:extLst>
            </p:cNvPr>
            <p:cNvSpPr txBox="1"/>
            <p:nvPr/>
          </p:nvSpPr>
          <p:spPr>
            <a:xfrm>
              <a:off x="3575717" y="3053288"/>
              <a:ext cx="121058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grpSp>
        <p:nvGrpSpPr>
          <p:cNvPr id="16" name="组合 15">
            <a:extLst>
              <a:ext uri="{FF2B5EF4-FFF2-40B4-BE49-F238E27FC236}">
                <a16:creationId xmlns="" xmlns:a16="http://schemas.microsoft.com/office/drawing/2014/main" id="{20C56D93-E0FC-49A8-9451-6EC67D4424A9}"/>
              </a:ext>
            </a:extLst>
          </p:cNvPr>
          <p:cNvGrpSpPr/>
          <p:nvPr/>
        </p:nvGrpSpPr>
        <p:grpSpPr>
          <a:xfrm>
            <a:off x="7483005" y="2830183"/>
            <a:ext cx="2880394" cy="989085"/>
            <a:chOff x="3570272" y="3053288"/>
            <a:chExt cx="2880394" cy="989085"/>
          </a:xfrm>
        </p:grpSpPr>
        <p:sp>
          <p:nvSpPr>
            <p:cNvPr id="17" name="矩形 16">
              <a:extLst>
                <a:ext uri="{FF2B5EF4-FFF2-40B4-BE49-F238E27FC236}">
                  <a16:creationId xmlns="" xmlns:a16="http://schemas.microsoft.com/office/drawing/2014/main" id="{89DE6189-E7AE-4D01-9540-ED21DAEE610C}"/>
                </a:ext>
              </a:extLst>
            </p:cNvPr>
            <p:cNvSpPr/>
            <p:nvPr/>
          </p:nvSpPr>
          <p:spPr>
            <a:xfrm>
              <a:off x="3570272" y="3429000"/>
              <a:ext cx="2880394" cy="61337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white"/>
                </a:solidFill>
                <a:effectLst/>
                <a:uLnTx/>
                <a:uFillTx/>
                <a:cs typeface="+mn-ea"/>
                <a:sym typeface="+mn-lt"/>
              </a:endParaRPr>
            </a:p>
          </p:txBody>
        </p:sp>
        <p:sp>
          <p:nvSpPr>
            <p:cNvPr id="18" name="文本框 17">
              <a:extLst>
                <a:ext uri="{FF2B5EF4-FFF2-40B4-BE49-F238E27FC236}">
                  <a16:creationId xmlns="" xmlns:a16="http://schemas.microsoft.com/office/drawing/2014/main" id="{518012CD-A0B9-4CAE-A9E6-E826E044D5D2}"/>
                </a:ext>
              </a:extLst>
            </p:cNvPr>
            <p:cNvSpPr txBox="1"/>
            <p:nvPr/>
          </p:nvSpPr>
          <p:spPr>
            <a:xfrm>
              <a:off x="3575717" y="3053288"/>
              <a:ext cx="121058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grpSp>
        <p:nvGrpSpPr>
          <p:cNvPr id="19" name="组合 18">
            <a:extLst>
              <a:ext uri="{FF2B5EF4-FFF2-40B4-BE49-F238E27FC236}">
                <a16:creationId xmlns="" xmlns:a16="http://schemas.microsoft.com/office/drawing/2014/main" id="{90C01B14-5DFB-49DA-80D4-3BBC0C9B8743}"/>
              </a:ext>
            </a:extLst>
          </p:cNvPr>
          <p:cNvGrpSpPr/>
          <p:nvPr/>
        </p:nvGrpSpPr>
        <p:grpSpPr>
          <a:xfrm>
            <a:off x="3959072" y="4325090"/>
            <a:ext cx="2880394" cy="989085"/>
            <a:chOff x="3570272" y="3053288"/>
            <a:chExt cx="2880394" cy="989085"/>
          </a:xfrm>
        </p:grpSpPr>
        <p:sp>
          <p:nvSpPr>
            <p:cNvPr id="20" name="矩形 19">
              <a:extLst>
                <a:ext uri="{FF2B5EF4-FFF2-40B4-BE49-F238E27FC236}">
                  <a16:creationId xmlns="" xmlns:a16="http://schemas.microsoft.com/office/drawing/2014/main" id="{15DB3183-8CB6-4914-81C7-6670FE88CFAF}"/>
                </a:ext>
              </a:extLst>
            </p:cNvPr>
            <p:cNvSpPr/>
            <p:nvPr/>
          </p:nvSpPr>
          <p:spPr>
            <a:xfrm>
              <a:off x="3570272" y="3429000"/>
              <a:ext cx="2880394" cy="61337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 xmlns:a16="http://schemas.microsoft.com/office/drawing/2014/main" id="{D69ECC34-A251-4FA3-B1A4-2CA207407B80}"/>
                </a:ext>
              </a:extLst>
            </p:cNvPr>
            <p:cNvSpPr txBox="1"/>
            <p:nvPr/>
          </p:nvSpPr>
          <p:spPr>
            <a:xfrm>
              <a:off x="3575717" y="3053288"/>
              <a:ext cx="121058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grpSp>
        <p:nvGrpSpPr>
          <p:cNvPr id="22" name="组合 21">
            <a:extLst>
              <a:ext uri="{FF2B5EF4-FFF2-40B4-BE49-F238E27FC236}">
                <a16:creationId xmlns="" xmlns:a16="http://schemas.microsoft.com/office/drawing/2014/main" id="{3070C46D-A153-438B-9A7A-B07EAAF91B62}"/>
              </a:ext>
            </a:extLst>
          </p:cNvPr>
          <p:cNvGrpSpPr/>
          <p:nvPr/>
        </p:nvGrpSpPr>
        <p:grpSpPr>
          <a:xfrm>
            <a:off x="7483005" y="4325090"/>
            <a:ext cx="2880394" cy="989085"/>
            <a:chOff x="3570272" y="3053288"/>
            <a:chExt cx="2880394" cy="989085"/>
          </a:xfrm>
        </p:grpSpPr>
        <p:sp>
          <p:nvSpPr>
            <p:cNvPr id="23" name="矩形 22">
              <a:extLst>
                <a:ext uri="{FF2B5EF4-FFF2-40B4-BE49-F238E27FC236}">
                  <a16:creationId xmlns="" xmlns:a16="http://schemas.microsoft.com/office/drawing/2014/main" id="{802DF859-076D-4B86-A960-20268256E32A}"/>
                </a:ext>
              </a:extLst>
            </p:cNvPr>
            <p:cNvSpPr/>
            <p:nvPr/>
          </p:nvSpPr>
          <p:spPr>
            <a:xfrm>
              <a:off x="3570272" y="3429000"/>
              <a:ext cx="2880394" cy="61337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200" b="0" i="0" u="none" strike="noStrike" kern="1200" cap="none" spc="0" normalizeH="0" baseline="0" noProof="0" dirty="0">
                <a:ln>
                  <a:noFill/>
                </a:ln>
                <a:solidFill>
                  <a:prstClr val="white"/>
                </a:solidFill>
                <a:effectLst/>
                <a:uLnTx/>
                <a:uFillTx/>
                <a:cs typeface="+mn-ea"/>
                <a:sym typeface="+mn-lt"/>
              </a:endParaRPr>
            </a:p>
          </p:txBody>
        </p:sp>
        <p:sp>
          <p:nvSpPr>
            <p:cNvPr id="24" name="文本框 23">
              <a:extLst>
                <a:ext uri="{FF2B5EF4-FFF2-40B4-BE49-F238E27FC236}">
                  <a16:creationId xmlns="" xmlns:a16="http://schemas.microsoft.com/office/drawing/2014/main" id="{6DD15D9C-0D98-427C-811E-1CCE85F1AF27}"/>
                </a:ext>
              </a:extLst>
            </p:cNvPr>
            <p:cNvSpPr txBox="1"/>
            <p:nvPr/>
          </p:nvSpPr>
          <p:spPr>
            <a:xfrm>
              <a:off x="3575717" y="3053288"/>
              <a:ext cx="121058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sp>
        <p:nvSpPr>
          <p:cNvPr id="11" name="使用图片填充修改图片">
            <a:extLst>
              <a:ext uri="{FF2B5EF4-FFF2-40B4-BE49-F238E27FC236}">
                <a16:creationId xmlns="" xmlns:a16="http://schemas.microsoft.com/office/drawing/2014/main" id="{B37D3F06-E036-45F0-A127-9422D17276D7}"/>
              </a:ext>
            </a:extLst>
          </p:cNvPr>
          <p:cNvSpPr/>
          <p:nvPr/>
        </p:nvSpPr>
        <p:spPr>
          <a:xfrm flipH="1">
            <a:off x="1241583" y="2297158"/>
            <a:ext cx="1856358" cy="3915514"/>
          </a:xfrm>
          <a:prstGeom prst="rect">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36750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图文展示页</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0" name="iphone X样机">
            <a:extLst>
              <a:ext uri="{FF2B5EF4-FFF2-40B4-BE49-F238E27FC236}">
                <a16:creationId xmlns="" xmlns:a16="http://schemas.microsoft.com/office/drawing/2014/main" id="{7900BC11-36AC-4912-B74B-D6676EEC7F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24696" y="2172862"/>
            <a:ext cx="2086954" cy="4176806"/>
          </a:xfrm>
          <a:prstGeom prst="rect">
            <a:avLst/>
          </a:prstGeom>
          <a:effectLst>
            <a:outerShdw blurRad="50800" dist="38100" dir="2700000" algn="tl" rotWithShape="0">
              <a:prstClr val="black">
                <a:alpha val="40000"/>
              </a:prstClr>
            </a:outerShdw>
          </a:effectLst>
        </p:spPr>
      </p:pic>
      <p:sp>
        <p:nvSpPr>
          <p:cNvPr id="12" name="TextBox 13">
            <a:extLst>
              <a:ext uri="{FF2B5EF4-FFF2-40B4-BE49-F238E27FC236}">
                <a16:creationId xmlns="" xmlns:a16="http://schemas.microsoft.com/office/drawing/2014/main" id="{90BA99EB-3944-4FD9-BC94-023073F4B8BE}"/>
              </a:ext>
            </a:extLst>
          </p:cNvPr>
          <p:cNvSpPr txBox="1"/>
          <p:nvPr/>
        </p:nvSpPr>
        <p:spPr bwMode="auto">
          <a:xfrm>
            <a:off x="1092200" y="1190047"/>
            <a:ext cx="10007601" cy="782074"/>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800" b="0" i="0" u="none" strike="noStrike" kern="1200" cap="none" spc="0" normalizeH="0" baseline="0" noProof="0" dirty="0">
              <a:ln>
                <a:noFill/>
              </a:ln>
              <a:solidFill>
                <a:prstClr val="black">
                  <a:lumMod val="75000"/>
                  <a:lumOff val="25000"/>
                </a:prstClr>
              </a:solidFill>
              <a:effectLst/>
              <a:uLnTx/>
              <a:uFillTx/>
              <a:sym typeface="+mn-lt"/>
            </a:endParaRPr>
          </a:p>
        </p:txBody>
      </p:sp>
    </p:spTree>
    <p:extLst>
      <p:ext uri="{BB962C8B-B14F-4D97-AF65-F5344CB8AC3E}">
        <p14:creationId xmlns:p14="http://schemas.microsoft.com/office/powerpoint/2010/main" val="39999211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：杨炽霞</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：广东医科大学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04CF5154-A65A-4D5C-916D-B9FC63BA6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127" y="3333898"/>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2C0F24-BDAF-4AA5-8B85-AEB6535D3B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49E6CF2C-63CD-49FA-8B2C-157E9313E467}"/>
              </a:ext>
            </a:extLst>
          </p:cNvPr>
          <p:cNvSpPr/>
          <p:nvPr/>
        </p:nvSpPr>
        <p:spPr>
          <a:xfrm>
            <a:off x="0" y="-1"/>
            <a:ext cx="12205934" cy="6858000"/>
          </a:xfrm>
          <a:prstGeom prst="rect">
            <a:avLst/>
          </a:prstGeom>
          <a:solidFill>
            <a:srgbClr val="51C0D4">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Group 14"/>
          <p:cNvGrpSpPr/>
          <p:nvPr/>
        </p:nvGrpSpPr>
        <p:grpSpPr>
          <a:xfrm>
            <a:off x="3742891" y="1444885"/>
            <a:ext cx="4706218" cy="2513090"/>
            <a:chOff x="2793987" y="265569"/>
            <a:chExt cx="3529663" cy="1884817"/>
          </a:xfrm>
        </p:grpSpPr>
        <p:sp>
          <p:nvSpPr>
            <p:cNvPr id="19" name="Rounded Rectangle 15"/>
            <p:cNvSpPr/>
            <p:nvPr/>
          </p:nvSpPr>
          <p:spPr>
            <a:xfrm>
              <a:off x="4289725" y="265569"/>
              <a:ext cx="538191" cy="538195"/>
            </a:xfrm>
            <a:prstGeom prst="roundRect">
              <a:avLst>
                <a:gd name="adj" fmla="val 50000"/>
              </a:avLst>
            </a:prstGeom>
            <a:solidFill>
              <a:srgbClr val="C2DC0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cs typeface="+mn-ea"/>
                  <a:sym typeface="+mn-lt"/>
                </a:rPr>
                <a:t>2</a:t>
              </a:r>
            </a:p>
          </p:txBody>
        </p:sp>
        <p:sp>
          <p:nvSpPr>
            <p:cNvPr id="20" name="TextBox 16"/>
            <p:cNvSpPr txBox="1"/>
            <p:nvPr/>
          </p:nvSpPr>
          <p:spPr>
            <a:xfrm>
              <a:off x="3415956" y="1056337"/>
              <a:ext cx="2275276" cy="4385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论文结构</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21" name="2"/>
            <p:cNvSpPr txBox="1">
              <a:spLocks/>
            </p:cNvSpPr>
            <p:nvPr/>
          </p:nvSpPr>
          <p:spPr>
            <a:xfrm>
              <a:off x="2793987" y="1494918"/>
              <a:ext cx="3529663" cy="655468"/>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这部分提供并列</a:t>
              </a:r>
              <a:r>
                <a:rPr kumimoji="0" lang="en-US" altLang="zh-CN" sz="1800" b="0" i="0" u="none" strike="noStrike" kern="1200" cap="none" spc="0" normalizeH="0" baseline="0" noProof="0" dirty="0">
                  <a:ln>
                    <a:noFill/>
                  </a:ln>
                  <a:solidFill>
                    <a:prstClr val="white"/>
                  </a:solidFill>
                  <a:effectLst/>
                  <a:uLnTx/>
                  <a:uFillTx/>
                  <a:cs typeface="+mn-ea"/>
                  <a:sym typeface="+mn-lt"/>
                </a:rPr>
                <a:t>/</a:t>
              </a:r>
              <a:r>
                <a:rPr kumimoji="0" lang="zh-CN" altLang="en-US" sz="1800" b="0" i="0" u="none" strike="noStrike" kern="1200" cap="none" spc="0" normalizeH="0" baseline="0" noProof="0" dirty="0">
                  <a:ln>
                    <a:noFill/>
                  </a:ln>
                  <a:solidFill>
                    <a:prstClr val="white"/>
                  </a:solidFill>
                  <a:effectLst/>
                  <a:uLnTx/>
                  <a:uFillTx/>
                  <a:cs typeface="+mn-ea"/>
                  <a:sym typeface="+mn-lt"/>
                </a:rPr>
                <a:t>列举类的逻辑图表，帮助你展示论文结构</a:t>
              </a:r>
            </a:p>
          </p:txBody>
        </p:sp>
      </p:grpSp>
      <p:sp>
        <p:nvSpPr>
          <p:cNvPr id="23" name="矩形 22">
            <a:extLst>
              <a:ext uri="{FF2B5EF4-FFF2-40B4-BE49-F238E27FC236}">
                <a16:creationId xmlns="" xmlns:a16="http://schemas.microsoft.com/office/drawing/2014/main" id="{49E6CF2C-63CD-49FA-8B2C-157E9313E467}"/>
              </a:ext>
            </a:extLst>
          </p:cNvPr>
          <p:cNvSpPr/>
          <p:nvPr/>
        </p:nvSpPr>
        <p:spPr>
          <a:xfrm>
            <a:off x="0" y="5829479"/>
            <a:ext cx="12205934" cy="1121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AE307CDA-84E4-404B-9F0D-571F9B8C0BDF}"/>
              </a:ext>
            </a:extLst>
          </p:cNvPr>
          <p:cNvSpPr txBox="1"/>
          <p:nvPr/>
        </p:nvSpPr>
        <p:spPr>
          <a:xfrm>
            <a:off x="6102966" y="-2142196"/>
            <a:ext cx="30951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立志立德，求真求精</a:t>
            </a:r>
            <a:endParaRPr kumimoji="0" lang="zh-MO" altLang="en-US" sz="2400" b="0" i="0" u="none" strike="noStrike" kern="1200" cap="none" spc="0" normalizeH="0" baseline="0" noProof="0" dirty="0">
              <a:ln>
                <a:noFill/>
              </a:ln>
              <a:solidFill>
                <a:prstClr val="white"/>
              </a:solidFill>
              <a:effectLst/>
              <a:uLnTx/>
              <a:uFillTx/>
              <a:cs typeface="+mn-ea"/>
              <a:sym typeface="+mn-lt"/>
            </a:endParaRPr>
          </a:p>
        </p:txBody>
      </p:sp>
      <p:pic>
        <p:nvPicPr>
          <p:cNvPr id="39" name="图片 38">
            <a:extLst>
              <a:ext uri="{FF2B5EF4-FFF2-40B4-BE49-F238E27FC236}">
                <a16:creationId xmlns="" xmlns:a16="http://schemas.microsoft.com/office/drawing/2014/main" id="{FB8C8256-AB76-43AD-9A4D-808C30E014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127" y="5958976"/>
            <a:ext cx="2371746" cy="842379"/>
          </a:xfrm>
          <a:prstGeom prst="rect">
            <a:avLst/>
          </a:prstGeom>
        </p:spPr>
      </p:pic>
    </p:spTree>
    <p:extLst>
      <p:ext uri="{BB962C8B-B14F-4D97-AF65-F5344CB8AC3E}">
        <p14:creationId xmlns:p14="http://schemas.microsoft.com/office/powerpoint/2010/main" val="35416713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40952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逻辑图表：并列</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列举</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任意多边形: 形状 2">
            <a:extLst>
              <a:ext uri="{FF2B5EF4-FFF2-40B4-BE49-F238E27FC236}">
                <a16:creationId xmlns="" xmlns:a16="http://schemas.microsoft.com/office/drawing/2014/main" id="{0B83BD43-8997-4B30-8C81-8C3BAD779FCC}"/>
              </a:ext>
            </a:extLst>
          </p:cNvPr>
          <p:cNvSpPr/>
          <p:nvPr/>
        </p:nvSpPr>
        <p:spPr>
          <a:xfrm>
            <a:off x="1055688" y="4061724"/>
            <a:ext cx="10044112" cy="2033979"/>
          </a:xfrm>
          <a:custGeom>
            <a:avLst/>
            <a:gdLst>
              <a:gd name="connsiteX0" fmla="*/ 6101579 w 12203156"/>
              <a:gd name="connsiteY0" fmla="*/ 0 h 3962593"/>
              <a:gd name="connsiteX1" fmla="*/ 12122206 w 12203156"/>
              <a:gd name="connsiteY1" fmla="*/ 3783535 h 3962593"/>
              <a:gd name="connsiteX2" fmla="*/ 12203156 w 12203156"/>
              <a:gd name="connsiteY2" fmla="*/ 3962593 h 3962593"/>
              <a:gd name="connsiteX3" fmla="*/ 0 w 12203156"/>
              <a:gd name="connsiteY3" fmla="*/ 3962593 h 3962593"/>
              <a:gd name="connsiteX4" fmla="*/ 80951 w 12203156"/>
              <a:gd name="connsiteY4" fmla="*/ 3783535 h 3962593"/>
              <a:gd name="connsiteX5" fmla="*/ 6101579 w 12203156"/>
              <a:gd name="connsiteY5" fmla="*/ 0 h 396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3156" h="3962593">
                <a:moveTo>
                  <a:pt x="6101579" y="0"/>
                </a:moveTo>
                <a:cubicBezTo>
                  <a:pt x="8752948" y="0"/>
                  <a:pt x="11043499" y="1544853"/>
                  <a:pt x="12122206" y="3783535"/>
                </a:cubicBezTo>
                <a:lnTo>
                  <a:pt x="12203156" y="3962593"/>
                </a:lnTo>
                <a:lnTo>
                  <a:pt x="0" y="3962593"/>
                </a:lnTo>
                <a:lnTo>
                  <a:pt x="80951" y="3783535"/>
                </a:lnTo>
                <a:cubicBezTo>
                  <a:pt x="1159658" y="1544853"/>
                  <a:pt x="3450208" y="0"/>
                  <a:pt x="6101579" y="0"/>
                </a:cubicBezTo>
                <a:close/>
              </a:path>
            </a:pathLst>
          </a:custGeom>
          <a:gradFill>
            <a:gsLst>
              <a:gs pos="21000">
                <a:srgbClr val="51C0D4"/>
              </a:gs>
              <a:gs pos="75000">
                <a:srgbClr val="45BFB1"/>
              </a:gs>
            </a:gsLst>
            <a:lin ang="2700000" scaled="1"/>
          </a:gradFill>
          <a:ln w="1047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 name="AutoShape 41">
            <a:extLst>
              <a:ext uri="{FF2B5EF4-FFF2-40B4-BE49-F238E27FC236}">
                <a16:creationId xmlns="" xmlns:a16="http://schemas.microsoft.com/office/drawing/2014/main" id="{38ED37C0-4DE9-447F-8444-0E1652E3FC69}"/>
              </a:ext>
            </a:extLst>
          </p:cNvPr>
          <p:cNvSpPr>
            <a:spLocks/>
          </p:cNvSpPr>
          <p:nvPr/>
        </p:nvSpPr>
        <p:spPr bwMode="auto">
          <a:xfrm>
            <a:off x="942791" y="1938316"/>
            <a:ext cx="2523784" cy="17851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15" name="AutoShape 41">
            <a:extLst>
              <a:ext uri="{FF2B5EF4-FFF2-40B4-BE49-F238E27FC236}">
                <a16:creationId xmlns="" xmlns:a16="http://schemas.microsoft.com/office/drawing/2014/main" id="{8F2F64F7-EC93-4442-9288-6B8B44475AE6}"/>
              </a:ext>
            </a:extLst>
          </p:cNvPr>
          <p:cNvSpPr>
            <a:spLocks/>
          </p:cNvSpPr>
          <p:nvPr/>
        </p:nvSpPr>
        <p:spPr bwMode="auto">
          <a:xfrm>
            <a:off x="3519623" y="1337986"/>
            <a:ext cx="2523784" cy="18296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16" name="AutoShape 41">
            <a:extLst>
              <a:ext uri="{FF2B5EF4-FFF2-40B4-BE49-F238E27FC236}">
                <a16:creationId xmlns="" xmlns:a16="http://schemas.microsoft.com/office/drawing/2014/main" id="{234018D3-C84E-4CA8-BEED-C8091AFD1D3F}"/>
              </a:ext>
            </a:extLst>
          </p:cNvPr>
          <p:cNvSpPr>
            <a:spLocks/>
          </p:cNvSpPr>
          <p:nvPr/>
        </p:nvSpPr>
        <p:spPr bwMode="auto">
          <a:xfrm>
            <a:off x="6107617" y="1337986"/>
            <a:ext cx="2523784" cy="18296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r>
              <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AutoShape 41">
            <a:extLst>
              <a:ext uri="{FF2B5EF4-FFF2-40B4-BE49-F238E27FC236}">
                <a16:creationId xmlns="" xmlns:a16="http://schemas.microsoft.com/office/drawing/2014/main" id="{9B14A0B4-6AA0-4A39-AC33-6B9CF5FCACFF}"/>
              </a:ext>
            </a:extLst>
          </p:cNvPr>
          <p:cNvSpPr>
            <a:spLocks/>
          </p:cNvSpPr>
          <p:nvPr/>
        </p:nvSpPr>
        <p:spPr bwMode="auto">
          <a:xfrm>
            <a:off x="8711453" y="1938316"/>
            <a:ext cx="2523784" cy="17851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cxnSp>
        <p:nvCxnSpPr>
          <p:cNvPr id="18" name="直接连接符 17">
            <a:extLst>
              <a:ext uri="{FF2B5EF4-FFF2-40B4-BE49-F238E27FC236}">
                <a16:creationId xmlns="" xmlns:a16="http://schemas.microsoft.com/office/drawing/2014/main" id="{43EF7063-C3FD-4798-885E-7B169995E73A}"/>
              </a:ext>
            </a:extLst>
          </p:cNvPr>
          <p:cNvCxnSpPr/>
          <p:nvPr/>
        </p:nvCxnSpPr>
        <p:spPr>
          <a:xfrm>
            <a:off x="1124683" y="3717816"/>
            <a:ext cx="2160000" cy="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 xmlns:a16="http://schemas.microsoft.com/office/drawing/2014/main" id="{C40C0000-8B4B-4103-8C0A-3334E29750AE}"/>
              </a:ext>
            </a:extLst>
          </p:cNvPr>
          <p:cNvCxnSpPr>
            <a:cxnSpLocks/>
          </p:cNvCxnSpPr>
          <p:nvPr/>
        </p:nvCxnSpPr>
        <p:spPr>
          <a:xfrm>
            <a:off x="2203919" y="3743205"/>
            <a:ext cx="1528" cy="1080000"/>
          </a:xfrm>
          <a:prstGeom prst="line">
            <a:avLst/>
          </a:prstGeom>
          <a:noFill/>
          <a:ln w="19050">
            <a:solidFill>
              <a:srgbClr val="3EBEB1"/>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 xmlns:a16="http://schemas.microsoft.com/office/drawing/2014/main" id="{749879A2-D935-4D56-8A09-72BBAFE7E40C}"/>
              </a:ext>
            </a:extLst>
          </p:cNvPr>
          <p:cNvCxnSpPr/>
          <p:nvPr/>
        </p:nvCxnSpPr>
        <p:spPr>
          <a:xfrm>
            <a:off x="3701515" y="3142289"/>
            <a:ext cx="2160000" cy="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 xmlns:a16="http://schemas.microsoft.com/office/drawing/2014/main" id="{3716C524-44C8-4D1D-8877-FECC6F7D5807}"/>
              </a:ext>
            </a:extLst>
          </p:cNvPr>
          <p:cNvCxnSpPr>
            <a:cxnSpLocks/>
          </p:cNvCxnSpPr>
          <p:nvPr/>
        </p:nvCxnSpPr>
        <p:spPr>
          <a:xfrm>
            <a:off x="4781515" y="3167678"/>
            <a:ext cx="0" cy="729468"/>
          </a:xfrm>
          <a:prstGeom prst="line">
            <a:avLst/>
          </a:prstGeom>
          <a:noFill/>
          <a:ln w="19050">
            <a:solidFill>
              <a:srgbClr val="3EBEB1"/>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a:extLst>
              <a:ext uri="{FF2B5EF4-FFF2-40B4-BE49-F238E27FC236}">
                <a16:creationId xmlns="" xmlns:a16="http://schemas.microsoft.com/office/drawing/2014/main" id="{291B8232-526B-4F0D-B651-37843C760628}"/>
              </a:ext>
            </a:extLst>
          </p:cNvPr>
          <p:cNvCxnSpPr/>
          <p:nvPr/>
        </p:nvCxnSpPr>
        <p:spPr>
          <a:xfrm>
            <a:off x="6289509" y="3142289"/>
            <a:ext cx="2160000" cy="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a:extLst>
              <a:ext uri="{FF2B5EF4-FFF2-40B4-BE49-F238E27FC236}">
                <a16:creationId xmlns="" xmlns:a16="http://schemas.microsoft.com/office/drawing/2014/main" id="{65AA8EC3-7CCA-4787-B3A8-3C9675CAEBC5}"/>
              </a:ext>
            </a:extLst>
          </p:cNvPr>
          <p:cNvCxnSpPr>
            <a:cxnSpLocks/>
          </p:cNvCxnSpPr>
          <p:nvPr/>
        </p:nvCxnSpPr>
        <p:spPr>
          <a:xfrm>
            <a:off x="7369509" y="3167678"/>
            <a:ext cx="0" cy="729468"/>
          </a:xfrm>
          <a:prstGeom prst="line">
            <a:avLst/>
          </a:prstGeom>
          <a:noFill/>
          <a:ln w="19050">
            <a:solidFill>
              <a:srgbClr val="3EBEB1"/>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a:extLst>
              <a:ext uri="{FF2B5EF4-FFF2-40B4-BE49-F238E27FC236}">
                <a16:creationId xmlns="" xmlns:a16="http://schemas.microsoft.com/office/drawing/2014/main" id="{04102010-E1A3-4E83-B386-C3D2E2BACA5F}"/>
              </a:ext>
            </a:extLst>
          </p:cNvPr>
          <p:cNvCxnSpPr/>
          <p:nvPr/>
        </p:nvCxnSpPr>
        <p:spPr>
          <a:xfrm>
            <a:off x="8893345" y="3717816"/>
            <a:ext cx="2160000" cy="0"/>
          </a:xfrm>
          <a:prstGeom prst="line">
            <a:avLst/>
          </a:prstGeom>
          <a:noFill/>
          <a:ln w="19050">
            <a:solidFill>
              <a:srgbClr val="3EBEB1"/>
            </a:solidFill>
          </a:ln>
          <a:effectLst>
            <a:outerShdw dist="254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a:extLst>
              <a:ext uri="{FF2B5EF4-FFF2-40B4-BE49-F238E27FC236}">
                <a16:creationId xmlns="" xmlns:a16="http://schemas.microsoft.com/office/drawing/2014/main" id="{6857690B-B1B3-4A60-B463-4D5CD553EB3D}"/>
              </a:ext>
            </a:extLst>
          </p:cNvPr>
          <p:cNvCxnSpPr>
            <a:cxnSpLocks/>
          </p:cNvCxnSpPr>
          <p:nvPr/>
        </p:nvCxnSpPr>
        <p:spPr>
          <a:xfrm flipH="1">
            <a:off x="9971818" y="3743205"/>
            <a:ext cx="3054" cy="1080000"/>
          </a:xfrm>
          <a:prstGeom prst="line">
            <a:avLst/>
          </a:prstGeom>
          <a:noFill/>
          <a:ln w="19050">
            <a:solidFill>
              <a:srgbClr val="3EBEB1"/>
            </a:solidFill>
          </a:ln>
          <a:effectLst/>
        </p:spPr>
        <p:style>
          <a:lnRef idx="2">
            <a:schemeClr val="accent1">
              <a:shade val="50000"/>
            </a:schemeClr>
          </a:lnRef>
          <a:fillRef idx="1">
            <a:schemeClr val="accent1"/>
          </a:fillRef>
          <a:effectRef idx="0">
            <a:schemeClr val="accent1"/>
          </a:effectRef>
          <a:fontRef idx="minor">
            <a:schemeClr val="lt1"/>
          </a:fontRef>
        </p:style>
      </p:cxnSp>
      <p:grpSp>
        <p:nvGrpSpPr>
          <p:cNvPr id="26" name="Group 1">
            <a:extLst>
              <a:ext uri="{FF2B5EF4-FFF2-40B4-BE49-F238E27FC236}">
                <a16:creationId xmlns="" xmlns:a16="http://schemas.microsoft.com/office/drawing/2014/main" id="{792459A0-3D33-411C-892B-7AA3DE3E071A}"/>
              </a:ext>
            </a:extLst>
          </p:cNvPr>
          <p:cNvGrpSpPr/>
          <p:nvPr/>
        </p:nvGrpSpPr>
        <p:grpSpPr>
          <a:xfrm>
            <a:off x="1894679" y="4642803"/>
            <a:ext cx="620009" cy="623064"/>
            <a:chOff x="1066082" y="1818668"/>
            <a:chExt cx="465007" cy="467298"/>
          </a:xfrm>
          <a:solidFill>
            <a:srgbClr val="0075C2"/>
          </a:solidFill>
        </p:grpSpPr>
        <p:sp>
          <p:nvSpPr>
            <p:cNvPr id="27" name="Freeform 7">
              <a:extLst>
                <a:ext uri="{FF2B5EF4-FFF2-40B4-BE49-F238E27FC236}">
                  <a16:creationId xmlns="" xmlns:a16="http://schemas.microsoft.com/office/drawing/2014/main" id="{095AABDF-F961-408A-AF1C-56A0ACC3256D}"/>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3EBEB1"/>
            </a:solidFill>
            <a:ln w="4445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sp>
          <p:nvSpPr>
            <p:cNvPr id="28" name="Freeform 7">
              <a:extLst>
                <a:ext uri="{FF2B5EF4-FFF2-40B4-BE49-F238E27FC236}">
                  <a16:creationId xmlns="" xmlns:a16="http://schemas.microsoft.com/office/drawing/2014/main" id="{5F63B6F0-64CD-46D4-947A-383B49A318D3}"/>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grpSp>
      <p:grpSp>
        <p:nvGrpSpPr>
          <p:cNvPr id="29" name="Group 3">
            <a:extLst>
              <a:ext uri="{FF2B5EF4-FFF2-40B4-BE49-F238E27FC236}">
                <a16:creationId xmlns="" xmlns:a16="http://schemas.microsoft.com/office/drawing/2014/main" id="{EE90DACD-E35C-41C6-BC1E-118F4AFFA470}"/>
              </a:ext>
            </a:extLst>
          </p:cNvPr>
          <p:cNvGrpSpPr/>
          <p:nvPr/>
        </p:nvGrpSpPr>
        <p:grpSpPr>
          <a:xfrm>
            <a:off x="4482705" y="3861583"/>
            <a:ext cx="620009" cy="626119"/>
            <a:chOff x="4770914" y="3090922"/>
            <a:chExt cx="465007" cy="469589"/>
          </a:xfrm>
          <a:solidFill>
            <a:srgbClr val="0075C2"/>
          </a:solidFill>
        </p:grpSpPr>
        <p:sp>
          <p:nvSpPr>
            <p:cNvPr id="30" name="Freeform 9">
              <a:extLst>
                <a:ext uri="{FF2B5EF4-FFF2-40B4-BE49-F238E27FC236}">
                  <a16:creationId xmlns="" xmlns:a16="http://schemas.microsoft.com/office/drawing/2014/main" id="{BFF0B9F0-5669-4F4C-B258-2C9AB097A381}"/>
                </a:ext>
              </a:extLst>
            </p:cNvPr>
            <p:cNvSpPr>
              <a:spLocks/>
            </p:cNvSpPr>
            <p:nvPr/>
          </p:nvSpPr>
          <p:spPr bwMode="auto">
            <a:xfrm>
              <a:off x="4770914" y="3090922"/>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3EBEB1"/>
            </a:solidFill>
            <a:ln w="4445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1" name="Freeform 10">
              <a:extLst>
                <a:ext uri="{FF2B5EF4-FFF2-40B4-BE49-F238E27FC236}">
                  <a16:creationId xmlns="" xmlns:a16="http://schemas.microsoft.com/office/drawing/2014/main" id="{0D0262D3-5734-4D13-BBAD-E9E151F1DCFD}"/>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grpSp>
      <p:grpSp>
        <p:nvGrpSpPr>
          <p:cNvPr id="32" name="Group 17">
            <a:extLst>
              <a:ext uri="{FF2B5EF4-FFF2-40B4-BE49-F238E27FC236}">
                <a16:creationId xmlns="" xmlns:a16="http://schemas.microsoft.com/office/drawing/2014/main" id="{1C9F6F24-F620-49F0-9E97-DDC8F37C2BAB}"/>
              </a:ext>
            </a:extLst>
          </p:cNvPr>
          <p:cNvGrpSpPr/>
          <p:nvPr/>
        </p:nvGrpSpPr>
        <p:grpSpPr>
          <a:xfrm>
            <a:off x="7070731" y="3841886"/>
            <a:ext cx="623064" cy="620009"/>
            <a:chOff x="6365383" y="987574"/>
            <a:chExt cx="467298" cy="465007"/>
          </a:xfrm>
          <a:solidFill>
            <a:srgbClr val="0075C2"/>
          </a:solidFill>
        </p:grpSpPr>
        <p:sp>
          <p:nvSpPr>
            <p:cNvPr id="33" name="Freeform 10">
              <a:extLst>
                <a:ext uri="{FF2B5EF4-FFF2-40B4-BE49-F238E27FC236}">
                  <a16:creationId xmlns="" xmlns:a16="http://schemas.microsoft.com/office/drawing/2014/main" id="{5B90C1A4-BBA5-4FAE-96B9-97DD76DD6271}"/>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3EBEB1"/>
            </a:solidFill>
            <a:ln w="4445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4" name="Freeform 9">
              <a:extLst>
                <a:ext uri="{FF2B5EF4-FFF2-40B4-BE49-F238E27FC236}">
                  <a16:creationId xmlns="" xmlns:a16="http://schemas.microsoft.com/office/drawing/2014/main" id="{76FAACE7-0FBD-4DBE-AF56-55D3D0296CD8}"/>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grpSp>
      <p:grpSp>
        <p:nvGrpSpPr>
          <p:cNvPr id="35" name="Group 18">
            <a:extLst>
              <a:ext uri="{FF2B5EF4-FFF2-40B4-BE49-F238E27FC236}">
                <a16:creationId xmlns="" xmlns:a16="http://schemas.microsoft.com/office/drawing/2014/main" id="{571759DE-AD1A-4BFB-A68A-12E94985636D}"/>
              </a:ext>
            </a:extLst>
          </p:cNvPr>
          <p:cNvGrpSpPr/>
          <p:nvPr/>
        </p:nvGrpSpPr>
        <p:grpSpPr>
          <a:xfrm>
            <a:off x="9661813" y="4642803"/>
            <a:ext cx="623064" cy="623064"/>
            <a:chOff x="7850778" y="1338532"/>
            <a:chExt cx="467298" cy="467298"/>
          </a:xfrm>
          <a:solidFill>
            <a:srgbClr val="0075C2"/>
          </a:solidFill>
        </p:grpSpPr>
        <p:sp>
          <p:nvSpPr>
            <p:cNvPr id="36" name="Freeform 12">
              <a:extLst>
                <a:ext uri="{FF2B5EF4-FFF2-40B4-BE49-F238E27FC236}">
                  <a16:creationId xmlns="" xmlns:a16="http://schemas.microsoft.com/office/drawing/2014/main" id="{5163F350-E311-4048-B7C2-BBA118B93225}"/>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3EBEB1"/>
            </a:solidFill>
            <a:ln w="4445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sp>
          <p:nvSpPr>
            <p:cNvPr id="37" name="Freeform 11">
              <a:extLst>
                <a:ext uri="{FF2B5EF4-FFF2-40B4-BE49-F238E27FC236}">
                  <a16:creationId xmlns="" xmlns:a16="http://schemas.microsoft.com/office/drawing/2014/main" id="{9CEC8311-851D-43D0-B740-463E8F446DAF}"/>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lumMod val="75000"/>
                    <a:lumOff val="25000"/>
                  </a:prstClr>
                </a:solidFill>
                <a:effectLst/>
                <a:uLnTx/>
                <a:uFillTx/>
                <a:cs typeface="+mn-ea"/>
                <a:sym typeface="+mn-lt"/>
              </a:endParaRPr>
            </a:p>
          </p:txBody>
        </p:sp>
      </p:grpSp>
      <p:sp>
        <p:nvSpPr>
          <p:cNvPr id="41" name="chat_134701">
            <a:extLst>
              <a:ext uri="{FF2B5EF4-FFF2-40B4-BE49-F238E27FC236}">
                <a16:creationId xmlns="" xmlns:a16="http://schemas.microsoft.com/office/drawing/2014/main" id="{DCD1ECAC-1EDD-4391-84C2-2B5006B1B657}"/>
              </a:ext>
            </a:extLst>
          </p:cNvPr>
          <p:cNvSpPr>
            <a:spLocks noChangeAspect="1"/>
          </p:cNvSpPr>
          <p:nvPr/>
        </p:nvSpPr>
        <p:spPr bwMode="auto">
          <a:xfrm>
            <a:off x="5341748" y="4426399"/>
            <a:ext cx="1477506" cy="1399972"/>
          </a:xfrm>
          <a:custGeom>
            <a:avLst/>
            <a:gdLst>
              <a:gd name="T0" fmla="*/ 736 w 801"/>
              <a:gd name="T1" fmla="*/ 555 h 760"/>
              <a:gd name="T2" fmla="*/ 800 w 801"/>
              <a:gd name="T3" fmla="*/ 360 h 760"/>
              <a:gd name="T4" fmla="*/ 400 w 801"/>
              <a:gd name="T5" fmla="*/ 0 h 760"/>
              <a:gd name="T6" fmla="*/ 0 w 801"/>
              <a:gd name="T7" fmla="*/ 360 h 760"/>
              <a:gd name="T8" fmla="*/ 400 w 801"/>
              <a:gd name="T9" fmla="*/ 720 h 760"/>
              <a:gd name="T10" fmla="*/ 563 w 801"/>
              <a:gd name="T11" fmla="*/ 689 h 760"/>
              <a:gd name="T12" fmla="*/ 785 w 801"/>
              <a:gd name="T13" fmla="*/ 760 h 760"/>
              <a:gd name="T14" fmla="*/ 787 w 801"/>
              <a:gd name="T15" fmla="*/ 760 h 760"/>
              <a:gd name="T16" fmla="*/ 799 w 801"/>
              <a:gd name="T17" fmla="*/ 753 h 760"/>
              <a:gd name="T18" fmla="*/ 796 w 801"/>
              <a:gd name="T19" fmla="*/ 737 h 760"/>
              <a:gd name="T20" fmla="*/ 736 w 801"/>
              <a:gd name="T21" fmla="*/ 555 h 760"/>
              <a:gd name="T22" fmla="*/ 213 w 801"/>
              <a:gd name="T23" fmla="*/ 240 h 760"/>
              <a:gd name="T24" fmla="*/ 413 w 801"/>
              <a:gd name="T25" fmla="*/ 240 h 760"/>
              <a:gd name="T26" fmla="*/ 427 w 801"/>
              <a:gd name="T27" fmla="*/ 254 h 760"/>
              <a:gd name="T28" fmla="*/ 413 w 801"/>
              <a:gd name="T29" fmla="*/ 267 h 760"/>
              <a:gd name="T30" fmla="*/ 213 w 801"/>
              <a:gd name="T31" fmla="*/ 267 h 760"/>
              <a:gd name="T32" fmla="*/ 200 w 801"/>
              <a:gd name="T33" fmla="*/ 254 h 760"/>
              <a:gd name="T34" fmla="*/ 213 w 801"/>
              <a:gd name="T35" fmla="*/ 240 h 760"/>
              <a:gd name="T36" fmla="*/ 587 w 801"/>
              <a:gd name="T37" fmla="*/ 480 h 760"/>
              <a:gd name="T38" fmla="*/ 213 w 801"/>
              <a:gd name="T39" fmla="*/ 480 h 760"/>
              <a:gd name="T40" fmla="*/ 200 w 801"/>
              <a:gd name="T41" fmla="*/ 467 h 760"/>
              <a:gd name="T42" fmla="*/ 213 w 801"/>
              <a:gd name="T43" fmla="*/ 454 h 760"/>
              <a:gd name="T44" fmla="*/ 587 w 801"/>
              <a:gd name="T45" fmla="*/ 454 h 760"/>
              <a:gd name="T46" fmla="*/ 600 w 801"/>
              <a:gd name="T47" fmla="*/ 467 h 760"/>
              <a:gd name="T48" fmla="*/ 587 w 801"/>
              <a:gd name="T49" fmla="*/ 480 h 760"/>
              <a:gd name="T50" fmla="*/ 587 w 801"/>
              <a:gd name="T51" fmla="*/ 374 h 760"/>
              <a:gd name="T52" fmla="*/ 213 w 801"/>
              <a:gd name="T53" fmla="*/ 374 h 760"/>
              <a:gd name="T54" fmla="*/ 200 w 801"/>
              <a:gd name="T55" fmla="*/ 360 h 760"/>
              <a:gd name="T56" fmla="*/ 213 w 801"/>
              <a:gd name="T57" fmla="*/ 347 h 760"/>
              <a:gd name="T58" fmla="*/ 587 w 801"/>
              <a:gd name="T59" fmla="*/ 347 h 760"/>
              <a:gd name="T60" fmla="*/ 600 w 801"/>
              <a:gd name="T61" fmla="*/ 360 h 760"/>
              <a:gd name="T62" fmla="*/ 587 w 801"/>
              <a:gd name="T63" fmla="*/ 374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1" h="760">
                <a:moveTo>
                  <a:pt x="736" y="555"/>
                </a:moveTo>
                <a:cubicBezTo>
                  <a:pt x="778" y="497"/>
                  <a:pt x="800" y="429"/>
                  <a:pt x="800" y="360"/>
                </a:cubicBezTo>
                <a:cubicBezTo>
                  <a:pt x="800" y="161"/>
                  <a:pt x="621" y="0"/>
                  <a:pt x="400" y="0"/>
                </a:cubicBezTo>
                <a:cubicBezTo>
                  <a:pt x="179" y="0"/>
                  <a:pt x="0" y="161"/>
                  <a:pt x="0" y="360"/>
                </a:cubicBezTo>
                <a:cubicBezTo>
                  <a:pt x="0" y="559"/>
                  <a:pt x="179" y="720"/>
                  <a:pt x="400" y="720"/>
                </a:cubicBezTo>
                <a:cubicBezTo>
                  <a:pt x="457" y="720"/>
                  <a:pt x="512" y="709"/>
                  <a:pt x="563" y="689"/>
                </a:cubicBezTo>
                <a:cubicBezTo>
                  <a:pt x="654" y="741"/>
                  <a:pt x="779" y="759"/>
                  <a:pt x="785" y="760"/>
                </a:cubicBezTo>
                <a:cubicBezTo>
                  <a:pt x="785" y="760"/>
                  <a:pt x="786" y="760"/>
                  <a:pt x="787" y="760"/>
                </a:cubicBezTo>
                <a:cubicBezTo>
                  <a:pt x="792" y="760"/>
                  <a:pt x="796" y="757"/>
                  <a:pt x="799" y="753"/>
                </a:cubicBezTo>
                <a:cubicBezTo>
                  <a:pt x="801" y="747"/>
                  <a:pt x="800" y="741"/>
                  <a:pt x="796" y="737"/>
                </a:cubicBezTo>
                <a:cubicBezTo>
                  <a:pt x="765" y="707"/>
                  <a:pt x="744" y="642"/>
                  <a:pt x="736" y="555"/>
                </a:cubicBezTo>
                <a:close/>
                <a:moveTo>
                  <a:pt x="213" y="240"/>
                </a:moveTo>
                <a:lnTo>
                  <a:pt x="413" y="240"/>
                </a:lnTo>
                <a:cubicBezTo>
                  <a:pt x="421" y="240"/>
                  <a:pt x="427" y="246"/>
                  <a:pt x="427" y="254"/>
                </a:cubicBezTo>
                <a:cubicBezTo>
                  <a:pt x="427" y="261"/>
                  <a:pt x="421" y="267"/>
                  <a:pt x="413" y="267"/>
                </a:cubicBezTo>
                <a:lnTo>
                  <a:pt x="213" y="267"/>
                </a:lnTo>
                <a:cubicBezTo>
                  <a:pt x="206" y="267"/>
                  <a:pt x="200" y="261"/>
                  <a:pt x="200" y="254"/>
                </a:cubicBezTo>
                <a:cubicBezTo>
                  <a:pt x="200" y="246"/>
                  <a:pt x="206" y="240"/>
                  <a:pt x="213" y="240"/>
                </a:cubicBezTo>
                <a:close/>
                <a:moveTo>
                  <a:pt x="587" y="480"/>
                </a:moveTo>
                <a:lnTo>
                  <a:pt x="213" y="480"/>
                </a:lnTo>
                <a:cubicBezTo>
                  <a:pt x="206" y="480"/>
                  <a:pt x="200" y="474"/>
                  <a:pt x="200" y="467"/>
                </a:cubicBezTo>
                <a:cubicBezTo>
                  <a:pt x="200" y="460"/>
                  <a:pt x="206" y="454"/>
                  <a:pt x="213" y="454"/>
                </a:cubicBezTo>
                <a:lnTo>
                  <a:pt x="587" y="454"/>
                </a:lnTo>
                <a:cubicBezTo>
                  <a:pt x="594" y="454"/>
                  <a:pt x="600" y="460"/>
                  <a:pt x="600" y="467"/>
                </a:cubicBezTo>
                <a:cubicBezTo>
                  <a:pt x="600" y="474"/>
                  <a:pt x="594" y="480"/>
                  <a:pt x="587" y="480"/>
                </a:cubicBezTo>
                <a:close/>
                <a:moveTo>
                  <a:pt x="587" y="374"/>
                </a:moveTo>
                <a:lnTo>
                  <a:pt x="213" y="374"/>
                </a:lnTo>
                <a:cubicBezTo>
                  <a:pt x="206" y="374"/>
                  <a:pt x="200" y="368"/>
                  <a:pt x="200" y="360"/>
                </a:cubicBezTo>
                <a:cubicBezTo>
                  <a:pt x="200" y="353"/>
                  <a:pt x="206" y="347"/>
                  <a:pt x="213" y="347"/>
                </a:cubicBezTo>
                <a:lnTo>
                  <a:pt x="587" y="347"/>
                </a:lnTo>
                <a:cubicBezTo>
                  <a:pt x="594" y="347"/>
                  <a:pt x="600" y="353"/>
                  <a:pt x="600" y="360"/>
                </a:cubicBezTo>
                <a:cubicBezTo>
                  <a:pt x="600" y="368"/>
                  <a:pt x="594" y="374"/>
                  <a:pt x="587" y="374"/>
                </a:cubicBezTo>
                <a:close/>
              </a:path>
            </a:pathLst>
          </a:custGeom>
          <a:solidFill>
            <a:schemeClr val="bg1"/>
          </a:solidFill>
          <a:ln>
            <a:noFill/>
          </a:ln>
        </p:spPr>
        <p:txBody>
          <a:bodyPr/>
          <a:lstStyle/>
          <a:p>
            <a:endParaRPr lang="zh-MO" altLang="en-US">
              <a:cs typeface="+mn-ea"/>
              <a:sym typeface="+mn-lt"/>
            </a:endParaRPr>
          </a:p>
        </p:txBody>
      </p:sp>
    </p:spTree>
    <p:extLst>
      <p:ext uri="{BB962C8B-B14F-4D97-AF65-F5344CB8AC3E}">
        <p14:creationId xmlns:p14="http://schemas.microsoft.com/office/powerpoint/2010/main" val="39972888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 xmlns:a16="http://schemas.microsoft.com/office/drawing/2014/main" id="{DA289B9E-3639-49D7-BEE4-D63E6B241965}"/>
              </a:ext>
            </a:extLst>
          </p:cNvPr>
          <p:cNvGrpSpPr/>
          <p:nvPr/>
        </p:nvGrpSpPr>
        <p:grpSpPr>
          <a:xfrm>
            <a:off x="6678771" y="1293851"/>
            <a:ext cx="4424782" cy="4424778"/>
            <a:chOff x="4541415" y="1721794"/>
            <a:chExt cx="3066070" cy="3066068"/>
          </a:xfrm>
        </p:grpSpPr>
        <p:sp>
          <p:nvSpPr>
            <p:cNvPr id="22" name="椭圆 21">
              <a:extLst>
                <a:ext uri="{FF2B5EF4-FFF2-40B4-BE49-F238E27FC236}">
                  <a16:creationId xmlns="" xmlns:a16="http://schemas.microsoft.com/office/drawing/2014/main" id="{9BE29941-568F-4976-A439-3175D1DD0577}"/>
                </a:ext>
              </a:extLst>
            </p:cNvPr>
            <p:cNvSpPr/>
            <p:nvPr/>
          </p:nvSpPr>
          <p:spPr>
            <a:xfrm>
              <a:off x="4541415" y="1721794"/>
              <a:ext cx="3066070" cy="3066068"/>
            </a:xfrm>
            <a:prstGeom prst="ellipse">
              <a:avLst/>
            </a:prstGeom>
            <a:gradFill flip="none" rotWithShape="1">
              <a:gsLst>
                <a:gs pos="21000">
                  <a:srgbClr val="51C0D4">
                    <a:alpha val="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椭圆 22">
              <a:extLst>
                <a:ext uri="{FF2B5EF4-FFF2-40B4-BE49-F238E27FC236}">
                  <a16:creationId xmlns="" xmlns:a16="http://schemas.microsoft.com/office/drawing/2014/main" id="{26F7D20C-FFC3-4C0A-BBFD-CCCA951EB1C8}"/>
                </a:ext>
              </a:extLst>
            </p:cNvPr>
            <p:cNvSpPr/>
            <p:nvPr/>
          </p:nvSpPr>
          <p:spPr>
            <a:xfrm>
              <a:off x="4939133" y="2113395"/>
              <a:ext cx="2270636" cy="2270634"/>
            </a:xfrm>
            <a:prstGeom prst="ellipse">
              <a:avLst/>
            </a:prstGeom>
            <a:gradFill flip="none" rotWithShape="1">
              <a:gsLst>
                <a:gs pos="21000">
                  <a:srgbClr val="0075C2">
                    <a:alpha val="2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3" name="椭圆 2">
            <a:extLst>
              <a:ext uri="{FF2B5EF4-FFF2-40B4-BE49-F238E27FC236}">
                <a16:creationId xmlns="" xmlns:a16="http://schemas.microsoft.com/office/drawing/2014/main" id="{6FE457A5-8939-491D-87CB-EEF25245BD71}"/>
              </a:ext>
            </a:extLst>
          </p:cNvPr>
          <p:cNvSpPr/>
          <p:nvPr/>
        </p:nvSpPr>
        <p:spPr>
          <a:xfrm>
            <a:off x="1093233" y="1203067"/>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5" name="直接连接符 4">
            <a:extLst>
              <a:ext uri="{FF2B5EF4-FFF2-40B4-BE49-F238E27FC236}">
                <a16:creationId xmlns="" xmlns:a16="http://schemas.microsoft.com/office/drawing/2014/main" id="{31BEDB64-41F9-4EB4-9EE9-18D326848446}"/>
              </a:ext>
            </a:extLst>
          </p:cNvPr>
          <p:cNvCxnSpPr/>
          <p:nvPr/>
        </p:nvCxnSpPr>
        <p:spPr>
          <a:xfrm>
            <a:off x="1245633" y="1631691"/>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4BB29EDA-A144-42C8-9BA7-57D6EC285A39}"/>
              </a:ext>
            </a:extLst>
          </p:cNvPr>
          <p:cNvSpPr txBox="1"/>
          <p:nvPr/>
        </p:nvSpPr>
        <p:spPr>
          <a:xfrm>
            <a:off x="1462441" y="1119485"/>
            <a:ext cx="29210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12" name="矩形 11">
            <a:extLst>
              <a:ext uri="{FF2B5EF4-FFF2-40B4-BE49-F238E27FC236}">
                <a16:creationId xmlns="" xmlns:a16="http://schemas.microsoft.com/office/drawing/2014/main" id="{584158DC-3487-4040-8ACC-AA69119A85B4}"/>
              </a:ext>
            </a:extLst>
          </p:cNvPr>
          <p:cNvSpPr>
            <a:spLocks noChangeArrowheads="1"/>
          </p:cNvSpPr>
          <p:nvPr/>
        </p:nvSpPr>
        <p:spPr bwMode="auto">
          <a:xfrm>
            <a:off x="1478769" y="1451116"/>
            <a:ext cx="5265384"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6" name="椭圆 5">
            <a:extLst>
              <a:ext uri="{FF2B5EF4-FFF2-40B4-BE49-F238E27FC236}">
                <a16:creationId xmlns="" xmlns:a16="http://schemas.microsoft.com/office/drawing/2014/main" id="{7DA6A916-19E4-40CA-8423-CB5A3DF84955}"/>
              </a:ext>
            </a:extLst>
          </p:cNvPr>
          <p:cNvSpPr/>
          <p:nvPr/>
        </p:nvSpPr>
        <p:spPr>
          <a:xfrm>
            <a:off x="1102758" y="2500672"/>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10" name="直接连接符 9">
            <a:extLst>
              <a:ext uri="{FF2B5EF4-FFF2-40B4-BE49-F238E27FC236}">
                <a16:creationId xmlns="" xmlns:a16="http://schemas.microsoft.com/office/drawing/2014/main" id="{F0E296CC-24EF-4666-8CC1-679552CCD968}"/>
              </a:ext>
            </a:extLst>
          </p:cNvPr>
          <p:cNvCxnSpPr/>
          <p:nvPr/>
        </p:nvCxnSpPr>
        <p:spPr>
          <a:xfrm>
            <a:off x="1251037" y="2914873"/>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6E223626-9E4D-4A10-A8A3-9D7F8D7BDC10}"/>
              </a:ext>
            </a:extLst>
          </p:cNvPr>
          <p:cNvSpPr txBox="1"/>
          <p:nvPr/>
        </p:nvSpPr>
        <p:spPr>
          <a:xfrm>
            <a:off x="1462441" y="2417090"/>
            <a:ext cx="29210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14" name="矩形 13">
            <a:extLst>
              <a:ext uri="{FF2B5EF4-FFF2-40B4-BE49-F238E27FC236}">
                <a16:creationId xmlns="" xmlns:a16="http://schemas.microsoft.com/office/drawing/2014/main" id="{DA19C863-1032-40F9-AA88-A8C64F6CEE77}"/>
              </a:ext>
            </a:extLst>
          </p:cNvPr>
          <p:cNvSpPr>
            <a:spLocks noChangeArrowheads="1"/>
          </p:cNvSpPr>
          <p:nvPr/>
        </p:nvSpPr>
        <p:spPr bwMode="auto">
          <a:xfrm>
            <a:off x="1478769" y="2748721"/>
            <a:ext cx="5265384"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7" name="椭圆 6">
            <a:extLst>
              <a:ext uri="{FF2B5EF4-FFF2-40B4-BE49-F238E27FC236}">
                <a16:creationId xmlns="" xmlns:a16="http://schemas.microsoft.com/office/drawing/2014/main" id="{96A70662-2732-4719-93E5-65B60F45A378}"/>
              </a:ext>
            </a:extLst>
          </p:cNvPr>
          <p:cNvSpPr/>
          <p:nvPr/>
        </p:nvSpPr>
        <p:spPr>
          <a:xfrm>
            <a:off x="1109108" y="3828681"/>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8" name="直接连接符 7">
            <a:extLst>
              <a:ext uri="{FF2B5EF4-FFF2-40B4-BE49-F238E27FC236}">
                <a16:creationId xmlns="" xmlns:a16="http://schemas.microsoft.com/office/drawing/2014/main" id="{B1DB3BE9-C675-4D93-AB04-C88AB9B4F4F1}"/>
              </a:ext>
            </a:extLst>
          </p:cNvPr>
          <p:cNvCxnSpPr/>
          <p:nvPr/>
        </p:nvCxnSpPr>
        <p:spPr>
          <a:xfrm>
            <a:off x="1261508" y="4257305"/>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F135F530-7299-4C00-AC3A-D827F3F9B94D}"/>
              </a:ext>
            </a:extLst>
          </p:cNvPr>
          <p:cNvSpPr txBox="1"/>
          <p:nvPr/>
        </p:nvSpPr>
        <p:spPr>
          <a:xfrm>
            <a:off x="1478770" y="3700272"/>
            <a:ext cx="29210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16" name="矩形 15">
            <a:extLst>
              <a:ext uri="{FF2B5EF4-FFF2-40B4-BE49-F238E27FC236}">
                <a16:creationId xmlns="" xmlns:a16="http://schemas.microsoft.com/office/drawing/2014/main" id="{DADB1AFE-487F-44A7-A526-EE849CA3E28F}"/>
              </a:ext>
            </a:extLst>
          </p:cNvPr>
          <p:cNvSpPr>
            <a:spLocks noChangeArrowheads="1"/>
          </p:cNvSpPr>
          <p:nvPr/>
        </p:nvSpPr>
        <p:spPr bwMode="auto">
          <a:xfrm>
            <a:off x="1495098" y="4031903"/>
            <a:ext cx="5265384"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9" name="椭圆 8">
            <a:extLst>
              <a:ext uri="{FF2B5EF4-FFF2-40B4-BE49-F238E27FC236}">
                <a16:creationId xmlns="" xmlns:a16="http://schemas.microsoft.com/office/drawing/2014/main" id="{38B98D0F-9F3D-4D42-A9C8-91A694EE9D95}"/>
              </a:ext>
            </a:extLst>
          </p:cNvPr>
          <p:cNvSpPr/>
          <p:nvPr/>
        </p:nvSpPr>
        <p:spPr>
          <a:xfrm>
            <a:off x="1118633" y="5126285"/>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7" name="文本框 16">
            <a:extLst>
              <a:ext uri="{FF2B5EF4-FFF2-40B4-BE49-F238E27FC236}">
                <a16:creationId xmlns="" xmlns:a16="http://schemas.microsoft.com/office/drawing/2014/main" id="{1F5B119D-ADB6-48D9-8DC6-5DDB3EAAEF48}"/>
              </a:ext>
            </a:extLst>
          </p:cNvPr>
          <p:cNvSpPr txBox="1"/>
          <p:nvPr/>
        </p:nvSpPr>
        <p:spPr>
          <a:xfrm>
            <a:off x="1495099" y="5042703"/>
            <a:ext cx="29210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18" name="矩形 17">
            <a:extLst>
              <a:ext uri="{FF2B5EF4-FFF2-40B4-BE49-F238E27FC236}">
                <a16:creationId xmlns="" xmlns:a16="http://schemas.microsoft.com/office/drawing/2014/main" id="{CB521462-41F1-48FD-82C2-8F0AB8AD6D96}"/>
              </a:ext>
            </a:extLst>
          </p:cNvPr>
          <p:cNvSpPr>
            <a:spLocks noChangeArrowheads="1"/>
          </p:cNvSpPr>
          <p:nvPr/>
        </p:nvSpPr>
        <p:spPr bwMode="auto">
          <a:xfrm>
            <a:off x="1511427" y="5374334"/>
            <a:ext cx="5265384"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24" name="椭圆 23">
            <a:extLst>
              <a:ext uri="{FF2B5EF4-FFF2-40B4-BE49-F238E27FC236}">
                <a16:creationId xmlns="" xmlns:a16="http://schemas.microsoft.com/office/drawing/2014/main" id="{B3A89859-EF7F-4692-A591-A78BE18939CC}"/>
              </a:ext>
            </a:extLst>
          </p:cNvPr>
          <p:cNvSpPr/>
          <p:nvPr/>
        </p:nvSpPr>
        <p:spPr>
          <a:xfrm>
            <a:off x="7989462" y="2565988"/>
            <a:ext cx="1803400" cy="1803400"/>
          </a:xfrm>
          <a:prstGeom prst="ellipse">
            <a:avLst/>
          </a:prstGeom>
          <a:solidFill>
            <a:srgbClr val="51C0D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chat_134701">
            <a:extLst>
              <a:ext uri="{FF2B5EF4-FFF2-40B4-BE49-F238E27FC236}">
                <a16:creationId xmlns="" xmlns:a16="http://schemas.microsoft.com/office/drawing/2014/main" id="{383EA0E7-C8E2-4503-BC51-02DCFE56AB66}"/>
              </a:ext>
            </a:extLst>
          </p:cNvPr>
          <p:cNvSpPr>
            <a:spLocks noChangeAspect="1"/>
          </p:cNvSpPr>
          <p:nvPr/>
        </p:nvSpPr>
        <p:spPr bwMode="auto">
          <a:xfrm>
            <a:off x="8418661" y="3019983"/>
            <a:ext cx="945002" cy="895410"/>
          </a:xfrm>
          <a:custGeom>
            <a:avLst/>
            <a:gdLst>
              <a:gd name="T0" fmla="*/ 736 w 801"/>
              <a:gd name="T1" fmla="*/ 555 h 760"/>
              <a:gd name="T2" fmla="*/ 800 w 801"/>
              <a:gd name="T3" fmla="*/ 360 h 760"/>
              <a:gd name="T4" fmla="*/ 400 w 801"/>
              <a:gd name="T5" fmla="*/ 0 h 760"/>
              <a:gd name="T6" fmla="*/ 0 w 801"/>
              <a:gd name="T7" fmla="*/ 360 h 760"/>
              <a:gd name="T8" fmla="*/ 400 w 801"/>
              <a:gd name="T9" fmla="*/ 720 h 760"/>
              <a:gd name="T10" fmla="*/ 563 w 801"/>
              <a:gd name="T11" fmla="*/ 689 h 760"/>
              <a:gd name="T12" fmla="*/ 785 w 801"/>
              <a:gd name="T13" fmla="*/ 760 h 760"/>
              <a:gd name="T14" fmla="*/ 787 w 801"/>
              <a:gd name="T15" fmla="*/ 760 h 760"/>
              <a:gd name="T16" fmla="*/ 799 w 801"/>
              <a:gd name="T17" fmla="*/ 753 h 760"/>
              <a:gd name="T18" fmla="*/ 796 w 801"/>
              <a:gd name="T19" fmla="*/ 737 h 760"/>
              <a:gd name="T20" fmla="*/ 736 w 801"/>
              <a:gd name="T21" fmla="*/ 555 h 760"/>
              <a:gd name="T22" fmla="*/ 213 w 801"/>
              <a:gd name="T23" fmla="*/ 240 h 760"/>
              <a:gd name="T24" fmla="*/ 413 w 801"/>
              <a:gd name="T25" fmla="*/ 240 h 760"/>
              <a:gd name="T26" fmla="*/ 427 w 801"/>
              <a:gd name="T27" fmla="*/ 254 h 760"/>
              <a:gd name="T28" fmla="*/ 413 w 801"/>
              <a:gd name="T29" fmla="*/ 267 h 760"/>
              <a:gd name="T30" fmla="*/ 213 w 801"/>
              <a:gd name="T31" fmla="*/ 267 h 760"/>
              <a:gd name="T32" fmla="*/ 200 w 801"/>
              <a:gd name="T33" fmla="*/ 254 h 760"/>
              <a:gd name="T34" fmla="*/ 213 w 801"/>
              <a:gd name="T35" fmla="*/ 240 h 760"/>
              <a:gd name="T36" fmla="*/ 587 w 801"/>
              <a:gd name="T37" fmla="*/ 480 h 760"/>
              <a:gd name="T38" fmla="*/ 213 w 801"/>
              <a:gd name="T39" fmla="*/ 480 h 760"/>
              <a:gd name="T40" fmla="*/ 200 w 801"/>
              <a:gd name="T41" fmla="*/ 467 h 760"/>
              <a:gd name="T42" fmla="*/ 213 w 801"/>
              <a:gd name="T43" fmla="*/ 454 h 760"/>
              <a:gd name="T44" fmla="*/ 587 w 801"/>
              <a:gd name="T45" fmla="*/ 454 h 760"/>
              <a:gd name="T46" fmla="*/ 600 w 801"/>
              <a:gd name="T47" fmla="*/ 467 h 760"/>
              <a:gd name="T48" fmla="*/ 587 w 801"/>
              <a:gd name="T49" fmla="*/ 480 h 760"/>
              <a:gd name="T50" fmla="*/ 587 w 801"/>
              <a:gd name="T51" fmla="*/ 374 h 760"/>
              <a:gd name="T52" fmla="*/ 213 w 801"/>
              <a:gd name="T53" fmla="*/ 374 h 760"/>
              <a:gd name="T54" fmla="*/ 200 w 801"/>
              <a:gd name="T55" fmla="*/ 360 h 760"/>
              <a:gd name="T56" fmla="*/ 213 w 801"/>
              <a:gd name="T57" fmla="*/ 347 h 760"/>
              <a:gd name="T58" fmla="*/ 587 w 801"/>
              <a:gd name="T59" fmla="*/ 347 h 760"/>
              <a:gd name="T60" fmla="*/ 600 w 801"/>
              <a:gd name="T61" fmla="*/ 360 h 760"/>
              <a:gd name="T62" fmla="*/ 587 w 801"/>
              <a:gd name="T63" fmla="*/ 374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1" h="760">
                <a:moveTo>
                  <a:pt x="736" y="555"/>
                </a:moveTo>
                <a:cubicBezTo>
                  <a:pt x="778" y="497"/>
                  <a:pt x="800" y="429"/>
                  <a:pt x="800" y="360"/>
                </a:cubicBezTo>
                <a:cubicBezTo>
                  <a:pt x="800" y="161"/>
                  <a:pt x="621" y="0"/>
                  <a:pt x="400" y="0"/>
                </a:cubicBezTo>
                <a:cubicBezTo>
                  <a:pt x="179" y="0"/>
                  <a:pt x="0" y="161"/>
                  <a:pt x="0" y="360"/>
                </a:cubicBezTo>
                <a:cubicBezTo>
                  <a:pt x="0" y="559"/>
                  <a:pt x="179" y="720"/>
                  <a:pt x="400" y="720"/>
                </a:cubicBezTo>
                <a:cubicBezTo>
                  <a:pt x="457" y="720"/>
                  <a:pt x="512" y="709"/>
                  <a:pt x="563" y="689"/>
                </a:cubicBezTo>
                <a:cubicBezTo>
                  <a:pt x="654" y="741"/>
                  <a:pt x="779" y="759"/>
                  <a:pt x="785" y="760"/>
                </a:cubicBezTo>
                <a:cubicBezTo>
                  <a:pt x="785" y="760"/>
                  <a:pt x="786" y="760"/>
                  <a:pt x="787" y="760"/>
                </a:cubicBezTo>
                <a:cubicBezTo>
                  <a:pt x="792" y="760"/>
                  <a:pt x="796" y="757"/>
                  <a:pt x="799" y="753"/>
                </a:cubicBezTo>
                <a:cubicBezTo>
                  <a:pt x="801" y="747"/>
                  <a:pt x="800" y="741"/>
                  <a:pt x="796" y="737"/>
                </a:cubicBezTo>
                <a:cubicBezTo>
                  <a:pt x="765" y="707"/>
                  <a:pt x="744" y="642"/>
                  <a:pt x="736" y="555"/>
                </a:cubicBezTo>
                <a:close/>
                <a:moveTo>
                  <a:pt x="213" y="240"/>
                </a:moveTo>
                <a:lnTo>
                  <a:pt x="413" y="240"/>
                </a:lnTo>
                <a:cubicBezTo>
                  <a:pt x="421" y="240"/>
                  <a:pt x="427" y="246"/>
                  <a:pt x="427" y="254"/>
                </a:cubicBezTo>
                <a:cubicBezTo>
                  <a:pt x="427" y="261"/>
                  <a:pt x="421" y="267"/>
                  <a:pt x="413" y="267"/>
                </a:cubicBezTo>
                <a:lnTo>
                  <a:pt x="213" y="267"/>
                </a:lnTo>
                <a:cubicBezTo>
                  <a:pt x="206" y="267"/>
                  <a:pt x="200" y="261"/>
                  <a:pt x="200" y="254"/>
                </a:cubicBezTo>
                <a:cubicBezTo>
                  <a:pt x="200" y="246"/>
                  <a:pt x="206" y="240"/>
                  <a:pt x="213" y="240"/>
                </a:cubicBezTo>
                <a:close/>
                <a:moveTo>
                  <a:pt x="587" y="480"/>
                </a:moveTo>
                <a:lnTo>
                  <a:pt x="213" y="480"/>
                </a:lnTo>
                <a:cubicBezTo>
                  <a:pt x="206" y="480"/>
                  <a:pt x="200" y="474"/>
                  <a:pt x="200" y="467"/>
                </a:cubicBezTo>
                <a:cubicBezTo>
                  <a:pt x="200" y="460"/>
                  <a:pt x="206" y="454"/>
                  <a:pt x="213" y="454"/>
                </a:cubicBezTo>
                <a:lnTo>
                  <a:pt x="587" y="454"/>
                </a:lnTo>
                <a:cubicBezTo>
                  <a:pt x="594" y="454"/>
                  <a:pt x="600" y="460"/>
                  <a:pt x="600" y="467"/>
                </a:cubicBezTo>
                <a:cubicBezTo>
                  <a:pt x="600" y="474"/>
                  <a:pt x="594" y="480"/>
                  <a:pt x="587" y="480"/>
                </a:cubicBezTo>
                <a:close/>
                <a:moveTo>
                  <a:pt x="587" y="374"/>
                </a:moveTo>
                <a:lnTo>
                  <a:pt x="213" y="374"/>
                </a:lnTo>
                <a:cubicBezTo>
                  <a:pt x="206" y="374"/>
                  <a:pt x="200" y="368"/>
                  <a:pt x="200" y="360"/>
                </a:cubicBezTo>
                <a:cubicBezTo>
                  <a:pt x="200" y="353"/>
                  <a:pt x="206" y="347"/>
                  <a:pt x="213" y="347"/>
                </a:cubicBezTo>
                <a:lnTo>
                  <a:pt x="587" y="347"/>
                </a:lnTo>
                <a:cubicBezTo>
                  <a:pt x="594" y="347"/>
                  <a:pt x="600" y="353"/>
                  <a:pt x="600" y="360"/>
                </a:cubicBezTo>
                <a:cubicBezTo>
                  <a:pt x="600" y="368"/>
                  <a:pt x="594" y="374"/>
                  <a:pt x="587" y="374"/>
                </a:cubicBezTo>
                <a:close/>
              </a:path>
            </a:pathLst>
          </a:custGeom>
          <a:solidFill>
            <a:schemeClr val="bg1"/>
          </a:solidFill>
          <a:ln>
            <a:noFill/>
          </a:ln>
        </p:spPr>
        <p:txBody>
          <a:bodyPr/>
          <a:lstStyle/>
          <a:p>
            <a:endParaRPr lang="zh-MO" altLang="en-US">
              <a:cs typeface="+mn-ea"/>
              <a:sym typeface="+mn-lt"/>
            </a:endParaRPr>
          </a:p>
        </p:txBody>
      </p:sp>
      <p:sp>
        <p:nvSpPr>
          <p:cNvPr id="25" name="文本框 24">
            <a:extLst>
              <a:ext uri="{FF2B5EF4-FFF2-40B4-BE49-F238E27FC236}">
                <a16:creationId xmlns="" xmlns:a16="http://schemas.microsoft.com/office/drawing/2014/main" id="{5B512DBE-CC3D-492D-A9DF-2E70C511CF8E}"/>
              </a:ext>
            </a:extLst>
          </p:cNvPr>
          <p:cNvSpPr txBox="1"/>
          <p:nvPr/>
        </p:nvSpPr>
        <p:spPr>
          <a:xfrm>
            <a:off x="992173" y="297743"/>
            <a:ext cx="40952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逻辑图表：并列</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列举</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35232049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 xmlns:a16="http://schemas.microsoft.com/office/drawing/2014/main" id="{BF01A67B-7CFE-4947-895A-741848C21665}"/>
              </a:ext>
            </a:extLst>
          </p:cNvPr>
          <p:cNvGrpSpPr/>
          <p:nvPr/>
        </p:nvGrpSpPr>
        <p:grpSpPr>
          <a:xfrm>
            <a:off x="1080674" y="2259186"/>
            <a:ext cx="2841567" cy="3365327"/>
            <a:chOff x="1120832" y="2259186"/>
            <a:chExt cx="2553759" cy="3365327"/>
          </a:xfrm>
        </p:grpSpPr>
        <p:grpSp>
          <p:nvGrpSpPr>
            <p:cNvPr id="5" name="组合 4">
              <a:extLst>
                <a:ext uri="{FF2B5EF4-FFF2-40B4-BE49-F238E27FC236}">
                  <a16:creationId xmlns="" xmlns:a16="http://schemas.microsoft.com/office/drawing/2014/main" id="{EF6B8E1A-B99F-4995-BF0D-0D15F13AC85C}"/>
                </a:ext>
              </a:extLst>
            </p:cNvPr>
            <p:cNvGrpSpPr/>
            <p:nvPr/>
          </p:nvGrpSpPr>
          <p:grpSpPr>
            <a:xfrm>
              <a:off x="1120832" y="2259186"/>
              <a:ext cx="2553759" cy="3365327"/>
              <a:chOff x="1150149" y="2386650"/>
              <a:chExt cx="2098676" cy="3365327"/>
            </a:xfrm>
            <a:effectLst>
              <a:outerShdw blurRad="50800" dist="38100" dir="16200000" rotWithShape="0">
                <a:prstClr val="black">
                  <a:alpha val="40000"/>
                </a:prstClr>
              </a:outerShdw>
            </a:effectLst>
          </p:grpSpPr>
          <p:sp>
            <p:nvSpPr>
              <p:cNvPr id="12" name="矩形 11">
                <a:extLst>
                  <a:ext uri="{FF2B5EF4-FFF2-40B4-BE49-F238E27FC236}">
                    <a16:creationId xmlns="" xmlns:a16="http://schemas.microsoft.com/office/drawing/2014/main" id="{6245A3B5-36E9-42FB-AF6F-120DA98B72AC}"/>
                  </a:ext>
                </a:extLst>
              </p:cNvPr>
              <p:cNvSpPr/>
              <p:nvPr/>
            </p:nvSpPr>
            <p:spPr>
              <a:xfrm>
                <a:off x="1150188" y="2386650"/>
                <a:ext cx="2098637" cy="1268890"/>
              </a:xfrm>
              <a:prstGeom prst="rect">
                <a:avLst/>
              </a:prstGeom>
              <a:solidFill>
                <a:srgbClr val="45BF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矩形 12">
                <a:extLst>
                  <a:ext uri="{FF2B5EF4-FFF2-40B4-BE49-F238E27FC236}">
                    <a16:creationId xmlns="" xmlns:a16="http://schemas.microsoft.com/office/drawing/2014/main" id="{901C3EEC-26A0-489D-9AD6-735C19FE68AC}"/>
                  </a:ext>
                </a:extLst>
              </p:cNvPr>
              <p:cNvSpPr/>
              <p:nvPr/>
            </p:nvSpPr>
            <p:spPr>
              <a:xfrm>
                <a:off x="1150149" y="3645905"/>
                <a:ext cx="2098637" cy="2106072"/>
              </a:xfrm>
              <a:prstGeom prst="rect">
                <a:avLst/>
              </a:prstGeom>
              <a:solidFill>
                <a:srgbClr val="018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5" name="矩形 34">
              <a:extLst>
                <a:ext uri="{FF2B5EF4-FFF2-40B4-BE49-F238E27FC236}">
                  <a16:creationId xmlns="" xmlns:a16="http://schemas.microsoft.com/office/drawing/2014/main" id="{94800990-D291-4E88-BB87-0E165D910A04}"/>
                </a:ext>
              </a:extLst>
            </p:cNvPr>
            <p:cNvSpPr/>
            <p:nvPr/>
          </p:nvSpPr>
          <p:spPr>
            <a:xfrm>
              <a:off x="1359486" y="3882830"/>
              <a:ext cx="2076450" cy="152573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94E18ECF-14F5-49CF-8216-66E7535C12A5}"/>
                </a:ext>
              </a:extLst>
            </p:cNvPr>
            <p:cNvSpPr txBox="1"/>
            <p:nvPr/>
          </p:nvSpPr>
          <p:spPr>
            <a:xfrm>
              <a:off x="1792417" y="2866842"/>
              <a:ext cx="12723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sp>
          <p:nvSpPr>
            <p:cNvPr id="43" name="文本框 42">
              <a:extLst>
                <a:ext uri="{FF2B5EF4-FFF2-40B4-BE49-F238E27FC236}">
                  <a16:creationId xmlns="" xmlns:a16="http://schemas.microsoft.com/office/drawing/2014/main" id="{0C2F1850-2649-4459-A4AE-2FB5B254398D}"/>
                </a:ext>
              </a:extLst>
            </p:cNvPr>
            <p:cNvSpPr txBox="1"/>
            <p:nvPr/>
          </p:nvSpPr>
          <p:spPr>
            <a:xfrm>
              <a:off x="2162711" y="2479679"/>
              <a:ext cx="4742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cs typeface="+mn-ea"/>
                  <a:sym typeface="+mn-lt"/>
                </a:rPr>
                <a:t>01</a:t>
              </a:r>
              <a:endParaRPr kumimoji="0" lang="zh-CN" altLang="en-US" sz="2400" b="1" i="0" u="none" strike="noStrike" kern="0" cap="none" spc="0" normalizeH="0" baseline="0" noProof="0" dirty="0">
                <a:ln>
                  <a:noFill/>
                </a:ln>
                <a:solidFill>
                  <a:prstClr val="white"/>
                </a:solidFill>
                <a:effectLst/>
                <a:uLnTx/>
                <a:uFillTx/>
                <a:cs typeface="+mn-ea"/>
                <a:sym typeface="+mn-lt"/>
              </a:endParaRPr>
            </a:p>
          </p:txBody>
        </p:sp>
      </p:grpSp>
      <p:grpSp>
        <p:nvGrpSpPr>
          <p:cNvPr id="45" name="组合 44">
            <a:extLst>
              <a:ext uri="{FF2B5EF4-FFF2-40B4-BE49-F238E27FC236}">
                <a16:creationId xmlns="" xmlns:a16="http://schemas.microsoft.com/office/drawing/2014/main" id="{0BCE8DCE-7F2D-405F-8F59-29D6E7CFF2C0}"/>
              </a:ext>
            </a:extLst>
          </p:cNvPr>
          <p:cNvGrpSpPr/>
          <p:nvPr/>
        </p:nvGrpSpPr>
        <p:grpSpPr>
          <a:xfrm>
            <a:off x="4674187" y="2259186"/>
            <a:ext cx="2841567" cy="3365327"/>
            <a:chOff x="1120832" y="2259186"/>
            <a:chExt cx="2553759" cy="3365327"/>
          </a:xfrm>
          <a:effectLst/>
        </p:grpSpPr>
        <p:grpSp>
          <p:nvGrpSpPr>
            <p:cNvPr id="46" name="组合 45">
              <a:extLst>
                <a:ext uri="{FF2B5EF4-FFF2-40B4-BE49-F238E27FC236}">
                  <a16:creationId xmlns="" xmlns:a16="http://schemas.microsoft.com/office/drawing/2014/main" id="{592542C1-B055-442F-BD37-3B7F7AA68B2A}"/>
                </a:ext>
              </a:extLst>
            </p:cNvPr>
            <p:cNvGrpSpPr/>
            <p:nvPr/>
          </p:nvGrpSpPr>
          <p:grpSpPr>
            <a:xfrm>
              <a:off x="1120832" y="2259186"/>
              <a:ext cx="2553759" cy="3365327"/>
              <a:chOff x="1150149" y="2386650"/>
              <a:chExt cx="2098676" cy="3365327"/>
            </a:xfrm>
            <a:effectLst>
              <a:outerShdw blurRad="50800" dist="38100" dir="16200000" rotWithShape="0">
                <a:prstClr val="black">
                  <a:alpha val="40000"/>
                </a:prstClr>
              </a:outerShdw>
            </a:effectLst>
          </p:grpSpPr>
          <p:sp>
            <p:nvSpPr>
              <p:cNvPr id="50" name="矩形 49">
                <a:extLst>
                  <a:ext uri="{FF2B5EF4-FFF2-40B4-BE49-F238E27FC236}">
                    <a16:creationId xmlns="" xmlns:a16="http://schemas.microsoft.com/office/drawing/2014/main" id="{42F95E92-EBC7-46E3-AD7A-AD5B0325B07F}"/>
                  </a:ext>
                </a:extLst>
              </p:cNvPr>
              <p:cNvSpPr/>
              <p:nvPr/>
            </p:nvSpPr>
            <p:spPr>
              <a:xfrm>
                <a:off x="1150188" y="2386650"/>
                <a:ext cx="2098637" cy="1268890"/>
              </a:xfrm>
              <a:prstGeom prst="rect">
                <a:avLst/>
              </a:prstGeom>
              <a:solidFill>
                <a:srgbClr val="45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1" name="矩形 50">
                <a:extLst>
                  <a:ext uri="{FF2B5EF4-FFF2-40B4-BE49-F238E27FC236}">
                    <a16:creationId xmlns="" xmlns:a16="http://schemas.microsoft.com/office/drawing/2014/main" id="{F90DD1FB-FB27-4227-BEF9-85D830D1ACBF}"/>
                  </a:ext>
                </a:extLst>
              </p:cNvPr>
              <p:cNvSpPr/>
              <p:nvPr/>
            </p:nvSpPr>
            <p:spPr>
              <a:xfrm>
                <a:off x="1150149" y="3645905"/>
                <a:ext cx="2098637" cy="2106072"/>
              </a:xfrm>
              <a:prstGeom prst="rect">
                <a:avLst/>
              </a:prstGeom>
              <a:solidFill>
                <a:srgbClr val="018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7" name="矩形 46">
              <a:extLst>
                <a:ext uri="{FF2B5EF4-FFF2-40B4-BE49-F238E27FC236}">
                  <a16:creationId xmlns="" xmlns:a16="http://schemas.microsoft.com/office/drawing/2014/main" id="{08154072-1643-406B-B4F4-642293454377}"/>
                </a:ext>
              </a:extLst>
            </p:cNvPr>
            <p:cNvSpPr/>
            <p:nvPr/>
          </p:nvSpPr>
          <p:spPr>
            <a:xfrm>
              <a:off x="1359486" y="3882830"/>
              <a:ext cx="2076450" cy="152573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sp>
          <p:nvSpPr>
            <p:cNvPr id="48" name="文本框 47">
              <a:extLst>
                <a:ext uri="{FF2B5EF4-FFF2-40B4-BE49-F238E27FC236}">
                  <a16:creationId xmlns="" xmlns:a16="http://schemas.microsoft.com/office/drawing/2014/main" id="{BA07D2CC-5FBC-4B46-AA5F-3B858BEBFAC4}"/>
                </a:ext>
              </a:extLst>
            </p:cNvPr>
            <p:cNvSpPr txBox="1"/>
            <p:nvPr/>
          </p:nvSpPr>
          <p:spPr>
            <a:xfrm>
              <a:off x="1792416" y="2866842"/>
              <a:ext cx="12723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sp>
          <p:nvSpPr>
            <p:cNvPr id="49" name="文本框 48">
              <a:extLst>
                <a:ext uri="{FF2B5EF4-FFF2-40B4-BE49-F238E27FC236}">
                  <a16:creationId xmlns="" xmlns:a16="http://schemas.microsoft.com/office/drawing/2014/main" id="{E2EAF161-6776-40D0-9EAB-D4D116448950}"/>
                </a:ext>
              </a:extLst>
            </p:cNvPr>
            <p:cNvSpPr txBox="1"/>
            <p:nvPr/>
          </p:nvSpPr>
          <p:spPr>
            <a:xfrm>
              <a:off x="2162711" y="2479679"/>
              <a:ext cx="4742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cs typeface="+mn-ea"/>
                  <a:sym typeface="+mn-lt"/>
                </a:rPr>
                <a:t>02</a:t>
              </a:r>
              <a:endParaRPr kumimoji="0" lang="zh-CN" altLang="en-US" sz="2400" b="1" i="0" u="none" strike="noStrike" kern="0" cap="none" spc="0" normalizeH="0" baseline="0" noProof="0" dirty="0">
                <a:ln>
                  <a:noFill/>
                </a:ln>
                <a:solidFill>
                  <a:prstClr val="white"/>
                </a:solidFill>
                <a:effectLst/>
                <a:uLnTx/>
                <a:uFillTx/>
                <a:cs typeface="+mn-ea"/>
                <a:sym typeface="+mn-lt"/>
              </a:endParaRPr>
            </a:p>
          </p:txBody>
        </p:sp>
      </p:grpSp>
      <p:grpSp>
        <p:nvGrpSpPr>
          <p:cNvPr id="52" name="组合 51">
            <a:extLst>
              <a:ext uri="{FF2B5EF4-FFF2-40B4-BE49-F238E27FC236}">
                <a16:creationId xmlns="" xmlns:a16="http://schemas.microsoft.com/office/drawing/2014/main" id="{5B045B2A-382A-40C1-BA8A-ED837AB2BC60}"/>
              </a:ext>
            </a:extLst>
          </p:cNvPr>
          <p:cNvGrpSpPr/>
          <p:nvPr/>
        </p:nvGrpSpPr>
        <p:grpSpPr>
          <a:xfrm>
            <a:off x="8267700" y="2259186"/>
            <a:ext cx="2841567" cy="3365327"/>
            <a:chOff x="1120832" y="2259186"/>
            <a:chExt cx="2553759" cy="3365327"/>
          </a:xfrm>
          <a:effectLst/>
        </p:grpSpPr>
        <p:grpSp>
          <p:nvGrpSpPr>
            <p:cNvPr id="53" name="组合 52">
              <a:extLst>
                <a:ext uri="{FF2B5EF4-FFF2-40B4-BE49-F238E27FC236}">
                  <a16:creationId xmlns="" xmlns:a16="http://schemas.microsoft.com/office/drawing/2014/main" id="{971C6818-C778-4228-A12B-2A606B9D86AF}"/>
                </a:ext>
              </a:extLst>
            </p:cNvPr>
            <p:cNvGrpSpPr/>
            <p:nvPr/>
          </p:nvGrpSpPr>
          <p:grpSpPr>
            <a:xfrm>
              <a:off x="1120832" y="2259186"/>
              <a:ext cx="2553759" cy="3365327"/>
              <a:chOff x="1150149" y="2386650"/>
              <a:chExt cx="2098676" cy="3365327"/>
            </a:xfrm>
            <a:effectLst>
              <a:outerShdw blurRad="50800" dist="38100" dir="16200000" rotWithShape="0">
                <a:prstClr val="black">
                  <a:alpha val="40000"/>
                </a:prstClr>
              </a:outerShdw>
            </a:effectLst>
          </p:grpSpPr>
          <p:sp>
            <p:nvSpPr>
              <p:cNvPr id="57" name="矩形 56">
                <a:extLst>
                  <a:ext uri="{FF2B5EF4-FFF2-40B4-BE49-F238E27FC236}">
                    <a16:creationId xmlns="" xmlns:a16="http://schemas.microsoft.com/office/drawing/2014/main" id="{002BB4E3-6A7D-47F4-B8ED-619D67D757E9}"/>
                  </a:ext>
                </a:extLst>
              </p:cNvPr>
              <p:cNvSpPr/>
              <p:nvPr/>
            </p:nvSpPr>
            <p:spPr>
              <a:xfrm>
                <a:off x="1150188" y="2386650"/>
                <a:ext cx="2098637" cy="1268890"/>
              </a:xfrm>
              <a:prstGeom prst="rect">
                <a:avLst/>
              </a:prstGeom>
              <a:solidFill>
                <a:srgbClr val="45BF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 xmlns:a16="http://schemas.microsoft.com/office/drawing/2014/main" id="{FAEC6B3A-B1AC-46D1-915C-8B6727CE5301}"/>
                  </a:ext>
                </a:extLst>
              </p:cNvPr>
              <p:cNvSpPr/>
              <p:nvPr/>
            </p:nvSpPr>
            <p:spPr>
              <a:xfrm>
                <a:off x="1150149" y="3645905"/>
                <a:ext cx="2098637" cy="2106072"/>
              </a:xfrm>
              <a:prstGeom prst="rect">
                <a:avLst/>
              </a:prstGeom>
              <a:solidFill>
                <a:srgbClr val="018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4" name="矩形 53">
              <a:extLst>
                <a:ext uri="{FF2B5EF4-FFF2-40B4-BE49-F238E27FC236}">
                  <a16:creationId xmlns="" xmlns:a16="http://schemas.microsoft.com/office/drawing/2014/main" id="{7C296808-EAC3-427C-9EB3-11DD291C440D}"/>
                </a:ext>
              </a:extLst>
            </p:cNvPr>
            <p:cNvSpPr/>
            <p:nvPr/>
          </p:nvSpPr>
          <p:spPr>
            <a:xfrm>
              <a:off x="1359486" y="3882830"/>
              <a:ext cx="2076450" cy="152573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sp>
          <p:nvSpPr>
            <p:cNvPr id="55" name="文本框 54">
              <a:extLst>
                <a:ext uri="{FF2B5EF4-FFF2-40B4-BE49-F238E27FC236}">
                  <a16:creationId xmlns="" xmlns:a16="http://schemas.microsoft.com/office/drawing/2014/main" id="{D34A2A1B-4645-425F-A7ED-049799F049DB}"/>
                </a:ext>
              </a:extLst>
            </p:cNvPr>
            <p:cNvSpPr txBox="1"/>
            <p:nvPr/>
          </p:nvSpPr>
          <p:spPr>
            <a:xfrm>
              <a:off x="1792417" y="2866842"/>
              <a:ext cx="127237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sp>
          <p:nvSpPr>
            <p:cNvPr id="56" name="文本框 55">
              <a:extLst>
                <a:ext uri="{FF2B5EF4-FFF2-40B4-BE49-F238E27FC236}">
                  <a16:creationId xmlns="" xmlns:a16="http://schemas.microsoft.com/office/drawing/2014/main" id="{40C185D8-AE48-4FC3-8D8A-E4A604810F20}"/>
                </a:ext>
              </a:extLst>
            </p:cNvPr>
            <p:cNvSpPr txBox="1"/>
            <p:nvPr/>
          </p:nvSpPr>
          <p:spPr>
            <a:xfrm>
              <a:off x="2162711" y="2479679"/>
              <a:ext cx="4742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cs typeface="+mn-ea"/>
                  <a:sym typeface="+mn-lt"/>
                </a:rPr>
                <a:t>03</a:t>
              </a:r>
              <a:endParaRPr kumimoji="0" lang="zh-CN" altLang="en-US" sz="2400" b="1" i="0" u="none" strike="noStrike" kern="0" cap="none" spc="0" normalizeH="0" baseline="0" noProof="0" dirty="0">
                <a:ln>
                  <a:noFill/>
                </a:ln>
                <a:solidFill>
                  <a:prstClr val="white"/>
                </a:solidFill>
                <a:effectLst/>
                <a:uLnTx/>
                <a:uFillTx/>
                <a:cs typeface="+mn-ea"/>
                <a:sym typeface="+mn-lt"/>
              </a:endParaRPr>
            </a:p>
          </p:txBody>
        </p:sp>
      </p:grpSp>
      <p:sp>
        <p:nvSpPr>
          <p:cNvPr id="59" name="文本框">
            <a:extLst>
              <a:ext uri="{FF2B5EF4-FFF2-40B4-BE49-F238E27FC236}">
                <a16:creationId xmlns="" xmlns:a16="http://schemas.microsoft.com/office/drawing/2014/main" id="{DC064C4F-BFA3-4729-96AD-16C56D60A42D}"/>
              </a:ext>
            </a:extLst>
          </p:cNvPr>
          <p:cNvSpPr txBox="1"/>
          <p:nvPr/>
        </p:nvSpPr>
        <p:spPr bwMode="auto">
          <a:xfrm>
            <a:off x="1086437" y="1190047"/>
            <a:ext cx="10019126" cy="695190"/>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sp>
        <p:nvSpPr>
          <p:cNvPr id="25" name="文本框 24">
            <a:extLst>
              <a:ext uri="{FF2B5EF4-FFF2-40B4-BE49-F238E27FC236}">
                <a16:creationId xmlns="" xmlns:a16="http://schemas.microsoft.com/office/drawing/2014/main" id="{5D147DCB-B271-4CB3-92EC-3D557EA853E7}"/>
              </a:ext>
            </a:extLst>
          </p:cNvPr>
          <p:cNvSpPr txBox="1"/>
          <p:nvPr/>
        </p:nvSpPr>
        <p:spPr>
          <a:xfrm>
            <a:off x="992173" y="297743"/>
            <a:ext cx="40952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逻辑图表：并列</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列举</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3896211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2C0F24-BDAF-4AA5-8B85-AEB6535D3B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49E6CF2C-63CD-49FA-8B2C-157E9313E467}"/>
              </a:ext>
            </a:extLst>
          </p:cNvPr>
          <p:cNvSpPr/>
          <p:nvPr/>
        </p:nvSpPr>
        <p:spPr>
          <a:xfrm>
            <a:off x="0" y="-1"/>
            <a:ext cx="12205934" cy="6858000"/>
          </a:xfrm>
          <a:prstGeom prst="rect">
            <a:avLst/>
          </a:prstGeom>
          <a:solidFill>
            <a:srgbClr val="51C0D4">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组合"/>
          <p:cNvGrpSpPr/>
          <p:nvPr/>
        </p:nvGrpSpPr>
        <p:grpSpPr>
          <a:xfrm>
            <a:off x="3742891" y="1444885"/>
            <a:ext cx="4706218" cy="2928589"/>
            <a:chOff x="2793987" y="265569"/>
            <a:chExt cx="3529663" cy="2196441"/>
          </a:xfrm>
        </p:grpSpPr>
        <p:sp>
          <p:nvSpPr>
            <p:cNvPr id="19" name="数字"/>
            <p:cNvSpPr/>
            <p:nvPr/>
          </p:nvSpPr>
          <p:spPr>
            <a:xfrm>
              <a:off x="4289725" y="265569"/>
              <a:ext cx="538191" cy="538195"/>
            </a:xfrm>
            <a:prstGeom prst="roundRect">
              <a:avLst>
                <a:gd name="adj" fmla="val 50000"/>
              </a:avLst>
            </a:prstGeom>
            <a:solidFill>
              <a:srgbClr val="C2DC0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cs typeface="+mn-ea"/>
                  <a:sym typeface="+mn-lt"/>
                </a:rPr>
                <a:t>3</a:t>
              </a:r>
            </a:p>
          </p:txBody>
        </p:sp>
        <p:sp>
          <p:nvSpPr>
            <p:cNvPr id="20" name="标题"/>
            <p:cNvSpPr txBox="1"/>
            <p:nvPr/>
          </p:nvSpPr>
          <p:spPr>
            <a:xfrm>
              <a:off x="3415956" y="1056337"/>
              <a:ext cx="2275276" cy="4385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研究方法与过程</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21" name="文本框"/>
            <p:cNvSpPr txBox="1">
              <a:spLocks/>
            </p:cNvSpPr>
            <p:nvPr/>
          </p:nvSpPr>
          <p:spPr>
            <a:xfrm>
              <a:off x="2793987" y="1494918"/>
              <a:ext cx="3529663" cy="967092"/>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使用调查法、观察法、实证研究法法、定量分析法等等，采集大量资料进行分析、比较、归纳，总结。</a:t>
              </a:r>
            </a:p>
          </p:txBody>
        </p:sp>
      </p:grpSp>
      <p:sp>
        <p:nvSpPr>
          <p:cNvPr id="23" name="矩形 22">
            <a:extLst>
              <a:ext uri="{FF2B5EF4-FFF2-40B4-BE49-F238E27FC236}">
                <a16:creationId xmlns="" xmlns:a16="http://schemas.microsoft.com/office/drawing/2014/main" id="{49E6CF2C-63CD-49FA-8B2C-157E9313E467}"/>
              </a:ext>
            </a:extLst>
          </p:cNvPr>
          <p:cNvSpPr/>
          <p:nvPr/>
        </p:nvSpPr>
        <p:spPr>
          <a:xfrm>
            <a:off x="0" y="5829479"/>
            <a:ext cx="12205934" cy="1121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AE307CDA-84E4-404B-9F0D-571F9B8C0BDF}"/>
              </a:ext>
            </a:extLst>
          </p:cNvPr>
          <p:cNvSpPr txBox="1"/>
          <p:nvPr/>
        </p:nvSpPr>
        <p:spPr>
          <a:xfrm>
            <a:off x="6102966" y="-2142196"/>
            <a:ext cx="30951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立志立德，求真求精</a:t>
            </a:r>
            <a:endParaRPr kumimoji="0" lang="zh-MO" altLang="en-US" sz="2400" b="0" i="0" u="none" strike="noStrike" kern="1200" cap="none" spc="0" normalizeH="0" baseline="0" noProof="0" dirty="0">
              <a:ln>
                <a:noFill/>
              </a:ln>
              <a:solidFill>
                <a:prstClr val="white"/>
              </a:solidFill>
              <a:effectLst/>
              <a:uLnTx/>
              <a:uFillTx/>
              <a:cs typeface="+mn-ea"/>
              <a:sym typeface="+mn-lt"/>
            </a:endParaRPr>
          </a:p>
        </p:txBody>
      </p:sp>
      <p:pic>
        <p:nvPicPr>
          <p:cNvPr id="39" name="图片 38">
            <a:extLst>
              <a:ext uri="{FF2B5EF4-FFF2-40B4-BE49-F238E27FC236}">
                <a16:creationId xmlns="" xmlns:a16="http://schemas.microsoft.com/office/drawing/2014/main" id="{FB8C8256-AB76-43AD-9A4D-808C30E014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127" y="5958976"/>
            <a:ext cx="2371746" cy="842379"/>
          </a:xfrm>
          <a:prstGeom prst="rect">
            <a:avLst/>
          </a:prstGeom>
        </p:spPr>
      </p:pic>
    </p:spTree>
    <p:extLst>
      <p:ext uri="{BB962C8B-B14F-4D97-AF65-F5344CB8AC3E}">
        <p14:creationId xmlns:p14="http://schemas.microsoft.com/office/powerpoint/2010/main" val="484577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a:extLst>
              <a:ext uri="{FF2B5EF4-FFF2-40B4-BE49-F238E27FC236}">
                <a16:creationId xmlns="" xmlns:a16="http://schemas.microsoft.com/office/drawing/2014/main" id="{16CE593C-32AE-40E4-A4A5-55C93313E85A}"/>
              </a:ext>
            </a:extLst>
          </p:cNvPr>
          <p:cNvGrpSpPr/>
          <p:nvPr/>
        </p:nvGrpSpPr>
        <p:grpSpPr>
          <a:xfrm>
            <a:off x="3224999" y="902153"/>
            <a:ext cx="7154240" cy="3962797"/>
            <a:chOff x="2937361" y="1974974"/>
            <a:chExt cx="6106773" cy="3382596"/>
          </a:xfrm>
        </p:grpSpPr>
        <p:grpSp>
          <p:nvGrpSpPr>
            <p:cNvPr id="3" name="Group 40">
              <a:extLst>
                <a:ext uri="{FF2B5EF4-FFF2-40B4-BE49-F238E27FC236}">
                  <a16:creationId xmlns="" xmlns:a16="http://schemas.microsoft.com/office/drawing/2014/main" id="{43737089-E440-4D6C-AAFE-773CCE545509}"/>
                </a:ext>
              </a:extLst>
            </p:cNvPr>
            <p:cNvGrpSpPr/>
            <p:nvPr/>
          </p:nvGrpSpPr>
          <p:grpSpPr>
            <a:xfrm>
              <a:off x="2937361" y="1974974"/>
              <a:ext cx="6106773" cy="3382596"/>
              <a:chOff x="3469666" y="1786020"/>
              <a:chExt cx="5252667" cy="3509730"/>
            </a:xfrm>
          </p:grpSpPr>
          <p:sp>
            <p:nvSpPr>
              <p:cNvPr id="8" name="Freeform 5">
                <a:extLst>
                  <a:ext uri="{FF2B5EF4-FFF2-40B4-BE49-F238E27FC236}">
                    <a16:creationId xmlns="" xmlns:a16="http://schemas.microsoft.com/office/drawing/2014/main" id="{3C3835E7-F44C-4E25-9D06-36174FDE750F}"/>
                  </a:ext>
                </a:extLst>
              </p:cNvPr>
              <p:cNvSpPr>
                <a:spLocks/>
              </p:cNvSpPr>
              <p:nvPr/>
            </p:nvSpPr>
            <p:spPr bwMode="auto">
              <a:xfrm>
                <a:off x="6550050" y="2953091"/>
                <a:ext cx="1141514" cy="1194331"/>
              </a:xfrm>
              <a:custGeom>
                <a:avLst/>
                <a:gdLst>
                  <a:gd name="T0" fmla="*/ 365 w 670"/>
                  <a:gd name="T1" fmla="*/ 0 h 701"/>
                  <a:gd name="T2" fmla="*/ 670 w 670"/>
                  <a:gd name="T3" fmla="*/ 701 h 701"/>
                  <a:gd name="T4" fmla="*/ 304 w 670"/>
                  <a:gd name="T5" fmla="*/ 701 h 701"/>
                  <a:gd name="T6" fmla="*/ 0 w 670"/>
                  <a:gd name="T7" fmla="*/ 0 h 701"/>
                  <a:gd name="T8" fmla="*/ 167 w 670"/>
                  <a:gd name="T9" fmla="*/ 0 h 701"/>
                  <a:gd name="T10" fmla="*/ 365 w 670"/>
                  <a:gd name="T11" fmla="*/ 0 h 701"/>
                </a:gdLst>
                <a:ahLst/>
                <a:cxnLst>
                  <a:cxn ang="0">
                    <a:pos x="T0" y="T1"/>
                  </a:cxn>
                  <a:cxn ang="0">
                    <a:pos x="T2" y="T3"/>
                  </a:cxn>
                  <a:cxn ang="0">
                    <a:pos x="T4" y="T5"/>
                  </a:cxn>
                  <a:cxn ang="0">
                    <a:pos x="T6" y="T7"/>
                  </a:cxn>
                  <a:cxn ang="0">
                    <a:pos x="T8" y="T9"/>
                  </a:cxn>
                  <a:cxn ang="0">
                    <a:pos x="T10" y="T11"/>
                  </a:cxn>
                </a:cxnLst>
                <a:rect l="0" t="0" r="r" b="b"/>
                <a:pathLst>
                  <a:path w="670" h="701">
                    <a:moveTo>
                      <a:pt x="365" y="0"/>
                    </a:moveTo>
                    <a:lnTo>
                      <a:pt x="670" y="701"/>
                    </a:lnTo>
                    <a:lnTo>
                      <a:pt x="304" y="701"/>
                    </a:lnTo>
                    <a:lnTo>
                      <a:pt x="0" y="0"/>
                    </a:lnTo>
                    <a:lnTo>
                      <a:pt x="167" y="0"/>
                    </a:lnTo>
                    <a:lnTo>
                      <a:pt x="365" y="0"/>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9" name="Freeform 6">
                <a:extLst>
                  <a:ext uri="{FF2B5EF4-FFF2-40B4-BE49-F238E27FC236}">
                    <a16:creationId xmlns="" xmlns:a16="http://schemas.microsoft.com/office/drawing/2014/main" id="{5F14C429-3949-4DB2-BFE3-DE3AFF12BDFF}"/>
                  </a:ext>
                </a:extLst>
              </p:cNvPr>
              <p:cNvSpPr>
                <a:spLocks/>
              </p:cNvSpPr>
              <p:nvPr/>
            </p:nvSpPr>
            <p:spPr bwMode="auto">
              <a:xfrm>
                <a:off x="6550050" y="2953091"/>
                <a:ext cx="1141514" cy="1194331"/>
              </a:xfrm>
              <a:custGeom>
                <a:avLst/>
                <a:gdLst>
                  <a:gd name="T0" fmla="*/ 365 w 670"/>
                  <a:gd name="T1" fmla="*/ 0 h 701"/>
                  <a:gd name="T2" fmla="*/ 670 w 670"/>
                  <a:gd name="T3" fmla="*/ 701 h 701"/>
                  <a:gd name="T4" fmla="*/ 304 w 670"/>
                  <a:gd name="T5" fmla="*/ 701 h 701"/>
                  <a:gd name="T6" fmla="*/ 0 w 670"/>
                  <a:gd name="T7" fmla="*/ 0 h 701"/>
                  <a:gd name="T8" fmla="*/ 167 w 670"/>
                  <a:gd name="T9" fmla="*/ 0 h 701"/>
                  <a:gd name="T10" fmla="*/ 365 w 670"/>
                  <a:gd name="T11" fmla="*/ 0 h 701"/>
                </a:gdLst>
                <a:ahLst/>
                <a:cxnLst>
                  <a:cxn ang="0">
                    <a:pos x="T0" y="T1"/>
                  </a:cxn>
                  <a:cxn ang="0">
                    <a:pos x="T2" y="T3"/>
                  </a:cxn>
                  <a:cxn ang="0">
                    <a:pos x="T4" y="T5"/>
                  </a:cxn>
                  <a:cxn ang="0">
                    <a:pos x="T6" y="T7"/>
                  </a:cxn>
                  <a:cxn ang="0">
                    <a:pos x="T8" y="T9"/>
                  </a:cxn>
                  <a:cxn ang="0">
                    <a:pos x="T10" y="T11"/>
                  </a:cxn>
                </a:cxnLst>
                <a:rect l="0" t="0" r="r" b="b"/>
                <a:pathLst>
                  <a:path w="670" h="701">
                    <a:moveTo>
                      <a:pt x="365" y="0"/>
                    </a:moveTo>
                    <a:lnTo>
                      <a:pt x="670" y="701"/>
                    </a:lnTo>
                    <a:lnTo>
                      <a:pt x="304" y="701"/>
                    </a:lnTo>
                    <a:lnTo>
                      <a:pt x="0" y="0"/>
                    </a:lnTo>
                    <a:lnTo>
                      <a:pt x="167" y="0"/>
                    </a:lnTo>
                    <a:lnTo>
                      <a:pt x="3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0" name="Freeform 7">
                <a:extLst>
                  <a:ext uri="{FF2B5EF4-FFF2-40B4-BE49-F238E27FC236}">
                    <a16:creationId xmlns="" xmlns:a16="http://schemas.microsoft.com/office/drawing/2014/main" id="{7CDC42E5-2A05-46CB-B2AB-868446727C7A}"/>
                  </a:ext>
                </a:extLst>
              </p:cNvPr>
              <p:cNvSpPr>
                <a:spLocks/>
              </p:cNvSpPr>
              <p:nvPr/>
            </p:nvSpPr>
            <p:spPr bwMode="auto">
              <a:xfrm>
                <a:off x="5350608" y="3329619"/>
                <a:ext cx="1139810" cy="1201146"/>
              </a:xfrm>
              <a:custGeom>
                <a:avLst/>
                <a:gdLst>
                  <a:gd name="T0" fmla="*/ 365 w 669"/>
                  <a:gd name="T1" fmla="*/ 0 h 705"/>
                  <a:gd name="T2" fmla="*/ 669 w 669"/>
                  <a:gd name="T3" fmla="*/ 705 h 705"/>
                  <a:gd name="T4" fmla="*/ 304 w 669"/>
                  <a:gd name="T5" fmla="*/ 705 h 705"/>
                  <a:gd name="T6" fmla="*/ 0 w 669"/>
                  <a:gd name="T7" fmla="*/ 0 h 705"/>
                  <a:gd name="T8" fmla="*/ 365 w 669"/>
                  <a:gd name="T9" fmla="*/ 0 h 705"/>
                </a:gdLst>
                <a:ahLst/>
                <a:cxnLst>
                  <a:cxn ang="0">
                    <a:pos x="T0" y="T1"/>
                  </a:cxn>
                  <a:cxn ang="0">
                    <a:pos x="T2" y="T3"/>
                  </a:cxn>
                  <a:cxn ang="0">
                    <a:pos x="T4" y="T5"/>
                  </a:cxn>
                  <a:cxn ang="0">
                    <a:pos x="T6" y="T7"/>
                  </a:cxn>
                  <a:cxn ang="0">
                    <a:pos x="T8" y="T9"/>
                  </a:cxn>
                </a:cxnLst>
                <a:rect l="0" t="0" r="r" b="b"/>
                <a:pathLst>
                  <a:path w="669" h="705">
                    <a:moveTo>
                      <a:pt x="365" y="0"/>
                    </a:moveTo>
                    <a:lnTo>
                      <a:pt x="669" y="705"/>
                    </a:lnTo>
                    <a:lnTo>
                      <a:pt x="304" y="705"/>
                    </a:lnTo>
                    <a:lnTo>
                      <a:pt x="0" y="0"/>
                    </a:lnTo>
                    <a:lnTo>
                      <a:pt x="365" y="0"/>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1" name="Freeform 8">
                <a:extLst>
                  <a:ext uri="{FF2B5EF4-FFF2-40B4-BE49-F238E27FC236}">
                    <a16:creationId xmlns="" xmlns:a16="http://schemas.microsoft.com/office/drawing/2014/main" id="{81F867DF-D33C-48DC-8002-7F3A703B0205}"/>
                  </a:ext>
                </a:extLst>
              </p:cNvPr>
              <p:cNvSpPr>
                <a:spLocks/>
              </p:cNvSpPr>
              <p:nvPr/>
            </p:nvSpPr>
            <p:spPr bwMode="auto">
              <a:xfrm>
                <a:off x="5350608" y="3329619"/>
                <a:ext cx="1139810" cy="1201146"/>
              </a:xfrm>
              <a:custGeom>
                <a:avLst/>
                <a:gdLst>
                  <a:gd name="T0" fmla="*/ 365 w 669"/>
                  <a:gd name="T1" fmla="*/ 0 h 705"/>
                  <a:gd name="T2" fmla="*/ 669 w 669"/>
                  <a:gd name="T3" fmla="*/ 705 h 705"/>
                  <a:gd name="T4" fmla="*/ 304 w 669"/>
                  <a:gd name="T5" fmla="*/ 705 h 705"/>
                  <a:gd name="T6" fmla="*/ 0 w 669"/>
                  <a:gd name="T7" fmla="*/ 0 h 705"/>
                  <a:gd name="T8" fmla="*/ 365 w 669"/>
                  <a:gd name="T9" fmla="*/ 0 h 705"/>
                </a:gdLst>
                <a:ahLst/>
                <a:cxnLst>
                  <a:cxn ang="0">
                    <a:pos x="T0" y="T1"/>
                  </a:cxn>
                  <a:cxn ang="0">
                    <a:pos x="T2" y="T3"/>
                  </a:cxn>
                  <a:cxn ang="0">
                    <a:pos x="T4" y="T5"/>
                  </a:cxn>
                  <a:cxn ang="0">
                    <a:pos x="T6" y="T7"/>
                  </a:cxn>
                  <a:cxn ang="0">
                    <a:pos x="T8" y="T9"/>
                  </a:cxn>
                </a:cxnLst>
                <a:rect l="0" t="0" r="r" b="b"/>
                <a:pathLst>
                  <a:path w="669" h="705">
                    <a:moveTo>
                      <a:pt x="365" y="0"/>
                    </a:moveTo>
                    <a:lnTo>
                      <a:pt x="669" y="705"/>
                    </a:lnTo>
                    <a:lnTo>
                      <a:pt x="304" y="705"/>
                    </a:lnTo>
                    <a:lnTo>
                      <a:pt x="0" y="0"/>
                    </a:lnTo>
                    <a:lnTo>
                      <a:pt x="3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2" name="Freeform 9">
                <a:extLst>
                  <a:ext uri="{FF2B5EF4-FFF2-40B4-BE49-F238E27FC236}">
                    <a16:creationId xmlns="" xmlns:a16="http://schemas.microsoft.com/office/drawing/2014/main" id="{A1AFE923-8C1D-4B68-BACA-EFB5DA5D63B1}"/>
                  </a:ext>
                </a:extLst>
              </p:cNvPr>
              <p:cNvSpPr>
                <a:spLocks/>
              </p:cNvSpPr>
              <p:nvPr/>
            </p:nvSpPr>
            <p:spPr bwMode="auto">
              <a:xfrm>
                <a:off x="4149463" y="3712964"/>
                <a:ext cx="1141514" cy="1199441"/>
              </a:xfrm>
              <a:custGeom>
                <a:avLst/>
                <a:gdLst>
                  <a:gd name="T0" fmla="*/ 366 w 670"/>
                  <a:gd name="T1" fmla="*/ 0 h 704"/>
                  <a:gd name="T2" fmla="*/ 670 w 670"/>
                  <a:gd name="T3" fmla="*/ 704 h 704"/>
                  <a:gd name="T4" fmla="*/ 305 w 670"/>
                  <a:gd name="T5" fmla="*/ 704 h 704"/>
                  <a:gd name="T6" fmla="*/ 0 w 670"/>
                  <a:gd name="T7" fmla="*/ 0 h 704"/>
                  <a:gd name="T8" fmla="*/ 366 w 670"/>
                  <a:gd name="T9" fmla="*/ 0 h 704"/>
                </a:gdLst>
                <a:ahLst/>
                <a:cxnLst>
                  <a:cxn ang="0">
                    <a:pos x="T0" y="T1"/>
                  </a:cxn>
                  <a:cxn ang="0">
                    <a:pos x="T2" y="T3"/>
                  </a:cxn>
                  <a:cxn ang="0">
                    <a:pos x="T4" y="T5"/>
                  </a:cxn>
                  <a:cxn ang="0">
                    <a:pos x="T6" y="T7"/>
                  </a:cxn>
                  <a:cxn ang="0">
                    <a:pos x="T8" y="T9"/>
                  </a:cxn>
                </a:cxnLst>
                <a:rect l="0" t="0" r="r" b="b"/>
                <a:pathLst>
                  <a:path w="670" h="704">
                    <a:moveTo>
                      <a:pt x="366" y="0"/>
                    </a:moveTo>
                    <a:lnTo>
                      <a:pt x="670" y="704"/>
                    </a:lnTo>
                    <a:lnTo>
                      <a:pt x="305" y="704"/>
                    </a:lnTo>
                    <a:lnTo>
                      <a:pt x="0" y="0"/>
                    </a:lnTo>
                    <a:lnTo>
                      <a:pt x="366" y="0"/>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3" name="Freeform 10">
                <a:extLst>
                  <a:ext uri="{FF2B5EF4-FFF2-40B4-BE49-F238E27FC236}">
                    <a16:creationId xmlns="" xmlns:a16="http://schemas.microsoft.com/office/drawing/2014/main" id="{A3D2925A-DBB9-46B3-86AE-CC40F68328A6}"/>
                  </a:ext>
                </a:extLst>
              </p:cNvPr>
              <p:cNvSpPr>
                <a:spLocks/>
              </p:cNvSpPr>
              <p:nvPr/>
            </p:nvSpPr>
            <p:spPr bwMode="auto">
              <a:xfrm>
                <a:off x="4149463" y="3712964"/>
                <a:ext cx="1141514" cy="1199441"/>
              </a:xfrm>
              <a:custGeom>
                <a:avLst/>
                <a:gdLst>
                  <a:gd name="T0" fmla="*/ 366 w 670"/>
                  <a:gd name="T1" fmla="*/ 0 h 704"/>
                  <a:gd name="T2" fmla="*/ 670 w 670"/>
                  <a:gd name="T3" fmla="*/ 704 h 704"/>
                  <a:gd name="T4" fmla="*/ 305 w 670"/>
                  <a:gd name="T5" fmla="*/ 704 h 704"/>
                  <a:gd name="T6" fmla="*/ 0 w 670"/>
                  <a:gd name="T7" fmla="*/ 0 h 704"/>
                  <a:gd name="T8" fmla="*/ 366 w 670"/>
                  <a:gd name="T9" fmla="*/ 0 h 704"/>
                </a:gdLst>
                <a:ahLst/>
                <a:cxnLst>
                  <a:cxn ang="0">
                    <a:pos x="T0" y="T1"/>
                  </a:cxn>
                  <a:cxn ang="0">
                    <a:pos x="T2" y="T3"/>
                  </a:cxn>
                  <a:cxn ang="0">
                    <a:pos x="T4" y="T5"/>
                  </a:cxn>
                  <a:cxn ang="0">
                    <a:pos x="T6" y="T7"/>
                  </a:cxn>
                  <a:cxn ang="0">
                    <a:pos x="T8" y="T9"/>
                  </a:cxn>
                </a:cxnLst>
                <a:rect l="0" t="0" r="r" b="b"/>
                <a:pathLst>
                  <a:path w="670" h="704">
                    <a:moveTo>
                      <a:pt x="366" y="0"/>
                    </a:moveTo>
                    <a:lnTo>
                      <a:pt x="670" y="704"/>
                    </a:lnTo>
                    <a:lnTo>
                      <a:pt x="305" y="704"/>
                    </a:lnTo>
                    <a:lnTo>
                      <a:pt x="0" y="0"/>
                    </a:lnTo>
                    <a:lnTo>
                      <a:pt x="3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4" name="Freeform 11">
                <a:extLst>
                  <a:ext uri="{FF2B5EF4-FFF2-40B4-BE49-F238E27FC236}">
                    <a16:creationId xmlns="" xmlns:a16="http://schemas.microsoft.com/office/drawing/2014/main" id="{11E4DE1D-A3AF-4DF6-8A81-C882D1D391B8}"/>
                  </a:ext>
                </a:extLst>
              </p:cNvPr>
              <p:cNvSpPr>
                <a:spLocks/>
              </p:cNvSpPr>
              <p:nvPr/>
            </p:nvSpPr>
            <p:spPr bwMode="auto">
              <a:xfrm>
                <a:off x="5861734" y="2953091"/>
                <a:ext cx="1303370" cy="1577674"/>
              </a:xfrm>
              <a:custGeom>
                <a:avLst/>
                <a:gdLst>
                  <a:gd name="T0" fmla="*/ 400 w 765"/>
                  <a:gd name="T1" fmla="*/ 0 h 926"/>
                  <a:gd name="T2" fmla="*/ 0 w 765"/>
                  <a:gd name="T3" fmla="*/ 926 h 926"/>
                  <a:gd name="T4" fmla="*/ 369 w 765"/>
                  <a:gd name="T5" fmla="*/ 926 h 926"/>
                  <a:gd name="T6" fmla="*/ 765 w 765"/>
                  <a:gd name="T7" fmla="*/ 0 h 926"/>
                  <a:gd name="T8" fmla="*/ 400 w 765"/>
                  <a:gd name="T9" fmla="*/ 0 h 926"/>
                </a:gdLst>
                <a:ahLst/>
                <a:cxnLst>
                  <a:cxn ang="0">
                    <a:pos x="T0" y="T1"/>
                  </a:cxn>
                  <a:cxn ang="0">
                    <a:pos x="T2" y="T3"/>
                  </a:cxn>
                  <a:cxn ang="0">
                    <a:pos x="T4" y="T5"/>
                  </a:cxn>
                  <a:cxn ang="0">
                    <a:pos x="T6" y="T7"/>
                  </a:cxn>
                  <a:cxn ang="0">
                    <a:pos x="T8" y="T9"/>
                  </a:cxn>
                </a:cxnLst>
                <a:rect l="0" t="0" r="r" b="b"/>
                <a:pathLst>
                  <a:path w="765" h="926">
                    <a:moveTo>
                      <a:pt x="400" y="0"/>
                    </a:moveTo>
                    <a:lnTo>
                      <a:pt x="0" y="926"/>
                    </a:lnTo>
                    <a:lnTo>
                      <a:pt x="369" y="926"/>
                    </a:lnTo>
                    <a:lnTo>
                      <a:pt x="765" y="0"/>
                    </a:lnTo>
                    <a:lnTo>
                      <a:pt x="400" y="0"/>
                    </a:lnTo>
                    <a:close/>
                  </a:path>
                </a:pathLst>
              </a:custGeom>
              <a:solidFill>
                <a:srgbClr val="45BFB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5" name="Freeform 12">
                <a:extLst>
                  <a:ext uri="{FF2B5EF4-FFF2-40B4-BE49-F238E27FC236}">
                    <a16:creationId xmlns="" xmlns:a16="http://schemas.microsoft.com/office/drawing/2014/main" id="{5724306C-4AC6-4854-98C1-8DBCBAD2CD8D}"/>
                  </a:ext>
                </a:extLst>
              </p:cNvPr>
              <p:cNvSpPr>
                <a:spLocks/>
              </p:cNvSpPr>
              <p:nvPr/>
            </p:nvSpPr>
            <p:spPr bwMode="auto">
              <a:xfrm>
                <a:off x="5861734" y="2953091"/>
                <a:ext cx="1303370" cy="1577674"/>
              </a:xfrm>
              <a:custGeom>
                <a:avLst/>
                <a:gdLst>
                  <a:gd name="T0" fmla="*/ 400 w 765"/>
                  <a:gd name="T1" fmla="*/ 0 h 926"/>
                  <a:gd name="T2" fmla="*/ 0 w 765"/>
                  <a:gd name="T3" fmla="*/ 926 h 926"/>
                  <a:gd name="T4" fmla="*/ 369 w 765"/>
                  <a:gd name="T5" fmla="*/ 926 h 926"/>
                  <a:gd name="T6" fmla="*/ 765 w 765"/>
                  <a:gd name="T7" fmla="*/ 0 h 926"/>
                  <a:gd name="T8" fmla="*/ 400 w 765"/>
                  <a:gd name="T9" fmla="*/ 0 h 926"/>
                </a:gdLst>
                <a:ahLst/>
                <a:cxnLst>
                  <a:cxn ang="0">
                    <a:pos x="T0" y="T1"/>
                  </a:cxn>
                  <a:cxn ang="0">
                    <a:pos x="T2" y="T3"/>
                  </a:cxn>
                  <a:cxn ang="0">
                    <a:pos x="T4" y="T5"/>
                  </a:cxn>
                  <a:cxn ang="0">
                    <a:pos x="T6" y="T7"/>
                  </a:cxn>
                  <a:cxn ang="0">
                    <a:pos x="T8" y="T9"/>
                  </a:cxn>
                </a:cxnLst>
                <a:rect l="0" t="0" r="r" b="b"/>
                <a:pathLst>
                  <a:path w="765" h="926">
                    <a:moveTo>
                      <a:pt x="400" y="0"/>
                    </a:moveTo>
                    <a:lnTo>
                      <a:pt x="0" y="926"/>
                    </a:lnTo>
                    <a:lnTo>
                      <a:pt x="369" y="926"/>
                    </a:lnTo>
                    <a:lnTo>
                      <a:pt x="765" y="0"/>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6" name="Freeform 14">
                <a:extLst>
                  <a:ext uri="{FF2B5EF4-FFF2-40B4-BE49-F238E27FC236}">
                    <a16:creationId xmlns="" xmlns:a16="http://schemas.microsoft.com/office/drawing/2014/main" id="{718C4845-6316-412D-BEE9-23E5192880ED}"/>
                  </a:ext>
                </a:extLst>
              </p:cNvPr>
              <p:cNvSpPr>
                <a:spLocks/>
              </p:cNvSpPr>
              <p:nvPr/>
            </p:nvSpPr>
            <p:spPr bwMode="auto">
              <a:xfrm>
                <a:off x="5861734" y="2953091"/>
                <a:ext cx="1303370" cy="1577674"/>
              </a:xfrm>
              <a:custGeom>
                <a:avLst/>
                <a:gdLst>
                  <a:gd name="T0" fmla="*/ 765 w 765"/>
                  <a:gd name="T1" fmla="*/ 0 h 926"/>
                  <a:gd name="T2" fmla="*/ 400 w 765"/>
                  <a:gd name="T3" fmla="*/ 0 h 926"/>
                  <a:gd name="T4" fmla="*/ 187 w 765"/>
                  <a:gd name="T5" fmla="*/ 495 h 926"/>
                  <a:gd name="T6" fmla="*/ 4 w 765"/>
                  <a:gd name="T7" fmla="*/ 922 h 926"/>
                  <a:gd name="T8" fmla="*/ 0 w 765"/>
                  <a:gd name="T9" fmla="*/ 926 h 926"/>
                  <a:gd name="T10" fmla="*/ 369 w 765"/>
                  <a:gd name="T11" fmla="*/ 926 h 926"/>
                  <a:gd name="T12" fmla="*/ 765 w 765"/>
                  <a:gd name="T13" fmla="*/ 0 h 926"/>
                </a:gdLst>
                <a:ahLst/>
                <a:cxnLst>
                  <a:cxn ang="0">
                    <a:pos x="T0" y="T1"/>
                  </a:cxn>
                  <a:cxn ang="0">
                    <a:pos x="T2" y="T3"/>
                  </a:cxn>
                  <a:cxn ang="0">
                    <a:pos x="T4" y="T5"/>
                  </a:cxn>
                  <a:cxn ang="0">
                    <a:pos x="T6" y="T7"/>
                  </a:cxn>
                  <a:cxn ang="0">
                    <a:pos x="T8" y="T9"/>
                  </a:cxn>
                  <a:cxn ang="0">
                    <a:pos x="T10" y="T11"/>
                  </a:cxn>
                  <a:cxn ang="0">
                    <a:pos x="T12" y="T13"/>
                  </a:cxn>
                </a:cxnLst>
                <a:rect l="0" t="0" r="r" b="b"/>
                <a:pathLst>
                  <a:path w="765" h="926">
                    <a:moveTo>
                      <a:pt x="765" y="0"/>
                    </a:moveTo>
                    <a:lnTo>
                      <a:pt x="400" y="0"/>
                    </a:lnTo>
                    <a:lnTo>
                      <a:pt x="187" y="495"/>
                    </a:lnTo>
                    <a:lnTo>
                      <a:pt x="4" y="922"/>
                    </a:lnTo>
                    <a:lnTo>
                      <a:pt x="0" y="926"/>
                    </a:lnTo>
                    <a:lnTo>
                      <a:pt x="369" y="926"/>
                    </a:lnTo>
                    <a:lnTo>
                      <a:pt x="7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7" name="Freeform 15">
                <a:extLst>
                  <a:ext uri="{FF2B5EF4-FFF2-40B4-BE49-F238E27FC236}">
                    <a16:creationId xmlns="" xmlns:a16="http://schemas.microsoft.com/office/drawing/2014/main" id="{81DB4B50-9930-444E-82DE-18F6CEDCF37D}"/>
                  </a:ext>
                </a:extLst>
              </p:cNvPr>
              <p:cNvSpPr>
                <a:spLocks/>
              </p:cNvSpPr>
              <p:nvPr/>
            </p:nvSpPr>
            <p:spPr bwMode="auto">
              <a:xfrm>
                <a:off x="4669107" y="3329619"/>
                <a:ext cx="1303370" cy="1582786"/>
              </a:xfrm>
              <a:custGeom>
                <a:avLst/>
                <a:gdLst>
                  <a:gd name="T0" fmla="*/ 400 w 765"/>
                  <a:gd name="T1" fmla="*/ 0 h 929"/>
                  <a:gd name="T2" fmla="*/ 0 w 765"/>
                  <a:gd name="T3" fmla="*/ 929 h 929"/>
                  <a:gd name="T4" fmla="*/ 365 w 765"/>
                  <a:gd name="T5" fmla="*/ 929 h 929"/>
                  <a:gd name="T6" fmla="*/ 765 w 765"/>
                  <a:gd name="T7" fmla="*/ 0 h 929"/>
                  <a:gd name="T8" fmla="*/ 400 w 765"/>
                  <a:gd name="T9" fmla="*/ 0 h 929"/>
                </a:gdLst>
                <a:ahLst/>
                <a:cxnLst>
                  <a:cxn ang="0">
                    <a:pos x="T0" y="T1"/>
                  </a:cxn>
                  <a:cxn ang="0">
                    <a:pos x="T2" y="T3"/>
                  </a:cxn>
                  <a:cxn ang="0">
                    <a:pos x="T4" y="T5"/>
                  </a:cxn>
                  <a:cxn ang="0">
                    <a:pos x="T6" y="T7"/>
                  </a:cxn>
                  <a:cxn ang="0">
                    <a:pos x="T8" y="T9"/>
                  </a:cxn>
                </a:cxnLst>
                <a:rect l="0" t="0" r="r" b="b"/>
                <a:pathLst>
                  <a:path w="765" h="929">
                    <a:moveTo>
                      <a:pt x="400" y="0"/>
                    </a:moveTo>
                    <a:lnTo>
                      <a:pt x="0" y="929"/>
                    </a:lnTo>
                    <a:lnTo>
                      <a:pt x="365" y="929"/>
                    </a:lnTo>
                    <a:lnTo>
                      <a:pt x="765" y="0"/>
                    </a:lnTo>
                    <a:lnTo>
                      <a:pt x="400" y="0"/>
                    </a:lnTo>
                    <a:close/>
                  </a:path>
                </a:pathLst>
              </a:custGeom>
              <a:solidFill>
                <a:srgbClr val="0184B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8" name="Freeform 16">
                <a:extLst>
                  <a:ext uri="{FF2B5EF4-FFF2-40B4-BE49-F238E27FC236}">
                    <a16:creationId xmlns="" xmlns:a16="http://schemas.microsoft.com/office/drawing/2014/main" id="{A1F9FAF8-6BFC-4C5A-8946-BB18D060A6CC}"/>
                  </a:ext>
                </a:extLst>
              </p:cNvPr>
              <p:cNvSpPr>
                <a:spLocks/>
              </p:cNvSpPr>
              <p:nvPr/>
            </p:nvSpPr>
            <p:spPr bwMode="auto">
              <a:xfrm>
                <a:off x="4669107" y="3329619"/>
                <a:ext cx="1303370" cy="1582786"/>
              </a:xfrm>
              <a:custGeom>
                <a:avLst/>
                <a:gdLst>
                  <a:gd name="T0" fmla="*/ 400 w 765"/>
                  <a:gd name="T1" fmla="*/ 0 h 929"/>
                  <a:gd name="T2" fmla="*/ 0 w 765"/>
                  <a:gd name="T3" fmla="*/ 929 h 929"/>
                  <a:gd name="T4" fmla="*/ 365 w 765"/>
                  <a:gd name="T5" fmla="*/ 929 h 929"/>
                  <a:gd name="T6" fmla="*/ 765 w 765"/>
                  <a:gd name="T7" fmla="*/ 0 h 929"/>
                  <a:gd name="T8" fmla="*/ 400 w 765"/>
                  <a:gd name="T9" fmla="*/ 0 h 929"/>
                </a:gdLst>
                <a:ahLst/>
                <a:cxnLst>
                  <a:cxn ang="0">
                    <a:pos x="T0" y="T1"/>
                  </a:cxn>
                  <a:cxn ang="0">
                    <a:pos x="T2" y="T3"/>
                  </a:cxn>
                  <a:cxn ang="0">
                    <a:pos x="T4" y="T5"/>
                  </a:cxn>
                  <a:cxn ang="0">
                    <a:pos x="T6" y="T7"/>
                  </a:cxn>
                  <a:cxn ang="0">
                    <a:pos x="T8" y="T9"/>
                  </a:cxn>
                </a:cxnLst>
                <a:rect l="0" t="0" r="r" b="b"/>
                <a:pathLst>
                  <a:path w="765" h="929">
                    <a:moveTo>
                      <a:pt x="400" y="0"/>
                    </a:moveTo>
                    <a:lnTo>
                      <a:pt x="0" y="929"/>
                    </a:lnTo>
                    <a:lnTo>
                      <a:pt x="365" y="929"/>
                    </a:lnTo>
                    <a:lnTo>
                      <a:pt x="765" y="0"/>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9" name="Freeform 18">
                <a:extLst>
                  <a:ext uri="{FF2B5EF4-FFF2-40B4-BE49-F238E27FC236}">
                    <a16:creationId xmlns="" xmlns:a16="http://schemas.microsoft.com/office/drawing/2014/main" id="{A576BDEA-7ECD-4794-BC9B-A9D33A4695F0}"/>
                  </a:ext>
                </a:extLst>
              </p:cNvPr>
              <p:cNvSpPr>
                <a:spLocks/>
              </p:cNvSpPr>
              <p:nvPr/>
            </p:nvSpPr>
            <p:spPr bwMode="auto">
              <a:xfrm>
                <a:off x="4669107" y="3329619"/>
                <a:ext cx="1303370" cy="1582786"/>
              </a:xfrm>
              <a:custGeom>
                <a:avLst/>
                <a:gdLst>
                  <a:gd name="T0" fmla="*/ 765 w 765"/>
                  <a:gd name="T1" fmla="*/ 0 h 929"/>
                  <a:gd name="T2" fmla="*/ 400 w 765"/>
                  <a:gd name="T3" fmla="*/ 0 h 929"/>
                  <a:gd name="T4" fmla="*/ 183 w 765"/>
                  <a:gd name="T5" fmla="*/ 503 h 929"/>
                  <a:gd name="T6" fmla="*/ 0 w 765"/>
                  <a:gd name="T7" fmla="*/ 929 h 929"/>
                  <a:gd name="T8" fmla="*/ 365 w 765"/>
                  <a:gd name="T9" fmla="*/ 929 h 929"/>
                  <a:gd name="T10" fmla="*/ 765 w 765"/>
                  <a:gd name="T11" fmla="*/ 0 h 929"/>
                </a:gdLst>
                <a:ahLst/>
                <a:cxnLst>
                  <a:cxn ang="0">
                    <a:pos x="T0" y="T1"/>
                  </a:cxn>
                  <a:cxn ang="0">
                    <a:pos x="T2" y="T3"/>
                  </a:cxn>
                  <a:cxn ang="0">
                    <a:pos x="T4" y="T5"/>
                  </a:cxn>
                  <a:cxn ang="0">
                    <a:pos x="T6" y="T7"/>
                  </a:cxn>
                  <a:cxn ang="0">
                    <a:pos x="T8" y="T9"/>
                  </a:cxn>
                  <a:cxn ang="0">
                    <a:pos x="T10" y="T11"/>
                  </a:cxn>
                </a:cxnLst>
                <a:rect l="0" t="0" r="r" b="b"/>
                <a:pathLst>
                  <a:path w="765" h="929">
                    <a:moveTo>
                      <a:pt x="765" y="0"/>
                    </a:moveTo>
                    <a:lnTo>
                      <a:pt x="400" y="0"/>
                    </a:lnTo>
                    <a:lnTo>
                      <a:pt x="183" y="503"/>
                    </a:lnTo>
                    <a:lnTo>
                      <a:pt x="0" y="929"/>
                    </a:lnTo>
                    <a:lnTo>
                      <a:pt x="365" y="929"/>
                    </a:lnTo>
                    <a:lnTo>
                      <a:pt x="7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0" name="Freeform 19">
                <a:extLst>
                  <a:ext uri="{FF2B5EF4-FFF2-40B4-BE49-F238E27FC236}">
                    <a16:creationId xmlns="" xmlns:a16="http://schemas.microsoft.com/office/drawing/2014/main" id="{BFE426FB-2837-4DC2-A8E3-7082155F6ED8}"/>
                  </a:ext>
                </a:extLst>
              </p:cNvPr>
              <p:cNvSpPr>
                <a:spLocks/>
              </p:cNvSpPr>
              <p:nvPr/>
            </p:nvSpPr>
            <p:spPr bwMode="auto">
              <a:xfrm>
                <a:off x="3469666" y="3712964"/>
                <a:ext cx="1303370" cy="1582786"/>
              </a:xfrm>
              <a:custGeom>
                <a:avLst/>
                <a:gdLst>
                  <a:gd name="T0" fmla="*/ 399 w 765"/>
                  <a:gd name="T1" fmla="*/ 0 h 929"/>
                  <a:gd name="T2" fmla="*/ 0 w 765"/>
                  <a:gd name="T3" fmla="*/ 929 h 929"/>
                  <a:gd name="T4" fmla="*/ 369 w 765"/>
                  <a:gd name="T5" fmla="*/ 929 h 929"/>
                  <a:gd name="T6" fmla="*/ 765 w 765"/>
                  <a:gd name="T7" fmla="*/ 0 h 929"/>
                  <a:gd name="T8" fmla="*/ 399 w 765"/>
                  <a:gd name="T9" fmla="*/ 0 h 929"/>
                </a:gdLst>
                <a:ahLst/>
                <a:cxnLst>
                  <a:cxn ang="0">
                    <a:pos x="T0" y="T1"/>
                  </a:cxn>
                  <a:cxn ang="0">
                    <a:pos x="T2" y="T3"/>
                  </a:cxn>
                  <a:cxn ang="0">
                    <a:pos x="T4" y="T5"/>
                  </a:cxn>
                  <a:cxn ang="0">
                    <a:pos x="T6" y="T7"/>
                  </a:cxn>
                  <a:cxn ang="0">
                    <a:pos x="T8" y="T9"/>
                  </a:cxn>
                </a:cxnLst>
                <a:rect l="0" t="0" r="r" b="b"/>
                <a:pathLst>
                  <a:path w="765" h="929">
                    <a:moveTo>
                      <a:pt x="399" y="0"/>
                    </a:moveTo>
                    <a:lnTo>
                      <a:pt x="0" y="929"/>
                    </a:lnTo>
                    <a:lnTo>
                      <a:pt x="369" y="929"/>
                    </a:lnTo>
                    <a:lnTo>
                      <a:pt x="765" y="0"/>
                    </a:lnTo>
                    <a:lnTo>
                      <a:pt x="399" y="0"/>
                    </a:lnTo>
                    <a:close/>
                  </a:path>
                </a:pathLst>
              </a:custGeom>
              <a:solidFill>
                <a:srgbClr val="022138"/>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1" name="Freeform 20">
                <a:extLst>
                  <a:ext uri="{FF2B5EF4-FFF2-40B4-BE49-F238E27FC236}">
                    <a16:creationId xmlns="" xmlns:a16="http://schemas.microsoft.com/office/drawing/2014/main" id="{1AA74CB2-9ECE-4B0D-BC6D-855CE2C80811}"/>
                  </a:ext>
                </a:extLst>
              </p:cNvPr>
              <p:cNvSpPr>
                <a:spLocks/>
              </p:cNvSpPr>
              <p:nvPr/>
            </p:nvSpPr>
            <p:spPr bwMode="auto">
              <a:xfrm>
                <a:off x="3469666" y="3712964"/>
                <a:ext cx="1303370" cy="1582786"/>
              </a:xfrm>
              <a:custGeom>
                <a:avLst/>
                <a:gdLst>
                  <a:gd name="T0" fmla="*/ 399 w 765"/>
                  <a:gd name="T1" fmla="*/ 0 h 929"/>
                  <a:gd name="T2" fmla="*/ 0 w 765"/>
                  <a:gd name="T3" fmla="*/ 929 h 929"/>
                  <a:gd name="T4" fmla="*/ 369 w 765"/>
                  <a:gd name="T5" fmla="*/ 929 h 929"/>
                  <a:gd name="T6" fmla="*/ 765 w 765"/>
                  <a:gd name="T7" fmla="*/ 0 h 929"/>
                  <a:gd name="T8" fmla="*/ 399 w 765"/>
                  <a:gd name="T9" fmla="*/ 0 h 929"/>
                </a:gdLst>
                <a:ahLst/>
                <a:cxnLst>
                  <a:cxn ang="0">
                    <a:pos x="T0" y="T1"/>
                  </a:cxn>
                  <a:cxn ang="0">
                    <a:pos x="T2" y="T3"/>
                  </a:cxn>
                  <a:cxn ang="0">
                    <a:pos x="T4" y="T5"/>
                  </a:cxn>
                  <a:cxn ang="0">
                    <a:pos x="T6" y="T7"/>
                  </a:cxn>
                  <a:cxn ang="0">
                    <a:pos x="T8" y="T9"/>
                  </a:cxn>
                </a:cxnLst>
                <a:rect l="0" t="0" r="r" b="b"/>
                <a:pathLst>
                  <a:path w="765" h="929">
                    <a:moveTo>
                      <a:pt x="399" y="0"/>
                    </a:moveTo>
                    <a:lnTo>
                      <a:pt x="0" y="929"/>
                    </a:lnTo>
                    <a:lnTo>
                      <a:pt x="369" y="929"/>
                    </a:lnTo>
                    <a:lnTo>
                      <a:pt x="765" y="0"/>
                    </a:lnTo>
                    <a:lnTo>
                      <a:pt x="3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2" name="Freeform 22">
                <a:extLst>
                  <a:ext uri="{FF2B5EF4-FFF2-40B4-BE49-F238E27FC236}">
                    <a16:creationId xmlns="" xmlns:a16="http://schemas.microsoft.com/office/drawing/2014/main" id="{0A6DB47D-CC13-4EAA-A8F0-8AAF07016648}"/>
                  </a:ext>
                </a:extLst>
              </p:cNvPr>
              <p:cNvSpPr>
                <a:spLocks/>
              </p:cNvSpPr>
              <p:nvPr/>
            </p:nvSpPr>
            <p:spPr bwMode="auto">
              <a:xfrm>
                <a:off x="3469666" y="3712964"/>
                <a:ext cx="1303370" cy="1582786"/>
              </a:xfrm>
              <a:custGeom>
                <a:avLst/>
                <a:gdLst>
                  <a:gd name="T0" fmla="*/ 765 w 765"/>
                  <a:gd name="T1" fmla="*/ 0 h 929"/>
                  <a:gd name="T2" fmla="*/ 399 w 765"/>
                  <a:gd name="T3" fmla="*/ 0 h 929"/>
                  <a:gd name="T4" fmla="*/ 0 w 765"/>
                  <a:gd name="T5" fmla="*/ 929 h 929"/>
                  <a:gd name="T6" fmla="*/ 369 w 765"/>
                  <a:gd name="T7" fmla="*/ 929 h 929"/>
                  <a:gd name="T8" fmla="*/ 765 w 765"/>
                  <a:gd name="T9" fmla="*/ 0 h 929"/>
                </a:gdLst>
                <a:ahLst/>
                <a:cxnLst>
                  <a:cxn ang="0">
                    <a:pos x="T0" y="T1"/>
                  </a:cxn>
                  <a:cxn ang="0">
                    <a:pos x="T2" y="T3"/>
                  </a:cxn>
                  <a:cxn ang="0">
                    <a:pos x="T4" y="T5"/>
                  </a:cxn>
                  <a:cxn ang="0">
                    <a:pos x="T6" y="T7"/>
                  </a:cxn>
                  <a:cxn ang="0">
                    <a:pos x="T8" y="T9"/>
                  </a:cxn>
                </a:cxnLst>
                <a:rect l="0" t="0" r="r" b="b"/>
                <a:pathLst>
                  <a:path w="765" h="929">
                    <a:moveTo>
                      <a:pt x="765" y="0"/>
                    </a:moveTo>
                    <a:lnTo>
                      <a:pt x="399" y="0"/>
                    </a:lnTo>
                    <a:lnTo>
                      <a:pt x="0" y="929"/>
                    </a:lnTo>
                    <a:lnTo>
                      <a:pt x="369" y="929"/>
                    </a:lnTo>
                    <a:lnTo>
                      <a:pt x="7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3" name="Freeform 23">
                <a:extLst>
                  <a:ext uri="{FF2B5EF4-FFF2-40B4-BE49-F238E27FC236}">
                    <a16:creationId xmlns="" xmlns:a16="http://schemas.microsoft.com/office/drawing/2014/main" id="{8D893D1F-CADB-4978-BC00-CBD3AE6386CD}"/>
                  </a:ext>
                </a:extLst>
              </p:cNvPr>
              <p:cNvSpPr>
                <a:spLocks/>
              </p:cNvSpPr>
              <p:nvPr/>
            </p:nvSpPr>
            <p:spPr bwMode="auto">
              <a:xfrm>
                <a:off x="7067990" y="1786020"/>
                <a:ext cx="1654343" cy="2361400"/>
              </a:xfrm>
              <a:custGeom>
                <a:avLst/>
                <a:gdLst>
                  <a:gd name="T0" fmla="*/ 971 w 971"/>
                  <a:gd name="T1" fmla="*/ 411 h 1386"/>
                  <a:gd name="T2" fmla="*/ 788 w 971"/>
                  <a:gd name="T3" fmla="*/ 0 h 1386"/>
                  <a:gd name="T4" fmla="*/ 248 w 971"/>
                  <a:gd name="T5" fmla="*/ 411 h 1386"/>
                  <a:gd name="T6" fmla="*/ 427 w 971"/>
                  <a:gd name="T7" fmla="*/ 411 h 1386"/>
                  <a:gd name="T8" fmla="*/ 0 w 971"/>
                  <a:gd name="T9" fmla="*/ 1386 h 1386"/>
                  <a:gd name="T10" fmla="*/ 366 w 971"/>
                  <a:gd name="T11" fmla="*/ 1386 h 1386"/>
                  <a:gd name="T12" fmla="*/ 792 w 971"/>
                  <a:gd name="T13" fmla="*/ 411 h 1386"/>
                  <a:gd name="T14" fmla="*/ 971 w 971"/>
                  <a:gd name="T15" fmla="*/ 411 h 1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1" h="1386">
                    <a:moveTo>
                      <a:pt x="971" y="411"/>
                    </a:moveTo>
                    <a:lnTo>
                      <a:pt x="788" y="0"/>
                    </a:lnTo>
                    <a:lnTo>
                      <a:pt x="248" y="411"/>
                    </a:lnTo>
                    <a:lnTo>
                      <a:pt x="427" y="411"/>
                    </a:lnTo>
                    <a:lnTo>
                      <a:pt x="0" y="1386"/>
                    </a:lnTo>
                    <a:lnTo>
                      <a:pt x="366" y="1386"/>
                    </a:lnTo>
                    <a:lnTo>
                      <a:pt x="792" y="411"/>
                    </a:lnTo>
                    <a:lnTo>
                      <a:pt x="971" y="411"/>
                    </a:lnTo>
                    <a:close/>
                  </a:path>
                </a:pathLst>
              </a:custGeom>
              <a:solidFill>
                <a:srgbClr val="BFDB3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
          <p:nvSpPr>
            <p:cNvPr id="4" name="Oval 48">
              <a:extLst>
                <a:ext uri="{FF2B5EF4-FFF2-40B4-BE49-F238E27FC236}">
                  <a16:creationId xmlns="" xmlns:a16="http://schemas.microsoft.com/office/drawing/2014/main" id="{A6DC8976-5838-4225-8573-8D5514569AE6}"/>
                </a:ext>
              </a:extLst>
            </p:cNvPr>
            <p:cNvSpPr/>
            <p:nvPr/>
          </p:nvSpPr>
          <p:spPr>
            <a:xfrm>
              <a:off x="3472900" y="4404255"/>
              <a:ext cx="381178" cy="381178"/>
            </a:xfrm>
            <a:prstGeom prst="ellipse">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75000"/>
                      <a:lumOff val="25000"/>
                    </a:prstClr>
                  </a:solidFill>
                  <a:effectLst/>
                  <a:uLnTx/>
                  <a:uFillTx/>
                  <a:cs typeface="+mn-ea"/>
                  <a:sym typeface="+mn-lt"/>
                </a:rPr>
                <a:t>1</a:t>
              </a:r>
            </a:p>
          </p:txBody>
        </p:sp>
        <p:sp>
          <p:nvSpPr>
            <p:cNvPr id="5" name="Oval 52">
              <a:extLst>
                <a:ext uri="{FF2B5EF4-FFF2-40B4-BE49-F238E27FC236}">
                  <a16:creationId xmlns="" xmlns:a16="http://schemas.microsoft.com/office/drawing/2014/main" id="{9566E326-6CA4-415C-8032-4F98196D0ECD}"/>
                </a:ext>
              </a:extLst>
            </p:cNvPr>
            <p:cNvSpPr/>
            <p:nvPr/>
          </p:nvSpPr>
          <p:spPr>
            <a:xfrm>
              <a:off x="4920376" y="3979720"/>
              <a:ext cx="381178" cy="381178"/>
            </a:xfrm>
            <a:prstGeom prst="ellipse">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75000"/>
                      <a:lumOff val="25000"/>
                    </a:prstClr>
                  </a:solidFill>
                  <a:effectLst/>
                  <a:uLnTx/>
                  <a:uFillTx/>
                  <a:cs typeface="+mn-ea"/>
                  <a:sym typeface="+mn-lt"/>
                </a:rPr>
                <a:t>2</a:t>
              </a:r>
            </a:p>
          </p:txBody>
        </p:sp>
        <p:sp>
          <p:nvSpPr>
            <p:cNvPr id="6" name="Oval 56">
              <a:extLst>
                <a:ext uri="{FF2B5EF4-FFF2-40B4-BE49-F238E27FC236}">
                  <a16:creationId xmlns="" xmlns:a16="http://schemas.microsoft.com/office/drawing/2014/main" id="{E8C2216E-8AD3-4266-AB8A-7B6095818C8B}"/>
                </a:ext>
              </a:extLst>
            </p:cNvPr>
            <p:cNvSpPr/>
            <p:nvPr/>
          </p:nvSpPr>
          <p:spPr>
            <a:xfrm>
              <a:off x="6293376" y="3639658"/>
              <a:ext cx="381178" cy="381178"/>
            </a:xfrm>
            <a:prstGeom prst="ellipse">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3</a:t>
              </a:r>
            </a:p>
          </p:txBody>
        </p:sp>
        <p:sp>
          <p:nvSpPr>
            <p:cNvPr id="7" name="Oval 60">
              <a:extLst>
                <a:ext uri="{FF2B5EF4-FFF2-40B4-BE49-F238E27FC236}">
                  <a16:creationId xmlns="" xmlns:a16="http://schemas.microsoft.com/office/drawing/2014/main" id="{2A58FC1A-108F-40EE-A495-D604CEF0BC1F}"/>
                </a:ext>
              </a:extLst>
            </p:cNvPr>
            <p:cNvSpPr/>
            <p:nvPr/>
          </p:nvSpPr>
          <p:spPr>
            <a:xfrm>
              <a:off x="7771055" y="3209839"/>
              <a:ext cx="381178" cy="381178"/>
            </a:xfrm>
            <a:prstGeom prst="ellipse">
              <a:avLst/>
            </a:prstGeom>
            <a:solidFill>
              <a:schemeClr val="bg1"/>
            </a:solidFill>
            <a:ln>
              <a:no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75000"/>
                      <a:lumOff val="25000"/>
                    </a:prstClr>
                  </a:solidFill>
                  <a:effectLst/>
                  <a:uLnTx/>
                  <a:uFillTx/>
                  <a:cs typeface="+mn-ea"/>
                  <a:sym typeface="+mn-lt"/>
                </a:rPr>
                <a:t>4</a:t>
              </a:r>
            </a:p>
          </p:txBody>
        </p:sp>
      </p:grpSp>
      <p:sp>
        <p:nvSpPr>
          <p:cNvPr id="24" name="文本">
            <a:extLst>
              <a:ext uri="{FF2B5EF4-FFF2-40B4-BE49-F238E27FC236}">
                <a16:creationId xmlns="" xmlns:a16="http://schemas.microsoft.com/office/drawing/2014/main" id="{F76D7ED1-DB86-4BD3-8B4E-2C80339E2E0A}"/>
              </a:ext>
            </a:extLst>
          </p:cNvPr>
          <p:cNvSpPr>
            <a:spLocks/>
          </p:cNvSpPr>
          <p:nvPr/>
        </p:nvSpPr>
        <p:spPr bwMode="auto">
          <a:xfrm>
            <a:off x="3107338" y="4977794"/>
            <a:ext cx="1970618"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25" name="文本">
            <a:extLst>
              <a:ext uri="{FF2B5EF4-FFF2-40B4-BE49-F238E27FC236}">
                <a16:creationId xmlns="" xmlns:a16="http://schemas.microsoft.com/office/drawing/2014/main" id="{97BCF377-BF26-4E7D-81B2-C391E2862EB1}"/>
              </a:ext>
            </a:extLst>
          </p:cNvPr>
          <p:cNvSpPr>
            <a:spLocks/>
          </p:cNvSpPr>
          <p:nvPr/>
        </p:nvSpPr>
        <p:spPr bwMode="auto">
          <a:xfrm>
            <a:off x="5310510" y="4478005"/>
            <a:ext cx="1970618"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26" name="文本">
            <a:extLst>
              <a:ext uri="{FF2B5EF4-FFF2-40B4-BE49-F238E27FC236}">
                <a16:creationId xmlns="" xmlns:a16="http://schemas.microsoft.com/office/drawing/2014/main" id="{9F8BAC72-6C44-4EDC-958A-17FC7660532B}"/>
              </a:ext>
            </a:extLst>
          </p:cNvPr>
          <p:cNvSpPr>
            <a:spLocks/>
          </p:cNvSpPr>
          <p:nvPr/>
        </p:nvSpPr>
        <p:spPr bwMode="auto">
          <a:xfrm>
            <a:off x="7529507" y="3775724"/>
            <a:ext cx="1970618"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27" name="文本">
            <a:extLst>
              <a:ext uri="{FF2B5EF4-FFF2-40B4-BE49-F238E27FC236}">
                <a16:creationId xmlns="" xmlns:a16="http://schemas.microsoft.com/office/drawing/2014/main" id="{FED3CF39-F3B3-4F4B-91B5-9935BB528C79}"/>
              </a:ext>
            </a:extLst>
          </p:cNvPr>
          <p:cNvSpPr>
            <a:spLocks/>
          </p:cNvSpPr>
          <p:nvPr/>
        </p:nvSpPr>
        <p:spPr bwMode="auto">
          <a:xfrm>
            <a:off x="9735324" y="2894133"/>
            <a:ext cx="1970618"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28" name="矩形 27">
            <a:extLst>
              <a:ext uri="{FF2B5EF4-FFF2-40B4-BE49-F238E27FC236}">
                <a16:creationId xmlns="" xmlns:a16="http://schemas.microsoft.com/office/drawing/2014/main" id="{87655B65-C381-46F9-B030-C9333365B90D}"/>
              </a:ext>
            </a:extLst>
          </p:cNvPr>
          <p:cNvSpPr/>
          <p:nvPr/>
        </p:nvSpPr>
        <p:spPr>
          <a:xfrm>
            <a:off x="1" y="0"/>
            <a:ext cx="2180080" cy="6858000"/>
          </a:xfrm>
          <a:prstGeom prst="rect">
            <a:avLst/>
          </a:prstGeom>
          <a:solidFill>
            <a:srgbClr val="45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29" name="矩形 28">
            <a:extLst>
              <a:ext uri="{FF2B5EF4-FFF2-40B4-BE49-F238E27FC236}">
                <a16:creationId xmlns="" xmlns:a16="http://schemas.microsoft.com/office/drawing/2014/main" id="{B51C391E-9655-444A-AACF-D071F4AB67FA}"/>
              </a:ext>
            </a:extLst>
          </p:cNvPr>
          <p:cNvSpPr/>
          <p:nvPr/>
        </p:nvSpPr>
        <p:spPr>
          <a:xfrm>
            <a:off x="2156870" y="0"/>
            <a:ext cx="171449" cy="6858000"/>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30" name="文本框 29">
            <a:extLst>
              <a:ext uri="{FF2B5EF4-FFF2-40B4-BE49-F238E27FC236}">
                <a16:creationId xmlns="" xmlns:a16="http://schemas.microsoft.com/office/drawing/2014/main" id="{72751086-D25C-4A3D-9625-7AC7A5126F39}"/>
              </a:ext>
            </a:extLst>
          </p:cNvPr>
          <p:cNvSpPr txBox="1"/>
          <p:nvPr/>
        </p:nvSpPr>
        <p:spPr>
          <a:xfrm>
            <a:off x="-204432" y="2543081"/>
            <a:ext cx="25858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四大步骤</a:t>
            </a:r>
            <a:endParaRPr kumimoji="0" lang="zh-MO" altLang="en-US" sz="3200" b="1" i="0" u="none" strike="noStrike" kern="1200" cap="none" spc="0" normalizeH="0" baseline="0" noProof="0" dirty="0">
              <a:ln>
                <a:noFill/>
              </a:ln>
              <a:solidFill>
                <a:prstClr val="white"/>
              </a:solidFill>
              <a:effectLst/>
              <a:uLnTx/>
              <a:uFillTx/>
              <a:cs typeface="+mn-ea"/>
              <a:sym typeface="+mn-lt"/>
            </a:endParaRPr>
          </a:p>
        </p:txBody>
      </p:sp>
      <p:sp>
        <p:nvSpPr>
          <p:cNvPr id="32" name="矩形 31">
            <a:extLst>
              <a:ext uri="{FF2B5EF4-FFF2-40B4-BE49-F238E27FC236}">
                <a16:creationId xmlns="" xmlns:a16="http://schemas.microsoft.com/office/drawing/2014/main" id="{70E23964-3648-458E-B5E3-EA09ECFB669A}"/>
              </a:ext>
            </a:extLst>
          </p:cNvPr>
          <p:cNvSpPr/>
          <p:nvPr/>
        </p:nvSpPr>
        <p:spPr>
          <a:xfrm>
            <a:off x="7221" y="3158513"/>
            <a:ext cx="2026124" cy="1156407"/>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pic>
        <p:nvPicPr>
          <p:cNvPr id="35" name="图片 34">
            <a:extLst>
              <a:ext uri="{FF2B5EF4-FFF2-40B4-BE49-F238E27FC236}">
                <a16:creationId xmlns="" xmlns:a16="http://schemas.microsoft.com/office/drawing/2014/main" id="{4775AFB2-E0C6-4C80-923F-2D602E57BBD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888358" y="342824"/>
            <a:ext cx="1970619" cy="407270"/>
          </a:xfrm>
          <a:prstGeom prst="rect">
            <a:avLst/>
          </a:prstGeom>
        </p:spPr>
      </p:pic>
    </p:spTree>
    <p:extLst>
      <p:ext uri="{BB962C8B-B14F-4D97-AF65-F5344CB8AC3E}">
        <p14:creationId xmlns:p14="http://schemas.microsoft.com/office/powerpoint/2010/main" val="40866383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a:extLst>
              <a:ext uri="{FF2B5EF4-FFF2-40B4-BE49-F238E27FC236}">
                <a16:creationId xmlns="" xmlns:a16="http://schemas.microsoft.com/office/drawing/2014/main" id="{1CFA301E-B1E1-4C61-A0AC-5451BBE1364D}"/>
              </a:ext>
            </a:extLst>
          </p:cNvPr>
          <p:cNvGrpSpPr/>
          <p:nvPr/>
        </p:nvGrpSpPr>
        <p:grpSpPr>
          <a:xfrm>
            <a:off x="495298" y="2388450"/>
            <a:ext cx="3442766" cy="3442764"/>
            <a:chOff x="4541415" y="1721794"/>
            <a:chExt cx="3066070" cy="3066068"/>
          </a:xfrm>
        </p:grpSpPr>
        <p:sp>
          <p:nvSpPr>
            <p:cNvPr id="58" name="椭圆 57">
              <a:extLst>
                <a:ext uri="{FF2B5EF4-FFF2-40B4-BE49-F238E27FC236}">
                  <a16:creationId xmlns="" xmlns:a16="http://schemas.microsoft.com/office/drawing/2014/main" id="{8E7EAB81-3FD6-440B-BFB8-7F711EFF59D9}"/>
                </a:ext>
              </a:extLst>
            </p:cNvPr>
            <p:cNvSpPr/>
            <p:nvPr/>
          </p:nvSpPr>
          <p:spPr>
            <a:xfrm>
              <a:off x="4541415" y="1721794"/>
              <a:ext cx="3066070" cy="3066068"/>
            </a:xfrm>
            <a:prstGeom prst="ellipse">
              <a:avLst/>
            </a:prstGeom>
            <a:gradFill flip="none" rotWithShape="1">
              <a:gsLst>
                <a:gs pos="21000">
                  <a:srgbClr val="51C0D4">
                    <a:alpha val="1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椭圆 58">
              <a:extLst>
                <a:ext uri="{FF2B5EF4-FFF2-40B4-BE49-F238E27FC236}">
                  <a16:creationId xmlns="" xmlns:a16="http://schemas.microsoft.com/office/drawing/2014/main" id="{05DDC618-A265-4AD5-9776-F5CDB73B4397}"/>
                </a:ext>
              </a:extLst>
            </p:cNvPr>
            <p:cNvSpPr/>
            <p:nvPr/>
          </p:nvSpPr>
          <p:spPr>
            <a:xfrm>
              <a:off x="4939133" y="2113395"/>
              <a:ext cx="2270636" cy="2270634"/>
            </a:xfrm>
            <a:prstGeom prst="ellipse">
              <a:avLst/>
            </a:prstGeom>
            <a:gradFill flip="none" rotWithShape="1">
              <a:gsLst>
                <a:gs pos="21000">
                  <a:srgbClr val="0075C2">
                    <a:alpha val="2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0" name="组合 59">
            <a:extLst>
              <a:ext uri="{FF2B5EF4-FFF2-40B4-BE49-F238E27FC236}">
                <a16:creationId xmlns="" xmlns:a16="http://schemas.microsoft.com/office/drawing/2014/main" id="{08E5214B-270B-4476-887F-95CDB08B2BD0}"/>
              </a:ext>
            </a:extLst>
          </p:cNvPr>
          <p:cNvGrpSpPr/>
          <p:nvPr/>
        </p:nvGrpSpPr>
        <p:grpSpPr>
          <a:xfrm>
            <a:off x="4374617" y="2388450"/>
            <a:ext cx="3442766" cy="3442764"/>
            <a:chOff x="4541415" y="1721794"/>
            <a:chExt cx="3066070" cy="3066068"/>
          </a:xfrm>
        </p:grpSpPr>
        <p:sp>
          <p:nvSpPr>
            <p:cNvPr id="61" name="椭圆 60">
              <a:extLst>
                <a:ext uri="{FF2B5EF4-FFF2-40B4-BE49-F238E27FC236}">
                  <a16:creationId xmlns="" xmlns:a16="http://schemas.microsoft.com/office/drawing/2014/main" id="{A3BC2889-D0C6-4C7E-8FF5-E4AB36A2684E}"/>
                </a:ext>
              </a:extLst>
            </p:cNvPr>
            <p:cNvSpPr/>
            <p:nvPr/>
          </p:nvSpPr>
          <p:spPr>
            <a:xfrm>
              <a:off x="4541415" y="1721794"/>
              <a:ext cx="3066070" cy="3066068"/>
            </a:xfrm>
            <a:prstGeom prst="ellipse">
              <a:avLst/>
            </a:prstGeom>
            <a:gradFill flip="none" rotWithShape="1">
              <a:gsLst>
                <a:gs pos="21000">
                  <a:srgbClr val="51C0D4">
                    <a:alpha val="1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椭圆 61">
              <a:extLst>
                <a:ext uri="{FF2B5EF4-FFF2-40B4-BE49-F238E27FC236}">
                  <a16:creationId xmlns="" xmlns:a16="http://schemas.microsoft.com/office/drawing/2014/main" id="{900950B5-64D9-4E49-9F88-E15E842EA1B9}"/>
                </a:ext>
              </a:extLst>
            </p:cNvPr>
            <p:cNvSpPr/>
            <p:nvPr/>
          </p:nvSpPr>
          <p:spPr>
            <a:xfrm>
              <a:off x="4939133" y="2113395"/>
              <a:ext cx="2270636" cy="2270634"/>
            </a:xfrm>
            <a:prstGeom prst="ellipse">
              <a:avLst/>
            </a:prstGeom>
            <a:gradFill flip="none" rotWithShape="1">
              <a:gsLst>
                <a:gs pos="21000">
                  <a:srgbClr val="0075C2">
                    <a:alpha val="2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63" name="组合 62">
            <a:extLst>
              <a:ext uri="{FF2B5EF4-FFF2-40B4-BE49-F238E27FC236}">
                <a16:creationId xmlns="" xmlns:a16="http://schemas.microsoft.com/office/drawing/2014/main" id="{D37CE53D-44CD-40B6-B8BC-CCB19A477902}"/>
              </a:ext>
            </a:extLst>
          </p:cNvPr>
          <p:cNvGrpSpPr/>
          <p:nvPr/>
        </p:nvGrpSpPr>
        <p:grpSpPr>
          <a:xfrm>
            <a:off x="8253936" y="2388450"/>
            <a:ext cx="3442766" cy="3442764"/>
            <a:chOff x="4541415" y="1721794"/>
            <a:chExt cx="3066070" cy="3066068"/>
          </a:xfrm>
        </p:grpSpPr>
        <p:sp>
          <p:nvSpPr>
            <p:cNvPr id="64" name="椭圆 63">
              <a:extLst>
                <a:ext uri="{FF2B5EF4-FFF2-40B4-BE49-F238E27FC236}">
                  <a16:creationId xmlns="" xmlns:a16="http://schemas.microsoft.com/office/drawing/2014/main" id="{3B836968-BFF6-410B-B2D8-E9DD49BBD454}"/>
                </a:ext>
              </a:extLst>
            </p:cNvPr>
            <p:cNvSpPr/>
            <p:nvPr/>
          </p:nvSpPr>
          <p:spPr>
            <a:xfrm>
              <a:off x="4541415" y="1721794"/>
              <a:ext cx="3066070" cy="3066068"/>
            </a:xfrm>
            <a:prstGeom prst="ellipse">
              <a:avLst/>
            </a:prstGeom>
            <a:gradFill flip="none" rotWithShape="1">
              <a:gsLst>
                <a:gs pos="21000">
                  <a:srgbClr val="51C0D4">
                    <a:alpha val="1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椭圆 64">
              <a:extLst>
                <a:ext uri="{FF2B5EF4-FFF2-40B4-BE49-F238E27FC236}">
                  <a16:creationId xmlns="" xmlns:a16="http://schemas.microsoft.com/office/drawing/2014/main" id="{9E85728A-BF9F-4248-8344-8679EAF37D0A}"/>
                </a:ext>
              </a:extLst>
            </p:cNvPr>
            <p:cNvSpPr/>
            <p:nvPr/>
          </p:nvSpPr>
          <p:spPr>
            <a:xfrm>
              <a:off x="4939133" y="2113395"/>
              <a:ext cx="2270636" cy="2270634"/>
            </a:xfrm>
            <a:prstGeom prst="ellipse">
              <a:avLst/>
            </a:prstGeom>
            <a:gradFill flip="none" rotWithShape="1">
              <a:gsLst>
                <a:gs pos="21000">
                  <a:srgbClr val="0075C2">
                    <a:alpha val="2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52" name="矩形 51">
            <a:extLst>
              <a:ext uri="{FF2B5EF4-FFF2-40B4-BE49-F238E27FC236}">
                <a16:creationId xmlns="" xmlns:a16="http://schemas.microsoft.com/office/drawing/2014/main" id="{1704C908-7117-43B8-862D-352997FDE62B}"/>
              </a:ext>
            </a:extLst>
          </p:cNvPr>
          <p:cNvSpPr/>
          <p:nvPr/>
        </p:nvSpPr>
        <p:spPr>
          <a:xfrm>
            <a:off x="0" y="399784"/>
            <a:ext cx="12192000" cy="1644545"/>
          </a:xfrm>
          <a:prstGeom prst="rect">
            <a:avLst/>
          </a:prstGeom>
          <a:solidFill>
            <a:srgbClr val="45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6" name="文本框 65">
            <a:extLst>
              <a:ext uri="{FF2B5EF4-FFF2-40B4-BE49-F238E27FC236}">
                <a16:creationId xmlns="" xmlns:a16="http://schemas.microsoft.com/office/drawing/2014/main" id="{ECFB5E78-8694-4362-B883-8969184150BE}"/>
              </a:ext>
            </a:extLst>
          </p:cNvPr>
          <p:cNvSpPr txBox="1"/>
          <p:nvPr/>
        </p:nvSpPr>
        <p:spPr>
          <a:xfrm>
            <a:off x="4803051" y="494081"/>
            <a:ext cx="25858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个案研究</a:t>
            </a:r>
            <a:endParaRPr kumimoji="0" lang="zh-MO" altLang="en-US" sz="3200" b="1" i="0" u="none" strike="noStrike" kern="1200" cap="none" spc="0" normalizeH="0" baseline="0" noProof="0" dirty="0">
              <a:ln>
                <a:noFill/>
              </a:ln>
              <a:solidFill>
                <a:prstClr val="white"/>
              </a:solidFill>
              <a:effectLst/>
              <a:uLnTx/>
              <a:uFillTx/>
              <a:cs typeface="+mn-ea"/>
              <a:sym typeface="+mn-lt"/>
            </a:endParaRPr>
          </a:p>
        </p:txBody>
      </p:sp>
      <p:sp>
        <p:nvSpPr>
          <p:cNvPr id="67" name="矩形 66">
            <a:extLst>
              <a:ext uri="{FF2B5EF4-FFF2-40B4-BE49-F238E27FC236}">
                <a16:creationId xmlns="" xmlns:a16="http://schemas.microsoft.com/office/drawing/2014/main" id="{5C8F3258-5F58-4290-A55F-5A9AB928F215}"/>
              </a:ext>
            </a:extLst>
          </p:cNvPr>
          <p:cNvSpPr/>
          <p:nvPr/>
        </p:nvSpPr>
        <p:spPr>
          <a:xfrm>
            <a:off x="1092200" y="1056533"/>
            <a:ext cx="10007600" cy="78707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对某一特定个体、单位、现象或主题的研究。这类研究广泛收集有关资料，详细了解、整理和分析研究对象产生与发展的过程、内在与外在因素及其相互关系，以形成对有关问题深入全面的认识和结论。</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pic>
        <p:nvPicPr>
          <p:cNvPr id="68" name="图片 67">
            <a:extLst>
              <a:ext uri="{FF2B5EF4-FFF2-40B4-BE49-F238E27FC236}">
                <a16:creationId xmlns="" xmlns:a16="http://schemas.microsoft.com/office/drawing/2014/main" id="{BBB07A90-5303-493E-A412-BB323C8530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19417" y="6133070"/>
            <a:ext cx="1753166" cy="622676"/>
          </a:xfrm>
          <a:prstGeom prst="rect">
            <a:avLst/>
          </a:prstGeom>
        </p:spPr>
      </p:pic>
      <p:grpSp>
        <p:nvGrpSpPr>
          <p:cNvPr id="80" name="组合 79">
            <a:extLst>
              <a:ext uri="{FF2B5EF4-FFF2-40B4-BE49-F238E27FC236}">
                <a16:creationId xmlns="" xmlns:a16="http://schemas.microsoft.com/office/drawing/2014/main" id="{CB2B8529-5046-42AF-B486-44B185652B39}"/>
              </a:ext>
            </a:extLst>
          </p:cNvPr>
          <p:cNvGrpSpPr/>
          <p:nvPr/>
        </p:nvGrpSpPr>
        <p:grpSpPr>
          <a:xfrm>
            <a:off x="564612" y="2774083"/>
            <a:ext cx="3304138" cy="3214659"/>
            <a:chOff x="633926" y="2735899"/>
            <a:chExt cx="3304138" cy="3214659"/>
          </a:xfrm>
        </p:grpSpPr>
        <p:sp>
          <p:nvSpPr>
            <p:cNvPr id="53" name="矩形 52">
              <a:extLst>
                <a:ext uri="{FF2B5EF4-FFF2-40B4-BE49-F238E27FC236}">
                  <a16:creationId xmlns="" xmlns:a16="http://schemas.microsoft.com/office/drawing/2014/main" id="{1A7EF5EB-E38B-4743-8F9D-57D366A1BA7A}"/>
                </a:ext>
              </a:extLst>
            </p:cNvPr>
            <p:cNvSpPr/>
            <p:nvPr/>
          </p:nvSpPr>
          <p:spPr>
            <a:xfrm>
              <a:off x="633926" y="2735899"/>
              <a:ext cx="3304138" cy="1996396"/>
            </a:xfrm>
            <a:prstGeom prst="rect">
              <a:avLst/>
            </a:prstGeom>
            <a:blipFill dpi="0" rotWithShape="1">
              <a:blip r:embed="rId4" cstate="email">
                <a:extLst>
                  <a:ext uri="{28A0092B-C50C-407E-A947-70E740481C1C}">
                    <a14:useLocalDpi xmlns:a14="http://schemas.microsoft.com/office/drawing/2010/main"/>
                  </a:ext>
                </a:extLst>
              </a:blip>
              <a:srcRect/>
              <a:tile tx="95250" ty="0" sx="70000" sy="7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7" name="TextBox 13">
              <a:extLst>
                <a:ext uri="{FF2B5EF4-FFF2-40B4-BE49-F238E27FC236}">
                  <a16:creationId xmlns="" xmlns:a16="http://schemas.microsoft.com/office/drawing/2014/main" id="{48C96D64-8B88-4098-BBF1-C4E6AD342610}"/>
                </a:ext>
              </a:extLst>
            </p:cNvPr>
            <p:cNvSpPr txBox="1"/>
            <p:nvPr/>
          </p:nvSpPr>
          <p:spPr bwMode="auto">
            <a:xfrm>
              <a:off x="1299917" y="4886036"/>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grpSp>
      <p:grpSp>
        <p:nvGrpSpPr>
          <p:cNvPr id="81" name="组合 80">
            <a:extLst>
              <a:ext uri="{FF2B5EF4-FFF2-40B4-BE49-F238E27FC236}">
                <a16:creationId xmlns="" xmlns:a16="http://schemas.microsoft.com/office/drawing/2014/main" id="{E22269DD-B363-47C5-8350-64583047F7FE}"/>
              </a:ext>
            </a:extLst>
          </p:cNvPr>
          <p:cNvGrpSpPr/>
          <p:nvPr/>
        </p:nvGrpSpPr>
        <p:grpSpPr>
          <a:xfrm>
            <a:off x="4443931" y="2774083"/>
            <a:ext cx="3304138" cy="3214659"/>
            <a:chOff x="4513245" y="2735899"/>
            <a:chExt cx="3304138" cy="3214659"/>
          </a:xfrm>
        </p:grpSpPr>
        <p:sp>
          <p:nvSpPr>
            <p:cNvPr id="54" name="矩形 53">
              <a:extLst>
                <a:ext uri="{FF2B5EF4-FFF2-40B4-BE49-F238E27FC236}">
                  <a16:creationId xmlns="" xmlns:a16="http://schemas.microsoft.com/office/drawing/2014/main" id="{EA970AD0-32F1-4851-B28C-0386B371FB9C}"/>
                </a:ext>
              </a:extLst>
            </p:cNvPr>
            <p:cNvSpPr/>
            <p:nvPr/>
          </p:nvSpPr>
          <p:spPr>
            <a:xfrm>
              <a:off x="4513245" y="2735899"/>
              <a:ext cx="3304138" cy="1996396"/>
            </a:xfrm>
            <a:prstGeom prst="rect">
              <a:avLst/>
            </a:prstGeom>
            <a:blipFill>
              <a:blip r:embed="rId5" cstate="emai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8" name="TextBox 13">
              <a:extLst>
                <a:ext uri="{FF2B5EF4-FFF2-40B4-BE49-F238E27FC236}">
                  <a16:creationId xmlns="" xmlns:a16="http://schemas.microsoft.com/office/drawing/2014/main" id="{4D3B14C3-2671-495E-9D95-4F7B6513C63C}"/>
                </a:ext>
              </a:extLst>
            </p:cNvPr>
            <p:cNvSpPr txBox="1"/>
            <p:nvPr/>
          </p:nvSpPr>
          <p:spPr bwMode="auto">
            <a:xfrm>
              <a:off x="5179236" y="4886036"/>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grpSp>
      <p:grpSp>
        <p:nvGrpSpPr>
          <p:cNvPr id="82" name="组合 81">
            <a:extLst>
              <a:ext uri="{FF2B5EF4-FFF2-40B4-BE49-F238E27FC236}">
                <a16:creationId xmlns="" xmlns:a16="http://schemas.microsoft.com/office/drawing/2014/main" id="{CE0109C4-0223-4934-A424-1948D7046373}"/>
              </a:ext>
            </a:extLst>
          </p:cNvPr>
          <p:cNvGrpSpPr/>
          <p:nvPr/>
        </p:nvGrpSpPr>
        <p:grpSpPr>
          <a:xfrm>
            <a:off x="8323250" y="2774083"/>
            <a:ext cx="3304138" cy="3214659"/>
            <a:chOff x="8392564" y="2735899"/>
            <a:chExt cx="3304138" cy="3214659"/>
          </a:xfrm>
        </p:grpSpPr>
        <p:sp>
          <p:nvSpPr>
            <p:cNvPr id="55" name="矩形 54">
              <a:extLst>
                <a:ext uri="{FF2B5EF4-FFF2-40B4-BE49-F238E27FC236}">
                  <a16:creationId xmlns="" xmlns:a16="http://schemas.microsoft.com/office/drawing/2014/main" id="{57587621-20FC-45EB-89B5-EC1A1F2EE70F}"/>
                </a:ext>
              </a:extLst>
            </p:cNvPr>
            <p:cNvSpPr/>
            <p:nvPr/>
          </p:nvSpPr>
          <p:spPr>
            <a:xfrm>
              <a:off x="8392564" y="2735899"/>
              <a:ext cx="3304138" cy="1996396"/>
            </a:xfrm>
            <a:prstGeom prst="rect">
              <a:avLst/>
            </a:prstGeom>
            <a:blipFill dpi="0" rotWithShape="1">
              <a:blip r:embed="rId6" cstate="email">
                <a:extLst>
                  <a:ext uri="{28A0092B-C50C-407E-A947-70E740481C1C}">
                    <a14:useLocalDpi xmlns:a14="http://schemas.microsoft.com/office/drawing/2010/main"/>
                  </a:ext>
                </a:extLst>
              </a:blip>
              <a:srcRect/>
              <a:tile tx="0" ty="0" sx="70000" sy="70000" flip="none" algn="t"/>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9" name="TextBox 13">
              <a:extLst>
                <a:ext uri="{FF2B5EF4-FFF2-40B4-BE49-F238E27FC236}">
                  <a16:creationId xmlns="" xmlns:a16="http://schemas.microsoft.com/office/drawing/2014/main" id="{ADF2B040-4BAC-4C9F-A69C-A0123ACEFA71}"/>
                </a:ext>
              </a:extLst>
            </p:cNvPr>
            <p:cNvSpPr txBox="1"/>
            <p:nvPr/>
          </p:nvSpPr>
          <p:spPr bwMode="auto">
            <a:xfrm>
              <a:off x="9058555" y="4886036"/>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grpSp>
    </p:spTree>
    <p:extLst>
      <p:ext uri="{BB962C8B-B14F-4D97-AF65-F5344CB8AC3E}">
        <p14:creationId xmlns:p14="http://schemas.microsoft.com/office/powerpoint/2010/main" val="11290421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9C4BB78B-03F0-4168-8395-A6F7A34F4D86}"/>
              </a:ext>
            </a:extLst>
          </p:cNvPr>
          <p:cNvGrpSpPr/>
          <p:nvPr/>
        </p:nvGrpSpPr>
        <p:grpSpPr>
          <a:xfrm>
            <a:off x="7660715" y="1440605"/>
            <a:ext cx="3439083" cy="1821327"/>
            <a:chOff x="7700466" y="1863984"/>
            <a:chExt cx="3529808" cy="1869375"/>
          </a:xfrm>
        </p:grpSpPr>
        <p:grpSp>
          <p:nvGrpSpPr>
            <p:cNvPr id="5" name="组合 4">
              <a:extLst>
                <a:ext uri="{FF2B5EF4-FFF2-40B4-BE49-F238E27FC236}">
                  <a16:creationId xmlns="" xmlns:a16="http://schemas.microsoft.com/office/drawing/2014/main" id="{DEE8AD0D-C7F7-4049-81C4-4B7F12BCB8A5}"/>
                </a:ext>
              </a:extLst>
            </p:cNvPr>
            <p:cNvGrpSpPr/>
            <p:nvPr/>
          </p:nvGrpSpPr>
          <p:grpSpPr>
            <a:xfrm>
              <a:off x="7700466" y="1863984"/>
              <a:ext cx="3065537" cy="505407"/>
              <a:chOff x="8009401" y="4220420"/>
              <a:chExt cx="3065537" cy="505407"/>
            </a:xfrm>
          </p:grpSpPr>
          <p:sp>
            <p:nvSpPr>
              <p:cNvPr id="7" name="椭圆 6">
                <a:extLst>
                  <a:ext uri="{FF2B5EF4-FFF2-40B4-BE49-F238E27FC236}">
                    <a16:creationId xmlns="" xmlns:a16="http://schemas.microsoft.com/office/drawing/2014/main" id="{4C871462-7B17-4206-9DA3-B4B499564FFA}"/>
                  </a:ext>
                </a:extLst>
              </p:cNvPr>
              <p:cNvSpPr/>
              <p:nvPr/>
            </p:nvSpPr>
            <p:spPr>
              <a:xfrm>
                <a:off x="8009401" y="4348510"/>
                <a:ext cx="249228" cy="249228"/>
              </a:xfrm>
              <a:prstGeom prst="ellipse">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8" name="五边形 62">
                <a:extLst>
                  <a:ext uri="{FF2B5EF4-FFF2-40B4-BE49-F238E27FC236}">
                    <a16:creationId xmlns="" xmlns:a16="http://schemas.microsoft.com/office/drawing/2014/main" id="{65D108B9-838F-445C-8BE9-DA3E446C1822}"/>
                  </a:ext>
                </a:extLst>
              </p:cNvPr>
              <p:cNvSpPr/>
              <p:nvPr/>
            </p:nvSpPr>
            <p:spPr>
              <a:xfrm flipH="1">
                <a:off x="8487874" y="4220420"/>
                <a:ext cx="2587064" cy="505407"/>
              </a:xfrm>
              <a:prstGeom prst="homePlate">
                <a:avLst>
                  <a:gd name="adj" fmla="val 37136"/>
                </a:avLst>
              </a:pr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9" name="文本框 8">
                <a:extLst>
                  <a:ext uri="{FF2B5EF4-FFF2-40B4-BE49-F238E27FC236}">
                    <a16:creationId xmlns="" xmlns:a16="http://schemas.microsoft.com/office/drawing/2014/main" id="{CC4802E1-2817-4C62-99D6-3E9C1AFAFC9A}"/>
                  </a:ext>
                </a:extLst>
              </p:cNvPr>
              <p:cNvSpPr txBox="1"/>
              <p:nvPr/>
            </p:nvSpPr>
            <p:spPr>
              <a:xfrm>
                <a:off x="8753226" y="4260160"/>
                <a:ext cx="1242524" cy="410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sp>
          <p:nvSpPr>
            <p:cNvPr id="6" name="矩形 5">
              <a:extLst>
                <a:ext uri="{FF2B5EF4-FFF2-40B4-BE49-F238E27FC236}">
                  <a16:creationId xmlns="" xmlns:a16="http://schemas.microsoft.com/office/drawing/2014/main" id="{F94B5EDF-EF71-45BD-8087-8D5E44228391}"/>
                </a:ext>
              </a:extLst>
            </p:cNvPr>
            <p:cNvSpPr/>
            <p:nvPr/>
          </p:nvSpPr>
          <p:spPr>
            <a:xfrm>
              <a:off x="8271905" y="2409886"/>
              <a:ext cx="2958369" cy="1323473"/>
            </a:xfrm>
            <a:prstGeom prst="rect">
              <a:avLst/>
            </a:prstGeom>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10" name="组合 9">
            <a:extLst>
              <a:ext uri="{FF2B5EF4-FFF2-40B4-BE49-F238E27FC236}">
                <a16:creationId xmlns="" xmlns:a16="http://schemas.microsoft.com/office/drawing/2014/main" id="{7C5C5469-A243-4AEC-AE24-C65419A2CB04}"/>
              </a:ext>
            </a:extLst>
          </p:cNvPr>
          <p:cNvGrpSpPr/>
          <p:nvPr/>
        </p:nvGrpSpPr>
        <p:grpSpPr>
          <a:xfrm>
            <a:off x="7660715" y="3777835"/>
            <a:ext cx="3439083" cy="1816880"/>
            <a:chOff x="7700466" y="3912922"/>
            <a:chExt cx="3529808" cy="1864810"/>
          </a:xfrm>
        </p:grpSpPr>
        <p:grpSp>
          <p:nvGrpSpPr>
            <p:cNvPr id="11" name="组合 10">
              <a:extLst>
                <a:ext uri="{FF2B5EF4-FFF2-40B4-BE49-F238E27FC236}">
                  <a16:creationId xmlns="" xmlns:a16="http://schemas.microsoft.com/office/drawing/2014/main" id="{EFBDC4FB-A598-4C12-9EBE-2BE98652D6DC}"/>
                </a:ext>
              </a:extLst>
            </p:cNvPr>
            <p:cNvGrpSpPr/>
            <p:nvPr/>
          </p:nvGrpSpPr>
          <p:grpSpPr>
            <a:xfrm>
              <a:off x="7700466" y="5272325"/>
              <a:ext cx="3065537" cy="505407"/>
              <a:chOff x="8009401" y="4220420"/>
              <a:chExt cx="3065537" cy="505407"/>
            </a:xfrm>
          </p:grpSpPr>
          <p:sp>
            <p:nvSpPr>
              <p:cNvPr id="13" name="椭圆 12">
                <a:extLst>
                  <a:ext uri="{FF2B5EF4-FFF2-40B4-BE49-F238E27FC236}">
                    <a16:creationId xmlns="" xmlns:a16="http://schemas.microsoft.com/office/drawing/2014/main" id="{00EB478C-6528-4D0C-9A3F-1BBEE41DC0CF}"/>
                  </a:ext>
                </a:extLst>
              </p:cNvPr>
              <p:cNvSpPr/>
              <p:nvPr/>
            </p:nvSpPr>
            <p:spPr>
              <a:xfrm>
                <a:off x="8009401" y="4348510"/>
                <a:ext cx="249228" cy="249228"/>
              </a:xfrm>
              <a:prstGeom prst="ellipse">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 name="五边形 71">
                <a:extLst>
                  <a:ext uri="{FF2B5EF4-FFF2-40B4-BE49-F238E27FC236}">
                    <a16:creationId xmlns="" xmlns:a16="http://schemas.microsoft.com/office/drawing/2014/main" id="{AC6CEDFA-73AE-4CE6-BF45-309B95C70192}"/>
                  </a:ext>
                </a:extLst>
              </p:cNvPr>
              <p:cNvSpPr/>
              <p:nvPr/>
            </p:nvSpPr>
            <p:spPr>
              <a:xfrm flipH="1">
                <a:off x="8487874" y="4220420"/>
                <a:ext cx="2587064" cy="505407"/>
              </a:xfrm>
              <a:prstGeom prst="homePlate">
                <a:avLst>
                  <a:gd name="adj" fmla="val 37136"/>
                </a:avLst>
              </a:pr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文本框 14">
                <a:extLst>
                  <a:ext uri="{FF2B5EF4-FFF2-40B4-BE49-F238E27FC236}">
                    <a16:creationId xmlns="" xmlns:a16="http://schemas.microsoft.com/office/drawing/2014/main" id="{7376E71D-1EF4-486B-A641-15A25223F749}"/>
                  </a:ext>
                </a:extLst>
              </p:cNvPr>
              <p:cNvSpPr txBox="1"/>
              <p:nvPr/>
            </p:nvSpPr>
            <p:spPr>
              <a:xfrm>
                <a:off x="8753226" y="4260160"/>
                <a:ext cx="1242524" cy="410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sp>
          <p:nvSpPr>
            <p:cNvPr id="12" name="矩形 11">
              <a:extLst>
                <a:ext uri="{FF2B5EF4-FFF2-40B4-BE49-F238E27FC236}">
                  <a16:creationId xmlns="" xmlns:a16="http://schemas.microsoft.com/office/drawing/2014/main" id="{6BFAA597-D11A-4766-AFC2-3643752A952B}"/>
                </a:ext>
              </a:extLst>
            </p:cNvPr>
            <p:cNvSpPr/>
            <p:nvPr/>
          </p:nvSpPr>
          <p:spPr>
            <a:xfrm>
              <a:off x="8271905" y="3912922"/>
              <a:ext cx="2958369" cy="1323472"/>
            </a:xfrm>
            <a:prstGeom prst="rect">
              <a:avLst/>
            </a:prstGeom>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16" name="组合 15">
            <a:extLst>
              <a:ext uri="{FF2B5EF4-FFF2-40B4-BE49-F238E27FC236}">
                <a16:creationId xmlns="" xmlns:a16="http://schemas.microsoft.com/office/drawing/2014/main" id="{BFA4A4D9-BD4E-4F8A-A0BA-FCF5DF9A56FC}"/>
              </a:ext>
            </a:extLst>
          </p:cNvPr>
          <p:cNvGrpSpPr/>
          <p:nvPr/>
        </p:nvGrpSpPr>
        <p:grpSpPr>
          <a:xfrm>
            <a:off x="1078673" y="1440604"/>
            <a:ext cx="3431787" cy="1823078"/>
            <a:chOff x="944786" y="1863984"/>
            <a:chExt cx="3522319" cy="1871172"/>
          </a:xfrm>
          <a:effectLst/>
        </p:grpSpPr>
        <p:grpSp>
          <p:nvGrpSpPr>
            <p:cNvPr id="17" name="组合 16">
              <a:extLst>
                <a:ext uri="{FF2B5EF4-FFF2-40B4-BE49-F238E27FC236}">
                  <a16:creationId xmlns="" xmlns:a16="http://schemas.microsoft.com/office/drawing/2014/main" id="{5B17E5E2-1D1B-4B6B-8DAB-0D0C334F4962}"/>
                </a:ext>
              </a:extLst>
            </p:cNvPr>
            <p:cNvGrpSpPr/>
            <p:nvPr/>
          </p:nvGrpSpPr>
          <p:grpSpPr>
            <a:xfrm flipH="1">
              <a:off x="1401568" y="1863984"/>
              <a:ext cx="3065537" cy="505407"/>
              <a:chOff x="8009401" y="4220420"/>
              <a:chExt cx="3065537" cy="505407"/>
            </a:xfrm>
          </p:grpSpPr>
          <p:sp>
            <p:nvSpPr>
              <p:cNvPr id="19" name="椭圆 18">
                <a:extLst>
                  <a:ext uri="{FF2B5EF4-FFF2-40B4-BE49-F238E27FC236}">
                    <a16:creationId xmlns="" xmlns:a16="http://schemas.microsoft.com/office/drawing/2014/main" id="{E7BE73CB-1611-4595-ACB3-BD78A19D285A}"/>
                  </a:ext>
                </a:extLst>
              </p:cNvPr>
              <p:cNvSpPr/>
              <p:nvPr/>
            </p:nvSpPr>
            <p:spPr>
              <a:xfrm>
                <a:off x="8009401" y="4348510"/>
                <a:ext cx="249228" cy="249228"/>
              </a:xfrm>
              <a:prstGeom prst="ellipse">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0" name="五边形 78">
                <a:extLst>
                  <a:ext uri="{FF2B5EF4-FFF2-40B4-BE49-F238E27FC236}">
                    <a16:creationId xmlns="" xmlns:a16="http://schemas.microsoft.com/office/drawing/2014/main" id="{4FCCFB92-3943-4509-8863-DC8163CA68FE}"/>
                  </a:ext>
                </a:extLst>
              </p:cNvPr>
              <p:cNvSpPr/>
              <p:nvPr/>
            </p:nvSpPr>
            <p:spPr>
              <a:xfrm flipH="1">
                <a:off x="8487874" y="4220420"/>
                <a:ext cx="2587064" cy="505407"/>
              </a:xfrm>
              <a:prstGeom prst="homePlate">
                <a:avLst>
                  <a:gd name="adj" fmla="val 37136"/>
                </a:avLst>
              </a:pr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1" name="文本框 20">
                <a:extLst>
                  <a:ext uri="{FF2B5EF4-FFF2-40B4-BE49-F238E27FC236}">
                    <a16:creationId xmlns="" xmlns:a16="http://schemas.microsoft.com/office/drawing/2014/main" id="{4249BC48-8613-4A1E-8972-A956B861FB1F}"/>
                  </a:ext>
                </a:extLst>
              </p:cNvPr>
              <p:cNvSpPr txBox="1"/>
              <p:nvPr/>
            </p:nvSpPr>
            <p:spPr>
              <a:xfrm>
                <a:off x="8726873" y="4260161"/>
                <a:ext cx="1242524" cy="410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sp>
          <p:nvSpPr>
            <p:cNvPr id="18" name="矩形 17">
              <a:extLst>
                <a:ext uri="{FF2B5EF4-FFF2-40B4-BE49-F238E27FC236}">
                  <a16:creationId xmlns="" xmlns:a16="http://schemas.microsoft.com/office/drawing/2014/main" id="{B0379CDA-DC71-4FD1-AF08-E042DB549022}"/>
                </a:ext>
              </a:extLst>
            </p:cNvPr>
            <p:cNvSpPr/>
            <p:nvPr/>
          </p:nvSpPr>
          <p:spPr>
            <a:xfrm>
              <a:off x="944786" y="2411683"/>
              <a:ext cx="2959670" cy="1323473"/>
            </a:xfrm>
            <a:prstGeom prst="rect">
              <a:avLst/>
            </a:prstGeom>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22" name="组合 21">
            <a:extLst>
              <a:ext uri="{FF2B5EF4-FFF2-40B4-BE49-F238E27FC236}">
                <a16:creationId xmlns="" xmlns:a16="http://schemas.microsoft.com/office/drawing/2014/main" id="{52827ECE-F428-4ADD-9980-60ECDCAA434D}"/>
              </a:ext>
            </a:extLst>
          </p:cNvPr>
          <p:cNvGrpSpPr/>
          <p:nvPr/>
        </p:nvGrpSpPr>
        <p:grpSpPr>
          <a:xfrm>
            <a:off x="1078672" y="3777835"/>
            <a:ext cx="3431788" cy="1816880"/>
            <a:chOff x="944784" y="3912922"/>
            <a:chExt cx="3522321" cy="1864810"/>
          </a:xfrm>
        </p:grpSpPr>
        <p:grpSp>
          <p:nvGrpSpPr>
            <p:cNvPr id="23" name="组合 22">
              <a:extLst>
                <a:ext uri="{FF2B5EF4-FFF2-40B4-BE49-F238E27FC236}">
                  <a16:creationId xmlns="" xmlns:a16="http://schemas.microsoft.com/office/drawing/2014/main" id="{3C6AB87A-9199-4BA3-8140-4F1C1ACC33F5}"/>
                </a:ext>
              </a:extLst>
            </p:cNvPr>
            <p:cNvGrpSpPr/>
            <p:nvPr/>
          </p:nvGrpSpPr>
          <p:grpSpPr>
            <a:xfrm flipH="1">
              <a:off x="1401568" y="5272325"/>
              <a:ext cx="3065537" cy="505407"/>
              <a:chOff x="8009401" y="4220420"/>
              <a:chExt cx="3065537" cy="505407"/>
            </a:xfrm>
          </p:grpSpPr>
          <p:sp>
            <p:nvSpPr>
              <p:cNvPr id="25" name="椭圆 24">
                <a:extLst>
                  <a:ext uri="{FF2B5EF4-FFF2-40B4-BE49-F238E27FC236}">
                    <a16:creationId xmlns="" xmlns:a16="http://schemas.microsoft.com/office/drawing/2014/main" id="{0AA67765-ABAB-44E3-92D0-0BDF574189CE}"/>
                  </a:ext>
                </a:extLst>
              </p:cNvPr>
              <p:cNvSpPr/>
              <p:nvPr/>
            </p:nvSpPr>
            <p:spPr>
              <a:xfrm>
                <a:off x="8009401" y="4348510"/>
                <a:ext cx="249228" cy="249228"/>
              </a:xfrm>
              <a:prstGeom prst="ellipse">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6" name="五边形 85">
                <a:extLst>
                  <a:ext uri="{FF2B5EF4-FFF2-40B4-BE49-F238E27FC236}">
                    <a16:creationId xmlns="" xmlns:a16="http://schemas.microsoft.com/office/drawing/2014/main" id="{01341AF9-938C-4401-A9CB-1BFF0C251D02}"/>
                  </a:ext>
                </a:extLst>
              </p:cNvPr>
              <p:cNvSpPr/>
              <p:nvPr/>
            </p:nvSpPr>
            <p:spPr>
              <a:xfrm flipH="1">
                <a:off x="8487874" y="4220420"/>
                <a:ext cx="2587064" cy="505407"/>
              </a:xfrm>
              <a:prstGeom prst="homePlate">
                <a:avLst>
                  <a:gd name="adj" fmla="val 37136"/>
                </a:avLst>
              </a:pr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7" name="文本框 26">
                <a:extLst>
                  <a:ext uri="{FF2B5EF4-FFF2-40B4-BE49-F238E27FC236}">
                    <a16:creationId xmlns="" xmlns:a16="http://schemas.microsoft.com/office/drawing/2014/main" id="{125FECE1-CE2A-42A1-B0E9-6D0BBE571F22}"/>
                  </a:ext>
                </a:extLst>
              </p:cNvPr>
              <p:cNvSpPr txBox="1"/>
              <p:nvPr/>
            </p:nvSpPr>
            <p:spPr>
              <a:xfrm>
                <a:off x="8730687" y="4260160"/>
                <a:ext cx="1242524" cy="410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添加文本</a:t>
                </a:r>
              </a:p>
            </p:txBody>
          </p:sp>
        </p:grpSp>
        <p:sp>
          <p:nvSpPr>
            <p:cNvPr id="24" name="矩形 23">
              <a:extLst>
                <a:ext uri="{FF2B5EF4-FFF2-40B4-BE49-F238E27FC236}">
                  <a16:creationId xmlns="" xmlns:a16="http://schemas.microsoft.com/office/drawing/2014/main" id="{9F399B54-D7B1-473C-B93C-E00754AADD27}"/>
                </a:ext>
              </a:extLst>
            </p:cNvPr>
            <p:cNvSpPr/>
            <p:nvPr/>
          </p:nvSpPr>
          <p:spPr>
            <a:xfrm>
              <a:off x="944784" y="3912922"/>
              <a:ext cx="2959671" cy="1323472"/>
            </a:xfrm>
            <a:prstGeom prst="rect">
              <a:avLst/>
            </a:prstGeom>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28" name="组合 27">
            <a:extLst>
              <a:ext uri="{FF2B5EF4-FFF2-40B4-BE49-F238E27FC236}">
                <a16:creationId xmlns="" xmlns:a16="http://schemas.microsoft.com/office/drawing/2014/main" id="{B3B888E1-C3F5-4992-8947-C74D4B44AD2C}"/>
              </a:ext>
            </a:extLst>
          </p:cNvPr>
          <p:cNvGrpSpPr/>
          <p:nvPr/>
        </p:nvGrpSpPr>
        <p:grpSpPr>
          <a:xfrm>
            <a:off x="4096246" y="1620362"/>
            <a:ext cx="4010102" cy="3974892"/>
            <a:chOff x="4041964" y="1873509"/>
            <a:chExt cx="4115890" cy="4079752"/>
          </a:xfrm>
        </p:grpSpPr>
        <p:grpSp>
          <p:nvGrpSpPr>
            <p:cNvPr id="29" name="组合 28">
              <a:extLst>
                <a:ext uri="{FF2B5EF4-FFF2-40B4-BE49-F238E27FC236}">
                  <a16:creationId xmlns="" xmlns:a16="http://schemas.microsoft.com/office/drawing/2014/main" id="{98C4D210-3571-4732-8C1A-97605D7DF0FA}"/>
                </a:ext>
              </a:extLst>
            </p:cNvPr>
            <p:cNvGrpSpPr/>
            <p:nvPr/>
          </p:nvGrpSpPr>
          <p:grpSpPr>
            <a:xfrm>
              <a:off x="4041964" y="1873509"/>
              <a:ext cx="4115890" cy="4079752"/>
              <a:chOff x="3922786" y="1755377"/>
              <a:chExt cx="4354245" cy="4316016"/>
            </a:xfrm>
          </p:grpSpPr>
          <p:sp>
            <p:nvSpPr>
              <p:cNvPr id="32" name="任意多边形 91">
                <a:extLst>
                  <a:ext uri="{FF2B5EF4-FFF2-40B4-BE49-F238E27FC236}">
                    <a16:creationId xmlns="" xmlns:a16="http://schemas.microsoft.com/office/drawing/2014/main" id="{1706B0D5-DBA7-407C-8460-DBDBD218C012}"/>
                  </a:ext>
                </a:extLst>
              </p:cNvPr>
              <p:cNvSpPr/>
              <p:nvPr/>
            </p:nvSpPr>
            <p:spPr>
              <a:xfrm>
                <a:off x="3922786" y="1757889"/>
                <a:ext cx="2114283" cy="2109263"/>
              </a:xfrm>
              <a:custGeom>
                <a:avLst/>
                <a:gdLst>
                  <a:gd name="connsiteX0" fmla="*/ 2114283 w 2114283"/>
                  <a:gd name="connsiteY0" fmla="*/ 0 h 2109263"/>
                  <a:gd name="connsiteX1" fmla="*/ 2114283 w 2114283"/>
                  <a:gd name="connsiteY1" fmla="*/ 2109263 h 2109263"/>
                  <a:gd name="connsiteX2" fmla="*/ 0 w 2114283"/>
                  <a:gd name="connsiteY2" fmla="*/ 2109263 h 2109263"/>
                  <a:gd name="connsiteX3" fmla="*/ 10650 w 2114283"/>
                  <a:gd name="connsiteY3" fmla="*/ 1898350 h 2109263"/>
                  <a:gd name="connsiteX4" fmla="*/ 2114283 w 2114283"/>
                  <a:gd name="connsiteY4" fmla="*/ 0 h 2109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283" h="2109263">
                    <a:moveTo>
                      <a:pt x="2114283" y="0"/>
                    </a:moveTo>
                    <a:lnTo>
                      <a:pt x="2114283" y="2109263"/>
                    </a:lnTo>
                    <a:lnTo>
                      <a:pt x="0" y="2109263"/>
                    </a:lnTo>
                    <a:lnTo>
                      <a:pt x="10650" y="1898350"/>
                    </a:lnTo>
                    <a:cubicBezTo>
                      <a:pt x="118936" y="832075"/>
                      <a:pt x="1019439" y="0"/>
                      <a:pt x="2114283" y="0"/>
                    </a:cubicBezTo>
                    <a:close/>
                  </a:path>
                </a:pathLst>
              </a:cu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75C2"/>
                  </a:solidFill>
                  <a:effectLst/>
                  <a:uLnTx/>
                  <a:uFillTx/>
                  <a:cs typeface="+mn-ea"/>
                  <a:sym typeface="+mn-lt"/>
                </a:endParaRPr>
              </a:p>
            </p:txBody>
          </p:sp>
          <p:sp>
            <p:nvSpPr>
              <p:cNvPr id="33" name="任意多边形 92">
                <a:extLst>
                  <a:ext uri="{FF2B5EF4-FFF2-40B4-BE49-F238E27FC236}">
                    <a16:creationId xmlns="" xmlns:a16="http://schemas.microsoft.com/office/drawing/2014/main" id="{BA56D647-9652-42B7-AA22-97425E577C3D}"/>
                  </a:ext>
                </a:extLst>
              </p:cNvPr>
              <p:cNvSpPr/>
              <p:nvPr/>
            </p:nvSpPr>
            <p:spPr>
              <a:xfrm rot="16200000">
                <a:off x="3925296" y="3959620"/>
                <a:ext cx="2114283" cy="2109263"/>
              </a:xfrm>
              <a:custGeom>
                <a:avLst/>
                <a:gdLst>
                  <a:gd name="connsiteX0" fmla="*/ 2114283 w 2114283"/>
                  <a:gd name="connsiteY0" fmla="*/ 0 h 2109263"/>
                  <a:gd name="connsiteX1" fmla="*/ 2114283 w 2114283"/>
                  <a:gd name="connsiteY1" fmla="*/ 2109263 h 2109263"/>
                  <a:gd name="connsiteX2" fmla="*/ 0 w 2114283"/>
                  <a:gd name="connsiteY2" fmla="*/ 2109263 h 2109263"/>
                  <a:gd name="connsiteX3" fmla="*/ 10650 w 2114283"/>
                  <a:gd name="connsiteY3" fmla="*/ 1898350 h 2109263"/>
                  <a:gd name="connsiteX4" fmla="*/ 2114283 w 2114283"/>
                  <a:gd name="connsiteY4" fmla="*/ 0 h 2109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283" h="2109263">
                    <a:moveTo>
                      <a:pt x="2114283" y="0"/>
                    </a:moveTo>
                    <a:lnTo>
                      <a:pt x="2114283" y="2109263"/>
                    </a:lnTo>
                    <a:lnTo>
                      <a:pt x="0" y="2109263"/>
                    </a:lnTo>
                    <a:lnTo>
                      <a:pt x="10650" y="1898350"/>
                    </a:lnTo>
                    <a:cubicBezTo>
                      <a:pt x="118936" y="832075"/>
                      <a:pt x="1019439" y="0"/>
                      <a:pt x="2114283" y="0"/>
                    </a:cubicBezTo>
                    <a:close/>
                  </a:path>
                </a:pathLst>
              </a:cu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4" name="任意多边形 93">
                <a:extLst>
                  <a:ext uri="{FF2B5EF4-FFF2-40B4-BE49-F238E27FC236}">
                    <a16:creationId xmlns="" xmlns:a16="http://schemas.microsoft.com/office/drawing/2014/main" id="{EE5F78FD-6AAE-405B-B7F1-A1ABE114A43B}"/>
                  </a:ext>
                </a:extLst>
              </p:cNvPr>
              <p:cNvSpPr/>
              <p:nvPr/>
            </p:nvSpPr>
            <p:spPr>
              <a:xfrm rot="10800000">
                <a:off x="6162748" y="3957109"/>
                <a:ext cx="2114283" cy="2109263"/>
              </a:xfrm>
              <a:custGeom>
                <a:avLst/>
                <a:gdLst>
                  <a:gd name="connsiteX0" fmla="*/ 2114283 w 2114283"/>
                  <a:gd name="connsiteY0" fmla="*/ 0 h 2109263"/>
                  <a:gd name="connsiteX1" fmla="*/ 2114283 w 2114283"/>
                  <a:gd name="connsiteY1" fmla="*/ 2109263 h 2109263"/>
                  <a:gd name="connsiteX2" fmla="*/ 0 w 2114283"/>
                  <a:gd name="connsiteY2" fmla="*/ 2109263 h 2109263"/>
                  <a:gd name="connsiteX3" fmla="*/ 10650 w 2114283"/>
                  <a:gd name="connsiteY3" fmla="*/ 1898350 h 2109263"/>
                  <a:gd name="connsiteX4" fmla="*/ 2114283 w 2114283"/>
                  <a:gd name="connsiteY4" fmla="*/ 0 h 2109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283" h="2109263">
                    <a:moveTo>
                      <a:pt x="2114283" y="0"/>
                    </a:moveTo>
                    <a:lnTo>
                      <a:pt x="2114283" y="2109263"/>
                    </a:lnTo>
                    <a:lnTo>
                      <a:pt x="0" y="2109263"/>
                    </a:lnTo>
                    <a:lnTo>
                      <a:pt x="10650" y="1898350"/>
                    </a:lnTo>
                    <a:cubicBezTo>
                      <a:pt x="118936" y="832075"/>
                      <a:pt x="1019439" y="0"/>
                      <a:pt x="2114283" y="0"/>
                    </a:cubicBezTo>
                    <a:close/>
                  </a:path>
                </a:pathLst>
              </a:custGeom>
              <a:solidFill>
                <a:srgbClr val="3EBE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5" name="任意多边形 94">
                <a:extLst>
                  <a:ext uri="{FF2B5EF4-FFF2-40B4-BE49-F238E27FC236}">
                    <a16:creationId xmlns="" xmlns:a16="http://schemas.microsoft.com/office/drawing/2014/main" id="{06E370B8-B00D-4B1C-8149-AD9238CCC62B}"/>
                  </a:ext>
                </a:extLst>
              </p:cNvPr>
              <p:cNvSpPr/>
              <p:nvPr/>
            </p:nvSpPr>
            <p:spPr>
              <a:xfrm rot="5400000">
                <a:off x="6160237" y="1757887"/>
                <a:ext cx="2114283" cy="2109263"/>
              </a:xfrm>
              <a:custGeom>
                <a:avLst/>
                <a:gdLst>
                  <a:gd name="connsiteX0" fmla="*/ 2114283 w 2114283"/>
                  <a:gd name="connsiteY0" fmla="*/ 0 h 2109263"/>
                  <a:gd name="connsiteX1" fmla="*/ 2114283 w 2114283"/>
                  <a:gd name="connsiteY1" fmla="*/ 2109263 h 2109263"/>
                  <a:gd name="connsiteX2" fmla="*/ 0 w 2114283"/>
                  <a:gd name="connsiteY2" fmla="*/ 2109263 h 2109263"/>
                  <a:gd name="connsiteX3" fmla="*/ 10650 w 2114283"/>
                  <a:gd name="connsiteY3" fmla="*/ 1898350 h 2109263"/>
                  <a:gd name="connsiteX4" fmla="*/ 2114283 w 2114283"/>
                  <a:gd name="connsiteY4" fmla="*/ 0 h 2109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283" h="2109263">
                    <a:moveTo>
                      <a:pt x="2114283" y="0"/>
                    </a:moveTo>
                    <a:lnTo>
                      <a:pt x="2114283" y="2109263"/>
                    </a:lnTo>
                    <a:lnTo>
                      <a:pt x="0" y="2109263"/>
                    </a:lnTo>
                    <a:lnTo>
                      <a:pt x="10650" y="1898350"/>
                    </a:lnTo>
                    <a:cubicBezTo>
                      <a:pt x="118936" y="832075"/>
                      <a:pt x="1019439" y="0"/>
                      <a:pt x="2114283" y="0"/>
                    </a:cubicBezTo>
                    <a:close/>
                  </a:path>
                </a:pathLst>
              </a:custGeom>
              <a:solidFill>
                <a:srgbClr val="0075C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pic>
          <p:nvPicPr>
            <p:cNvPr id="30" name="图片 29">
              <a:extLst>
                <a:ext uri="{FF2B5EF4-FFF2-40B4-BE49-F238E27FC236}">
                  <a16:creationId xmlns="" xmlns:a16="http://schemas.microsoft.com/office/drawing/2014/main" id="{0EB7524F-C950-499F-82E0-35B4B81D633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72228" y="2556451"/>
              <a:ext cx="1816765" cy="2865368"/>
            </a:xfrm>
            <a:prstGeom prst="rect">
              <a:avLst/>
            </a:prstGeom>
          </p:spPr>
        </p:pic>
        <p:sp>
          <p:nvSpPr>
            <p:cNvPr id="31" name="文本框 30">
              <a:extLst>
                <a:ext uri="{FF2B5EF4-FFF2-40B4-BE49-F238E27FC236}">
                  <a16:creationId xmlns="" xmlns:a16="http://schemas.microsoft.com/office/drawing/2014/main" id="{EFB46AC8-FC86-4426-B08B-D281B43630BB}"/>
                </a:ext>
              </a:extLst>
            </p:cNvPr>
            <p:cNvSpPr txBox="1"/>
            <p:nvPr/>
          </p:nvSpPr>
          <p:spPr>
            <a:xfrm>
              <a:off x="5446255" y="3137959"/>
              <a:ext cx="1295173" cy="66338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cs typeface="+mn-ea"/>
                  <a:sym typeface="+mn-lt"/>
                </a:rPr>
                <a:t>IDEA</a:t>
              </a:r>
              <a:endParaRPr kumimoji="0" lang="zh-CN" altLang="en-US" sz="3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37" name="文本框 36">
            <a:extLst>
              <a:ext uri="{FF2B5EF4-FFF2-40B4-BE49-F238E27FC236}">
                <a16:creationId xmlns="" xmlns:a16="http://schemas.microsoft.com/office/drawing/2014/main" id="{13D67984-4A94-4FFE-8D36-405AFF0524A4}"/>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定性分析</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33820443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a:extLst>
              <a:ext uri="{FF2B5EF4-FFF2-40B4-BE49-F238E27FC236}">
                <a16:creationId xmlns="" xmlns:a16="http://schemas.microsoft.com/office/drawing/2014/main" id="{13D67984-4A94-4FFE-8D36-405AFF0524A4}"/>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观察法</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43" name="组合 42">
            <a:extLst>
              <a:ext uri="{FF2B5EF4-FFF2-40B4-BE49-F238E27FC236}">
                <a16:creationId xmlns="" xmlns:a16="http://schemas.microsoft.com/office/drawing/2014/main" id="{B3D5C3CF-E9C4-462A-AF0B-73E1A8C2C0CD}"/>
              </a:ext>
            </a:extLst>
          </p:cNvPr>
          <p:cNvGrpSpPr/>
          <p:nvPr/>
        </p:nvGrpSpPr>
        <p:grpSpPr>
          <a:xfrm>
            <a:off x="1506595" y="1827235"/>
            <a:ext cx="512706" cy="512706"/>
            <a:chOff x="1984749" y="2028716"/>
            <a:chExt cx="746667" cy="746667"/>
          </a:xfrm>
        </p:grpSpPr>
        <p:sp>
          <p:nvSpPr>
            <p:cNvPr id="44" name="Oval 20">
              <a:extLst>
                <a:ext uri="{FF2B5EF4-FFF2-40B4-BE49-F238E27FC236}">
                  <a16:creationId xmlns="" xmlns:a16="http://schemas.microsoft.com/office/drawing/2014/main" id="{EC931ECE-5584-40FC-AFE2-54DF71B36ED2}"/>
                </a:ext>
              </a:extLst>
            </p:cNvPr>
            <p:cNvSpPr/>
            <p:nvPr/>
          </p:nvSpPr>
          <p:spPr>
            <a:xfrm>
              <a:off x="1984749" y="2028716"/>
              <a:ext cx="746667" cy="746667"/>
            </a:xfrm>
            <a:prstGeom prst="ellipse">
              <a:avLst/>
            </a:prstGeom>
            <a:solidFill>
              <a:srgbClr val="2093E2"/>
            </a:solidFill>
            <a:ln>
              <a:noFill/>
            </a:ln>
            <a:effectLst>
              <a:outerShdw blurRad="508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5" name="Freeform 67">
              <a:extLst>
                <a:ext uri="{FF2B5EF4-FFF2-40B4-BE49-F238E27FC236}">
                  <a16:creationId xmlns="" xmlns:a16="http://schemas.microsoft.com/office/drawing/2014/main" id="{FEDCE59B-6733-4749-9297-7A51961ABA4B}"/>
                </a:ext>
              </a:extLst>
            </p:cNvPr>
            <p:cNvSpPr>
              <a:spLocks noChangeArrowheads="1"/>
            </p:cNvSpPr>
            <p:nvPr/>
          </p:nvSpPr>
          <p:spPr bwMode="auto">
            <a:xfrm>
              <a:off x="2189377" y="2148670"/>
              <a:ext cx="388729" cy="456724"/>
            </a:xfrm>
            <a:custGeom>
              <a:avLst/>
              <a:gdLst>
                <a:gd name="T0" fmla="*/ 922095 w 453"/>
                <a:gd name="T1" fmla="*/ 394562 h 533"/>
                <a:gd name="T2" fmla="*/ 922095 w 453"/>
                <a:gd name="T3" fmla="*/ 394562 h 533"/>
                <a:gd name="T4" fmla="*/ 93484 w 453"/>
                <a:gd name="T5" fmla="*/ 339408 h 533"/>
                <a:gd name="T6" fmla="*/ 0 w 453"/>
                <a:gd name="T7" fmla="*/ 377591 h 533"/>
                <a:gd name="T8" fmla="*/ 186969 w 453"/>
                <a:gd name="T9" fmla="*/ 1128532 h 533"/>
                <a:gd name="T10" fmla="*/ 299575 w 453"/>
                <a:gd name="T11" fmla="*/ 1128532 h 533"/>
                <a:gd name="T12" fmla="*/ 206090 w 453"/>
                <a:gd name="T13" fmla="*/ 753062 h 533"/>
                <a:gd name="T14" fmla="*/ 941217 w 453"/>
                <a:gd name="T15" fmla="*/ 413654 h 533"/>
                <a:gd name="T16" fmla="*/ 922095 w 453"/>
                <a:gd name="T17" fmla="*/ 394562 h 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46" name="组合 45">
            <a:extLst>
              <a:ext uri="{FF2B5EF4-FFF2-40B4-BE49-F238E27FC236}">
                <a16:creationId xmlns="" xmlns:a16="http://schemas.microsoft.com/office/drawing/2014/main" id="{B393BABD-0C6A-4839-8B3E-F9A5C0F79EED}"/>
              </a:ext>
            </a:extLst>
          </p:cNvPr>
          <p:cNvGrpSpPr/>
          <p:nvPr/>
        </p:nvGrpSpPr>
        <p:grpSpPr>
          <a:xfrm>
            <a:off x="1464681" y="4213259"/>
            <a:ext cx="512706" cy="512706"/>
            <a:chOff x="1984749" y="4311016"/>
            <a:chExt cx="746667" cy="746667"/>
          </a:xfrm>
        </p:grpSpPr>
        <p:sp>
          <p:nvSpPr>
            <p:cNvPr id="47" name="Oval 26">
              <a:extLst>
                <a:ext uri="{FF2B5EF4-FFF2-40B4-BE49-F238E27FC236}">
                  <a16:creationId xmlns="" xmlns:a16="http://schemas.microsoft.com/office/drawing/2014/main" id="{1A02296B-C585-4751-ACA9-89681E1B30C7}"/>
                </a:ext>
              </a:extLst>
            </p:cNvPr>
            <p:cNvSpPr/>
            <p:nvPr/>
          </p:nvSpPr>
          <p:spPr>
            <a:xfrm>
              <a:off x="1984749" y="4311016"/>
              <a:ext cx="746667" cy="746667"/>
            </a:xfrm>
            <a:prstGeom prst="ellipse">
              <a:avLst/>
            </a:prstGeom>
            <a:solidFill>
              <a:srgbClr val="2093E2"/>
            </a:solidFill>
            <a:ln>
              <a:noFill/>
            </a:ln>
            <a:effectLst>
              <a:outerShdw blurRad="508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48" name="Freeform 82">
              <a:extLst>
                <a:ext uri="{FF2B5EF4-FFF2-40B4-BE49-F238E27FC236}">
                  <a16:creationId xmlns="" xmlns:a16="http://schemas.microsoft.com/office/drawing/2014/main" id="{A3E73AAB-D32B-4D36-B953-AD737427DC9F}"/>
                </a:ext>
              </a:extLst>
            </p:cNvPr>
            <p:cNvSpPr>
              <a:spLocks noChangeArrowheads="1"/>
            </p:cNvSpPr>
            <p:nvPr/>
          </p:nvSpPr>
          <p:spPr bwMode="auto">
            <a:xfrm>
              <a:off x="2151530" y="4504739"/>
              <a:ext cx="427217" cy="381673"/>
            </a:xfrm>
            <a:custGeom>
              <a:avLst/>
              <a:gdLst>
                <a:gd name="T0" fmla="*/ 941173 w 497"/>
                <a:gd name="T1" fmla="*/ 0 h 444"/>
                <a:gd name="T2" fmla="*/ 941173 w 497"/>
                <a:gd name="T3" fmla="*/ 0 h 444"/>
                <a:gd name="T4" fmla="*/ 112601 w 497"/>
                <a:gd name="T5" fmla="*/ 0 h 444"/>
                <a:gd name="T6" fmla="*/ 0 w 497"/>
                <a:gd name="T7" fmla="*/ 112658 h 444"/>
                <a:gd name="T8" fmla="*/ 0 w 497"/>
                <a:gd name="T9" fmla="*/ 733339 h 444"/>
                <a:gd name="T10" fmla="*/ 112601 w 497"/>
                <a:gd name="T11" fmla="*/ 848122 h 444"/>
                <a:gd name="T12" fmla="*/ 320806 w 497"/>
                <a:gd name="T13" fmla="*/ 848122 h 444"/>
                <a:gd name="T14" fmla="*/ 320806 w 497"/>
                <a:gd name="T15" fmla="*/ 733339 h 444"/>
                <a:gd name="T16" fmla="*/ 93480 w 497"/>
                <a:gd name="T17" fmla="*/ 733339 h 444"/>
                <a:gd name="T18" fmla="*/ 93480 w 497"/>
                <a:gd name="T19" fmla="*/ 263577 h 444"/>
                <a:gd name="T20" fmla="*/ 941173 w 497"/>
                <a:gd name="T21" fmla="*/ 263577 h 444"/>
                <a:gd name="T22" fmla="*/ 941173 w 497"/>
                <a:gd name="T23" fmla="*/ 733339 h 444"/>
                <a:gd name="T24" fmla="*/ 732967 w 497"/>
                <a:gd name="T25" fmla="*/ 733339 h 444"/>
                <a:gd name="T26" fmla="*/ 732967 w 497"/>
                <a:gd name="T27" fmla="*/ 848122 h 444"/>
                <a:gd name="T28" fmla="*/ 941173 w 497"/>
                <a:gd name="T29" fmla="*/ 848122 h 444"/>
                <a:gd name="T30" fmla="*/ 1053773 w 497"/>
                <a:gd name="T31" fmla="*/ 733339 h 444"/>
                <a:gd name="T32" fmla="*/ 1053773 w 497"/>
                <a:gd name="T33" fmla="*/ 112658 h 444"/>
                <a:gd name="T34" fmla="*/ 941173 w 497"/>
                <a:gd name="T35" fmla="*/ 0 h 444"/>
                <a:gd name="T36" fmla="*/ 131722 w 497"/>
                <a:gd name="T37" fmla="*/ 170050 h 444"/>
                <a:gd name="T38" fmla="*/ 131722 w 497"/>
                <a:gd name="T39" fmla="*/ 170050 h 444"/>
                <a:gd name="T40" fmla="*/ 93480 w 497"/>
                <a:gd name="T41" fmla="*/ 131788 h 444"/>
                <a:gd name="T42" fmla="*/ 131722 w 497"/>
                <a:gd name="T43" fmla="*/ 95653 h 444"/>
                <a:gd name="T44" fmla="*/ 167839 w 497"/>
                <a:gd name="T45" fmla="*/ 131788 h 444"/>
                <a:gd name="T46" fmla="*/ 131722 w 497"/>
                <a:gd name="T47" fmla="*/ 170050 h 444"/>
                <a:gd name="T48" fmla="*/ 246447 w 497"/>
                <a:gd name="T49" fmla="*/ 170050 h 444"/>
                <a:gd name="T50" fmla="*/ 246447 w 497"/>
                <a:gd name="T51" fmla="*/ 170050 h 444"/>
                <a:gd name="T52" fmla="*/ 206081 w 497"/>
                <a:gd name="T53" fmla="*/ 131788 h 444"/>
                <a:gd name="T54" fmla="*/ 246447 w 497"/>
                <a:gd name="T55" fmla="*/ 95653 h 444"/>
                <a:gd name="T56" fmla="*/ 280440 w 497"/>
                <a:gd name="T57" fmla="*/ 131788 h 444"/>
                <a:gd name="T58" fmla="*/ 246447 w 497"/>
                <a:gd name="T59" fmla="*/ 170050 h 444"/>
                <a:gd name="T60" fmla="*/ 941173 w 497"/>
                <a:gd name="T61" fmla="*/ 170050 h 444"/>
                <a:gd name="T62" fmla="*/ 941173 w 497"/>
                <a:gd name="T63" fmla="*/ 170050 h 444"/>
                <a:gd name="T64" fmla="*/ 320806 w 497"/>
                <a:gd name="T65" fmla="*/ 170050 h 444"/>
                <a:gd name="T66" fmla="*/ 320806 w 497"/>
                <a:gd name="T67" fmla="*/ 112658 h 444"/>
                <a:gd name="T68" fmla="*/ 941173 w 497"/>
                <a:gd name="T69" fmla="*/ 112658 h 444"/>
                <a:gd name="T70" fmla="*/ 941173 w 497"/>
                <a:gd name="T71" fmla="*/ 170050 h 444"/>
                <a:gd name="T72" fmla="*/ 526887 w 497"/>
                <a:gd name="T73" fmla="*/ 376235 h 444"/>
                <a:gd name="T74" fmla="*/ 526887 w 497"/>
                <a:gd name="T75" fmla="*/ 376235 h 444"/>
                <a:gd name="T76" fmla="*/ 263443 w 497"/>
                <a:gd name="T77" fmla="*/ 639811 h 444"/>
                <a:gd name="T78" fmla="*/ 433407 w 497"/>
                <a:gd name="T79" fmla="*/ 639811 h 444"/>
                <a:gd name="T80" fmla="*/ 433407 w 497"/>
                <a:gd name="T81" fmla="*/ 941649 h 444"/>
                <a:gd name="T82" fmla="*/ 620367 w 497"/>
                <a:gd name="T83" fmla="*/ 941649 h 444"/>
                <a:gd name="T84" fmla="*/ 620367 w 497"/>
                <a:gd name="T85" fmla="*/ 639811 h 444"/>
                <a:gd name="T86" fmla="*/ 771209 w 497"/>
                <a:gd name="T87" fmla="*/ 639811 h 444"/>
                <a:gd name="T88" fmla="*/ 526887 w 497"/>
                <a:gd name="T89" fmla="*/ 376235 h 4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49" name="组合 48">
            <a:extLst>
              <a:ext uri="{FF2B5EF4-FFF2-40B4-BE49-F238E27FC236}">
                <a16:creationId xmlns="" xmlns:a16="http://schemas.microsoft.com/office/drawing/2014/main" id="{80932858-0549-45FB-8F83-067BF9E101A7}"/>
              </a:ext>
            </a:extLst>
          </p:cNvPr>
          <p:cNvGrpSpPr/>
          <p:nvPr/>
        </p:nvGrpSpPr>
        <p:grpSpPr>
          <a:xfrm>
            <a:off x="1506595" y="3020247"/>
            <a:ext cx="512706" cy="512706"/>
            <a:chOff x="1984749" y="3085210"/>
            <a:chExt cx="746667" cy="746667"/>
          </a:xfrm>
        </p:grpSpPr>
        <p:sp>
          <p:nvSpPr>
            <p:cNvPr id="50" name="Oval 25">
              <a:extLst>
                <a:ext uri="{FF2B5EF4-FFF2-40B4-BE49-F238E27FC236}">
                  <a16:creationId xmlns="" xmlns:a16="http://schemas.microsoft.com/office/drawing/2014/main" id="{5F834563-48BA-473E-839C-BAEB78FAE354}"/>
                </a:ext>
              </a:extLst>
            </p:cNvPr>
            <p:cNvSpPr/>
            <p:nvPr/>
          </p:nvSpPr>
          <p:spPr>
            <a:xfrm>
              <a:off x="1984749" y="3085210"/>
              <a:ext cx="746667" cy="746667"/>
            </a:xfrm>
            <a:prstGeom prst="ellipse">
              <a:avLst/>
            </a:prstGeom>
            <a:solidFill>
              <a:srgbClr val="45BFB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 name="Freeform 102">
              <a:extLst>
                <a:ext uri="{FF2B5EF4-FFF2-40B4-BE49-F238E27FC236}">
                  <a16:creationId xmlns="" xmlns:a16="http://schemas.microsoft.com/office/drawing/2014/main" id="{B38F294D-824D-440C-8EFA-807716D75D8B}"/>
                </a:ext>
              </a:extLst>
            </p:cNvPr>
            <p:cNvSpPr>
              <a:spLocks noChangeArrowheads="1"/>
            </p:cNvSpPr>
            <p:nvPr/>
          </p:nvSpPr>
          <p:spPr bwMode="auto">
            <a:xfrm>
              <a:off x="2147681" y="3276367"/>
              <a:ext cx="426575" cy="381031"/>
            </a:xfrm>
            <a:custGeom>
              <a:avLst/>
              <a:gdLst>
                <a:gd name="T0" fmla="*/ 169623 w 498"/>
                <a:gd name="T1" fmla="*/ 320245 h 445"/>
                <a:gd name="T2" fmla="*/ 169623 w 498"/>
                <a:gd name="T3" fmla="*/ 320245 h 445"/>
                <a:gd name="T4" fmla="*/ 301081 w 498"/>
                <a:gd name="T5" fmla="*/ 358420 h 445"/>
                <a:gd name="T6" fmla="*/ 320164 w 498"/>
                <a:gd name="T7" fmla="*/ 358420 h 445"/>
                <a:gd name="T8" fmla="*/ 413457 w 498"/>
                <a:gd name="T9" fmla="*/ 284191 h 445"/>
                <a:gd name="T10" fmla="*/ 413457 w 498"/>
                <a:gd name="T11" fmla="*/ 265103 h 445"/>
                <a:gd name="T12" fmla="*/ 377412 w 498"/>
                <a:gd name="T13" fmla="*/ 226928 h 445"/>
                <a:gd name="T14" fmla="*/ 583080 w 498"/>
                <a:gd name="T15" fmla="*/ 21208 h 445"/>
                <a:gd name="T16" fmla="*/ 413457 w 498"/>
                <a:gd name="T17" fmla="*/ 0 h 445"/>
                <a:gd name="T18" fmla="*/ 226871 w 498"/>
                <a:gd name="T19" fmla="*/ 114525 h 445"/>
                <a:gd name="T20" fmla="*/ 152661 w 498"/>
                <a:gd name="T21" fmla="*/ 171787 h 445"/>
                <a:gd name="T22" fmla="*/ 112375 w 498"/>
                <a:gd name="T23" fmla="*/ 246016 h 445"/>
                <a:gd name="T24" fmla="*/ 38165 w 498"/>
                <a:gd name="T25" fmla="*/ 265103 h 445"/>
                <a:gd name="T26" fmla="*/ 0 w 498"/>
                <a:gd name="T27" fmla="*/ 303278 h 445"/>
                <a:gd name="T28" fmla="*/ 0 w 498"/>
                <a:gd name="T29" fmla="*/ 320245 h 445"/>
                <a:gd name="T30" fmla="*/ 76330 w 498"/>
                <a:gd name="T31" fmla="*/ 396595 h 445"/>
                <a:gd name="T32" fmla="*/ 112375 w 498"/>
                <a:gd name="T33" fmla="*/ 415682 h 445"/>
                <a:gd name="T34" fmla="*/ 152661 w 498"/>
                <a:gd name="T35" fmla="*/ 377507 h 445"/>
                <a:gd name="T36" fmla="*/ 169623 w 498"/>
                <a:gd name="T37" fmla="*/ 320245 h 445"/>
                <a:gd name="T38" fmla="*/ 470705 w 498"/>
                <a:gd name="T39" fmla="*/ 339332 h 445"/>
                <a:gd name="T40" fmla="*/ 470705 w 498"/>
                <a:gd name="T41" fmla="*/ 339332 h 445"/>
                <a:gd name="T42" fmla="*/ 451622 w 498"/>
                <a:gd name="T43" fmla="*/ 339332 h 445"/>
                <a:gd name="T44" fmla="*/ 377412 w 498"/>
                <a:gd name="T45" fmla="*/ 396595 h 445"/>
                <a:gd name="T46" fmla="*/ 358329 w 498"/>
                <a:gd name="T47" fmla="*/ 432649 h 445"/>
                <a:gd name="T48" fmla="*/ 807831 w 498"/>
                <a:gd name="T49" fmla="*/ 922560 h 445"/>
                <a:gd name="T50" fmla="*/ 845996 w 498"/>
                <a:gd name="T51" fmla="*/ 922560 h 445"/>
                <a:gd name="T52" fmla="*/ 903244 w 498"/>
                <a:gd name="T53" fmla="*/ 884385 h 445"/>
                <a:gd name="T54" fmla="*/ 903244 w 498"/>
                <a:gd name="T55" fmla="*/ 848331 h 445"/>
                <a:gd name="T56" fmla="*/ 470705 w 498"/>
                <a:gd name="T57" fmla="*/ 339332 h 445"/>
                <a:gd name="T58" fmla="*/ 1053785 w 498"/>
                <a:gd name="T59" fmla="*/ 133612 h 445"/>
                <a:gd name="T60" fmla="*/ 1053785 w 498"/>
                <a:gd name="T61" fmla="*/ 133612 h 445"/>
                <a:gd name="T62" fmla="*/ 1015619 w 498"/>
                <a:gd name="T63" fmla="*/ 114525 h 445"/>
                <a:gd name="T64" fmla="*/ 977454 w 498"/>
                <a:gd name="T65" fmla="*/ 188754 h 445"/>
                <a:gd name="T66" fmla="*/ 865079 w 498"/>
                <a:gd name="T67" fmla="*/ 226928 h 445"/>
                <a:gd name="T68" fmla="*/ 845996 w 498"/>
                <a:gd name="T69" fmla="*/ 133612 h 445"/>
                <a:gd name="T70" fmla="*/ 884161 w 498"/>
                <a:gd name="T71" fmla="*/ 40296 h 445"/>
                <a:gd name="T72" fmla="*/ 865079 w 498"/>
                <a:gd name="T73" fmla="*/ 21208 h 445"/>
                <a:gd name="T74" fmla="*/ 714538 w 498"/>
                <a:gd name="T75" fmla="*/ 152700 h 445"/>
                <a:gd name="T76" fmla="*/ 676373 w 498"/>
                <a:gd name="T77" fmla="*/ 320245 h 445"/>
                <a:gd name="T78" fmla="*/ 602163 w 498"/>
                <a:gd name="T79" fmla="*/ 396595 h 445"/>
                <a:gd name="T80" fmla="*/ 676373 w 498"/>
                <a:gd name="T81" fmla="*/ 489911 h 445"/>
                <a:gd name="T82" fmla="*/ 771786 w 498"/>
                <a:gd name="T83" fmla="*/ 396595 h 445"/>
                <a:gd name="T84" fmla="*/ 865079 w 498"/>
                <a:gd name="T85" fmla="*/ 377507 h 445"/>
                <a:gd name="T86" fmla="*/ 1034702 w 498"/>
                <a:gd name="T87" fmla="*/ 303278 h 445"/>
                <a:gd name="T88" fmla="*/ 1053785 w 498"/>
                <a:gd name="T89" fmla="*/ 133612 h 445"/>
                <a:gd name="T90" fmla="*/ 152661 w 498"/>
                <a:gd name="T91" fmla="*/ 848331 h 445"/>
                <a:gd name="T92" fmla="*/ 152661 w 498"/>
                <a:gd name="T93" fmla="*/ 848331 h 445"/>
                <a:gd name="T94" fmla="*/ 152661 w 498"/>
                <a:gd name="T95" fmla="*/ 884385 h 445"/>
                <a:gd name="T96" fmla="*/ 188706 w 498"/>
                <a:gd name="T97" fmla="*/ 941647 h 445"/>
                <a:gd name="T98" fmla="*/ 226871 w 498"/>
                <a:gd name="T99" fmla="*/ 922560 h 445"/>
                <a:gd name="T100" fmla="*/ 489787 w 498"/>
                <a:gd name="T101" fmla="*/ 678665 h 445"/>
                <a:gd name="T102" fmla="*/ 413457 w 498"/>
                <a:gd name="T103" fmla="*/ 583227 h 445"/>
                <a:gd name="T104" fmla="*/ 152661 w 498"/>
                <a:gd name="T105" fmla="*/ 848331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sp>
        <p:nvSpPr>
          <p:cNvPr id="56" name="文本框 55">
            <a:extLst>
              <a:ext uri="{FF2B5EF4-FFF2-40B4-BE49-F238E27FC236}">
                <a16:creationId xmlns="" xmlns:a16="http://schemas.microsoft.com/office/drawing/2014/main" id="{510D73D1-544A-4A01-B4E5-2D2396196F2B}"/>
              </a:ext>
            </a:extLst>
          </p:cNvPr>
          <p:cNvSpPr txBox="1"/>
          <p:nvPr/>
        </p:nvSpPr>
        <p:spPr>
          <a:xfrm>
            <a:off x="2135076" y="1824511"/>
            <a:ext cx="13945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57" name="矩形 56">
            <a:extLst>
              <a:ext uri="{FF2B5EF4-FFF2-40B4-BE49-F238E27FC236}">
                <a16:creationId xmlns="" xmlns:a16="http://schemas.microsoft.com/office/drawing/2014/main" id="{A9A92692-5005-4379-91D4-C71DB663B3E4}"/>
              </a:ext>
            </a:extLst>
          </p:cNvPr>
          <p:cNvSpPr>
            <a:spLocks noChangeArrowheads="1"/>
          </p:cNvSpPr>
          <p:nvPr/>
        </p:nvSpPr>
        <p:spPr bwMode="auto">
          <a:xfrm>
            <a:off x="2151405" y="2156142"/>
            <a:ext cx="3611220"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58" name="文本框 57">
            <a:extLst>
              <a:ext uri="{FF2B5EF4-FFF2-40B4-BE49-F238E27FC236}">
                <a16:creationId xmlns="" xmlns:a16="http://schemas.microsoft.com/office/drawing/2014/main" id="{C12A2852-308F-44C8-AD8D-493FDF8EAF7B}"/>
              </a:ext>
            </a:extLst>
          </p:cNvPr>
          <p:cNvSpPr txBox="1"/>
          <p:nvPr/>
        </p:nvSpPr>
        <p:spPr>
          <a:xfrm>
            <a:off x="2118747" y="3056011"/>
            <a:ext cx="13945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59" name="矩形 58">
            <a:extLst>
              <a:ext uri="{FF2B5EF4-FFF2-40B4-BE49-F238E27FC236}">
                <a16:creationId xmlns="" xmlns:a16="http://schemas.microsoft.com/office/drawing/2014/main" id="{BB03E65A-861E-428D-829F-83F7B2D77C16}"/>
              </a:ext>
            </a:extLst>
          </p:cNvPr>
          <p:cNvSpPr>
            <a:spLocks noChangeArrowheads="1"/>
          </p:cNvSpPr>
          <p:nvPr/>
        </p:nvSpPr>
        <p:spPr bwMode="auto">
          <a:xfrm>
            <a:off x="2135076" y="3387642"/>
            <a:ext cx="3643878"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60" name="文本框 59">
            <a:extLst>
              <a:ext uri="{FF2B5EF4-FFF2-40B4-BE49-F238E27FC236}">
                <a16:creationId xmlns="" xmlns:a16="http://schemas.microsoft.com/office/drawing/2014/main" id="{E4864B5D-CA77-4129-945D-EAD2A905AB79}"/>
              </a:ext>
            </a:extLst>
          </p:cNvPr>
          <p:cNvSpPr txBox="1"/>
          <p:nvPr/>
        </p:nvSpPr>
        <p:spPr>
          <a:xfrm>
            <a:off x="2102418" y="4211311"/>
            <a:ext cx="13945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61" name="矩形 60">
            <a:extLst>
              <a:ext uri="{FF2B5EF4-FFF2-40B4-BE49-F238E27FC236}">
                <a16:creationId xmlns="" xmlns:a16="http://schemas.microsoft.com/office/drawing/2014/main" id="{3C22676B-D01C-464C-AD28-E7EFF319CA0F}"/>
              </a:ext>
            </a:extLst>
          </p:cNvPr>
          <p:cNvSpPr>
            <a:spLocks noChangeArrowheads="1"/>
          </p:cNvSpPr>
          <p:nvPr/>
        </p:nvSpPr>
        <p:spPr bwMode="auto">
          <a:xfrm>
            <a:off x="2118747" y="4542942"/>
            <a:ext cx="3643878" cy="61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nvGrpSpPr>
          <p:cNvPr id="2" name="组合 1">
            <a:extLst>
              <a:ext uri="{FF2B5EF4-FFF2-40B4-BE49-F238E27FC236}">
                <a16:creationId xmlns="" xmlns:a16="http://schemas.microsoft.com/office/drawing/2014/main" id="{8C54D1FA-B7DB-480C-B3E2-41AEDAA39472}"/>
              </a:ext>
            </a:extLst>
          </p:cNvPr>
          <p:cNvGrpSpPr/>
          <p:nvPr/>
        </p:nvGrpSpPr>
        <p:grpSpPr>
          <a:xfrm>
            <a:off x="5971867" y="1304925"/>
            <a:ext cx="4912424" cy="4305300"/>
            <a:chOff x="5941613" y="1458879"/>
            <a:chExt cx="4912424" cy="4305300"/>
          </a:xfrm>
        </p:grpSpPr>
        <p:pic>
          <p:nvPicPr>
            <p:cNvPr id="38" name="样机" descr="iMac.png">
              <a:extLst>
                <a:ext uri="{FF2B5EF4-FFF2-40B4-BE49-F238E27FC236}">
                  <a16:creationId xmlns="" xmlns:a16="http://schemas.microsoft.com/office/drawing/2014/main" id="{D299DCAB-59E1-4177-8197-A7958CC7D7BD}"/>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41613" y="1458879"/>
              <a:ext cx="4912424"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a:extLst>
                <a:ext uri="{FF2B5EF4-FFF2-40B4-BE49-F238E27FC236}">
                  <a16:creationId xmlns="" xmlns:a16="http://schemas.microsoft.com/office/drawing/2014/main" id="{9D0E2B52-924D-45E7-8D98-0D56734B95C4}"/>
                </a:ext>
              </a:extLst>
            </p:cNvPr>
            <p:cNvSpPr/>
            <p:nvPr/>
          </p:nvSpPr>
          <p:spPr>
            <a:xfrm>
              <a:off x="6615388" y="2053465"/>
              <a:ext cx="3607200" cy="207000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5124276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BF630CC8-448C-44A1-BA60-BBA697C64387}"/>
              </a:ext>
            </a:extLst>
          </p:cNvPr>
          <p:cNvSpPr/>
          <p:nvPr/>
        </p:nvSpPr>
        <p:spPr>
          <a:xfrm>
            <a:off x="0" y="5961329"/>
            <a:ext cx="12192000" cy="876573"/>
          </a:xfrm>
          <a:prstGeom prst="rect">
            <a:avLst/>
          </a:prstGeom>
          <a:solidFill>
            <a:srgbClr val="45B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矩形 3">
            <a:extLst>
              <a:ext uri="{FF2B5EF4-FFF2-40B4-BE49-F238E27FC236}">
                <a16:creationId xmlns="" xmlns:a16="http://schemas.microsoft.com/office/drawing/2014/main" id="{2AA5DE50-E3AC-42EC-AE7B-F218E2C59AD3}"/>
              </a:ext>
            </a:extLst>
          </p:cNvPr>
          <p:cNvSpPr/>
          <p:nvPr/>
        </p:nvSpPr>
        <p:spPr>
          <a:xfrm>
            <a:off x="2872673" y="3986014"/>
            <a:ext cx="518449" cy="43548"/>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5" name="矩形 4">
            <a:extLst>
              <a:ext uri="{FF2B5EF4-FFF2-40B4-BE49-F238E27FC236}">
                <a16:creationId xmlns="" xmlns:a16="http://schemas.microsoft.com/office/drawing/2014/main" id="{A1074464-EBB4-431A-8455-FE61AE147C30}"/>
              </a:ext>
            </a:extLst>
          </p:cNvPr>
          <p:cNvSpPr/>
          <p:nvPr/>
        </p:nvSpPr>
        <p:spPr>
          <a:xfrm>
            <a:off x="5836776" y="3986014"/>
            <a:ext cx="518449" cy="43548"/>
          </a:xfrm>
          <a:prstGeom prst="rect">
            <a:avLst/>
          </a:prstGeom>
          <a:solidFill>
            <a:srgbClr val="45BFB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6" name="矩形 5">
            <a:extLst>
              <a:ext uri="{FF2B5EF4-FFF2-40B4-BE49-F238E27FC236}">
                <a16:creationId xmlns="" xmlns:a16="http://schemas.microsoft.com/office/drawing/2014/main" id="{07436CBB-83D2-4E02-BBBA-22D1A6D75015}"/>
              </a:ext>
            </a:extLst>
          </p:cNvPr>
          <p:cNvSpPr/>
          <p:nvPr/>
        </p:nvSpPr>
        <p:spPr>
          <a:xfrm>
            <a:off x="8800879" y="3986014"/>
            <a:ext cx="518449" cy="43548"/>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7" name="矩形 6">
            <a:extLst>
              <a:ext uri="{FF2B5EF4-FFF2-40B4-BE49-F238E27FC236}">
                <a16:creationId xmlns="" xmlns:a16="http://schemas.microsoft.com/office/drawing/2014/main" id="{85041E13-286C-4B6B-A1F4-3DC4EEBE9ACD}"/>
              </a:ext>
            </a:extLst>
          </p:cNvPr>
          <p:cNvSpPr/>
          <p:nvPr/>
        </p:nvSpPr>
        <p:spPr>
          <a:xfrm flipH="1">
            <a:off x="1963697" y="1687250"/>
            <a:ext cx="2336400" cy="163800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 name="矩形 7">
            <a:extLst>
              <a:ext uri="{FF2B5EF4-FFF2-40B4-BE49-F238E27FC236}">
                <a16:creationId xmlns="" xmlns:a16="http://schemas.microsoft.com/office/drawing/2014/main" id="{B033A663-9E3C-46A4-91D4-B86AEDD14635}"/>
              </a:ext>
            </a:extLst>
          </p:cNvPr>
          <p:cNvSpPr/>
          <p:nvPr/>
        </p:nvSpPr>
        <p:spPr>
          <a:xfrm flipH="1">
            <a:off x="4927800" y="1687250"/>
            <a:ext cx="2336400" cy="163800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9" name="矩形 8">
            <a:extLst>
              <a:ext uri="{FF2B5EF4-FFF2-40B4-BE49-F238E27FC236}">
                <a16:creationId xmlns="" xmlns:a16="http://schemas.microsoft.com/office/drawing/2014/main" id="{107775D8-B55A-4671-96F8-EC8EAB502362}"/>
              </a:ext>
            </a:extLst>
          </p:cNvPr>
          <p:cNvSpPr/>
          <p:nvPr/>
        </p:nvSpPr>
        <p:spPr>
          <a:xfrm flipH="1">
            <a:off x="7891903" y="1687250"/>
            <a:ext cx="2336400" cy="163800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0" name="TextBox 13">
            <a:extLst>
              <a:ext uri="{FF2B5EF4-FFF2-40B4-BE49-F238E27FC236}">
                <a16:creationId xmlns="" xmlns:a16="http://schemas.microsoft.com/office/drawing/2014/main" id="{21A796E4-D8F5-466B-BB26-585A4FF9B0C3}"/>
              </a:ext>
            </a:extLst>
          </p:cNvPr>
          <p:cNvSpPr txBox="1"/>
          <p:nvPr/>
        </p:nvSpPr>
        <p:spPr bwMode="auto">
          <a:xfrm>
            <a:off x="2378147" y="3536182"/>
            <a:ext cx="1507500"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TextBox 13">
            <a:extLst>
              <a:ext uri="{FF2B5EF4-FFF2-40B4-BE49-F238E27FC236}">
                <a16:creationId xmlns="" xmlns:a16="http://schemas.microsoft.com/office/drawing/2014/main" id="{26CA49DF-432D-44DE-BD92-702391D080AC}"/>
              </a:ext>
            </a:extLst>
          </p:cNvPr>
          <p:cNvSpPr txBox="1"/>
          <p:nvPr/>
        </p:nvSpPr>
        <p:spPr bwMode="auto">
          <a:xfrm>
            <a:off x="2152380" y="4199493"/>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sp>
        <p:nvSpPr>
          <p:cNvPr id="12" name="TextBox 13">
            <a:extLst>
              <a:ext uri="{FF2B5EF4-FFF2-40B4-BE49-F238E27FC236}">
                <a16:creationId xmlns="" xmlns:a16="http://schemas.microsoft.com/office/drawing/2014/main" id="{E91CDBED-2506-4F6A-A332-32AC220CC7AB}"/>
              </a:ext>
            </a:extLst>
          </p:cNvPr>
          <p:cNvSpPr txBox="1"/>
          <p:nvPr/>
        </p:nvSpPr>
        <p:spPr bwMode="auto">
          <a:xfrm>
            <a:off x="5342250" y="3536182"/>
            <a:ext cx="1507500"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MO"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TextBox 13">
            <a:extLst>
              <a:ext uri="{FF2B5EF4-FFF2-40B4-BE49-F238E27FC236}">
                <a16:creationId xmlns="" xmlns:a16="http://schemas.microsoft.com/office/drawing/2014/main" id="{9AFDFD87-0E9A-4E7A-8FE4-491E8880DC4D}"/>
              </a:ext>
            </a:extLst>
          </p:cNvPr>
          <p:cNvSpPr txBox="1"/>
          <p:nvPr/>
        </p:nvSpPr>
        <p:spPr bwMode="auto">
          <a:xfrm>
            <a:off x="5116483" y="4199493"/>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sp>
        <p:nvSpPr>
          <p:cNvPr id="14" name="TextBox 13">
            <a:extLst>
              <a:ext uri="{FF2B5EF4-FFF2-40B4-BE49-F238E27FC236}">
                <a16:creationId xmlns="" xmlns:a16="http://schemas.microsoft.com/office/drawing/2014/main" id="{C1CBCD79-61C5-4029-8315-4259DAC67373}"/>
              </a:ext>
            </a:extLst>
          </p:cNvPr>
          <p:cNvSpPr txBox="1"/>
          <p:nvPr/>
        </p:nvSpPr>
        <p:spPr bwMode="auto">
          <a:xfrm>
            <a:off x="8306353" y="3536182"/>
            <a:ext cx="1507500" cy="36933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MO"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TextBox 13">
            <a:extLst>
              <a:ext uri="{FF2B5EF4-FFF2-40B4-BE49-F238E27FC236}">
                <a16:creationId xmlns="" xmlns:a16="http://schemas.microsoft.com/office/drawing/2014/main" id="{8E156DF3-2A59-44FA-AC79-9F4418F6AFC8}"/>
              </a:ext>
            </a:extLst>
          </p:cNvPr>
          <p:cNvSpPr txBox="1"/>
          <p:nvPr/>
        </p:nvSpPr>
        <p:spPr bwMode="auto">
          <a:xfrm>
            <a:off x="8080586" y="4199493"/>
            <a:ext cx="1972156" cy="1064522"/>
          </a:xfrm>
          <a:prstGeom prst="rect">
            <a:avLst/>
          </a:prstGeom>
          <a:noFill/>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defTabSz="1216817" eaLnBrk="1" hangingPunct="1">
              <a:lnSpc>
                <a:spcPct val="130000"/>
              </a:lnSpc>
              <a:defRPr sz="1200" kern="1200">
                <a:solidFill>
                  <a:schemeClr val="tx2"/>
                </a:solidFill>
                <a:latin typeface="+mn-lt"/>
                <a:ea typeface="+mn-ea"/>
                <a:cs typeface="+mn-ea"/>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sym typeface="+mn-lt"/>
            </a:endParaRPr>
          </a:p>
        </p:txBody>
      </p:sp>
      <p:sp>
        <p:nvSpPr>
          <p:cNvPr id="17" name="矩形 16">
            <a:extLst>
              <a:ext uri="{FF2B5EF4-FFF2-40B4-BE49-F238E27FC236}">
                <a16:creationId xmlns="" xmlns:a16="http://schemas.microsoft.com/office/drawing/2014/main" id="{55119399-D2AB-402D-9200-E203020E25F9}"/>
              </a:ext>
            </a:extLst>
          </p:cNvPr>
          <p:cNvSpPr/>
          <p:nvPr/>
        </p:nvSpPr>
        <p:spPr>
          <a:xfrm>
            <a:off x="0" y="-3448"/>
            <a:ext cx="12192000" cy="876573"/>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文本框 21">
            <a:extLst>
              <a:ext uri="{FF2B5EF4-FFF2-40B4-BE49-F238E27FC236}">
                <a16:creationId xmlns="" xmlns:a16="http://schemas.microsoft.com/office/drawing/2014/main" id="{096B67E0-C304-4BDE-A5EE-D029214C78BF}"/>
              </a:ext>
            </a:extLst>
          </p:cNvPr>
          <p:cNvSpPr txBox="1"/>
          <p:nvPr/>
        </p:nvSpPr>
        <p:spPr>
          <a:xfrm>
            <a:off x="4463793" y="188244"/>
            <a:ext cx="326441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实验法</a:t>
            </a:r>
            <a:endParaRPr kumimoji="0" lang="zh-MO" altLang="en-US" sz="3200" b="1" i="0" u="none" strike="noStrike" kern="1200" cap="none" spc="0" normalizeH="0" baseline="0" noProof="0" dirty="0">
              <a:ln>
                <a:noFill/>
              </a:ln>
              <a:solidFill>
                <a:prstClr val="white"/>
              </a:solidFill>
              <a:effectLst/>
              <a:uLnTx/>
              <a:uFillTx/>
              <a:cs typeface="+mn-ea"/>
              <a:sym typeface="+mn-lt"/>
            </a:endParaRPr>
          </a:p>
        </p:txBody>
      </p:sp>
      <p:sp>
        <p:nvSpPr>
          <p:cNvPr id="23" name="矩形 22">
            <a:extLst>
              <a:ext uri="{FF2B5EF4-FFF2-40B4-BE49-F238E27FC236}">
                <a16:creationId xmlns="" xmlns:a16="http://schemas.microsoft.com/office/drawing/2014/main" id="{17D12DC0-6255-467B-920E-1C60E2194406}"/>
              </a:ext>
            </a:extLst>
          </p:cNvPr>
          <p:cNvSpPr/>
          <p:nvPr/>
        </p:nvSpPr>
        <p:spPr>
          <a:xfrm>
            <a:off x="1092200" y="6190744"/>
            <a:ext cx="10007600" cy="41774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pic>
        <p:nvPicPr>
          <p:cNvPr id="24" name="图片 23">
            <a:extLst>
              <a:ext uri="{FF2B5EF4-FFF2-40B4-BE49-F238E27FC236}">
                <a16:creationId xmlns="" xmlns:a16="http://schemas.microsoft.com/office/drawing/2014/main" id="{BCD2C692-72FC-48AA-A938-BE35366D128D}"/>
              </a:ext>
            </a:extLst>
          </p:cNvPr>
          <p:cNvPicPr>
            <a:picLocks noChangeAspect="1"/>
          </p:cNvPicPr>
          <p:nvPr/>
        </p:nvPicPr>
        <p:blipFill>
          <a:blip r:embed="rId5" cstate="email">
            <a:lum bright="70000" contrast="-70000"/>
            <a:extLst>
              <a:ext uri="{BEBA8EAE-BF5A-486C-A8C5-ECC9F3942E4B}">
                <a14:imgProps xmlns:a14="http://schemas.microsoft.com/office/drawing/2010/main">
                  <a14:imgLayer r:embed="rId6">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rot="5400000">
            <a:off x="-2412668" y="1498289"/>
            <a:ext cx="3861422" cy="3861422"/>
          </a:xfrm>
          <a:prstGeom prst="rect">
            <a:avLst/>
          </a:prstGeom>
        </p:spPr>
      </p:pic>
      <p:pic>
        <p:nvPicPr>
          <p:cNvPr id="25" name="图片 24">
            <a:extLst>
              <a:ext uri="{FF2B5EF4-FFF2-40B4-BE49-F238E27FC236}">
                <a16:creationId xmlns="" xmlns:a16="http://schemas.microsoft.com/office/drawing/2014/main" id="{C7120F18-5D12-4E75-A2B2-09509B542D3E}"/>
              </a:ext>
            </a:extLst>
          </p:cNvPr>
          <p:cNvPicPr>
            <a:picLocks noChangeAspect="1"/>
          </p:cNvPicPr>
          <p:nvPr/>
        </p:nvPicPr>
        <p:blipFill>
          <a:blip r:embed="rId5" cstate="email">
            <a:lum bright="70000" contrast="-70000"/>
            <a:extLst>
              <a:ext uri="{BEBA8EAE-BF5A-486C-A8C5-ECC9F3942E4B}">
                <a14:imgProps xmlns:a14="http://schemas.microsoft.com/office/drawing/2010/main">
                  <a14:imgLayer r:embed="rId6">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rot="5400000">
            <a:off x="10856006" y="1498289"/>
            <a:ext cx="3861422" cy="3861422"/>
          </a:xfrm>
          <a:prstGeom prst="rect">
            <a:avLst/>
          </a:prstGeom>
        </p:spPr>
      </p:pic>
    </p:spTree>
    <p:extLst>
      <p:ext uri="{BB962C8B-B14F-4D97-AF65-F5344CB8AC3E}">
        <p14:creationId xmlns:p14="http://schemas.microsoft.com/office/powerpoint/2010/main" val="9044363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712C215-C7F0-4AC0-8E65-05750C9E3841}"/>
              </a:ext>
            </a:extLst>
          </p:cNvPr>
          <p:cNvSpPr/>
          <p:nvPr/>
        </p:nvSpPr>
        <p:spPr>
          <a:xfrm>
            <a:off x="1092201" y="1498600"/>
            <a:ext cx="4717886" cy="3973285"/>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使用图片填充添加你的图片内容</a:t>
            </a: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实验法</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4" name="矩形 53">
            <a:extLst>
              <a:ext uri="{FF2B5EF4-FFF2-40B4-BE49-F238E27FC236}">
                <a16:creationId xmlns="" xmlns:a16="http://schemas.microsoft.com/office/drawing/2014/main" id="{1B0E7CA7-6F9C-45C0-B6E9-2E53C7F48208}"/>
              </a:ext>
            </a:extLst>
          </p:cNvPr>
          <p:cNvSpPr/>
          <p:nvPr/>
        </p:nvSpPr>
        <p:spPr>
          <a:xfrm>
            <a:off x="4759960" y="3284538"/>
            <a:ext cx="6339840" cy="2074862"/>
          </a:xfrm>
          <a:prstGeom prst="rect">
            <a:avLst/>
          </a:prstGeom>
          <a:solidFill>
            <a:srgbClr val="2093E2">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8" name="组合 57">
            <a:extLst>
              <a:ext uri="{FF2B5EF4-FFF2-40B4-BE49-F238E27FC236}">
                <a16:creationId xmlns="" xmlns:a16="http://schemas.microsoft.com/office/drawing/2014/main" id="{1888294B-9C64-4311-8ECF-F121824CA2E9}"/>
              </a:ext>
            </a:extLst>
          </p:cNvPr>
          <p:cNvGrpSpPr/>
          <p:nvPr/>
        </p:nvGrpSpPr>
        <p:grpSpPr>
          <a:xfrm>
            <a:off x="9605215" y="1498600"/>
            <a:ext cx="434163" cy="434163"/>
            <a:chOff x="9793509" y="2008561"/>
            <a:chExt cx="434163" cy="434163"/>
          </a:xfrm>
        </p:grpSpPr>
        <p:sp>
          <p:nvSpPr>
            <p:cNvPr id="59" name="Rounded Rectangle 37">
              <a:extLst>
                <a:ext uri="{FF2B5EF4-FFF2-40B4-BE49-F238E27FC236}">
                  <a16:creationId xmlns="" xmlns:a16="http://schemas.microsoft.com/office/drawing/2014/main" id="{B58A67EC-2A70-4E1B-990B-764D2C1C19FF}"/>
                </a:ext>
              </a:extLst>
            </p:cNvPr>
            <p:cNvSpPr/>
            <p:nvPr/>
          </p:nvSpPr>
          <p:spPr>
            <a:xfrm>
              <a:off x="9793509" y="2008561"/>
              <a:ext cx="434163" cy="434163"/>
            </a:xfrm>
            <a:prstGeom prst="round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0" name="Freeform 60">
              <a:extLst>
                <a:ext uri="{FF2B5EF4-FFF2-40B4-BE49-F238E27FC236}">
                  <a16:creationId xmlns="" xmlns:a16="http://schemas.microsoft.com/office/drawing/2014/main" id="{452053EC-BBA4-4244-A56D-BE19FD94E4A8}"/>
                </a:ext>
              </a:extLst>
            </p:cNvPr>
            <p:cNvSpPr>
              <a:spLocks noEditPoints="1"/>
            </p:cNvSpPr>
            <p:nvPr/>
          </p:nvSpPr>
          <p:spPr bwMode="auto">
            <a:xfrm>
              <a:off x="9914546" y="2169708"/>
              <a:ext cx="192088" cy="115888"/>
            </a:xfrm>
            <a:custGeom>
              <a:avLst/>
              <a:gdLst>
                <a:gd name="T0" fmla="*/ 60 w 90"/>
                <a:gd name="T1" fmla="*/ 54 h 54"/>
                <a:gd name="T2" fmla="*/ 45 w 90"/>
                <a:gd name="T3" fmla="*/ 29 h 54"/>
                <a:gd name="T4" fmla="*/ 31 w 90"/>
                <a:gd name="T5" fmla="*/ 54 h 54"/>
                <a:gd name="T6" fmla="*/ 60 w 90"/>
                <a:gd name="T7" fmla="*/ 54 h 54"/>
                <a:gd name="T8" fmla="*/ 10 w 90"/>
                <a:gd name="T9" fmla="*/ 17 h 54"/>
                <a:gd name="T10" fmla="*/ 8 w 90"/>
                <a:gd name="T11" fmla="*/ 19 h 54"/>
                <a:gd name="T12" fmla="*/ 8 w 90"/>
                <a:gd name="T13" fmla="*/ 27 h 54"/>
                <a:gd name="T14" fmla="*/ 10 w 90"/>
                <a:gd name="T15" fmla="*/ 29 h 54"/>
                <a:gd name="T16" fmla="*/ 45 w 90"/>
                <a:gd name="T17" fmla="*/ 29 h 54"/>
                <a:gd name="T18" fmla="*/ 81 w 90"/>
                <a:gd name="T19" fmla="*/ 29 h 54"/>
                <a:gd name="T20" fmla="*/ 83 w 90"/>
                <a:gd name="T21" fmla="*/ 27 h 54"/>
                <a:gd name="T22" fmla="*/ 83 w 90"/>
                <a:gd name="T23" fmla="*/ 19 h 54"/>
                <a:gd name="T24" fmla="*/ 81 w 90"/>
                <a:gd name="T25" fmla="*/ 17 h 54"/>
                <a:gd name="T26" fmla="*/ 73 w 90"/>
                <a:gd name="T27" fmla="*/ 17 h 54"/>
                <a:gd name="T28" fmla="*/ 18 w 90"/>
                <a:gd name="T29" fmla="*/ 17 h 54"/>
                <a:gd name="T30" fmla="*/ 10 w 90"/>
                <a:gd name="T31" fmla="*/ 17 h 54"/>
                <a:gd name="T32" fmla="*/ 34 w 90"/>
                <a:gd name="T33" fmla="*/ 0 h 54"/>
                <a:gd name="T34" fmla="*/ 0 w 90"/>
                <a:gd name="T35" fmla="*/ 0 h 54"/>
                <a:gd name="T36" fmla="*/ 18 w 90"/>
                <a:gd name="T37" fmla="*/ 17 h 54"/>
                <a:gd name="T38" fmla="*/ 34 w 90"/>
                <a:gd name="T39" fmla="*/ 0 h 54"/>
                <a:gd name="T40" fmla="*/ 90 w 90"/>
                <a:gd name="T41" fmla="*/ 0 h 54"/>
                <a:gd name="T42" fmla="*/ 56 w 90"/>
                <a:gd name="T43" fmla="*/ 0 h 54"/>
                <a:gd name="T44" fmla="*/ 73 w 90"/>
                <a:gd name="T45" fmla="*/ 17 h 54"/>
                <a:gd name="T46" fmla="*/ 90 w 90"/>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54">
                  <a:moveTo>
                    <a:pt x="60" y="54"/>
                  </a:moveTo>
                  <a:cubicBezTo>
                    <a:pt x="45" y="29"/>
                    <a:pt x="45" y="29"/>
                    <a:pt x="45" y="29"/>
                  </a:cubicBezTo>
                  <a:cubicBezTo>
                    <a:pt x="31" y="54"/>
                    <a:pt x="31" y="54"/>
                    <a:pt x="31" y="54"/>
                  </a:cubicBezTo>
                  <a:lnTo>
                    <a:pt x="60" y="54"/>
                  </a:lnTo>
                  <a:close/>
                  <a:moveTo>
                    <a:pt x="10" y="17"/>
                  </a:moveTo>
                  <a:cubicBezTo>
                    <a:pt x="9" y="17"/>
                    <a:pt x="8" y="18"/>
                    <a:pt x="8" y="19"/>
                  </a:cubicBezTo>
                  <a:cubicBezTo>
                    <a:pt x="8" y="27"/>
                    <a:pt x="8" y="27"/>
                    <a:pt x="8" y="27"/>
                  </a:cubicBezTo>
                  <a:cubicBezTo>
                    <a:pt x="8" y="28"/>
                    <a:pt x="9" y="29"/>
                    <a:pt x="10" y="29"/>
                  </a:cubicBezTo>
                  <a:cubicBezTo>
                    <a:pt x="45" y="29"/>
                    <a:pt x="45" y="29"/>
                    <a:pt x="45" y="29"/>
                  </a:cubicBezTo>
                  <a:cubicBezTo>
                    <a:pt x="81" y="29"/>
                    <a:pt x="81" y="29"/>
                    <a:pt x="81" y="29"/>
                  </a:cubicBezTo>
                  <a:cubicBezTo>
                    <a:pt x="82" y="29"/>
                    <a:pt x="83" y="28"/>
                    <a:pt x="83" y="27"/>
                  </a:cubicBezTo>
                  <a:cubicBezTo>
                    <a:pt x="83" y="19"/>
                    <a:pt x="83" y="19"/>
                    <a:pt x="83" y="19"/>
                  </a:cubicBezTo>
                  <a:cubicBezTo>
                    <a:pt x="83" y="18"/>
                    <a:pt x="82" y="17"/>
                    <a:pt x="81" y="17"/>
                  </a:cubicBezTo>
                  <a:cubicBezTo>
                    <a:pt x="73" y="17"/>
                    <a:pt x="73" y="17"/>
                    <a:pt x="73" y="17"/>
                  </a:cubicBezTo>
                  <a:cubicBezTo>
                    <a:pt x="18" y="17"/>
                    <a:pt x="18" y="17"/>
                    <a:pt x="18" y="17"/>
                  </a:cubicBezTo>
                  <a:lnTo>
                    <a:pt x="10" y="17"/>
                  </a:lnTo>
                  <a:close/>
                  <a:moveTo>
                    <a:pt x="34" y="0"/>
                  </a:moveTo>
                  <a:cubicBezTo>
                    <a:pt x="0" y="0"/>
                    <a:pt x="0" y="0"/>
                    <a:pt x="0" y="0"/>
                  </a:cubicBezTo>
                  <a:cubicBezTo>
                    <a:pt x="1" y="10"/>
                    <a:pt x="8" y="17"/>
                    <a:pt x="18" y="17"/>
                  </a:cubicBezTo>
                  <a:cubicBezTo>
                    <a:pt x="27" y="17"/>
                    <a:pt x="35" y="9"/>
                    <a:pt x="34" y="0"/>
                  </a:cubicBezTo>
                  <a:close/>
                  <a:moveTo>
                    <a:pt x="90" y="0"/>
                  </a:moveTo>
                  <a:cubicBezTo>
                    <a:pt x="56" y="0"/>
                    <a:pt x="56" y="0"/>
                    <a:pt x="56" y="0"/>
                  </a:cubicBezTo>
                  <a:cubicBezTo>
                    <a:pt x="56" y="9"/>
                    <a:pt x="64" y="17"/>
                    <a:pt x="73" y="17"/>
                  </a:cubicBezTo>
                  <a:cubicBezTo>
                    <a:pt x="82" y="17"/>
                    <a:pt x="90" y="10"/>
                    <a:pt x="9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2363F"/>
                </a:solidFill>
                <a:effectLst/>
                <a:uLnTx/>
                <a:uFillTx/>
                <a:cs typeface="+mn-ea"/>
                <a:sym typeface="+mn-lt"/>
              </a:endParaRPr>
            </a:p>
          </p:txBody>
        </p:sp>
      </p:grpSp>
      <p:grpSp>
        <p:nvGrpSpPr>
          <p:cNvPr id="61" name="组合 60">
            <a:extLst>
              <a:ext uri="{FF2B5EF4-FFF2-40B4-BE49-F238E27FC236}">
                <a16:creationId xmlns="" xmlns:a16="http://schemas.microsoft.com/office/drawing/2014/main" id="{187587AC-0771-4DBB-BB1D-E253E174763A}"/>
              </a:ext>
            </a:extLst>
          </p:cNvPr>
          <p:cNvGrpSpPr/>
          <p:nvPr/>
        </p:nvGrpSpPr>
        <p:grpSpPr>
          <a:xfrm>
            <a:off x="7015718" y="1498600"/>
            <a:ext cx="434163" cy="434163"/>
            <a:chOff x="7179548" y="2008561"/>
            <a:chExt cx="434163" cy="434163"/>
          </a:xfrm>
        </p:grpSpPr>
        <p:sp>
          <p:nvSpPr>
            <p:cNvPr id="62" name="Rounded Rectangle 24">
              <a:extLst>
                <a:ext uri="{FF2B5EF4-FFF2-40B4-BE49-F238E27FC236}">
                  <a16:creationId xmlns="" xmlns:a16="http://schemas.microsoft.com/office/drawing/2014/main" id="{D03164CA-74A7-4FF3-85C9-9931198899F4}"/>
                </a:ext>
              </a:extLst>
            </p:cNvPr>
            <p:cNvSpPr/>
            <p:nvPr/>
          </p:nvSpPr>
          <p:spPr>
            <a:xfrm>
              <a:off x="7179548" y="2008561"/>
              <a:ext cx="434163" cy="434163"/>
            </a:xfrm>
            <a:prstGeom prst="round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63" name="Freeform 111">
              <a:extLst>
                <a:ext uri="{FF2B5EF4-FFF2-40B4-BE49-F238E27FC236}">
                  <a16:creationId xmlns="" xmlns:a16="http://schemas.microsoft.com/office/drawing/2014/main" id="{C4F22306-064B-4D0C-9540-77231D9941E6}"/>
                </a:ext>
              </a:extLst>
            </p:cNvPr>
            <p:cNvSpPr>
              <a:spLocks/>
            </p:cNvSpPr>
            <p:nvPr/>
          </p:nvSpPr>
          <p:spPr bwMode="auto">
            <a:xfrm>
              <a:off x="7303760" y="2101817"/>
              <a:ext cx="185738" cy="168275"/>
            </a:xfrm>
            <a:custGeom>
              <a:avLst/>
              <a:gdLst>
                <a:gd name="T0" fmla="*/ 85 w 87"/>
                <a:gd name="T1" fmla="*/ 56 h 79"/>
                <a:gd name="T2" fmla="*/ 76 w 87"/>
                <a:gd name="T3" fmla="*/ 56 h 79"/>
                <a:gd name="T4" fmla="*/ 76 w 87"/>
                <a:gd name="T5" fmla="*/ 45 h 79"/>
                <a:gd name="T6" fmla="*/ 72 w 87"/>
                <a:gd name="T7" fmla="*/ 40 h 79"/>
                <a:gd name="T8" fmla="*/ 45 w 87"/>
                <a:gd name="T9" fmla="*/ 40 h 79"/>
                <a:gd name="T10" fmla="*/ 45 w 87"/>
                <a:gd name="T11" fmla="*/ 23 h 79"/>
                <a:gd name="T12" fmla="*/ 54 w 87"/>
                <a:gd name="T13" fmla="*/ 23 h 79"/>
                <a:gd name="T14" fmla="*/ 56 w 87"/>
                <a:gd name="T15" fmla="*/ 21 h 79"/>
                <a:gd name="T16" fmla="*/ 56 w 87"/>
                <a:gd name="T17" fmla="*/ 2 h 79"/>
                <a:gd name="T18" fmla="*/ 54 w 87"/>
                <a:gd name="T19" fmla="*/ 0 h 79"/>
                <a:gd name="T20" fmla="*/ 34 w 87"/>
                <a:gd name="T21" fmla="*/ 0 h 79"/>
                <a:gd name="T22" fmla="*/ 32 w 87"/>
                <a:gd name="T23" fmla="*/ 2 h 79"/>
                <a:gd name="T24" fmla="*/ 32 w 87"/>
                <a:gd name="T25" fmla="*/ 21 h 79"/>
                <a:gd name="T26" fmla="*/ 34 w 87"/>
                <a:gd name="T27" fmla="*/ 23 h 79"/>
                <a:gd name="T28" fmla="*/ 43 w 87"/>
                <a:gd name="T29" fmla="*/ 23 h 79"/>
                <a:gd name="T30" fmla="*/ 43 w 87"/>
                <a:gd name="T31" fmla="*/ 40 h 79"/>
                <a:gd name="T32" fmla="*/ 16 w 87"/>
                <a:gd name="T33" fmla="*/ 40 h 79"/>
                <a:gd name="T34" fmla="*/ 11 w 87"/>
                <a:gd name="T35" fmla="*/ 45 h 79"/>
                <a:gd name="T36" fmla="*/ 11 w 87"/>
                <a:gd name="T37" fmla="*/ 56 h 79"/>
                <a:gd name="T38" fmla="*/ 2 w 87"/>
                <a:gd name="T39" fmla="*/ 56 h 79"/>
                <a:gd name="T40" fmla="*/ 0 w 87"/>
                <a:gd name="T41" fmla="*/ 58 h 79"/>
                <a:gd name="T42" fmla="*/ 0 w 87"/>
                <a:gd name="T43" fmla="*/ 77 h 79"/>
                <a:gd name="T44" fmla="*/ 2 w 87"/>
                <a:gd name="T45" fmla="*/ 79 h 79"/>
                <a:gd name="T46" fmla="*/ 23 w 87"/>
                <a:gd name="T47" fmla="*/ 79 h 79"/>
                <a:gd name="T48" fmla="*/ 25 w 87"/>
                <a:gd name="T49" fmla="*/ 77 h 79"/>
                <a:gd name="T50" fmla="*/ 25 w 87"/>
                <a:gd name="T51" fmla="*/ 58 h 79"/>
                <a:gd name="T52" fmla="*/ 23 w 87"/>
                <a:gd name="T53" fmla="*/ 56 h 79"/>
                <a:gd name="T54" fmla="*/ 14 w 87"/>
                <a:gd name="T55" fmla="*/ 56 h 79"/>
                <a:gd name="T56" fmla="*/ 14 w 87"/>
                <a:gd name="T57" fmla="*/ 45 h 79"/>
                <a:gd name="T58" fmla="*/ 16 w 87"/>
                <a:gd name="T59" fmla="*/ 42 h 79"/>
                <a:gd name="T60" fmla="*/ 43 w 87"/>
                <a:gd name="T61" fmla="*/ 42 h 79"/>
                <a:gd name="T62" fmla="*/ 43 w 87"/>
                <a:gd name="T63" fmla="*/ 56 h 79"/>
                <a:gd name="T64" fmla="*/ 34 w 87"/>
                <a:gd name="T65" fmla="*/ 56 h 79"/>
                <a:gd name="T66" fmla="*/ 32 w 87"/>
                <a:gd name="T67" fmla="*/ 58 h 79"/>
                <a:gd name="T68" fmla="*/ 32 w 87"/>
                <a:gd name="T69" fmla="*/ 77 h 79"/>
                <a:gd name="T70" fmla="*/ 34 w 87"/>
                <a:gd name="T71" fmla="*/ 79 h 79"/>
                <a:gd name="T72" fmla="*/ 54 w 87"/>
                <a:gd name="T73" fmla="*/ 79 h 79"/>
                <a:gd name="T74" fmla="*/ 56 w 87"/>
                <a:gd name="T75" fmla="*/ 77 h 79"/>
                <a:gd name="T76" fmla="*/ 56 w 87"/>
                <a:gd name="T77" fmla="*/ 58 h 79"/>
                <a:gd name="T78" fmla="*/ 54 w 87"/>
                <a:gd name="T79" fmla="*/ 56 h 79"/>
                <a:gd name="T80" fmla="*/ 45 w 87"/>
                <a:gd name="T81" fmla="*/ 56 h 79"/>
                <a:gd name="T82" fmla="*/ 45 w 87"/>
                <a:gd name="T83" fmla="*/ 42 h 79"/>
                <a:gd name="T84" fmla="*/ 72 w 87"/>
                <a:gd name="T85" fmla="*/ 42 h 79"/>
                <a:gd name="T86" fmla="*/ 74 w 87"/>
                <a:gd name="T87" fmla="*/ 45 h 79"/>
                <a:gd name="T88" fmla="*/ 74 w 87"/>
                <a:gd name="T89" fmla="*/ 56 h 79"/>
                <a:gd name="T90" fmla="*/ 65 w 87"/>
                <a:gd name="T91" fmla="*/ 56 h 79"/>
                <a:gd name="T92" fmla="*/ 63 w 87"/>
                <a:gd name="T93" fmla="*/ 58 h 79"/>
                <a:gd name="T94" fmla="*/ 63 w 87"/>
                <a:gd name="T95" fmla="*/ 77 h 79"/>
                <a:gd name="T96" fmla="*/ 65 w 87"/>
                <a:gd name="T97" fmla="*/ 79 h 79"/>
                <a:gd name="T98" fmla="*/ 85 w 87"/>
                <a:gd name="T99" fmla="*/ 79 h 79"/>
                <a:gd name="T100" fmla="*/ 87 w 87"/>
                <a:gd name="T101" fmla="*/ 77 h 79"/>
                <a:gd name="T102" fmla="*/ 87 w 87"/>
                <a:gd name="T103" fmla="*/ 58 h 79"/>
                <a:gd name="T104" fmla="*/ 85 w 87"/>
                <a:gd name="T10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2363F"/>
                </a:solidFill>
                <a:effectLst/>
                <a:uLnTx/>
                <a:uFillTx/>
                <a:cs typeface="+mn-ea"/>
                <a:sym typeface="+mn-lt"/>
              </a:endParaRPr>
            </a:p>
          </p:txBody>
        </p:sp>
      </p:grpSp>
      <p:sp>
        <p:nvSpPr>
          <p:cNvPr id="64" name="AutoShape 41">
            <a:extLst>
              <a:ext uri="{FF2B5EF4-FFF2-40B4-BE49-F238E27FC236}">
                <a16:creationId xmlns="" xmlns:a16="http://schemas.microsoft.com/office/drawing/2014/main" id="{1141DDCF-56FB-4515-B471-CFE8BC159410}"/>
              </a:ext>
            </a:extLst>
          </p:cNvPr>
          <p:cNvSpPr>
            <a:spLocks/>
          </p:cNvSpPr>
          <p:nvPr/>
        </p:nvSpPr>
        <p:spPr bwMode="auto">
          <a:xfrm>
            <a:off x="5970907" y="1961932"/>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治疗组</a:t>
            </a:r>
            <a:endPar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sp>
        <p:nvSpPr>
          <p:cNvPr id="65" name="AutoShape 41">
            <a:extLst>
              <a:ext uri="{FF2B5EF4-FFF2-40B4-BE49-F238E27FC236}">
                <a16:creationId xmlns="" xmlns:a16="http://schemas.microsoft.com/office/drawing/2014/main" id="{092A5A14-D760-4EBC-88E3-AC2FC40DBB2D}"/>
              </a:ext>
            </a:extLst>
          </p:cNvPr>
          <p:cNvSpPr>
            <a:spLocks/>
          </p:cNvSpPr>
          <p:nvPr/>
        </p:nvSpPr>
        <p:spPr bwMode="auto">
          <a:xfrm>
            <a:off x="8560404" y="1956294"/>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对照组</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nvGrpSpPr>
          <p:cNvPr id="67" name="组合 66">
            <a:extLst>
              <a:ext uri="{FF2B5EF4-FFF2-40B4-BE49-F238E27FC236}">
                <a16:creationId xmlns="" xmlns:a16="http://schemas.microsoft.com/office/drawing/2014/main" id="{EAA1FE86-8423-409A-B21E-69488E803847}"/>
              </a:ext>
            </a:extLst>
          </p:cNvPr>
          <p:cNvGrpSpPr/>
          <p:nvPr/>
        </p:nvGrpSpPr>
        <p:grpSpPr>
          <a:xfrm>
            <a:off x="5960849" y="3489385"/>
            <a:ext cx="4988188" cy="1665168"/>
            <a:chOff x="3570272" y="3053288"/>
            <a:chExt cx="4988188" cy="1665168"/>
          </a:xfrm>
        </p:grpSpPr>
        <p:sp>
          <p:nvSpPr>
            <p:cNvPr id="68" name="矩形 67">
              <a:extLst>
                <a:ext uri="{FF2B5EF4-FFF2-40B4-BE49-F238E27FC236}">
                  <a16:creationId xmlns="" xmlns:a16="http://schemas.microsoft.com/office/drawing/2014/main" id="{0C0B81C7-7F2A-4E97-BC1A-E67E7FDCA2E8}"/>
                </a:ext>
              </a:extLst>
            </p:cNvPr>
            <p:cNvSpPr/>
            <p:nvPr/>
          </p:nvSpPr>
          <p:spPr>
            <a:xfrm>
              <a:off x="3570272" y="3429000"/>
              <a:ext cx="4988188" cy="128945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单击此处添加文本单击此处添加文本单击此处添加文本单击此处添加文本单击此处添加文本单击此处添加文本单击此处添加文本</a:t>
              </a:r>
              <a:endParaRPr kumimoji="0" lang="en-US" altLang="zh-CN" sz="1800" b="0" i="0" u="none" strike="noStrike" kern="1200" cap="none" spc="0" normalizeH="0" baseline="0" noProof="0" dirty="0">
                <a:ln>
                  <a:noFill/>
                </a:ln>
                <a:solidFill>
                  <a:prstClr val="white"/>
                </a:solidFill>
                <a:effectLst/>
                <a:uLnTx/>
                <a:uFillTx/>
                <a:cs typeface="+mn-ea"/>
                <a:sym typeface="+mn-lt"/>
              </a:endParaRPr>
            </a:p>
          </p:txBody>
        </p:sp>
        <p:sp>
          <p:nvSpPr>
            <p:cNvPr id="69" name="文本框 68">
              <a:extLst>
                <a:ext uri="{FF2B5EF4-FFF2-40B4-BE49-F238E27FC236}">
                  <a16:creationId xmlns="" xmlns:a16="http://schemas.microsoft.com/office/drawing/2014/main" id="{1E852E82-4AE6-4798-B92B-9A696B172717}"/>
                </a:ext>
              </a:extLst>
            </p:cNvPr>
            <p:cNvSpPr txBox="1"/>
            <p:nvPr/>
          </p:nvSpPr>
          <p:spPr>
            <a:xfrm>
              <a:off x="3575717" y="3053288"/>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cs typeface="+mn-ea"/>
                  <a:sym typeface="+mn-lt"/>
                </a:rPr>
                <a:t>添加文本</a:t>
              </a:r>
            </a:p>
          </p:txBody>
        </p:sp>
      </p:grpSp>
    </p:spTree>
    <p:extLst>
      <p:ext uri="{BB962C8B-B14F-4D97-AF65-F5344CB8AC3E}">
        <p14:creationId xmlns:p14="http://schemas.microsoft.com/office/powerpoint/2010/main" val="5359858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2C0F24-BDAF-4AA5-8B85-AEB6535D3B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49E6CF2C-63CD-49FA-8B2C-157E9313E467}"/>
              </a:ext>
            </a:extLst>
          </p:cNvPr>
          <p:cNvSpPr/>
          <p:nvPr/>
        </p:nvSpPr>
        <p:spPr>
          <a:xfrm>
            <a:off x="0" y="-1"/>
            <a:ext cx="12205934" cy="6858000"/>
          </a:xfrm>
          <a:prstGeom prst="rect">
            <a:avLst/>
          </a:prstGeom>
          <a:solidFill>
            <a:srgbClr val="51C0D4">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组合"/>
          <p:cNvGrpSpPr/>
          <p:nvPr/>
        </p:nvGrpSpPr>
        <p:grpSpPr>
          <a:xfrm>
            <a:off x="3742891" y="1444885"/>
            <a:ext cx="4706218" cy="2928589"/>
            <a:chOff x="2793987" y="265569"/>
            <a:chExt cx="3529663" cy="2196441"/>
          </a:xfrm>
        </p:grpSpPr>
        <p:sp>
          <p:nvSpPr>
            <p:cNvPr id="19" name="Rounded Rectangle 15"/>
            <p:cNvSpPr/>
            <p:nvPr/>
          </p:nvSpPr>
          <p:spPr>
            <a:xfrm>
              <a:off x="4289725" y="265569"/>
              <a:ext cx="538191" cy="538195"/>
            </a:xfrm>
            <a:prstGeom prst="roundRect">
              <a:avLst>
                <a:gd name="adj" fmla="val 50000"/>
              </a:avLst>
            </a:prstGeom>
            <a:solidFill>
              <a:srgbClr val="C2DC0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cs typeface="+mn-ea"/>
                  <a:sym typeface="+mn-lt"/>
                </a:rPr>
                <a:t>4</a:t>
              </a:r>
            </a:p>
          </p:txBody>
        </p:sp>
        <p:sp>
          <p:nvSpPr>
            <p:cNvPr id="20" name="TextBox 16"/>
            <p:cNvSpPr txBox="1"/>
            <p:nvPr/>
          </p:nvSpPr>
          <p:spPr>
            <a:xfrm>
              <a:off x="3415956" y="1056337"/>
              <a:ext cx="2275276" cy="4385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研究分析与成果</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21" name="2"/>
            <p:cNvSpPr txBox="1">
              <a:spLocks/>
            </p:cNvSpPr>
            <p:nvPr/>
          </p:nvSpPr>
          <p:spPr>
            <a:xfrm>
              <a:off x="2793987" y="1494918"/>
              <a:ext cx="3529663" cy="967092"/>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这里有很多数据图表可以添加数据来增加说服力，包括面积图、饼图、条形图、圆环图、折线图等</a:t>
              </a:r>
            </a:p>
          </p:txBody>
        </p:sp>
      </p:grpSp>
      <p:sp>
        <p:nvSpPr>
          <p:cNvPr id="23" name="矩形 22">
            <a:extLst>
              <a:ext uri="{FF2B5EF4-FFF2-40B4-BE49-F238E27FC236}">
                <a16:creationId xmlns="" xmlns:a16="http://schemas.microsoft.com/office/drawing/2014/main" id="{49E6CF2C-63CD-49FA-8B2C-157E9313E467}"/>
              </a:ext>
            </a:extLst>
          </p:cNvPr>
          <p:cNvSpPr/>
          <p:nvPr/>
        </p:nvSpPr>
        <p:spPr>
          <a:xfrm>
            <a:off x="0" y="5829479"/>
            <a:ext cx="12205934" cy="1121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AE307CDA-84E4-404B-9F0D-571F9B8C0BDF}"/>
              </a:ext>
            </a:extLst>
          </p:cNvPr>
          <p:cNvSpPr txBox="1"/>
          <p:nvPr/>
        </p:nvSpPr>
        <p:spPr>
          <a:xfrm>
            <a:off x="6102966" y="-2142196"/>
            <a:ext cx="30951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立志立德，求真求精</a:t>
            </a:r>
            <a:endParaRPr kumimoji="0" lang="zh-MO" altLang="en-US" sz="2400" b="0" i="0" u="none" strike="noStrike" kern="1200" cap="none" spc="0" normalizeH="0" baseline="0" noProof="0" dirty="0">
              <a:ln>
                <a:noFill/>
              </a:ln>
              <a:solidFill>
                <a:prstClr val="white"/>
              </a:solidFill>
              <a:effectLst/>
              <a:uLnTx/>
              <a:uFillTx/>
              <a:cs typeface="+mn-ea"/>
              <a:sym typeface="+mn-lt"/>
            </a:endParaRPr>
          </a:p>
        </p:txBody>
      </p:sp>
      <p:pic>
        <p:nvPicPr>
          <p:cNvPr id="39" name="图片 38">
            <a:extLst>
              <a:ext uri="{FF2B5EF4-FFF2-40B4-BE49-F238E27FC236}">
                <a16:creationId xmlns="" xmlns:a16="http://schemas.microsoft.com/office/drawing/2014/main" id="{FB8C8256-AB76-43AD-9A4D-808C30E014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127" y="5958976"/>
            <a:ext cx="2371746" cy="842379"/>
          </a:xfrm>
          <a:prstGeom prst="rect">
            <a:avLst/>
          </a:prstGeom>
        </p:spPr>
      </p:pic>
    </p:spTree>
    <p:extLst>
      <p:ext uri="{BB962C8B-B14F-4D97-AF65-F5344CB8AC3E}">
        <p14:creationId xmlns:p14="http://schemas.microsoft.com/office/powerpoint/2010/main" val="14295038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F7335000-4B58-4DAD-ADFD-7B77F9852F36}"/>
              </a:ext>
            </a:extLst>
          </p:cNvPr>
          <p:cNvSpPr txBox="1"/>
          <p:nvPr/>
        </p:nvSpPr>
        <p:spPr>
          <a:xfrm>
            <a:off x="992173" y="297743"/>
            <a:ext cx="59610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饼状图：展示不同类别的占比</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19" name="Object 12">
            <a:extLst>
              <a:ext uri="{FF2B5EF4-FFF2-40B4-BE49-F238E27FC236}">
                <a16:creationId xmlns="" xmlns:a16="http://schemas.microsoft.com/office/drawing/2014/main" id="{18730344-B17C-4162-BBE9-CF98BE0F315D}"/>
              </a:ext>
            </a:extLst>
          </p:cNvPr>
          <p:cNvGraphicFramePr>
            <a:graphicFrameLocks noChangeAspect="1"/>
          </p:cNvGraphicFramePr>
          <p:nvPr/>
        </p:nvGraphicFramePr>
        <p:xfrm>
          <a:off x="1092199" y="882518"/>
          <a:ext cx="10007600" cy="3991949"/>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 xmlns:a16="http://schemas.microsoft.com/office/drawing/2014/main" id="{71C16B58-E27F-4A5E-A2ED-D611B17BE25B}"/>
              </a:ext>
            </a:extLst>
          </p:cNvPr>
          <p:cNvSpPr txBox="1"/>
          <p:nvPr/>
        </p:nvSpPr>
        <p:spPr>
          <a:xfrm>
            <a:off x="5051483" y="4867777"/>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sp>
        <p:nvSpPr>
          <p:cNvPr id="7" name="矩形 6">
            <a:extLst>
              <a:ext uri="{FF2B5EF4-FFF2-40B4-BE49-F238E27FC236}">
                <a16:creationId xmlns="" xmlns:a16="http://schemas.microsoft.com/office/drawing/2014/main" id="{E4683210-DF4C-4275-A584-8FDF6FD65FC3}"/>
              </a:ext>
            </a:extLst>
          </p:cNvPr>
          <p:cNvSpPr/>
          <p:nvPr/>
        </p:nvSpPr>
        <p:spPr>
          <a:xfrm>
            <a:off x="1055688" y="5368919"/>
            <a:ext cx="10044111" cy="7870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33630131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a:extLst>
              <a:ext uri="{FF2B5EF4-FFF2-40B4-BE49-F238E27FC236}">
                <a16:creationId xmlns="" xmlns:a16="http://schemas.microsoft.com/office/drawing/2014/main" id="{F5D0F34E-AFD4-4207-8DDE-A649D5D1A36F}"/>
              </a:ext>
            </a:extLst>
          </p:cNvPr>
          <p:cNvGraphicFramePr>
            <a:graphicFrameLocks noGrp="1"/>
          </p:cNvGraphicFramePr>
          <p:nvPr>
            <p:extLst>
              <p:ext uri="{D42A27DB-BD31-4B8C-83A1-F6EECF244321}">
                <p14:modId xmlns:p14="http://schemas.microsoft.com/office/powerpoint/2010/main" val="136077610"/>
              </p:ext>
            </p:extLst>
          </p:nvPr>
        </p:nvGraphicFramePr>
        <p:xfrm>
          <a:off x="1109660" y="1116091"/>
          <a:ext cx="9990138" cy="3504871"/>
        </p:xfrm>
        <a:graphic>
          <a:graphicData uri="http://schemas.openxmlformats.org/drawingml/2006/table">
            <a:tbl>
              <a:tblPr firstRow="1" bandRow="1">
                <a:tableStyleId>{5C22544A-7EE6-4342-B048-85BDC9FD1C3A}</a:tableStyleId>
              </a:tblPr>
              <a:tblGrid>
                <a:gridCol w="1665023">
                  <a:extLst>
                    <a:ext uri="{9D8B030D-6E8A-4147-A177-3AD203B41FA5}">
                      <a16:colId xmlns="" xmlns:a16="http://schemas.microsoft.com/office/drawing/2014/main" val="3082751956"/>
                    </a:ext>
                  </a:extLst>
                </a:gridCol>
                <a:gridCol w="1665023">
                  <a:extLst>
                    <a:ext uri="{9D8B030D-6E8A-4147-A177-3AD203B41FA5}">
                      <a16:colId xmlns="" xmlns:a16="http://schemas.microsoft.com/office/drawing/2014/main" val="2244812369"/>
                    </a:ext>
                  </a:extLst>
                </a:gridCol>
                <a:gridCol w="1665023">
                  <a:extLst>
                    <a:ext uri="{9D8B030D-6E8A-4147-A177-3AD203B41FA5}">
                      <a16:colId xmlns="" xmlns:a16="http://schemas.microsoft.com/office/drawing/2014/main" val="596098516"/>
                    </a:ext>
                  </a:extLst>
                </a:gridCol>
                <a:gridCol w="1665023">
                  <a:extLst>
                    <a:ext uri="{9D8B030D-6E8A-4147-A177-3AD203B41FA5}">
                      <a16:colId xmlns="" xmlns:a16="http://schemas.microsoft.com/office/drawing/2014/main" val="583604825"/>
                    </a:ext>
                  </a:extLst>
                </a:gridCol>
                <a:gridCol w="1665023">
                  <a:extLst>
                    <a:ext uri="{9D8B030D-6E8A-4147-A177-3AD203B41FA5}">
                      <a16:colId xmlns="" xmlns:a16="http://schemas.microsoft.com/office/drawing/2014/main" val="536245533"/>
                    </a:ext>
                  </a:extLst>
                </a:gridCol>
                <a:gridCol w="1665023">
                  <a:extLst>
                    <a:ext uri="{9D8B030D-6E8A-4147-A177-3AD203B41FA5}">
                      <a16:colId xmlns="" xmlns:a16="http://schemas.microsoft.com/office/drawing/2014/main" val="1640758921"/>
                    </a:ext>
                  </a:extLst>
                </a:gridCol>
              </a:tblGrid>
              <a:tr h="54127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400" b="0" kern="1200" dirty="0">
                        <a:solidFill>
                          <a:schemeClr val="lt1"/>
                        </a:solidFill>
                        <a:latin typeface="+mn-lt"/>
                        <a:ea typeface="+mn-ea"/>
                        <a:cs typeface="+mn-ea"/>
                        <a:sym typeface="+mn-lt"/>
                      </a:endParaRPr>
                    </a:p>
                  </a:txBody>
                  <a:tcPr>
                    <a:lnL w="12700" cmpd="sng">
                      <a:noFill/>
                    </a:lnL>
                    <a:lnR w="1905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200" b="0" kern="1200" dirty="0">
                          <a:solidFill>
                            <a:schemeClr val="bg1"/>
                          </a:solidFill>
                          <a:latin typeface="+mn-lt"/>
                          <a:ea typeface="+mn-ea"/>
                          <a:cs typeface="+mn-ea"/>
                          <a:sym typeface="+mn-lt"/>
                        </a:rPr>
                        <a:t>2016</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5BFB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200" b="0" kern="1200" dirty="0">
                          <a:solidFill>
                            <a:schemeClr val="bg1"/>
                          </a:solidFill>
                          <a:latin typeface="+mn-lt"/>
                          <a:ea typeface="+mn-ea"/>
                          <a:cs typeface="+mn-ea"/>
                          <a:sym typeface="+mn-lt"/>
                        </a:rPr>
                        <a:t>2017</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5BFB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200" b="0" kern="1200" dirty="0">
                          <a:solidFill>
                            <a:schemeClr val="bg1"/>
                          </a:solidFill>
                          <a:latin typeface="+mn-lt"/>
                          <a:ea typeface="+mn-ea"/>
                          <a:cs typeface="+mn-ea"/>
                          <a:sym typeface="+mn-lt"/>
                        </a:rPr>
                        <a:t>2018</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5BFB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200" b="0" kern="1200" dirty="0">
                          <a:solidFill>
                            <a:schemeClr val="bg1"/>
                          </a:solidFill>
                          <a:latin typeface="+mn-lt"/>
                          <a:ea typeface="+mn-ea"/>
                          <a:cs typeface="+mn-ea"/>
                          <a:sym typeface="+mn-lt"/>
                        </a:rPr>
                        <a:t>2019</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5BFB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200" b="0" kern="1200" dirty="0">
                          <a:solidFill>
                            <a:schemeClr val="bg1"/>
                          </a:solidFill>
                          <a:latin typeface="+mn-lt"/>
                          <a:ea typeface="+mn-ea"/>
                          <a:cs typeface="+mn-ea"/>
                          <a:sym typeface="+mn-lt"/>
                        </a:rPr>
                        <a:t>2020</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5BFB1"/>
                    </a:solidFill>
                  </a:tcPr>
                </a:tc>
                <a:extLst>
                  <a:ext uri="{0D108BD9-81ED-4DB2-BD59-A6C34878D82A}">
                    <a16:rowId xmlns="" xmlns:a16="http://schemas.microsoft.com/office/drawing/2014/main" val="914525372"/>
                  </a:ext>
                </a:extLst>
              </a:tr>
              <a:tr h="3294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0</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 xmlns:a16="http://schemas.microsoft.com/office/drawing/2014/main" val="2657097929"/>
                  </a:ext>
                </a:extLst>
              </a:tr>
              <a:tr h="3294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1</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extLst>
                  <a:ext uri="{0D108BD9-81ED-4DB2-BD59-A6C34878D82A}">
                    <a16:rowId xmlns="" xmlns:a16="http://schemas.microsoft.com/office/drawing/2014/main" val="1011120188"/>
                  </a:ext>
                </a:extLst>
              </a:tr>
              <a:tr h="4114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3</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142335100"/>
                  </a:ext>
                </a:extLst>
              </a:tr>
              <a:tr h="3294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5</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extLst>
                  <a:ext uri="{0D108BD9-81ED-4DB2-BD59-A6C34878D82A}">
                    <a16:rowId xmlns="" xmlns:a16="http://schemas.microsoft.com/office/drawing/2014/main" val="1167428716"/>
                  </a:ext>
                </a:extLst>
              </a:tr>
              <a:tr h="3294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4</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730052735"/>
                  </a:ext>
                </a:extLst>
              </a:tr>
              <a:tr h="4114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4</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extLst>
                  <a:ext uri="{0D108BD9-81ED-4DB2-BD59-A6C34878D82A}">
                    <a16:rowId xmlns="" xmlns:a16="http://schemas.microsoft.com/office/drawing/2014/main" val="3861073864"/>
                  </a:ext>
                </a:extLst>
              </a:tr>
              <a:tr h="4114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5</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641323363"/>
                  </a:ext>
                </a:extLst>
              </a:tr>
              <a:tr h="4114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lt1"/>
                          </a:solidFill>
                          <a:latin typeface="+mn-lt"/>
                          <a:ea typeface="+mn-ea"/>
                          <a:cs typeface="+mn-ea"/>
                          <a:sym typeface="+mn-lt"/>
                        </a:rPr>
                        <a:t>添加文本</a:t>
                      </a:r>
                      <a:endParaRPr lang="fr-FR" altLang="zh-MO" sz="1200" b="0" kern="1200" dirty="0">
                        <a:solidFill>
                          <a:schemeClr val="lt1"/>
                        </a:solidFill>
                        <a:latin typeface="+mn-lt"/>
                        <a:ea typeface="+mn-ea"/>
                        <a:cs typeface="+mn-ea"/>
                        <a:sym typeface="+mn-lt"/>
                      </a:endParaRPr>
                    </a:p>
                  </a:txBody>
                  <a:tcPr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5C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latin typeface="+mn-lt"/>
                          <a:ea typeface="+mn-ea"/>
                          <a:cs typeface="+mn-ea"/>
                          <a:sym typeface="+mn-lt"/>
                        </a:rPr>
                        <a:t>3</a:t>
                      </a: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1000" b="0" kern="1200" dirty="0">
                        <a:solidFill>
                          <a:schemeClr val="tx1"/>
                        </a:solidFill>
                        <a:latin typeface="+mn-lt"/>
                        <a:ea typeface="+mn-ea"/>
                        <a:cs typeface="+mn-ea"/>
                        <a:sym typeface="+mn-lt"/>
                      </a:endParaRPr>
                    </a:p>
                  </a:txBody>
                  <a:tcPr marR="25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DEDED"/>
                    </a:solidFill>
                  </a:tcPr>
                </a:tc>
                <a:extLst>
                  <a:ext uri="{0D108BD9-81ED-4DB2-BD59-A6C34878D82A}">
                    <a16:rowId xmlns="" xmlns:a16="http://schemas.microsoft.com/office/drawing/2014/main" val="1264260728"/>
                  </a:ext>
                </a:extLst>
              </a:tr>
            </a:tbl>
          </a:graphicData>
        </a:graphic>
      </p:graphicFrame>
      <p:sp>
        <p:nvSpPr>
          <p:cNvPr id="6" name="文本框 5">
            <a:extLst>
              <a:ext uri="{FF2B5EF4-FFF2-40B4-BE49-F238E27FC236}">
                <a16:creationId xmlns="" xmlns:a16="http://schemas.microsoft.com/office/drawing/2014/main" id="{4BCF6B9A-29A9-4DBE-A31D-FAA1402052AB}"/>
              </a:ext>
            </a:extLst>
          </p:cNvPr>
          <p:cNvSpPr txBox="1"/>
          <p:nvPr/>
        </p:nvSpPr>
        <p:spPr>
          <a:xfrm>
            <a:off x="5051483" y="4867982"/>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sp>
        <p:nvSpPr>
          <p:cNvPr id="7" name="文本框 6">
            <a:extLst>
              <a:ext uri="{FF2B5EF4-FFF2-40B4-BE49-F238E27FC236}">
                <a16:creationId xmlns="" xmlns:a16="http://schemas.microsoft.com/office/drawing/2014/main" id="{38B2CE55-689B-4D22-934B-FDBF6B33A487}"/>
              </a:ext>
            </a:extLst>
          </p:cNvPr>
          <p:cNvSpPr txBox="1"/>
          <p:nvPr/>
        </p:nvSpPr>
        <p:spPr>
          <a:xfrm>
            <a:off x="992173" y="297743"/>
            <a:ext cx="52562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表格图：列举更多数据</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 name="矩形 7">
            <a:extLst>
              <a:ext uri="{FF2B5EF4-FFF2-40B4-BE49-F238E27FC236}">
                <a16:creationId xmlns="" xmlns:a16="http://schemas.microsoft.com/office/drawing/2014/main" id="{421C7D11-4F1D-4AC8-B836-B3C92F3DD0F4}"/>
              </a:ext>
            </a:extLst>
          </p:cNvPr>
          <p:cNvSpPr/>
          <p:nvPr/>
        </p:nvSpPr>
        <p:spPr>
          <a:xfrm>
            <a:off x="1055688" y="5368919"/>
            <a:ext cx="10044111" cy="7870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4694598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D2717434-6657-468A-96D0-4C169A403EF7}"/>
              </a:ext>
            </a:extLst>
          </p:cNvPr>
          <p:cNvGrpSpPr/>
          <p:nvPr/>
        </p:nvGrpSpPr>
        <p:grpSpPr>
          <a:xfrm>
            <a:off x="5310552" y="1268583"/>
            <a:ext cx="4062376" cy="4062368"/>
            <a:chOff x="4541415" y="1721794"/>
            <a:chExt cx="3066070" cy="3066068"/>
          </a:xfrm>
        </p:grpSpPr>
        <p:sp>
          <p:nvSpPr>
            <p:cNvPr id="24" name="椭圆 23">
              <a:extLst>
                <a:ext uri="{FF2B5EF4-FFF2-40B4-BE49-F238E27FC236}">
                  <a16:creationId xmlns="" xmlns:a16="http://schemas.microsoft.com/office/drawing/2014/main" id="{10C094D3-BF82-4EB1-993F-8E019F7DD2F9}"/>
                </a:ext>
              </a:extLst>
            </p:cNvPr>
            <p:cNvSpPr/>
            <p:nvPr/>
          </p:nvSpPr>
          <p:spPr>
            <a:xfrm>
              <a:off x="4541415" y="1721794"/>
              <a:ext cx="3066070" cy="3066068"/>
            </a:xfrm>
            <a:prstGeom prst="ellipse">
              <a:avLst/>
            </a:prstGeom>
            <a:gradFill flip="none" rotWithShape="1">
              <a:gsLst>
                <a:gs pos="21000">
                  <a:srgbClr val="51C0D4">
                    <a:alpha val="1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椭圆 24">
              <a:extLst>
                <a:ext uri="{FF2B5EF4-FFF2-40B4-BE49-F238E27FC236}">
                  <a16:creationId xmlns="" xmlns:a16="http://schemas.microsoft.com/office/drawing/2014/main" id="{7357ED7E-EE74-4E5F-85DD-D76400A719EF}"/>
                </a:ext>
              </a:extLst>
            </p:cNvPr>
            <p:cNvSpPr/>
            <p:nvPr/>
          </p:nvSpPr>
          <p:spPr>
            <a:xfrm>
              <a:off x="4850167" y="2024430"/>
              <a:ext cx="2448568" cy="2448565"/>
            </a:xfrm>
            <a:prstGeom prst="ellipse">
              <a:avLst/>
            </a:prstGeom>
            <a:gradFill flip="none" rotWithShape="1">
              <a:gsLst>
                <a:gs pos="21000">
                  <a:srgbClr val="0075C2">
                    <a:alpha val="15000"/>
                  </a:srgbClr>
                </a:gs>
                <a:gs pos="90000">
                  <a:srgbClr val="BFDB36">
                    <a:alpha val="31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6" name="文本框 5">
            <a:extLst>
              <a:ext uri="{FF2B5EF4-FFF2-40B4-BE49-F238E27FC236}">
                <a16:creationId xmlns="" xmlns:a16="http://schemas.microsoft.com/office/drawing/2014/main" id="{DD08FF62-F085-4852-AD61-C1DBEA630840}"/>
              </a:ext>
            </a:extLst>
          </p:cNvPr>
          <p:cNvSpPr txBox="1"/>
          <p:nvPr/>
        </p:nvSpPr>
        <p:spPr>
          <a:xfrm>
            <a:off x="10888125" y="2661535"/>
            <a:ext cx="641522"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lumMod val="75000"/>
                    <a:lumOff val="25000"/>
                  </a:prstClr>
                </a:solidFill>
                <a:effectLst/>
                <a:uLnTx/>
                <a:uFillTx/>
                <a:cs typeface="+mn-ea"/>
                <a:sym typeface="+mn-lt"/>
              </a:rPr>
              <a:t>%</a:t>
            </a:r>
          </a:p>
        </p:txBody>
      </p:sp>
      <p:graphicFrame>
        <p:nvGraphicFramePr>
          <p:cNvPr id="7" name="图表 6">
            <a:extLst>
              <a:ext uri="{FF2B5EF4-FFF2-40B4-BE49-F238E27FC236}">
                <a16:creationId xmlns="" xmlns:a16="http://schemas.microsoft.com/office/drawing/2014/main" id="{1D3AFE9D-7E92-40E1-9CF0-E4218A8BC510}"/>
              </a:ext>
            </a:extLst>
          </p:cNvPr>
          <p:cNvGraphicFramePr/>
          <p:nvPr/>
        </p:nvGraphicFramePr>
        <p:xfrm>
          <a:off x="5967538" y="1937126"/>
          <a:ext cx="2748404" cy="2725283"/>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a:extLst>
              <a:ext uri="{FF2B5EF4-FFF2-40B4-BE49-F238E27FC236}">
                <a16:creationId xmlns="" xmlns:a16="http://schemas.microsoft.com/office/drawing/2014/main" id="{ABBC0295-FA26-4071-AF34-27F7C7F7A275}"/>
              </a:ext>
            </a:extLst>
          </p:cNvPr>
          <p:cNvSpPr txBox="1"/>
          <p:nvPr/>
        </p:nvSpPr>
        <p:spPr>
          <a:xfrm>
            <a:off x="3877291" y="4401696"/>
            <a:ext cx="110799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cs typeface="+mn-ea"/>
                <a:sym typeface="+mn-lt"/>
              </a:rPr>
              <a:t>10%</a:t>
            </a:r>
          </a:p>
        </p:txBody>
      </p:sp>
      <p:sp>
        <p:nvSpPr>
          <p:cNvPr id="9" name="文本框 8">
            <a:extLst>
              <a:ext uri="{FF2B5EF4-FFF2-40B4-BE49-F238E27FC236}">
                <a16:creationId xmlns="" xmlns:a16="http://schemas.microsoft.com/office/drawing/2014/main" id="{1F16148A-0B68-44BC-B37F-39C9CD41BAC1}"/>
              </a:ext>
            </a:extLst>
          </p:cNvPr>
          <p:cNvSpPr txBox="1"/>
          <p:nvPr/>
        </p:nvSpPr>
        <p:spPr>
          <a:xfrm>
            <a:off x="3154830" y="2760526"/>
            <a:ext cx="110799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cs typeface="+mn-ea"/>
                <a:sym typeface="+mn-lt"/>
              </a:rPr>
              <a:t>13%</a:t>
            </a:r>
          </a:p>
        </p:txBody>
      </p:sp>
      <p:sp>
        <p:nvSpPr>
          <p:cNvPr id="10" name="文本框 9">
            <a:extLst>
              <a:ext uri="{FF2B5EF4-FFF2-40B4-BE49-F238E27FC236}">
                <a16:creationId xmlns="" xmlns:a16="http://schemas.microsoft.com/office/drawing/2014/main" id="{134C30D2-6DA4-46E3-82C4-AE54C8D3E3DB}"/>
              </a:ext>
            </a:extLst>
          </p:cNvPr>
          <p:cNvSpPr txBox="1"/>
          <p:nvPr/>
        </p:nvSpPr>
        <p:spPr>
          <a:xfrm>
            <a:off x="3894412" y="1126853"/>
            <a:ext cx="107375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cs typeface="+mn-ea"/>
                <a:sym typeface="+mn-lt"/>
              </a:rPr>
              <a:t>11%</a:t>
            </a:r>
          </a:p>
        </p:txBody>
      </p:sp>
      <p:sp>
        <p:nvSpPr>
          <p:cNvPr id="11" name="Text">
            <a:extLst>
              <a:ext uri="{FF2B5EF4-FFF2-40B4-BE49-F238E27FC236}">
                <a16:creationId xmlns="" xmlns:a16="http://schemas.microsoft.com/office/drawing/2014/main" id="{99ABE585-B2CE-4DFC-86EC-9DDA130486AD}"/>
              </a:ext>
            </a:extLst>
          </p:cNvPr>
          <p:cNvSpPr txBox="1"/>
          <p:nvPr/>
        </p:nvSpPr>
        <p:spPr>
          <a:xfrm>
            <a:off x="3877291" y="1721361"/>
            <a:ext cx="1747143" cy="73866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r>
              <a:rPr kumimoji="0" lang="en-US" sz="1600" b="0" i="0" u="none" strike="noStrike" kern="1200" cap="none" spc="0" normalizeH="0" baseline="0" noProof="1">
                <a:ln>
                  <a:noFill/>
                </a:ln>
                <a:solidFill>
                  <a:prstClr val="black">
                    <a:lumMod val="75000"/>
                    <a:lumOff val="25000"/>
                  </a:prstClr>
                </a:solidFill>
                <a:effectLst/>
                <a:uLnTx/>
                <a:uFillTx/>
                <a:cs typeface="+mn-ea"/>
                <a:sym typeface="+mn-lt"/>
              </a:rPr>
              <a:t>.</a:t>
            </a:r>
          </a:p>
        </p:txBody>
      </p:sp>
      <p:sp>
        <p:nvSpPr>
          <p:cNvPr id="12" name="文本框 11">
            <a:extLst>
              <a:ext uri="{FF2B5EF4-FFF2-40B4-BE49-F238E27FC236}">
                <a16:creationId xmlns="" xmlns:a16="http://schemas.microsoft.com/office/drawing/2014/main" id="{5F8FDA6F-5CDD-4C21-A50E-F7B3023A8D85}"/>
              </a:ext>
            </a:extLst>
          </p:cNvPr>
          <p:cNvSpPr txBox="1"/>
          <p:nvPr/>
        </p:nvSpPr>
        <p:spPr>
          <a:xfrm>
            <a:off x="6602147" y="3283023"/>
            <a:ext cx="157454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13" name="直接连接符 12">
            <a:extLst>
              <a:ext uri="{FF2B5EF4-FFF2-40B4-BE49-F238E27FC236}">
                <a16:creationId xmlns="" xmlns:a16="http://schemas.microsoft.com/office/drawing/2014/main" id="{086927DE-B405-4C9B-BD1C-CED4760CFCCA}"/>
              </a:ext>
            </a:extLst>
          </p:cNvPr>
          <p:cNvCxnSpPr>
            <a:cxnSpLocks/>
          </p:cNvCxnSpPr>
          <p:nvPr/>
        </p:nvCxnSpPr>
        <p:spPr>
          <a:xfrm>
            <a:off x="6044476" y="1446541"/>
            <a:ext cx="557671" cy="1094521"/>
          </a:xfrm>
          <a:prstGeom prst="line">
            <a:avLst/>
          </a:prstGeom>
          <a:ln w="19050">
            <a:solidFill>
              <a:srgbClr val="2093E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5861731F-9950-423E-BEF9-4987B6D1D909}"/>
              </a:ext>
            </a:extLst>
          </p:cNvPr>
          <p:cNvCxnSpPr>
            <a:cxnSpLocks/>
            <a:stCxn id="10" idx="3"/>
          </p:cNvCxnSpPr>
          <p:nvPr/>
        </p:nvCxnSpPr>
        <p:spPr>
          <a:xfrm>
            <a:off x="4968167" y="1450019"/>
            <a:ext cx="1076309" cy="0"/>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1DDC6553-47C5-4F6A-94A7-40247B0D96AF}"/>
              </a:ext>
            </a:extLst>
          </p:cNvPr>
          <p:cNvCxnSpPr>
            <a:cxnSpLocks/>
            <a:stCxn id="9" idx="3"/>
          </p:cNvCxnSpPr>
          <p:nvPr/>
        </p:nvCxnSpPr>
        <p:spPr>
          <a:xfrm>
            <a:off x="4262826" y="3083692"/>
            <a:ext cx="1996152" cy="20869"/>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 xmlns:a16="http://schemas.microsoft.com/office/drawing/2014/main" id="{0E797E01-CACE-4DF7-B397-57E8A4D2A691}"/>
              </a:ext>
            </a:extLst>
          </p:cNvPr>
          <p:cNvGrpSpPr/>
          <p:nvPr/>
        </p:nvGrpSpPr>
        <p:grpSpPr>
          <a:xfrm flipV="1">
            <a:off x="4721083" y="4055597"/>
            <a:ext cx="1747143" cy="662075"/>
            <a:chOff x="2853149" y="2534136"/>
            <a:chExt cx="2024232" cy="444282"/>
          </a:xfrm>
        </p:grpSpPr>
        <p:cxnSp>
          <p:nvCxnSpPr>
            <p:cNvPr id="22" name="直接连接符 21">
              <a:extLst>
                <a:ext uri="{FF2B5EF4-FFF2-40B4-BE49-F238E27FC236}">
                  <a16:creationId xmlns="" xmlns:a16="http://schemas.microsoft.com/office/drawing/2014/main" id="{E5593A68-9D1F-47FB-AA0C-847C73AFD296}"/>
                </a:ext>
              </a:extLst>
            </p:cNvPr>
            <p:cNvCxnSpPr>
              <a:cxnSpLocks/>
            </p:cNvCxnSpPr>
            <p:nvPr/>
          </p:nvCxnSpPr>
          <p:spPr>
            <a:xfrm>
              <a:off x="4595046" y="2534136"/>
              <a:ext cx="282335" cy="444282"/>
            </a:xfrm>
            <a:prstGeom prst="line">
              <a:avLst/>
            </a:prstGeom>
            <a:ln w="19050">
              <a:solidFill>
                <a:srgbClr val="2093E2"/>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FA7CB9F7-4FE7-4B47-86F2-00EC1DAA34E0}"/>
                </a:ext>
              </a:extLst>
            </p:cNvPr>
            <p:cNvCxnSpPr>
              <a:cxnSpLocks/>
            </p:cNvCxnSpPr>
            <p:nvPr/>
          </p:nvCxnSpPr>
          <p:spPr>
            <a:xfrm flipV="1">
              <a:off x="2853149" y="2534136"/>
              <a:ext cx="1741897" cy="0"/>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grpSp>
      <p:sp>
        <p:nvSpPr>
          <p:cNvPr id="17" name="文本框 16">
            <a:extLst>
              <a:ext uri="{FF2B5EF4-FFF2-40B4-BE49-F238E27FC236}">
                <a16:creationId xmlns="" xmlns:a16="http://schemas.microsoft.com/office/drawing/2014/main" id="{00050917-7955-447F-B48F-840CB7D219FD}"/>
              </a:ext>
            </a:extLst>
          </p:cNvPr>
          <p:cNvSpPr txBox="1"/>
          <p:nvPr/>
        </p:nvSpPr>
        <p:spPr>
          <a:xfrm>
            <a:off x="9731693" y="2029286"/>
            <a:ext cx="1553631"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black">
                    <a:lumMod val="75000"/>
                    <a:lumOff val="25000"/>
                  </a:prstClr>
                </a:solidFill>
                <a:effectLst/>
                <a:uLnTx/>
                <a:uFillTx/>
                <a:cs typeface="+mn-ea"/>
                <a:sym typeface="+mn-lt"/>
              </a:rPr>
              <a:t>67</a:t>
            </a:r>
          </a:p>
        </p:txBody>
      </p:sp>
      <p:cxnSp>
        <p:nvCxnSpPr>
          <p:cNvPr id="18" name="直接连接符 17">
            <a:extLst>
              <a:ext uri="{FF2B5EF4-FFF2-40B4-BE49-F238E27FC236}">
                <a16:creationId xmlns="" xmlns:a16="http://schemas.microsoft.com/office/drawing/2014/main" id="{7092FA86-0422-4CE6-9374-1C48A84FF017}"/>
              </a:ext>
            </a:extLst>
          </p:cNvPr>
          <p:cNvCxnSpPr>
            <a:cxnSpLocks/>
          </p:cNvCxnSpPr>
          <p:nvPr/>
        </p:nvCxnSpPr>
        <p:spPr>
          <a:xfrm flipV="1">
            <a:off x="8176691" y="3365734"/>
            <a:ext cx="2966470" cy="6339"/>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sp>
        <p:nvSpPr>
          <p:cNvPr id="19" name="Text">
            <a:extLst>
              <a:ext uri="{FF2B5EF4-FFF2-40B4-BE49-F238E27FC236}">
                <a16:creationId xmlns="" xmlns:a16="http://schemas.microsoft.com/office/drawing/2014/main" id="{FE2D7D84-1298-412B-A091-BA86DFD293F5}"/>
              </a:ext>
            </a:extLst>
          </p:cNvPr>
          <p:cNvSpPr txBox="1"/>
          <p:nvPr/>
        </p:nvSpPr>
        <p:spPr>
          <a:xfrm>
            <a:off x="3154830" y="3360713"/>
            <a:ext cx="1747143" cy="73866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r>
              <a:rPr kumimoji="0" lang="en-US" sz="1600" b="0" i="0" u="none" strike="noStrike" kern="1200" cap="none" spc="0" normalizeH="0" baseline="0" noProof="1">
                <a:ln>
                  <a:noFill/>
                </a:ln>
                <a:solidFill>
                  <a:prstClr val="black">
                    <a:lumMod val="75000"/>
                    <a:lumOff val="25000"/>
                  </a:prstClr>
                </a:solidFill>
                <a:effectLst/>
                <a:uLnTx/>
                <a:uFillTx/>
                <a:cs typeface="+mn-ea"/>
                <a:sym typeface="+mn-lt"/>
              </a:rPr>
              <a:t>.</a:t>
            </a:r>
          </a:p>
        </p:txBody>
      </p:sp>
      <p:sp>
        <p:nvSpPr>
          <p:cNvPr id="20" name="Text">
            <a:extLst>
              <a:ext uri="{FF2B5EF4-FFF2-40B4-BE49-F238E27FC236}">
                <a16:creationId xmlns="" xmlns:a16="http://schemas.microsoft.com/office/drawing/2014/main" id="{CCEF6082-C770-45D4-8D80-853F62D8D430}"/>
              </a:ext>
            </a:extLst>
          </p:cNvPr>
          <p:cNvSpPr txBox="1"/>
          <p:nvPr/>
        </p:nvSpPr>
        <p:spPr>
          <a:xfrm>
            <a:off x="3877291" y="4992483"/>
            <a:ext cx="1747143" cy="73866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r>
              <a:rPr kumimoji="0" lang="en-US" sz="1600" b="0" i="0" u="none" strike="noStrike" kern="1200" cap="none" spc="0" normalizeH="0" baseline="0" noProof="1">
                <a:ln>
                  <a:noFill/>
                </a:ln>
                <a:solidFill>
                  <a:prstClr val="black">
                    <a:lumMod val="75000"/>
                    <a:lumOff val="25000"/>
                  </a:prstClr>
                </a:solidFill>
                <a:effectLst/>
                <a:uLnTx/>
                <a:uFillTx/>
                <a:cs typeface="+mn-ea"/>
                <a:sym typeface="+mn-lt"/>
              </a:rPr>
              <a:t>.</a:t>
            </a:r>
          </a:p>
        </p:txBody>
      </p:sp>
      <p:sp>
        <p:nvSpPr>
          <p:cNvPr id="21" name="Text">
            <a:extLst>
              <a:ext uri="{FF2B5EF4-FFF2-40B4-BE49-F238E27FC236}">
                <a16:creationId xmlns="" xmlns:a16="http://schemas.microsoft.com/office/drawing/2014/main" id="{5963EB2D-6923-4CF3-9740-FB631860E09F}"/>
              </a:ext>
            </a:extLst>
          </p:cNvPr>
          <p:cNvSpPr txBox="1"/>
          <p:nvPr/>
        </p:nvSpPr>
        <p:spPr>
          <a:xfrm>
            <a:off x="9808130" y="3444494"/>
            <a:ext cx="1747142" cy="1231106"/>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a:t>
            </a:r>
            <a:endParaRPr kumimoji="0" lang="en-US" altLang="zh-MO" sz="1600" b="0" i="0" u="none" strike="noStrike" kern="1200" cap="none" spc="0" normalizeH="0" baseline="0" noProof="1">
              <a:ln>
                <a:noFill/>
              </a:ln>
              <a:solidFill>
                <a:prstClr val="black">
                  <a:lumMod val="75000"/>
                  <a:lumOff val="25000"/>
                </a:prstClr>
              </a:solidFill>
              <a:effectLst/>
              <a:uLnTx/>
              <a:uFillTx/>
              <a:cs typeface="+mn-ea"/>
              <a:sym typeface="+mn-lt"/>
            </a:endParaRPr>
          </a:p>
        </p:txBody>
      </p:sp>
      <p:sp>
        <p:nvSpPr>
          <p:cNvPr id="26" name="矩形 25">
            <a:extLst>
              <a:ext uri="{FF2B5EF4-FFF2-40B4-BE49-F238E27FC236}">
                <a16:creationId xmlns="" xmlns:a16="http://schemas.microsoft.com/office/drawing/2014/main" id="{D0B24BD4-4115-4EB1-B1A2-B7A7ECF07153}"/>
              </a:ext>
            </a:extLst>
          </p:cNvPr>
          <p:cNvSpPr/>
          <p:nvPr/>
        </p:nvSpPr>
        <p:spPr>
          <a:xfrm>
            <a:off x="-13278" y="0"/>
            <a:ext cx="2546066" cy="6858000"/>
          </a:xfrm>
          <a:prstGeom prst="rect">
            <a:avLst/>
          </a:prstGeom>
          <a:gradFill>
            <a:gsLst>
              <a:gs pos="16000">
                <a:srgbClr val="3EBEB1"/>
              </a:gs>
              <a:gs pos="76000">
                <a:srgbClr val="51C0D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27" name="矩形 26">
            <a:extLst>
              <a:ext uri="{FF2B5EF4-FFF2-40B4-BE49-F238E27FC236}">
                <a16:creationId xmlns="" xmlns:a16="http://schemas.microsoft.com/office/drawing/2014/main" id="{A2F2FBA6-FD14-4E4F-92CE-904F445F1F40}"/>
              </a:ext>
            </a:extLst>
          </p:cNvPr>
          <p:cNvSpPr/>
          <p:nvPr/>
        </p:nvSpPr>
        <p:spPr>
          <a:xfrm>
            <a:off x="2506234" y="-28111"/>
            <a:ext cx="171449" cy="6858000"/>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28" name="文本框 27">
            <a:extLst>
              <a:ext uri="{FF2B5EF4-FFF2-40B4-BE49-F238E27FC236}">
                <a16:creationId xmlns="" xmlns:a16="http://schemas.microsoft.com/office/drawing/2014/main" id="{0A96D1BD-E8B1-4A2F-8617-FCD2CA69BC24}"/>
              </a:ext>
            </a:extLst>
          </p:cNvPr>
          <p:cNvSpPr txBox="1"/>
          <p:nvPr/>
        </p:nvSpPr>
        <p:spPr>
          <a:xfrm>
            <a:off x="192474" y="2543081"/>
            <a:ext cx="213456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饼图</a:t>
            </a:r>
            <a:endParaRPr kumimoji="0" lang="zh-MO" altLang="en-US" sz="3200" b="1" i="0" u="none" strike="noStrike" kern="1200" cap="none" spc="0" normalizeH="0" baseline="0" noProof="0" dirty="0">
              <a:ln>
                <a:noFill/>
              </a:ln>
              <a:solidFill>
                <a:prstClr val="white"/>
              </a:solidFill>
              <a:effectLst/>
              <a:uLnTx/>
              <a:uFillTx/>
              <a:cs typeface="+mn-ea"/>
              <a:sym typeface="+mn-lt"/>
            </a:endParaRPr>
          </a:p>
        </p:txBody>
      </p:sp>
      <p:sp>
        <p:nvSpPr>
          <p:cNvPr id="29" name="矩形 28">
            <a:extLst>
              <a:ext uri="{FF2B5EF4-FFF2-40B4-BE49-F238E27FC236}">
                <a16:creationId xmlns="" xmlns:a16="http://schemas.microsoft.com/office/drawing/2014/main" id="{BA3EEF87-00B7-47BE-A0CB-491375307D09}"/>
              </a:ext>
            </a:extLst>
          </p:cNvPr>
          <p:cNvSpPr/>
          <p:nvPr/>
        </p:nvSpPr>
        <p:spPr>
          <a:xfrm>
            <a:off x="246693" y="3158513"/>
            <a:ext cx="2026124" cy="78707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展示不同类别的占比，突出重点类别</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pic>
        <p:nvPicPr>
          <p:cNvPr id="30" name="图片 29">
            <a:extLst>
              <a:ext uri="{FF2B5EF4-FFF2-40B4-BE49-F238E27FC236}">
                <a16:creationId xmlns="" xmlns:a16="http://schemas.microsoft.com/office/drawing/2014/main" id="{1CD7C1F6-0CAB-45DD-B416-B20B703BB27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88358" y="342824"/>
            <a:ext cx="1970619" cy="407270"/>
          </a:xfrm>
          <a:prstGeom prst="rect">
            <a:avLst/>
          </a:prstGeom>
        </p:spPr>
      </p:pic>
    </p:spTree>
    <p:extLst>
      <p:ext uri="{BB962C8B-B14F-4D97-AF65-F5344CB8AC3E}">
        <p14:creationId xmlns:p14="http://schemas.microsoft.com/office/powerpoint/2010/main" val="29141458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 xmlns:a16="http://schemas.microsoft.com/office/drawing/2014/main" id="{B4465637-06C8-4EBD-87B6-83F1F8056A88}"/>
              </a:ext>
            </a:extLst>
          </p:cNvPr>
          <p:cNvSpPr/>
          <p:nvPr/>
        </p:nvSpPr>
        <p:spPr>
          <a:xfrm>
            <a:off x="0" y="0"/>
            <a:ext cx="6059488" cy="6858000"/>
          </a:xfrm>
          <a:prstGeom prst="rect">
            <a:avLst/>
          </a:prstGeom>
          <a:solidFill>
            <a:srgbClr val="018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grpSp>
        <p:nvGrpSpPr>
          <p:cNvPr id="35" name="组合 34">
            <a:extLst>
              <a:ext uri="{FF2B5EF4-FFF2-40B4-BE49-F238E27FC236}">
                <a16:creationId xmlns="" xmlns:a16="http://schemas.microsoft.com/office/drawing/2014/main" id="{8D53A554-94DB-45AB-86FE-54458E18A036}"/>
              </a:ext>
            </a:extLst>
          </p:cNvPr>
          <p:cNvGrpSpPr/>
          <p:nvPr/>
        </p:nvGrpSpPr>
        <p:grpSpPr>
          <a:xfrm>
            <a:off x="949356" y="140729"/>
            <a:ext cx="2193925" cy="2193925"/>
            <a:chOff x="1071312" y="259337"/>
            <a:chExt cx="2193925" cy="2193925"/>
          </a:xfrm>
        </p:grpSpPr>
        <p:graphicFrame>
          <p:nvGraphicFramePr>
            <p:cNvPr id="4" name="Object 1">
              <a:extLst>
                <a:ext uri="{FF2B5EF4-FFF2-40B4-BE49-F238E27FC236}">
                  <a16:creationId xmlns="" xmlns:a16="http://schemas.microsoft.com/office/drawing/2014/main" id="{A6705961-6FD6-4376-8DA8-986EE873412D}"/>
                </a:ext>
              </a:extLst>
            </p:cNvPr>
            <p:cNvGraphicFramePr>
              <a:graphicFrameLocks noChangeAspect="1"/>
            </p:cNvGraphicFramePr>
            <p:nvPr/>
          </p:nvGraphicFramePr>
          <p:xfrm>
            <a:off x="1071312" y="259337"/>
            <a:ext cx="2193925" cy="2193925"/>
          </p:xfrm>
          <a:graphic>
            <a:graphicData uri="http://schemas.openxmlformats.org/drawingml/2006/chart">
              <c:chart xmlns:c="http://schemas.openxmlformats.org/drawingml/2006/chart" xmlns:r="http://schemas.openxmlformats.org/officeDocument/2006/relationships" r:id="rId2"/>
            </a:graphicData>
          </a:graphic>
        </p:graphicFrame>
        <p:sp>
          <p:nvSpPr>
            <p:cNvPr id="8" name="AutoShape 16">
              <a:extLst>
                <a:ext uri="{FF2B5EF4-FFF2-40B4-BE49-F238E27FC236}">
                  <a16:creationId xmlns="" xmlns:a16="http://schemas.microsoft.com/office/drawing/2014/main" id="{788B46BE-D8E6-4DAE-9B37-67AD51821C0E}"/>
                </a:ext>
              </a:extLst>
            </p:cNvPr>
            <p:cNvSpPr>
              <a:spLocks/>
            </p:cNvSpPr>
            <p:nvPr/>
          </p:nvSpPr>
          <p:spPr bwMode="auto">
            <a:xfrm>
              <a:off x="1533274" y="726062"/>
              <a:ext cx="1270000" cy="1270000"/>
            </a:xfrm>
            <a:custGeom>
              <a:avLst/>
              <a:gdLst>
                <a:gd name="T0" fmla="*/ 1269935 w 19679"/>
                <a:gd name="T1" fmla="*/ 1393973 h 19679"/>
                <a:gd name="T2" fmla="*/ 1269935 w 19679"/>
                <a:gd name="T3" fmla="*/ 1393973 h 19679"/>
                <a:gd name="T4" fmla="*/ 1269935 w 19679"/>
                <a:gd name="T5" fmla="*/ 1393973 h 19679"/>
                <a:gd name="T6" fmla="*/ 1269935 w 19679"/>
                <a:gd name="T7" fmla="*/ 139397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bg1"/>
            </a:solidFill>
            <a:ln w="25400" cap="flat" cmpd="sng">
              <a:solidFill>
                <a:srgbClr val="000000">
                  <a:alpha val="0"/>
                </a:srgbClr>
              </a:solidFill>
              <a:prstDash val="solid"/>
              <a:miter lim="0"/>
              <a:headEnd/>
              <a:tailEnd/>
            </a:ln>
            <a:effectLst/>
          </p:spPr>
          <p:txBody>
            <a:bodyPr lIns="25400" tIns="25400" rIns="25400" bIns="25400" anchor="ctr"/>
            <a:lstStyle/>
            <a:p>
              <a:pPr marL="0" marR="0" lvl="0" indent="0" algn="ctr" defTabSz="292100" rtl="0" eaLnBrk="1"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20</a:t>
              </a: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6" name="组合 35">
            <a:extLst>
              <a:ext uri="{FF2B5EF4-FFF2-40B4-BE49-F238E27FC236}">
                <a16:creationId xmlns="" xmlns:a16="http://schemas.microsoft.com/office/drawing/2014/main" id="{157CC964-583F-43DD-8AFD-126A5869577C}"/>
              </a:ext>
            </a:extLst>
          </p:cNvPr>
          <p:cNvGrpSpPr/>
          <p:nvPr/>
        </p:nvGrpSpPr>
        <p:grpSpPr>
          <a:xfrm>
            <a:off x="3602880" y="140729"/>
            <a:ext cx="2162175" cy="2162175"/>
            <a:chOff x="3529631" y="275212"/>
            <a:chExt cx="2162175" cy="2162175"/>
          </a:xfrm>
        </p:grpSpPr>
        <p:graphicFrame>
          <p:nvGraphicFramePr>
            <p:cNvPr id="5" name="Object 2">
              <a:extLst>
                <a:ext uri="{FF2B5EF4-FFF2-40B4-BE49-F238E27FC236}">
                  <a16:creationId xmlns="" xmlns:a16="http://schemas.microsoft.com/office/drawing/2014/main" id="{476B17C7-6E3B-4427-ADC3-6BB9A1915C7F}"/>
                </a:ext>
              </a:extLst>
            </p:cNvPr>
            <p:cNvGraphicFramePr>
              <a:graphicFrameLocks noChangeAspect="1"/>
            </p:cNvGraphicFramePr>
            <p:nvPr/>
          </p:nvGraphicFramePr>
          <p:xfrm>
            <a:off x="3529631" y="275212"/>
            <a:ext cx="2162175" cy="2162175"/>
          </p:xfrm>
          <a:graphic>
            <a:graphicData uri="http://schemas.openxmlformats.org/drawingml/2006/chart">
              <c:chart xmlns:c="http://schemas.openxmlformats.org/drawingml/2006/chart" xmlns:r="http://schemas.openxmlformats.org/officeDocument/2006/relationships" r:id="rId3"/>
            </a:graphicData>
          </a:graphic>
        </p:graphicFrame>
        <p:sp>
          <p:nvSpPr>
            <p:cNvPr id="9" name="AutoShape 17">
              <a:extLst>
                <a:ext uri="{FF2B5EF4-FFF2-40B4-BE49-F238E27FC236}">
                  <a16:creationId xmlns="" xmlns:a16="http://schemas.microsoft.com/office/drawing/2014/main" id="{63995ED8-AC85-47C3-B5CD-86EC153FE204}"/>
                </a:ext>
              </a:extLst>
            </p:cNvPr>
            <p:cNvSpPr>
              <a:spLocks/>
            </p:cNvSpPr>
            <p:nvPr/>
          </p:nvSpPr>
          <p:spPr bwMode="auto">
            <a:xfrm>
              <a:off x="3975718" y="733206"/>
              <a:ext cx="1270000" cy="1270000"/>
            </a:xfrm>
            <a:custGeom>
              <a:avLst/>
              <a:gdLst>
                <a:gd name="T0" fmla="*/ 1269935 w 19679"/>
                <a:gd name="T1" fmla="*/ 1393973 h 19679"/>
                <a:gd name="T2" fmla="*/ 1269935 w 19679"/>
                <a:gd name="T3" fmla="*/ 1393973 h 19679"/>
                <a:gd name="T4" fmla="*/ 1269935 w 19679"/>
                <a:gd name="T5" fmla="*/ 1393973 h 19679"/>
                <a:gd name="T6" fmla="*/ 1269935 w 19679"/>
                <a:gd name="T7" fmla="*/ 139397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headEnd/>
              <a:tailEnd/>
            </a:ln>
            <a:effectLst/>
          </p:spPr>
          <p:txBody>
            <a:bodyPr lIns="25400" tIns="25400" rIns="25400" bIns="25400" anchor="ctr"/>
            <a:lstStyle/>
            <a:p>
              <a:pPr marL="0" marR="0" lvl="0" indent="0" algn="ctr" defTabSz="292100" rtl="0" eaLnBrk="1"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59</a:t>
              </a: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7" name="组合 36">
            <a:extLst>
              <a:ext uri="{FF2B5EF4-FFF2-40B4-BE49-F238E27FC236}">
                <a16:creationId xmlns="" xmlns:a16="http://schemas.microsoft.com/office/drawing/2014/main" id="{AAF716C9-A434-4754-87FE-E65DB05BC1F5}"/>
              </a:ext>
            </a:extLst>
          </p:cNvPr>
          <p:cNvGrpSpPr/>
          <p:nvPr/>
        </p:nvGrpSpPr>
        <p:grpSpPr>
          <a:xfrm>
            <a:off x="949356" y="3224230"/>
            <a:ext cx="2200275" cy="2200275"/>
            <a:chOff x="1291527" y="3483310"/>
            <a:chExt cx="2200275" cy="2200275"/>
          </a:xfrm>
        </p:grpSpPr>
        <p:graphicFrame>
          <p:nvGraphicFramePr>
            <p:cNvPr id="6" name="Object 3">
              <a:extLst>
                <a:ext uri="{FF2B5EF4-FFF2-40B4-BE49-F238E27FC236}">
                  <a16:creationId xmlns="" xmlns:a16="http://schemas.microsoft.com/office/drawing/2014/main" id="{D955C908-F66C-41F1-9480-D96D37EA38A3}"/>
                </a:ext>
              </a:extLst>
            </p:cNvPr>
            <p:cNvGraphicFramePr>
              <a:graphicFrameLocks noChangeAspect="1"/>
            </p:cNvGraphicFramePr>
            <p:nvPr/>
          </p:nvGraphicFramePr>
          <p:xfrm>
            <a:off x="1291527" y="3483310"/>
            <a:ext cx="2200275" cy="2200275"/>
          </p:xfrm>
          <a:graphic>
            <a:graphicData uri="http://schemas.openxmlformats.org/drawingml/2006/chart">
              <c:chart xmlns:c="http://schemas.openxmlformats.org/drawingml/2006/chart" xmlns:r="http://schemas.openxmlformats.org/officeDocument/2006/relationships" r:id="rId4"/>
            </a:graphicData>
          </a:graphic>
        </p:graphicFrame>
        <p:sp>
          <p:nvSpPr>
            <p:cNvPr id="10" name="AutoShape 18">
              <a:extLst>
                <a:ext uri="{FF2B5EF4-FFF2-40B4-BE49-F238E27FC236}">
                  <a16:creationId xmlns="" xmlns:a16="http://schemas.microsoft.com/office/drawing/2014/main" id="{6AC7915E-8EED-451B-9D1C-F46EC2E7AE88}"/>
                </a:ext>
              </a:extLst>
            </p:cNvPr>
            <p:cNvSpPr>
              <a:spLocks/>
            </p:cNvSpPr>
            <p:nvPr/>
          </p:nvSpPr>
          <p:spPr bwMode="auto">
            <a:xfrm>
              <a:off x="1756664" y="3960354"/>
              <a:ext cx="1270000" cy="1270000"/>
            </a:xfrm>
            <a:custGeom>
              <a:avLst/>
              <a:gdLst>
                <a:gd name="T0" fmla="*/ 1269935 w 19679"/>
                <a:gd name="T1" fmla="*/ 1393973 h 19679"/>
                <a:gd name="T2" fmla="*/ 1269935 w 19679"/>
                <a:gd name="T3" fmla="*/ 1393973 h 19679"/>
                <a:gd name="T4" fmla="*/ 1269935 w 19679"/>
                <a:gd name="T5" fmla="*/ 1393973 h 19679"/>
                <a:gd name="T6" fmla="*/ 1269935 w 19679"/>
                <a:gd name="T7" fmla="*/ 139397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headEnd/>
              <a:tailEnd/>
            </a:ln>
            <a:effectLst/>
          </p:spPr>
          <p:txBody>
            <a:bodyPr lIns="25400" tIns="25400" rIns="25400" bIns="25400" anchor="ctr"/>
            <a:lstStyle/>
            <a:p>
              <a:pPr marL="0" marR="0" lvl="0" indent="0" algn="ctr" defTabSz="292100" rtl="0" eaLnBrk="1"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70</a:t>
              </a: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38" name="组合 37">
            <a:extLst>
              <a:ext uri="{FF2B5EF4-FFF2-40B4-BE49-F238E27FC236}">
                <a16:creationId xmlns="" xmlns:a16="http://schemas.microsoft.com/office/drawing/2014/main" id="{804012D7-B7DE-4C83-9250-DABB15428DF2}"/>
              </a:ext>
            </a:extLst>
          </p:cNvPr>
          <p:cNvGrpSpPr/>
          <p:nvPr/>
        </p:nvGrpSpPr>
        <p:grpSpPr>
          <a:xfrm>
            <a:off x="3602880" y="3205180"/>
            <a:ext cx="2238375" cy="2238375"/>
            <a:chOff x="3714921" y="3464260"/>
            <a:chExt cx="2238375" cy="2238375"/>
          </a:xfrm>
        </p:grpSpPr>
        <p:graphicFrame>
          <p:nvGraphicFramePr>
            <p:cNvPr id="7" name="Object 4">
              <a:extLst>
                <a:ext uri="{FF2B5EF4-FFF2-40B4-BE49-F238E27FC236}">
                  <a16:creationId xmlns="" xmlns:a16="http://schemas.microsoft.com/office/drawing/2014/main" id="{5D05BE18-490E-462E-8F08-B82775895288}"/>
                </a:ext>
              </a:extLst>
            </p:cNvPr>
            <p:cNvGraphicFramePr>
              <a:graphicFrameLocks noChangeAspect="1"/>
            </p:cNvGraphicFramePr>
            <p:nvPr/>
          </p:nvGraphicFramePr>
          <p:xfrm>
            <a:off x="3714921" y="3464260"/>
            <a:ext cx="2238375" cy="2238375"/>
          </p:xfrm>
          <a:graphic>
            <a:graphicData uri="http://schemas.openxmlformats.org/drawingml/2006/chart">
              <c:chart xmlns:c="http://schemas.openxmlformats.org/drawingml/2006/chart" xmlns:r="http://schemas.openxmlformats.org/officeDocument/2006/relationships" r:id="rId5"/>
            </a:graphicData>
          </a:graphic>
        </p:graphicFrame>
        <p:sp>
          <p:nvSpPr>
            <p:cNvPr id="11" name="AutoShape 19">
              <a:extLst>
                <a:ext uri="{FF2B5EF4-FFF2-40B4-BE49-F238E27FC236}">
                  <a16:creationId xmlns="" xmlns:a16="http://schemas.microsoft.com/office/drawing/2014/main" id="{5CC5A0F5-1F66-4D50-A388-1311CC70667F}"/>
                </a:ext>
              </a:extLst>
            </p:cNvPr>
            <p:cNvSpPr>
              <a:spLocks/>
            </p:cNvSpPr>
            <p:nvPr/>
          </p:nvSpPr>
          <p:spPr bwMode="auto">
            <a:xfrm>
              <a:off x="4199108" y="3942097"/>
              <a:ext cx="1270000" cy="1270000"/>
            </a:xfrm>
            <a:custGeom>
              <a:avLst/>
              <a:gdLst>
                <a:gd name="T0" fmla="*/ 1269935 w 19679"/>
                <a:gd name="T1" fmla="*/ 1393973 h 19679"/>
                <a:gd name="T2" fmla="*/ 1269935 w 19679"/>
                <a:gd name="T3" fmla="*/ 1393973 h 19679"/>
                <a:gd name="T4" fmla="*/ 1269935 w 19679"/>
                <a:gd name="T5" fmla="*/ 1393973 h 19679"/>
                <a:gd name="T6" fmla="*/ 1269935 w 19679"/>
                <a:gd name="T7" fmla="*/ 139397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headEnd/>
              <a:tailEnd/>
            </a:ln>
            <a:effectLst/>
          </p:spPr>
          <p:txBody>
            <a:bodyPr lIns="25400" tIns="25400" rIns="25400" bIns="25400" anchor="ctr"/>
            <a:lstStyle/>
            <a:p>
              <a:pPr marL="0" marR="0" lvl="0" indent="0" algn="ctr" defTabSz="292100" rtl="0" eaLnBrk="1"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30</a:t>
              </a: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2" name="AutoShape 41">
            <a:extLst>
              <a:ext uri="{FF2B5EF4-FFF2-40B4-BE49-F238E27FC236}">
                <a16:creationId xmlns="" xmlns:a16="http://schemas.microsoft.com/office/drawing/2014/main" id="{A33E5106-F5B9-4F23-9A8F-6C2AF3020420}"/>
              </a:ext>
            </a:extLst>
          </p:cNvPr>
          <p:cNvSpPr>
            <a:spLocks/>
          </p:cNvSpPr>
          <p:nvPr/>
        </p:nvSpPr>
        <p:spPr bwMode="auto">
          <a:xfrm>
            <a:off x="784426" y="2061589"/>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p>
        </p:txBody>
      </p:sp>
      <p:sp>
        <p:nvSpPr>
          <p:cNvPr id="14" name="AutoShape 41">
            <a:extLst>
              <a:ext uri="{FF2B5EF4-FFF2-40B4-BE49-F238E27FC236}">
                <a16:creationId xmlns="" xmlns:a16="http://schemas.microsoft.com/office/drawing/2014/main" id="{FE7F9046-CD25-48A4-94C1-4029654DF51C}"/>
              </a:ext>
            </a:extLst>
          </p:cNvPr>
          <p:cNvSpPr>
            <a:spLocks/>
          </p:cNvSpPr>
          <p:nvPr/>
        </p:nvSpPr>
        <p:spPr bwMode="auto">
          <a:xfrm>
            <a:off x="784426" y="5179417"/>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p>
        </p:txBody>
      </p:sp>
      <p:sp>
        <p:nvSpPr>
          <p:cNvPr id="15" name="AutoShape 41">
            <a:extLst>
              <a:ext uri="{FF2B5EF4-FFF2-40B4-BE49-F238E27FC236}">
                <a16:creationId xmlns="" xmlns:a16="http://schemas.microsoft.com/office/drawing/2014/main" id="{5893DE8F-DBFB-49A7-A5FC-253BFBA42D61}"/>
              </a:ext>
            </a:extLst>
          </p:cNvPr>
          <p:cNvSpPr>
            <a:spLocks/>
          </p:cNvSpPr>
          <p:nvPr/>
        </p:nvSpPr>
        <p:spPr bwMode="auto">
          <a:xfrm>
            <a:off x="3460175" y="5179417"/>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p>
        </p:txBody>
      </p:sp>
      <p:sp>
        <p:nvSpPr>
          <p:cNvPr id="16" name="文本框 15">
            <a:extLst>
              <a:ext uri="{FF2B5EF4-FFF2-40B4-BE49-F238E27FC236}">
                <a16:creationId xmlns="" xmlns:a16="http://schemas.microsoft.com/office/drawing/2014/main" id="{98A1FF43-56AF-456B-8258-D7CA1D61997A}"/>
              </a:ext>
            </a:extLst>
          </p:cNvPr>
          <p:cNvSpPr txBox="1"/>
          <p:nvPr/>
        </p:nvSpPr>
        <p:spPr>
          <a:xfrm>
            <a:off x="784426" y="6587146"/>
            <a:ext cx="5275062"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white"/>
                </a:solidFill>
                <a:effectLst/>
                <a:uLnTx/>
                <a:uFillTx/>
                <a:cs typeface="+mn-ea"/>
                <a:sym typeface="+mn-lt"/>
              </a:rPr>
              <a:t>数据来源：添加数据来源</a:t>
            </a:r>
          </a:p>
        </p:txBody>
      </p:sp>
      <p:sp>
        <p:nvSpPr>
          <p:cNvPr id="34" name="AutoShape 41">
            <a:extLst>
              <a:ext uri="{FF2B5EF4-FFF2-40B4-BE49-F238E27FC236}">
                <a16:creationId xmlns="" xmlns:a16="http://schemas.microsoft.com/office/drawing/2014/main" id="{7CEA86A5-BB1D-40DE-B90E-1DD6E628FCCC}"/>
              </a:ext>
            </a:extLst>
          </p:cNvPr>
          <p:cNvSpPr>
            <a:spLocks/>
          </p:cNvSpPr>
          <p:nvPr/>
        </p:nvSpPr>
        <p:spPr bwMode="auto">
          <a:xfrm>
            <a:off x="3422075" y="2061589"/>
            <a:ext cx="2523784" cy="1204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60959" tIns="60959" rIns="60959" bIns="60959"/>
          <a:lstStyle/>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rPr>
              <a:t>添加文本</a:t>
            </a:r>
          </a:p>
          <a:p>
            <a:pPr marL="0" marR="0" lvl="0" indent="0" algn="ctr" defTabSz="914400" rtl="0" eaLnBrk="0"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p>
        </p:txBody>
      </p:sp>
      <p:sp>
        <p:nvSpPr>
          <p:cNvPr id="44" name="椭圆 43">
            <a:extLst>
              <a:ext uri="{FF2B5EF4-FFF2-40B4-BE49-F238E27FC236}">
                <a16:creationId xmlns="" xmlns:a16="http://schemas.microsoft.com/office/drawing/2014/main" id="{25660CE4-4EAE-46B9-8FAA-54BC60555929}"/>
              </a:ext>
            </a:extLst>
          </p:cNvPr>
          <p:cNvSpPr/>
          <p:nvPr/>
        </p:nvSpPr>
        <p:spPr>
          <a:xfrm>
            <a:off x="6458511" y="1033127"/>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45" name="直接连接符 44">
            <a:extLst>
              <a:ext uri="{FF2B5EF4-FFF2-40B4-BE49-F238E27FC236}">
                <a16:creationId xmlns="" xmlns:a16="http://schemas.microsoft.com/office/drawing/2014/main" id="{6E020A97-833D-4A8E-B214-79761455910B}"/>
              </a:ext>
            </a:extLst>
          </p:cNvPr>
          <p:cNvCxnSpPr/>
          <p:nvPr/>
        </p:nvCxnSpPr>
        <p:spPr>
          <a:xfrm>
            <a:off x="6611365" y="1524943"/>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 xmlns:a16="http://schemas.microsoft.com/office/drawing/2014/main" id="{ECF61357-2B6A-4509-9A51-7EAF897033EA}"/>
              </a:ext>
            </a:extLst>
          </p:cNvPr>
          <p:cNvSpPr/>
          <p:nvPr/>
        </p:nvSpPr>
        <p:spPr>
          <a:xfrm>
            <a:off x="6450736" y="3088166"/>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47" name="椭圆 46">
            <a:extLst>
              <a:ext uri="{FF2B5EF4-FFF2-40B4-BE49-F238E27FC236}">
                <a16:creationId xmlns="" xmlns:a16="http://schemas.microsoft.com/office/drawing/2014/main" id="{6655BFDC-8773-48BA-9DDB-53F334AAB919}"/>
              </a:ext>
            </a:extLst>
          </p:cNvPr>
          <p:cNvSpPr/>
          <p:nvPr/>
        </p:nvSpPr>
        <p:spPr>
          <a:xfrm>
            <a:off x="6446374" y="5143205"/>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49" name="文本框 48">
            <a:extLst>
              <a:ext uri="{FF2B5EF4-FFF2-40B4-BE49-F238E27FC236}">
                <a16:creationId xmlns="" xmlns:a16="http://schemas.microsoft.com/office/drawing/2014/main" id="{6726696B-2AD6-40AE-81EC-7A2B184C9DA9}"/>
              </a:ext>
            </a:extLst>
          </p:cNvPr>
          <p:cNvSpPr txBox="1"/>
          <p:nvPr/>
        </p:nvSpPr>
        <p:spPr>
          <a:xfrm>
            <a:off x="6828173" y="974637"/>
            <a:ext cx="23697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50" name="矩形 49">
            <a:extLst>
              <a:ext uri="{FF2B5EF4-FFF2-40B4-BE49-F238E27FC236}">
                <a16:creationId xmlns="" xmlns:a16="http://schemas.microsoft.com/office/drawing/2014/main" id="{1C9D0AA8-D60E-4160-8B2D-6FA0AFF0D64D}"/>
              </a:ext>
            </a:extLst>
          </p:cNvPr>
          <p:cNvSpPr>
            <a:spLocks noChangeArrowheads="1"/>
          </p:cNvSpPr>
          <p:nvPr/>
        </p:nvSpPr>
        <p:spPr bwMode="auto">
          <a:xfrm>
            <a:off x="6844501" y="1344368"/>
            <a:ext cx="5014474" cy="152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a:p>
            <a:pPr marL="0" marR="0" lvl="0" indent="0" algn="l" defTabSz="914400" rtl="0" eaLnBrk="0"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 name="文本框 50">
            <a:extLst>
              <a:ext uri="{FF2B5EF4-FFF2-40B4-BE49-F238E27FC236}">
                <a16:creationId xmlns="" xmlns:a16="http://schemas.microsoft.com/office/drawing/2014/main" id="{A00725CC-1AB4-4F9B-8743-2F68F4A3AFDF}"/>
              </a:ext>
            </a:extLst>
          </p:cNvPr>
          <p:cNvSpPr txBox="1"/>
          <p:nvPr/>
        </p:nvSpPr>
        <p:spPr>
          <a:xfrm>
            <a:off x="6811844" y="3004185"/>
            <a:ext cx="23697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52" name="矩形 51">
            <a:extLst>
              <a:ext uri="{FF2B5EF4-FFF2-40B4-BE49-F238E27FC236}">
                <a16:creationId xmlns="" xmlns:a16="http://schemas.microsoft.com/office/drawing/2014/main" id="{3F16C24A-92FD-4807-8685-24ED3D498EFC}"/>
              </a:ext>
            </a:extLst>
          </p:cNvPr>
          <p:cNvSpPr>
            <a:spLocks noChangeArrowheads="1"/>
          </p:cNvSpPr>
          <p:nvPr/>
        </p:nvSpPr>
        <p:spPr bwMode="auto">
          <a:xfrm>
            <a:off x="6828171" y="3373916"/>
            <a:ext cx="5030803"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53" name="文本框 52">
            <a:extLst>
              <a:ext uri="{FF2B5EF4-FFF2-40B4-BE49-F238E27FC236}">
                <a16:creationId xmlns="" xmlns:a16="http://schemas.microsoft.com/office/drawing/2014/main" id="{723EAC42-4969-426F-80DF-EAF16D0BC314}"/>
              </a:ext>
            </a:extLst>
          </p:cNvPr>
          <p:cNvSpPr txBox="1"/>
          <p:nvPr/>
        </p:nvSpPr>
        <p:spPr>
          <a:xfrm>
            <a:off x="6828173" y="5054766"/>
            <a:ext cx="23697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54" name="矩形 53">
            <a:extLst>
              <a:ext uri="{FF2B5EF4-FFF2-40B4-BE49-F238E27FC236}">
                <a16:creationId xmlns="" xmlns:a16="http://schemas.microsoft.com/office/drawing/2014/main" id="{2F0ED287-6AE2-40A7-BD3C-9FB0E1802714}"/>
              </a:ext>
            </a:extLst>
          </p:cNvPr>
          <p:cNvSpPr>
            <a:spLocks noChangeArrowheads="1"/>
          </p:cNvSpPr>
          <p:nvPr/>
        </p:nvSpPr>
        <p:spPr bwMode="auto">
          <a:xfrm>
            <a:off x="6844501" y="5424497"/>
            <a:ext cx="5014473"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pic>
        <p:nvPicPr>
          <p:cNvPr id="55" name="图片 54">
            <a:extLst>
              <a:ext uri="{FF2B5EF4-FFF2-40B4-BE49-F238E27FC236}">
                <a16:creationId xmlns="" xmlns:a16="http://schemas.microsoft.com/office/drawing/2014/main" id="{32384739-1EE9-42E0-8A9C-AB0223E5967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888358" y="342824"/>
            <a:ext cx="1970619" cy="407270"/>
          </a:xfrm>
          <a:prstGeom prst="rect">
            <a:avLst/>
          </a:prstGeom>
        </p:spPr>
      </p:pic>
    </p:spTree>
    <p:extLst>
      <p:ext uri="{BB962C8B-B14F-4D97-AF65-F5344CB8AC3E}">
        <p14:creationId xmlns:p14="http://schemas.microsoft.com/office/powerpoint/2010/main" val="10349626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08A20F2C-D2CB-42BE-B947-7EFED068B992}"/>
              </a:ext>
            </a:extLst>
          </p:cNvPr>
          <p:cNvSpPr txBox="1"/>
          <p:nvPr/>
        </p:nvSpPr>
        <p:spPr>
          <a:xfrm>
            <a:off x="992173" y="297743"/>
            <a:ext cx="746460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拟物化图表</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0" name="任意多边形 12">
            <a:extLst>
              <a:ext uri="{FF2B5EF4-FFF2-40B4-BE49-F238E27FC236}">
                <a16:creationId xmlns="" xmlns:a16="http://schemas.microsoft.com/office/drawing/2014/main" id="{76AC438D-BD6F-48CE-AA0A-A102050D7F68}"/>
              </a:ext>
            </a:extLst>
          </p:cNvPr>
          <p:cNvSpPr/>
          <p:nvPr/>
        </p:nvSpPr>
        <p:spPr>
          <a:xfrm>
            <a:off x="-3507119" y="391390"/>
            <a:ext cx="2858190" cy="5936343"/>
          </a:xfrm>
          <a:custGeom>
            <a:avLst/>
            <a:gdLst>
              <a:gd name="connsiteX0" fmla="*/ 954792 w 2858190"/>
              <a:gd name="connsiteY0" fmla="*/ 1696668 h 5936343"/>
              <a:gd name="connsiteX1" fmla="*/ 948587 w 2858190"/>
              <a:gd name="connsiteY1" fmla="*/ 1728407 h 5936343"/>
              <a:gd name="connsiteX2" fmla="*/ 948789 w 2858190"/>
              <a:gd name="connsiteY2" fmla="*/ 1720398 h 5936343"/>
              <a:gd name="connsiteX3" fmla="*/ 954792 w 2858190"/>
              <a:gd name="connsiteY3" fmla="*/ 1696668 h 5936343"/>
              <a:gd name="connsiteX4" fmla="*/ 1451038 w 2858190"/>
              <a:gd name="connsiteY4" fmla="*/ 3962 h 5936343"/>
              <a:gd name="connsiteX5" fmla="*/ 1162895 w 2858190"/>
              <a:gd name="connsiteY5" fmla="*/ 193798 h 5936343"/>
              <a:gd name="connsiteX6" fmla="*/ 1194911 w 2858190"/>
              <a:gd name="connsiteY6" fmla="*/ 367815 h 5936343"/>
              <a:gd name="connsiteX7" fmla="*/ 1162895 w 2858190"/>
              <a:gd name="connsiteY7" fmla="*/ 446913 h 5936343"/>
              <a:gd name="connsiteX8" fmla="*/ 1226927 w 2858190"/>
              <a:gd name="connsiteY8" fmla="*/ 526012 h 5936343"/>
              <a:gd name="connsiteX9" fmla="*/ 1242935 w 2858190"/>
              <a:gd name="connsiteY9" fmla="*/ 557651 h 5936343"/>
              <a:gd name="connsiteX10" fmla="*/ 1258943 w 2858190"/>
              <a:gd name="connsiteY10" fmla="*/ 605110 h 5936343"/>
              <a:gd name="connsiteX11" fmla="*/ 1274951 w 2858190"/>
              <a:gd name="connsiteY11" fmla="*/ 700028 h 5936343"/>
              <a:gd name="connsiteX12" fmla="*/ 1194911 w 2858190"/>
              <a:gd name="connsiteY12" fmla="*/ 874045 h 5936343"/>
              <a:gd name="connsiteX13" fmla="*/ 1066848 w 2858190"/>
              <a:gd name="connsiteY13" fmla="*/ 953143 h 5936343"/>
              <a:gd name="connsiteX14" fmla="*/ 890760 w 2858190"/>
              <a:gd name="connsiteY14" fmla="*/ 953143 h 5936343"/>
              <a:gd name="connsiteX15" fmla="*/ 682657 w 2858190"/>
              <a:gd name="connsiteY15" fmla="*/ 1158799 h 5936343"/>
              <a:gd name="connsiteX16" fmla="*/ 682657 w 2858190"/>
              <a:gd name="connsiteY16" fmla="*/ 1269537 h 5936343"/>
              <a:gd name="connsiteX17" fmla="*/ 650641 w 2858190"/>
              <a:gd name="connsiteY17" fmla="*/ 1585930 h 5936343"/>
              <a:gd name="connsiteX18" fmla="*/ 666649 w 2858190"/>
              <a:gd name="connsiteY18" fmla="*/ 1918144 h 5936343"/>
              <a:gd name="connsiteX19" fmla="*/ 538586 w 2858190"/>
              <a:gd name="connsiteY19" fmla="*/ 2361095 h 5936343"/>
              <a:gd name="connsiteX20" fmla="*/ 410522 w 2858190"/>
              <a:gd name="connsiteY20" fmla="*/ 2661669 h 5936343"/>
              <a:gd name="connsiteX21" fmla="*/ 362499 w 2858190"/>
              <a:gd name="connsiteY21" fmla="*/ 2693308 h 5936343"/>
              <a:gd name="connsiteX22" fmla="*/ 250443 w 2858190"/>
              <a:gd name="connsiteY22" fmla="*/ 2867325 h 5936343"/>
              <a:gd name="connsiteX23" fmla="*/ 234435 w 2858190"/>
              <a:gd name="connsiteY23" fmla="*/ 2962243 h 5936343"/>
              <a:gd name="connsiteX24" fmla="*/ 298467 w 2858190"/>
              <a:gd name="connsiteY24" fmla="*/ 2898964 h 5936343"/>
              <a:gd name="connsiteX25" fmla="*/ 346491 w 2858190"/>
              <a:gd name="connsiteY25" fmla="*/ 2851505 h 5936343"/>
              <a:gd name="connsiteX26" fmla="*/ 362499 w 2858190"/>
              <a:gd name="connsiteY26" fmla="*/ 2867325 h 5936343"/>
              <a:gd name="connsiteX27" fmla="*/ 314475 w 2858190"/>
              <a:gd name="connsiteY27" fmla="*/ 3025522 h 5936343"/>
              <a:gd name="connsiteX28" fmla="*/ 298467 w 2858190"/>
              <a:gd name="connsiteY28" fmla="*/ 3104620 h 5936343"/>
              <a:gd name="connsiteX29" fmla="*/ 330483 w 2858190"/>
              <a:gd name="connsiteY29" fmla="*/ 3104620 h 5936343"/>
              <a:gd name="connsiteX30" fmla="*/ 378506 w 2858190"/>
              <a:gd name="connsiteY30" fmla="*/ 2993882 h 5936343"/>
              <a:gd name="connsiteX31" fmla="*/ 410522 w 2858190"/>
              <a:gd name="connsiteY31" fmla="*/ 2962243 h 5936343"/>
              <a:gd name="connsiteX32" fmla="*/ 394514 w 2858190"/>
              <a:gd name="connsiteY32" fmla="*/ 3041341 h 5936343"/>
              <a:gd name="connsiteX33" fmla="*/ 394514 w 2858190"/>
              <a:gd name="connsiteY33" fmla="*/ 3167899 h 5936343"/>
              <a:gd name="connsiteX34" fmla="*/ 410522 w 2858190"/>
              <a:gd name="connsiteY34" fmla="*/ 3183718 h 5936343"/>
              <a:gd name="connsiteX35" fmla="*/ 458546 w 2858190"/>
              <a:gd name="connsiteY35" fmla="*/ 3072981 h 5936343"/>
              <a:gd name="connsiteX36" fmla="*/ 474554 w 2858190"/>
              <a:gd name="connsiteY36" fmla="*/ 2993882 h 5936343"/>
              <a:gd name="connsiteX37" fmla="*/ 474554 w 2858190"/>
              <a:gd name="connsiteY37" fmla="*/ 2986961 h 5936343"/>
              <a:gd name="connsiteX38" fmla="*/ 474554 w 2858190"/>
              <a:gd name="connsiteY38" fmla="*/ 2978062 h 5936343"/>
              <a:gd name="connsiteX39" fmla="*/ 490562 w 2858190"/>
              <a:gd name="connsiteY39" fmla="*/ 3120440 h 5936343"/>
              <a:gd name="connsiteX40" fmla="*/ 522578 w 2858190"/>
              <a:gd name="connsiteY40" fmla="*/ 3183718 h 5936343"/>
              <a:gd name="connsiteX41" fmla="*/ 538586 w 2858190"/>
              <a:gd name="connsiteY41" fmla="*/ 3120440 h 5936343"/>
              <a:gd name="connsiteX42" fmla="*/ 538586 w 2858190"/>
              <a:gd name="connsiteY42" fmla="*/ 3025522 h 5936343"/>
              <a:gd name="connsiteX43" fmla="*/ 554594 w 2858190"/>
              <a:gd name="connsiteY43" fmla="*/ 2962243 h 5936343"/>
              <a:gd name="connsiteX44" fmla="*/ 554594 w 2858190"/>
              <a:gd name="connsiteY44" fmla="*/ 3009702 h 5936343"/>
              <a:gd name="connsiteX45" fmla="*/ 586610 w 2858190"/>
              <a:gd name="connsiteY45" fmla="*/ 3120440 h 5936343"/>
              <a:gd name="connsiteX46" fmla="*/ 618625 w 2858190"/>
              <a:gd name="connsiteY46" fmla="*/ 3072981 h 5936343"/>
              <a:gd name="connsiteX47" fmla="*/ 618625 w 2858190"/>
              <a:gd name="connsiteY47" fmla="*/ 2883144 h 5936343"/>
              <a:gd name="connsiteX48" fmla="*/ 602618 w 2858190"/>
              <a:gd name="connsiteY48" fmla="*/ 2724948 h 5936343"/>
              <a:gd name="connsiteX49" fmla="*/ 618625 w 2858190"/>
              <a:gd name="connsiteY49" fmla="*/ 2645849 h 5936343"/>
              <a:gd name="connsiteX50" fmla="*/ 714673 w 2858190"/>
              <a:gd name="connsiteY50" fmla="*/ 2471833 h 5936343"/>
              <a:gd name="connsiteX51" fmla="*/ 858745 w 2858190"/>
              <a:gd name="connsiteY51" fmla="*/ 2218718 h 5936343"/>
              <a:gd name="connsiteX52" fmla="*/ 906768 w 2858190"/>
              <a:gd name="connsiteY52" fmla="*/ 1949783 h 5936343"/>
              <a:gd name="connsiteX53" fmla="*/ 940535 w 2858190"/>
              <a:gd name="connsiteY53" fmla="*/ 1769587 h 5936343"/>
              <a:gd name="connsiteX54" fmla="*/ 948587 w 2858190"/>
              <a:gd name="connsiteY54" fmla="*/ 1728407 h 5936343"/>
              <a:gd name="connsiteX55" fmla="*/ 948039 w 2858190"/>
              <a:gd name="connsiteY55" fmla="*/ 1750060 h 5936343"/>
              <a:gd name="connsiteX56" fmla="*/ 954792 w 2858190"/>
              <a:gd name="connsiteY56" fmla="*/ 1791586 h 5936343"/>
              <a:gd name="connsiteX57" fmla="*/ 986808 w 2858190"/>
              <a:gd name="connsiteY57" fmla="*/ 2487652 h 5936343"/>
              <a:gd name="connsiteX58" fmla="*/ 954792 w 2858190"/>
              <a:gd name="connsiteY58" fmla="*/ 2693308 h 5936343"/>
              <a:gd name="connsiteX59" fmla="*/ 858745 w 2858190"/>
              <a:gd name="connsiteY59" fmla="*/ 3531751 h 5936343"/>
              <a:gd name="connsiteX60" fmla="*/ 890760 w 2858190"/>
              <a:gd name="connsiteY60" fmla="*/ 3943063 h 5936343"/>
              <a:gd name="connsiteX61" fmla="*/ 906768 w 2858190"/>
              <a:gd name="connsiteY61" fmla="*/ 4370195 h 5936343"/>
              <a:gd name="connsiteX62" fmla="*/ 922776 w 2858190"/>
              <a:gd name="connsiteY62" fmla="*/ 4955523 h 5936343"/>
              <a:gd name="connsiteX63" fmla="*/ 1018824 w 2858190"/>
              <a:gd name="connsiteY63" fmla="*/ 5382654 h 5936343"/>
              <a:gd name="connsiteX64" fmla="*/ 954792 w 2858190"/>
              <a:gd name="connsiteY64" fmla="*/ 5667409 h 5936343"/>
              <a:gd name="connsiteX65" fmla="*/ 826729 w 2858190"/>
              <a:gd name="connsiteY65" fmla="*/ 5793966 h 5936343"/>
              <a:gd name="connsiteX66" fmla="*/ 730681 w 2858190"/>
              <a:gd name="connsiteY66" fmla="*/ 5841425 h 5936343"/>
              <a:gd name="connsiteX67" fmla="*/ 634633 w 2858190"/>
              <a:gd name="connsiteY67" fmla="*/ 5920524 h 5936343"/>
              <a:gd name="connsiteX68" fmla="*/ 778705 w 2858190"/>
              <a:gd name="connsiteY68" fmla="*/ 5920524 h 5936343"/>
              <a:gd name="connsiteX69" fmla="*/ 954792 w 2858190"/>
              <a:gd name="connsiteY69" fmla="*/ 5904704 h 5936343"/>
              <a:gd name="connsiteX70" fmla="*/ 1098864 w 2858190"/>
              <a:gd name="connsiteY70" fmla="*/ 5873065 h 5936343"/>
              <a:gd name="connsiteX71" fmla="*/ 1258943 w 2858190"/>
              <a:gd name="connsiteY71" fmla="*/ 5873065 h 5936343"/>
              <a:gd name="connsiteX72" fmla="*/ 1258943 w 2858190"/>
              <a:gd name="connsiteY72" fmla="*/ 5730687 h 5936343"/>
              <a:gd name="connsiteX73" fmla="*/ 1210919 w 2858190"/>
              <a:gd name="connsiteY73" fmla="*/ 5572491 h 5936343"/>
              <a:gd name="connsiteX74" fmla="*/ 1210919 w 2858190"/>
              <a:gd name="connsiteY74" fmla="*/ 5287736 h 5936343"/>
              <a:gd name="connsiteX75" fmla="*/ 1274951 w 2858190"/>
              <a:gd name="connsiteY75" fmla="*/ 4813146 h 5936343"/>
              <a:gd name="connsiteX76" fmla="*/ 1226927 w 2858190"/>
              <a:gd name="connsiteY76" fmla="*/ 4354375 h 5936343"/>
              <a:gd name="connsiteX77" fmla="*/ 1338983 w 2858190"/>
              <a:gd name="connsiteY77" fmla="*/ 3863965 h 5936343"/>
              <a:gd name="connsiteX78" fmla="*/ 1451038 w 2858190"/>
              <a:gd name="connsiteY78" fmla="*/ 3246997 h 5936343"/>
              <a:gd name="connsiteX79" fmla="*/ 1451038 w 2858190"/>
              <a:gd name="connsiteY79" fmla="*/ 3136259 h 5936343"/>
              <a:gd name="connsiteX80" fmla="*/ 1467046 w 2858190"/>
              <a:gd name="connsiteY80" fmla="*/ 3246997 h 5936343"/>
              <a:gd name="connsiteX81" fmla="*/ 1579102 w 2858190"/>
              <a:gd name="connsiteY81" fmla="*/ 3863965 h 5936343"/>
              <a:gd name="connsiteX82" fmla="*/ 1675149 w 2858190"/>
              <a:gd name="connsiteY82" fmla="*/ 4354375 h 5936343"/>
              <a:gd name="connsiteX83" fmla="*/ 1643133 w 2858190"/>
              <a:gd name="connsiteY83" fmla="*/ 4813146 h 5936343"/>
              <a:gd name="connsiteX84" fmla="*/ 1707165 w 2858190"/>
              <a:gd name="connsiteY84" fmla="*/ 5287736 h 5936343"/>
              <a:gd name="connsiteX85" fmla="*/ 1707165 w 2858190"/>
              <a:gd name="connsiteY85" fmla="*/ 5572491 h 5936343"/>
              <a:gd name="connsiteX86" fmla="*/ 1659141 w 2858190"/>
              <a:gd name="connsiteY86" fmla="*/ 5730687 h 5936343"/>
              <a:gd name="connsiteX87" fmla="*/ 1659141 w 2858190"/>
              <a:gd name="connsiteY87" fmla="*/ 5873065 h 5936343"/>
              <a:gd name="connsiteX88" fmla="*/ 1819221 w 2858190"/>
              <a:gd name="connsiteY88" fmla="*/ 5873065 h 5936343"/>
              <a:gd name="connsiteX89" fmla="*/ 1963292 w 2858190"/>
              <a:gd name="connsiteY89" fmla="*/ 5904704 h 5936343"/>
              <a:gd name="connsiteX90" fmla="*/ 2139379 w 2858190"/>
              <a:gd name="connsiteY90" fmla="*/ 5920524 h 5936343"/>
              <a:gd name="connsiteX91" fmla="*/ 2283451 w 2858190"/>
              <a:gd name="connsiteY91" fmla="*/ 5920524 h 5936343"/>
              <a:gd name="connsiteX92" fmla="*/ 2187403 w 2858190"/>
              <a:gd name="connsiteY92" fmla="*/ 5841425 h 5936343"/>
              <a:gd name="connsiteX93" fmla="*/ 2091356 w 2858190"/>
              <a:gd name="connsiteY93" fmla="*/ 5793966 h 5936343"/>
              <a:gd name="connsiteX94" fmla="*/ 1947284 w 2858190"/>
              <a:gd name="connsiteY94" fmla="*/ 5667409 h 5936343"/>
              <a:gd name="connsiteX95" fmla="*/ 1899260 w 2858190"/>
              <a:gd name="connsiteY95" fmla="*/ 5382654 h 5936343"/>
              <a:gd name="connsiteX96" fmla="*/ 1995308 w 2858190"/>
              <a:gd name="connsiteY96" fmla="*/ 4955523 h 5936343"/>
              <a:gd name="connsiteX97" fmla="*/ 2011316 w 2858190"/>
              <a:gd name="connsiteY97" fmla="*/ 4370195 h 5936343"/>
              <a:gd name="connsiteX98" fmla="*/ 2027324 w 2858190"/>
              <a:gd name="connsiteY98" fmla="*/ 3943063 h 5936343"/>
              <a:gd name="connsiteX99" fmla="*/ 2059340 w 2858190"/>
              <a:gd name="connsiteY99" fmla="*/ 3531751 h 5936343"/>
              <a:gd name="connsiteX100" fmla="*/ 1963292 w 2858190"/>
              <a:gd name="connsiteY100" fmla="*/ 2693308 h 5936343"/>
              <a:gd name="connsiteX101" fmla="*/ 1931276 w 2858190"/>
              <a:gd name="connsiteY101" fmla="*/ 2487652 h 5936343"/>
              <a:gd name="connsiteX102" fmla="*/ 1963292 w 2858190"/>
              <a:gd name="connsiteY102" fmla="*/ 1791586 h 5936343"/>
              <a:gd name="connsiteX103" fmla="*/ 1963292 w 2858190"/>
              <a:gd name="connsiteY103" fmla="*/ 1696668 h 5936343"/>
              <a:gd name="connsiteX104" fmla="*/ 2011316 w 2858190"/>
              <a:gd name="connsiteY104" fmla="*/ 1949783 h 5936343"/>
              <a:gd name="connsiteX105" fmla="*/ 2059340 w 2858190"/>
              <a:gd name="connsiteY105" fmla="*/ 2218718 h 5936343"/>
              <a:gd name="connsiteX106" fmla="*/ 2203411 w 2858190"/>
              <a:gd name="connsiteY106" fmla="*/ 2471833 h 5936343"/>
              <a:gd name="connsiteX107" fmla="*/ 2299459 w 2858190"/>
              <a:gd name="connsiteY107" fmla="*/ 2645849 h 5936343"/>
              <a:gd name="connsiteX108" fmla="*/ 2315467 w 2858190"/>
              <a:gd name="connsiteY108" fmla="*/ 2724948 h 5936343"/>
              <a:gd name="connsiteX109" fmla="*/ 2299459 w 2858190"/>
              <a:gd name="connsiteY109" fmla="*/ 2883144 h 5936343"/>
              <a:gd name="connsiteX110" fmla="*/ 2299459 w 2858190"/>
              <a:gd name="connsiteY110" fmla="*/ 3072981 h 5936343"/>
              <a:gd name="connsiteX111" fmla="*/ 2331475 w 2858190"/>
              <a:gd name="connsiteY111" fmla="*/ 3120440 h 5936343"/>
              <a:gd name="connsiteX112" fmla="*/ 2363490 w 2858190"/>
              <a:gd name="connsiteY112" fmla="*/ 3009702 h 5936343"/>
              <a:gd name="connsiteX113" fmla="*/ 2363490 w 2858190"/>
              <a:gd name="connsiteY113" fmla="*/ 2962243 h 5936343"/>
              <a:gd name="connsiteX114" fmla="*/ 2379498 w 2858190"/>
              <a:gd name="connsiteY114" fmla="*/ 3025522 h 5936343"/>
              <a:gd name="connsiteX115" fmla="*/ 2379498 w 2858190"/>
              <a:gd name="connsiteY115" fmla="*/ 3120440 h 5936343"/>
              <a:gd name="connsiteX116" fmla="*/ 2395506 w 2858190"/>
              <a:gd name="connsiteY116" fmla="*/ 3183718 h 5936343"/>
              <a:gd name="connsiteX117" fmla="*/ 2427522 w 2858190"/>
              <a:gd name="connsiteY117" fmla="*/ 3120440 h 5936343"/>
              <a:gd name="connsiteX118" fmla="*/ 2427522 w 2858190"/>
              <a:gd name="connsiteY118" fmla="*/ 2978062 h 5936343"/>
              <a:gd name="connsiteX119" fmla="*/ 2443530 w 2858190"/>
              <a:gd name="connsiteY119" fmla="*/ 2993882 h 5936343"/>
              <a:gd name="connsiteX120" fmla="*/ 2459538 w 2858190"/>
              <a:gd name="connsiteY120" fmla="*/ 3072981 h 5936343"/>
              <a:gd name="connsiteX121" fmla="*/ 2507562 w 2858190"/>
              <a:gd name="connsiteY121" fmla="*/ 3183718 h 5936343"/>
              <a:gd name="connsiteX122" fmla="*/ 2523570 w 2858190"/>
              <a:gd name="connsiteY122" fmla="*/ 3167899 h 5936343"/>
              <a:gd name="connsiteX123" fmla="*/ 2523570 w 2858190"/>
              <a:gd name="connsiteY123" fmla="*/ 3041341 h 5936343"/>
              <a:gd name="connsiteX124" fmla="*/ 2507562 w 2858190"/>
              <a:gd name="connsiteY124" fmla="*/ 2962243 h 5936343"/>
              <a:gd name="connsiteX125" fmla="*/ 2523570 w 2858190"/>
              <a:gd name="connsiteY125" fmla="*/ 2993882 h 5936343"/>
              <a:gd name="connsiteX126" fmla="*/ 2587602 w 2858190"/>
              <a:gd name="connsiteY126" fmla="*/ 3104620 h 5936343"/>
              <a:gd name="connsiteX127" fmla="*/ 2619617 w 2858190"/>
              <a:gd name="connsiteY127" fmla="*/ 3104620 h 5936343"/>
              <a:gd name="connsiteX128" fmla="*/ 2603610 w 2858190"/>
              <a:gd name="connsiteY128" fmla="*/ 3025522 h 5936343"/>
              <a:gd name="connsiteX129" fmla="*/ 2539578 w 2858190"/>
              <a:gd name="connsiteY129" fmla="*/ 2867325 h 5936343"/>
              <a:gd name="connsiteX130" fmla="*/ 2571594 w 2858190"/>
              <a:gd name="connsiteY130" fmla="*/ 2851505 h 5936343"/>
              <a:gd name="connsiteX131" fmla="*/ 2619617 w 2858190"/>
              <a:gd name="connsiteY131" fmla="*/ 2898964 h 5936343"/>
              <a:gd name="connsiteX132" fmla="*/ 2683649 w 2858190"/>
              <a:gd name="connsiteY132" fmla="*/ 2962243 h 5936343"/>
              <a:gd name="connsiteX133" fmla="*/ 2651633 w 2858190"/>
              <a:gd name="connsiteY133" fmla="*/ 2867325 h 5936343"/>
              <a:gd name="connsiteX134" fmla="*/ 2539578 w 2858190"/>
              <a:gd name="connsiteY134" fmla="*/ 2693308 h 5936343"/>
              <a:gd name="connsiteX135" fmla="*/ 2491554 w 2858190"/>
              <a:gd name="connsiteY135" fmla="*/ 2661669 h 5936343"/>
              <a:gd name="connsiteX136" fmla="*/ 2379498 w 2858190"/>
              <a:gd name="connsiteY136" fmla="*/ 2361095 h 5936343"/>
              <a:gd name="connsiteX137" fmla="*/ 2251435 w 2858190"/>
              <a:gd name="connsiteY137" fmla="*/ 1918144 h 5936343"/>
              <a:gd name="connsiteX138" fmla="*/ 2267443 w 2858190"/>
              <a:gd name="connsiteY138" fmla="*/ 1585930 h 5936343"/>
              <a:gd name="connsiteX139" fmla="*/ 2235427 w 2858190"/>
              <a:gd name="connsiteY139" fmla="*/ 1269537 h 5936343"/>
              <a:gd name="connsiteX140" fmla="*/ 2235427 w 2858190"/>
              <a:gd name="connsiteY140" fmla="*/ 1158799 h 5936343"/>
              <a:gd name="connsiteX141" fmla="*/ 2027324 w 2858190"/>
              <a:gd name="connsiteY141" fmla="*/ 953143 h 5936343"/>
              <a:gd name="connsiteX142" fmla="*/ 1851237 w 2858190"/>
              <a:gd name="connsiteY142" fmla="*/ 953143 h 5936343"/>
              <a:gd name="connsiteX143" fmla="*/ 1723173 w 2858190"/>
              <a:gd name="connsiteY143" fmla="*/ 874045 h 5936343"/>
              <a:gd name="connsiteX144" fmla="*/ 1643133 w 2858190"/>
              <a:gd name="connsiteY144" fmla="*/ 700028 h 5936343"/>
              <a:gd name="connsiteX145" fmla="*/ 1659141 w 2858190"/>
              <a:gd name="connsiteY145" fmla="*/ 605110 h 5936343"/>
              <a:gd name="connsiteX146" fmla="*/ 1675149 w 2858190"/>
              <a:gd name="connsiteY146" fmla="*/ 557651 h 5936343"/>
              <a:gd name="connsiteX147" fmla="*/ 1691157 w 2858190"/>
              <a:gd name="connsiteY147" fmla="*/ 526012 h 5936343"/>
              <a:gd name="connsiteX148" fmla="*/ 1755189 w 2858190"/>
              <a:gd name="connsiteY148" fmla="*/ 446913 h 5936343"/>
              <a:gd name="connsiteX149" fmla="*/ 1723173 w 2858190"/>
              <a:gd name="connsiteY149" fmla="*/ 367815 h 5936343"/>
              <a:gd name="connsiteX150" fmla="*/ 1755189 w 2858190"/>
              <a:gd name="connsiteY150" fmla="*/ 193798 h 5936343"/>
              <a:gd name="connsiteX151" fmla="*/ 1451038 w 2858190"/>
              <a:gd name="connsiteY151" fmla="*/ 3962 h 5936343"/>
              <a:gd name="connsiteX152" fmla="*/ 0 w 2858190"/>
              <a:gd name="connsiteY152" fmla="*/ 0 h 5936343"/>
              <a:gd name="connsiteX153" fmla="*/ 2858190 w 2858190"/>
              <a:gd name="connsiteY153" fmla="*/ 0 h 5936343"/>
              <a:gd name="connsiteX154" fmla="*/ 2858190 w 2858190"/>
              <a:gd name="connsiteY154" fmla="*/ 5936343 h 5936343"/>
              <a:gd name="connsiteX155" fmla="*/ 0 w 2858190"/>
              <a:gd name="connsiteY155" fmla="*/ 5936343 h 59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2858190" h="5936343">
                <a:moveTo>
                  <a:pt x="954792" y="1696668"/>
                </a:moveTo>
                <a:lnTo>
                  <a:pt x="948587" y="1728407"/>
                </a:lnTo>
                <a:lnTo>
                  <a:pt x="948789" y="1720398"/>
                </a:lnTo>
                <a:cubicBezTo>
                  <a:pt x="950790" y="1704578"/>
                  <a:pt x="954792" y="1696668"/>
                  <a:pt x="954792" y="1696668"/>
                </a:cubicBezTo>
                <a:close/>
                <a:moveTo>
                  <a:pt x="1451038" y="3962"/>
                </a:moveTo>
                <a:cubicBezTo>
                  <a:pt x="1451038" y="3962"/>
                  <a:pt x="1210919" y="3962"/>
                  <a:pt x="1162895" y="193798"/>
                </a:cubicBezTo>
                <a:cubicBezTo>
                  <a:pt x="1162895" y="193798"/>
                  <a:pt x="1178903" y="304536"/>
                  <a:pt x="1194911" y="367815"/>
                </a:cubicBezTo>
                <a:cubicBezTo>
                  <a:pt x="1194911" y="367815"/>
                  <a:pt x="1146887" y="367815"/>
                  <a:pt x="1162895" y="446913"/>
                </a:cubicBezTo>
                <a:cubicBezTo>
                  <a:pt x="1178903" y="510192"/>
                  <a:pt x="1210919" y="526012"/>
                  <a:pt x="1226927" y="526012"/>
                </a:cubicBezTo>
                <a:cubicBezTo>
                  <a:pt x="1226927" y="510192"/>
                  <a:pt x="1226927" y="510192"/>
                  <a:pt x="1242935" y="557651"/>
                </a:cubicBezTo>
                <a:cubicBezTo>
                  <a:pt x="1258943" y="589290"/>
                  <a:pt x="1258943" y="605110"/>
                  <a:pt x="1258943" y="605110"/>
                </a:cubicBezTo>
                <a:cubicBezTo>
                  <a:pt x="1274951" y="652569"/>
                  <a:pt x="1258943" y="668389"/>
                  <a:pt x="1274951" y="700028"/>
                </a:cubicBezTo>
                <a:cubicBezTo>
                  <a:pt x="1274951" y="700028"/>
                  <a:pt x="1274951" y="842405"/>
                  <a:pt x="1194911" y="874045"/>
                </a:cubicBezTo>
                <a:cubicBezTo>
                  <a:pt x="1194911" y="874045"/>
                  <a:pt x="1146887" y="921504"/>
                  <a:pt x="1066848" y="953143"/>
                </a:cubicBezTo>
                <a:cubicBezTo>
                  <a:pt x="1018824" y="953143"/>
                  <a:pt x="970800" y="937323"/>
                  <a:pt x="890760" y="953143"/>
                </a:cubicBezTo>
                <a:cubicBezTo>
                  <a:pt x="826729" y="953143"/>
                  <a:pt x="682657" y="1000602"/>
                  <a:pt x="682657" y="1158799"/>
                </a:cubicBezTo>
                <a:cubicBezTo>
                  <a:pt x="682657" y="1269537"/>
                  <a:pt x="682657" y="1253717"/>
                  <a:pt x="682657" y="1269537"/>
                </a:cubicBezTo>
                <a:cubicBezTo>
                  <a:pt x="682657" y="1269537"/>
                  <a:pt x="650641" y="1459373"/>
                  <a:pt x="650641" y="1585930"/>
                </a:cubicBezTo>
                <a:cubicBezTo>
                  <a:pt x="650641" y="1585930"/>
                  <a:pt x="666649" y="1791586"/>
                  <a:pt x="666649" y="1918144"/>
                </a:cubicBezTo>
                <a:cubicBezTo>
                  <a:pt x="666649" y="1918144"/>
                  <a:pt x="602618" y="2060521"/>
                  <a:pt x="538586" y="2361095"/>
                </a:cubicBezTo>
                <a:cubicBezTo>
                  <a:pt x="538586" y="2361095"/>
                  <a:pt x="490562" y="2519292"/>
                  <a:pt x="410522" y="2661669"/>
                </a:cubicBezTo>
                <a:cubicBezTo>
                  <a:pt x="410522" y="2661669"/>
                  <a:pt x="410522" y="2677488"/>
                  <a:pt x="362499" y="2693308"/>
                </a:cubicBezTo>
                <a:cubicBezTo>
                  <a:pt x="362499" y="2693308"/>
                  <a:pt x="298467" y="2788226"/>
                  <a:pt x="250443" y="2867325"/>
                </a:cubicBezTo>
                <a:cubicBezTo>
                  <a:pt x="250443" y="2867325"/>
                  <a:pt x="218427" y="2930603"/>
                  <a:pt x="234435" y="2962243"/>
                </a:cubicBezTo>
                <a:cubicBezTo>
                  <a:pt x="250443" y="2978062"/>
                  <a:pt x="298467" y="2898964"/>
                  <a:pt x="298467" y="2898964"/>
                </a:cubicBezTo>
                <a:cubicBezTo>
                  <a:pt x="298467" y="2898964"/>
                  <a:pt x="330483" y="2851505"/>
                  <a:pt x="346491" y="2851505"/>
                </a:cubicBezTo>
                <a:cubicBezTo>
                  <a:pt x="362499" y="2851505"/>
                  <a:pt x="378506" y="2851505"/>
                  <a:pt x="362499" y="2867325"/>
                </a:cubicBezTo>
                <a:cubicBezTo>
                  <a:pt x="362499" y="2898964"/>
                  <a:pt x="314475" y="3025522"/>
                  <a:pt x="314475" y="3025522"/>
                </a:cubicBezTo>
                <a:cubicBezTo>
                  <a:pt x="314475" y="3025522"/>
                  <a:pt x="282459" y="3104620"/>
                  <a:pt x="298467" y="3104620"/>
                </a:cubicBezTo>
                <a:cubicBezTo>
                  <a:pt x="298467" y="3120440"/>
                  <a:pt x="330483" y="3120440"/>
                  <a:pt x="330483" y="3104620"/>
                </a:cubicBezTo>
                <a:cubicBezTo>
                  <a:pt x="330483" y="3104620"/>
                  <a:pt x="378506" y="3009702"/>
                  <a:pt x="378506" y="2993882"/>
                </a:cubicBezTo>
                <a:cubicBezTo>
                  <a:pt x="394514" y="2978062"/>
                  <a:pt x="410522" y="2946423"/>
                  <a:pt x="410522" y="2962243"/>
                </a:cubicBezTo>
                <a:cubicBezTo>
                  <a:pt x="410522" y="2962243"/>
                  <a:pt x="410522" y="3025522"/>
                  <a:pt x="394514" y="3041341"/>
                </a:cubicBezTo>
                <a:cubicBezTo>
                  <a:pt x="394514" y="3057161"/>
                  <a:pt x="394514" y="3167899"/>
                  <a:pt x="394514" y="3167899"/>
                </a:cubicBezTo>
                <a:cubicBezTo>
                  <a:pt x="394514" y="3183718"/>
                  <a:pt x="410522" y="3199538"/>
                  <a:pt x="410522" y="3183718"/>
                </a:cubicBezTo>
                <a:cubicBezTo>
                  <a:pt x="426530" y="3183718"/>
                  <a:pt x="442538" y="3088800"/>
                  <a:pt x="458546" y="3072981"/>
                </a:cubicBezTo>
                <a:cubicBezTo>
                  <a:pt x="458546" y="3057161"/>
                  <a:pt x="474554" y="2993882"/>
                  <a:pt x="474554" y="2993882"/>
                </a:cubicBezTo>
                <a:cubicBezTo>
                  <a:pt x="474554" y="2993882"/>
                  <a:pt x="474554" y="2990916"/>
                  <a:pt x="474554" y="2986961"/>
                </a:cubicBezTo>
                <a:lnTo>
                  <a:pt x="474554" y="2978062"/>
                </a:lnTo>
                <a:cubicBezTo>
                  <a:pt x="490562" y="2993882"/>
                  <a:pt x="490562" y="3104620"/>
                  <a:pt x="490562" y="3120440"/>
                </a:cubicBezTo>
                <a:cubicBezTo>
                  <a:pt x="490562" y="3136259"/>
                  <a:pt x="490562" y="3183718"/>
                  <a:pt x="522578" y="3183718"/>
                </a:cubicBezTo>
                <a:cubicBezTo>
                  <a:pt x="538586" y="3167899"/>
                  <a:pt x="538586" y="3152079"/>
                  <a:pt x="538586" y="3120440"/>
                </a:cubicBezTo>
                <a:cubicBezTo>
                  <a:pt x="538586" y="3072981"/>
                  <a:pt x="538586" y="3025522"/>
                  <a:pt x="538586" y="3025522"/>
                </a:cubicBezTo>
                <a:cubicBezTo>
                  <a:pt x="538586" y="3025522"/>
                  <a:pt x="538586" y="2962243"/>
                  <a:pt x="554594" y="2962243"/>
                </a:cubicBezTo>
                <a:cubicBezTo>
                  <a:pt x="554594" y="2978062"/>
                  <a:pt x="554594" y="2993882"/>
                  <a:pt x="554594" y="3009702"/>
                </a:cubicBezTo>
                <a:cubicBezTo>
                  <a:pt x="570602" y="3041341"/>
                  <a:pt x="570602" y="3120440"/>
                  <a:pt x="586610" y="3120440"/>
                </a:cubicBezTo>
                <a:cubicBezTo>
                  <a:pt x="618625" y="3120440"/>
                  <a:pt x="618625" y="3088800"/>
                  <a:pt x="618625" y="3072981"/>
                </a:cubicBezTo>
                <a:cubicBezTo>
                  <a:pt x="618625" y="3072981"/>
                  <a:pt x="618625" y="2914784"/>
                  <a:pt x="618625" y="2883144"/>
                </a:cubicBezTo>
                <a:cubicBezTo>
                  <a:pt x="634633" y="2867325"/>
                  <a:pt x="618625" y="2756587"/>
                  <a:pt x="602618" y="2724948"/>
                </a:cubicBezTo>
                <a:cubicBezTo>
                  <a:pt x="602618" y="2724948"/>
                  <a:pt x="602618" y="2677488"/>
                  <a:pt x="618625" y="2645849"/>
                </a:cubicBezTo>
                <a:cubicBezTo>
                  <a:pt x="650641" y="2582570"/>
                  <a:pt x="698665" y="2503472"/>
                  <a:pt x="714673" y="2471833"/>
                </a:cubicBezTo>
                <a:cubicBezTo>
                  <a:pt x="714673" y="2471833"/>
                  <a:pt x="826729" y="2281996"/>
                  <a:pt x="858745" y="2218718"/>
                </a:cubicBezTo>
                <a:cubicBezTo>
                  <a:pt x="858745" y="2218718"/>
                  <a:pt x="906768" y="2060521"/>
                  <a:pt x="906768" y="1949783"/>
                </a:cubicBezTo>
                <a:cubicBezTo>
                  <a:pt x="906768" y="1949783"/>
                  <a:pt x="924777" y="1851899"/>
                  <a:pt x="940535" y="1769587"/>
                </a:cubicBezTo>
                <a:lnTo>
                  <a:pt x="948587" y="1728407"/>
                </a:lnTo>
                <a:lnTo>
                  <a:pt x="948039" y="1750060"/>
                </a:lnTo>
                <a:cubicBezTo>
                  <a:pt x="948789" y="1761924"/>
                  <a:pt x="950790" y="1775767"/>
                  <a:pt x="954792" y="1791586"/>
                </a:cubicBezTo>
                <a:cubicBezTo>
                  <a:pt x="954792" y="1791586"/>
                  <a:pt x="1002816" y="2329455"/>
                  <a:pt x="986808" y="2487652"/>
                </a:cubicBezTo>
                <a:cubicBezTo>
                  <a:pt x="986808" y="2645849"/>
                  <a:pt x="970800" y="2614210"/>
                  <a:pt x="954792" y="2693308"/>
                </a:cubicBezTo>
                <a:cubicBezTo>
                  <a:pt x="954792" y="2693308"/>
                  <a:pt x="826729" y="3183718"/>
                  <a:pt x="858745" y="3531751"/>
                </a:cubicBezTo>
                <a:cubicBezTo>
                  <a:pt x="858745" y="3531751"/>
                  <a:pt x="874752" y="3769047"/>
                  <a:pt x="890760" y="3943063"/>
                </a:cubicBezTo>
                <a:cubicBezTo>
                  <a:pt x="890760" y="4085440"/>
                  <a:pt x="906768" y="4322736"/>
                  <a:pt x="906768" y="4370195"/>
                </a:cubicBezTo>
                <a:cubicBezTo>
                  <a:pt x="890760" y="4449293"/>
                  <a:pt x="874752" y="4813146"/>
                  <a:pt x="922776" y="4955523"/>
                </a:cubicBezTo>
                <a:cubicBezTo>
                  <a:pt x="970800" y="5097900"/>
                  <a:pt x="1018824" y="5319376"/>
                  <a:pt x="1018824" y="5382654"/>
                </a:cubicBezTo>
                <a:cubicBezTo>
                  <a:pt x="1018824" y="5445933"/>
                  <a:pt x="1050840" y="5588310"/>
                  <a:pt x="954792" y="5667409"/>
                </a:cubicBezTo>
                <a:cubicBezTo>
                  <a:pt x="874752" y="5730687"/>
                  <a:pt x="890760" y="5730687"/>
                  <a:pt x="826729" y="5793966"/>
                </a:cubicBezTo>
                <a:cubicBezTo>
                  <a:pt x="730681" y="5841425"/>
                  <a:pt x="730681" y="5841425"/>
                  <a:pt x="730681" y="5841425"/>
                </a:cubicBezTo>
                <a:cubicBezTo>
                  <a:pt x="730681" y="5841425"/>
                  <a:pt x="602618" y="5904704"/>
                  <a:pt x="634633" y="5920524"/>
                </a:cubicBezTo>
                <a:cubicBezTo>
                  <a:pt x="634633" y="5920524"/>
                  <a:pt x="698665" y="5936343"/>
                  <a:pt x="778705" y="5920524"/>
                </a:cubicBezTo>
                <a:cubicBezTo>
                  <a:pt x="842737" y="5888884"/>
                  <a:pt x="938784" y="5920524"/>
                  <a:pt x="954792" y="5904704"/>
                </a:cubicBezTo>
                <a:cubicBezTo>
                  <a:pt x="970800" y="5904704"/>
                  <a:pt x="1018824" y="5888884"/>
                  <a:pt x="1098864" y="5873065"/>
                </a:cubicBezTo>
                <a:cubicBezTo>
                  <a:pt x="1098864" y="5873065"/>
                  <a:pt x="1210919" y="5920524"/>
                  <a:pt x="1258943" y="5873065"/>
                </a:cubicBezTo>
                <a:cubicBezTo>
                  <a:pt x="1306967" y="5825605"/>
                  <a:pt x="1258943" y="5730687"/>
                  <a:pt x="1258943" y="5730687"/>
                </a:cubicBezTo>
                <a:cubicBezTo>
                  <a:pt x="1242935" y="5714868"/>
                  <a:pt x="1210919" y="5635769"/>
                  <a:pt x="1210919" y="5572491"/>
                </a:cubicBezTo>
                <a:cubicBezTo>
                  <a:pt x="1226927" y="5509212"/>
                  <a:pt x="1194911" y="5382654"/>
                  <a:pt x="1210919" y="5287736"/>
                </a:cubicBezTo>
                <a:cubicBezTo>
                  <a:pt x="1242935" y="5082080"/>
                  <a:pt x="1274951" y="4892244"/>
                  <a:pt x="1274951" y="4813146"/>
                </a:cubicBezTo>
                <a:cubicBezTo>
                  <a:pt x="1274951" y="4686588"/>
                  <a:pt x="1226927" y="4449293"/>
                  <a:pt x="1226927" y="4354375"/>
                </a:cubicBezTo>
                <a:cubicBezTo>
                  <a:pt x="1242935" y="4243637"/>
                  <a:pt x="1306967" y="3990522"/>
                  <a:pt x="1338983" y="3863965"/>
                </a:cubicBezTo>
                <a:cubicBezTo>
                  <a:pt x="1354990" y="3784866"/>
                  <a:pt x="1419022" y="3753227"/>
                  <a:pt x="1451038" y="3246997"/>
                </a:cubicBezTo>
                <a:cubicBezTo>
                  <a:pt x="1451038" y="3167899"/>
                  <a:pt x="1451038" y="3136259"/>
                  <a:pt x="1451038" y="3136259"/>
                </a:cubicBezTo>
                <a:cubicBezTo>
                  <a:pt x="1451038" y="3136259"/>
                  <a:pt x="1467046" y="3167899"/>
                  <a:pt x="1467046" y="3246997"/>
                </a:cubicBezTo>
                <a:cubicBezTo>
                  <a:pt x="1499062" y="3753227"/>
                  <a:pt x="1563094" y="3784866"/>
                  <a:pt x="1579102" y="3863965"/>
                </a:cubicBezTo>
                <a:cubicBezTo>
                  <a:pt x="1611117" y="3990522"/>
                  <a:pt x="1675149" y="4243637"/>
                  <a:pt x="1675149" y="4354375"/>
                </a:cubicBezTo>
                <a:cubicBezTo>
                  <a:pt x="1691157" y="4449293"/>
                  <a:pt x="1643133" y="4686588"/>
                  <a:pt x="1643133" y="4813146"/>
                </a:cubicBezTo>
                <a:cubicBezTo>
                  <a:pt x="1643133" y="4892244"/>
                  <a:pt x="1675149" y="5082080"/>
                  <a:pt x="1707165" y="5287736"/>
                </a:cubicBezTo>
                <a:cubicBezTo>
                  <a:pt x="1707165" y="5382654"/>
                  <a:pt x="1691157" y="5509212"/>
                  <a:pt x="1707165" y="5572491"/>
                </a:cubicBezTo>
                <a:cubicBezTo>
                  <a:pt x="1707165" y="5635769"/>
                  <a:pt x="1675149" y="5714868"/>
                  <a:pt x="1659141" y="5730687"/>
                </a:cubicBezTo>
                <a:cubicBezTo>
                  <a:pt x="1659141" y="5730687"/>
                  <a:pt x="1611117" y="5825605"/>
                  <a:pt x="1659141" y="5873065"/>
                </a:cubicBezTo>
                <a:cubicBezTo>
                  <a:pt x="1707165" y="5920524"/>
                  <a:pt x="1819221" y="5873065"/>
                  <a:pt x="1819221" y="5873065"/>
                </a:cubicBezTo>
                <a:cubicBezTo>
                  <a:pt x="1899260" y="5888884"/>
                  <a:pt x="1947284" y="5904704"/>
                  <a:pt x="1963292" y="5904704"/>
                </a:cubicBezTo>
                <a:cubicBezTo>
                  <a:pt x="1979300" y="5920524"/>
                  <a:pt x="2075348" y="5888884"/>
                  <a:pt x="2139379" y="5920524"/>
                </a:cubicBezTo>
                <a:cubicBezTo>
                  <a:pt x="2219419" y="5936343"/>
                  <a:pt x="2283451" y="5920524"/>
                  <a:pt x="2283451" y="5920524"/>
                </a:cubicBezTo>
                <a:cubicBezTo>
                  <a:pt x="2315467" y="5904704"/>
                  <a:pt x="2187403" y="5841425"/>
                  <a:pt x="2187403" y="5841425"/>
                </a:cubicBezTo>
                <a:cubicBezTo>
                  <a:pt x="2091356" y="5793966"/>
                  <a:pt x="2091356" y="5793966"/>
                  <a:pt x="2091356" y="5793966"/>
                </a:cubicBezTo>
                <a:cubicBezTo>
                  <a:pt x="2027324" y="5730687"/>
                  <a:pt x="2043332" y="5730687"/>
                  <a:pt x="1947284" y="5667409"/>
                </a:cubicBezTo>
                <a:cubicBezTo>
                  <a:pt x="1867245" y="5588310"/>
                  <a:pt x="1899260" y="5445933"/>
                  <a:pt x="1899260" y="5382654"/>
                </a:cubicBezTo>
                <a:cubicBezTo>
                  <a:pt x="1899260" y="5319376"/>
                  <a:pt x="1947284" y="5097900"/>
                  <a:pt x="1995308" y="4955523"/>
                </a:cubicBezTo>
                <a:cubicBezTo>
                  <a:pt x="2027324" y="4813146"/>
                  <a:pt x="2027324" y="4449293"/>
                  <a:pt x="2011316" y="4370195"/>
                </a:cubicBezTo>
                <a:cubicBezTo>
                  <a:pt x="2011316" y="4322736"/>
                  <a:pt x="2027324" y="4085440"/>
                  <a:pt x="2027324" y="3943063"/>
                </a:cubicBezTo>
                <a:cubicBezTo>
                  <a:pt x="2043332" y="3769047"/>
                  <a:pt x="2059340" y="3531751"/>
                  <a:pt x="2059340" y="3531751"/>
                </a:cubicBezTo>
                <a:cubicBezTo>
                  <a:pt x="2091356" y="3183718"/>
                  <a:pt x="1963292" y="2693308"/>
                  <a:pt x="1963292" y="2693308"/>
                </a:cubicBezTo>
                <a:cubicBezTo>
                  <a:pt x="1947284" y="2614210"/>
                  <a:pt x="1931276" y="2645849"/>
                  <a:pt x="1931276" y="2487652"/>
                </a:cubicBezTo>
                <a:cubicBezTo>
                  <a:pt x="1915268" y="2329455"/>
                  <a:pt x="1963292" y="1791586"/>
                  <a:pt x="1963292" y="1791586"/>
                </a:cubicBezTo>
                <a:cubicBezTo>
                  <a:pt x="1963292" y="1728308"/>
                  <a:pt x="1963292" y="1696668"/>
                  <a:pt x="1963292" y="1696668"/>
                </a:cubicBezTo>
                <a:cubicBezTo>
                  <a:pt x="1979300" y="1775767"/>
                  <a:pt x="2011316" y="1949783"/>
                  <a:pt x="2011316" y="1949783"/>
                </a:cubicBezTo>
                <a:cubicBezTo>
                  <a:pt x="2011316" y="2060521"/>
                  <a:pt x="2059340" y="2218718"/>
                  <a:pt x="2059340" y="2218718"/>
                </a:cubicBezTo>
                <a:cubicBezTo>
                  <a:pt x="2091356" y="2281996"/>
                  <a:pt x="2203411" y="2471833"/>
                  <a:pt x="2203411" y="2471833"/>
                </a:cubicBezTo>
                <a:cubicBezTo>
                  <a:pt x="2219419" y="2503472"/>
                  <a:pt x="2267443" y="2582570"/>
                  <a:pt x="2299459" y="2645849"/>
                </a:cubicBezTo>
                <a:cubicBezTo>
                  <a:pt x="2315467" y="2677488"/>
                  <a:pt x="2315467" y="2724948"/>
                  <a:pt x="2315467" y="2724948"/>
                </a:cubicBezTo>
                <a:cubicBezTo>
                  <a:pt x="2283451" y="2756587"/>
                  <a:pt x="2283451" y="2867325"/>
                  <a:pt x="2299459" y="2883144"/>
                </a:cubicBezTo>
                <a:cubicBezTo>
                  <a:pt x="2299459" y="2914784"/>
                  <a:pt x="2299459" y="3072981"/>
                  <a:pt x="2299459" y="3072981"/>
                </a:cubicBezTo>
                <a:cubicBezTo>
                  <a:pt x="2299459" y="3088800"/>
                  <a:pt x="2299459" y="3120440"/>
                  <a:pt x="2331475" y="3120440"/>
                </a:cubicBezTo>
                <a:cubicBezTo>
                  <a:pt x="2347483" y="3120440"/>
                  <a:pt x="2347483" y="3041341"/>
                  <a:pt x="2363490" y="3009702"/>
                </a:cubicBezTo>
                <a:cubicBezTo>
                  <a:pt x="2363490" y="2993882"/>
                  <a:pt x="2363490" y="2978062"/>
                  <a:pt x="2363490" y="2962243"/>
                </a:cubicBezTo>
                <a:cubicBezTo>
                  <a:pt x="2379498" y="2962243"/>
                  <a:pt x="2379498" y="3025522"/>
                  <a:pt x="2379498" y="3025522"/>
                </a:cubicBezTo>
                <a:cubicBezTo>
                  <a:pt x="2363490" y="3025522"/>
                  <a:pt x="2379498" y="3072981"/>
                  <a:pt x="2379498" y="3120440"/>
                </a:cubicBezTo>
                <a:cubicBezTo>
                  <a:pt x="2379498" y="3152079"/>
                  <a:pt x="2379498" y="3167899"/>
                  <a:pt x="2395506" y="3183718"/>
                </a:cubicBezTo>
                <a:cubicBezTo>
                  <a:pt x="2427522" y="3183718"/>
                  <a:pt x="2427522" y="3136259"/>
                  <a:pt x="2427522" y="3120440"/>
                </a:cubicBezTo>
                <a:cubicBezTo>
                  <a:pt x="2427522" y="3104620"/>
                  <a:pt x="2427522" y="2993882"/>
                  <a:pt x="2427522" y="2978062"/>
                </a:cubicBezTo>
                <a:cubicBezTo>
                  <a:pt x="2443530" y="2946423"/>
                  <a:pt x="2443530" y="2993882"/>
                  <a:pt x="2443530" y="2993882"/>
                </a:cubicBezTo>
                <a:cubicBezTo>
                  <a:pt x="2443530" y="2993882"/>
                  <a:pt x="2459538" y="3057161"/>
                  <a:pt x="2459538" y="3072981"/>
                </a:cubicBezTo>
                <a:cubicBezTo>
                  <a:pt x="2475546" y="3088800"/>
                  <a:pt x="2491554" y="3183718"/>
                  <a:pt x="2507562" y="3183718"/>
                </a:cubicBezTo>
                <a:cubicBezTo>
                  <a:pt x="2507562" y="3199538"/>
                  <a:pt x="2523570" y="3183718"/>
                  <a:pt x="2523570" y="3167899"/>
                </a:cubicBezTo>
                <a:cubicBezTo>
                  <a:pt x="2523570" y="3167899"/>
                  <a:pt x="2523570" y="3057161"/>
                  <a:pt x="2523570" y="3041341"/>
                </a:cubicBezTo>
                <a:cubicBezTo>
                  <a:pt x="2507562" y="3025522"/>
                  <a:pt x="2507562" y="2962243"/>
                  <a:pt x="2507562" y="2962243"/>
                </a:cubicBezTo>
                <a:cubicBezTo>
                  <a:pt x="2507562" y="2946423"/>
                  <a:pt x="2523570" y="2978062"/>
                  <a:pt x="2523570" y="2993882"/>
                </a:cubicBezTo>
                <a:cubicBezTo>
                  <a:pt x="2539578" y="3009702"/>
                  <a:pt x="2587602" y="3104620"/>
                  <a:pt x="2587602" y="3104620"/>
                </a:cubicBezTo>
                <a:cubicBezTo>
                  <a:pt x="2587602" y="3120440"/>
                  <a:pt x="2603610" y="3120440"/>
                  <a:pt x="2619617" y="3104620"/>
                </a:cubicBezTo>
                <a:cubicBezTo>
                  <a:pt x="2635625" y="3104620"/>
                  <a:pt x="2603610" y="3025522"/>
                  <a:pt x="2603610" y="3025522"/>
                </a:cubicBezTo>
                <a:cubicBezTo>
                  <a:pt x="2603610" y="3025522"/>
                  <a:pt x="2555586" y="2898964"/>
                  <a:pt x="2539578" y="2867325"/>
                </a:cubicBezTo>
                <a:cubicBezTo>
                  <a:pt x="2539578" y="2851505"/>
                  <a:pt x="2555586" y="2851505"/>
                  <a:pt x="2571594" y="2851505"/>
                </a:cubicBezTo>
                <a:cubicBezTo>
                  <a:pt x="2571594" y="2851505"/>
                  <a:pt x="2619617" y="2898964"/>
                  <a:pt x="2619617" y="2898964"/>
                </a:cubicBezTo>
                <a:cubicBezTo>
                  <a:pt x="2619617" y="2898964"/>
                  <a:pt x="2667641" y="2978062"/>
                  <a:pt x="2683649" y="2962243"/>
                </a:cubicBezTo>
                <a:cubicBezTo>
                  <a:pt x="2699657" y="2930603"/>
                  <a:pt x="2651633" y="2867325"/>
                  <a:pt x="2651633" y="2867325"/>
                </a:cubicBezTo>
                <a:cubicBezTo>
                  <a:pt x="2619617" y="2788226"/>
                  <a:pt x="2539578" y="2693308"/>
                  <a:pt x="2539578" y="2693308"/>
                </a:cubicBezTo>
                <a:cubicBezTo>
                  <a:pt x="2507562" y="2677488"/>
                  <a:pt x="2491554" y="2661669"/>
                  <a:pt x="2491554" y="2661669"/>
                </a:cubicBezTo>
                <a:cubicBezTo>
                  <a:pt x="2427522" y="2519292"/>
                  <a:pt x="2379498" y="2361095"/>
                  <a:pt x="2379498" y="2361095"/>
                </a:cubicBezTo>
                <a:cubicBezTo>
                  <a:pt x="2315467" y="2060521"/>
                  <a:pt x="2251435" y="1918144"/>
                  <a:pt x="2251435" y="1918144"/>
                </a:cubicBezTo>
                <a:cubicBezTo>
                  <a:pt x="2251435" y="1791586"/>
                  <a:pt x="2267443" y="1585930"/>
                  <a:pt x="2267443" y="1585930"/>
                </a:cubicBezTo>
                <a:cubicBezTo>
                  <a:pt x="2267443" y="1459373"/>
                  <a:pt x="2235427" y="1269537"/>
                  <a:pt x="2235427" y="1269537"/>
                </a:cubicBezTo>
                <a:cubicBezTo>
                  <a:pt x="2235427" y="1253717"/>
                  <a:pt x="2235427" y="1269537"/>
                  <a:pt x="2235427" y="1158799"/>
                </a:cubicBezTo>
                <a:cubicBezTo>
                  <a:pt x="2235427" y="1000602"/>
                  <a:pt x="2091356" y="953143"/>
                  <a:pt x="2027324" y="953143"/>
                </a:cubicBezTo>
                <a:cubicBezTo>
                  <a:pt x="1947284" y="937323"/>
                  <a:pt x="1899260" y="953143"/>
                  <a:pt x="1851237" y="953143"/>
                </a:cubicBezTo>
                <a:cubicBezTo>
                  <a:pt x="1755189" y="921504"/>
                  <a:pt x="1723173" y="874045"/>
                  <a:pt x="1723173" y="874045"/>
                </a:cubicBezTo>
                <a:cubicBezTo>
                  <a:pt x="1643133" y="842405"/>
                  <a:pt x="1643133" y="700028"/>
                  <a:pt x="1643133" y="700028"/>
                </a:cubicBezTo>
                <a:cubicBezTo>
                  <a:pt x="1659141" y="668389"/>
                  <a:pt x="1643133" y="652569"/>
                  <a:pt x="1659141" y="605110"/>
                </a:cubicBezTo>
                <a:cubicBezTo>
                  <a:pt x="1659141" y="605110"/>
                  <a:pt x="1659141" y="589290"/>
                  <a:pt x="1675149" y="557651"/>
                </a:cubicBezTo>
                <a:cubicBezTo>
                  <a:pt x="1691157" y="510192"/>
                  <a:pt x="1691157" y="510192"/>
                  <a:pt x="1691157" y="526012"/>
                </a:cubicBezTo>
                <a:cubicBezTo>
                  <a:pt x="1707165" y="526012"/>
                  <a:pt x="1739181" y="510192"/>
                  <a:pt x="1755189" y="446913"/>
                </a:cubicBezTo>
                <a:cubicBezTo>
                  <a:pt x="1771197" y="367815"/>
                  <a:pt x="1723173" y="367815"/>
                  <a:pt x="1723173" y="367815"/>
                </a:cubicBezTo>
                <a:cubicBezTo>
                  <a:pt x="1739181" y="304536"/>
                  <a:pt x="1755189" y="193798"/>
                  <a:pt x="1755189" y="193798"/>
                </a:cubicBezTo>
                <a:cubicBezTo>
                  <a:pt x="1707165" y="3962"/>
                  <a:pt x="1451038" y="3962"/>
                  <a:pt x="1451038" y="3962"/>
                </a:cubicBezTo>
                <a:close/>
                <a:moveTo>
                  <a:pt x="0" y="0"/>
                </a:moveTo>
                <a:lnTo>
                  <a:pt x="2858190" y="0"/>
                </a:lnTo>
                <a:lnTo>
                  <a:pt x="2858190" y="5936343"/>
                </a:lnTo>
                <a:lnTo>
                  <a:pt x="0" y="59363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任意多边形 19">
            <a:extLst>
              <a:ext uri="{FF2B5EF4-FFF2-40B4-BE49-F238E27FC236}">
                <a16:creationId xmlns="" xmlns:a16="http://schemas.microsoft.com/office/drawing/2014/main" id="{E43869A4-3F4B-4079-99EC-E45A705F0090}"/>
              </a:ext>
            </a:extLst>
          </p:cNvPr>
          <p:cNvSpPr/>
          <p:nvPr/>
        </p:nvSpPr>
        <p:spPr>
          <a:xfrm>
            <a:off x="-6979368" y="391390"/>
            <a:ext cx="3207657" cy="5936343"/>
          </a:xfrm>
          <a:custGeom>
            <a:avLst/>
            <a:gdLst>
              <a:gd name="connsiteX0" fmla="*/ 1093473 w 3207657"/>
              <a:gd name="connsiteY0" fmla="*/ 1624645 h 5936343"/>
              <a:gd name="connsiteX1" fmla="*/ 1091351 w 3207657"/>
              <a:gd name="connsiteY1" fmla="*/ 1664764 h 5936343"/>
              <a:gd name="connsiteX2" fmla="*/ 1088521 w 3207657"/>
              <a:gd name="connsiteY2" fmla="*/ 1692670 h 5936343"/>
              <a:gd name="connsiteX3" fmla="*/ 1091158 w 3207657"/>
              <a:gd name="connsiteY3" fmla="*/ 1650819 h 5936343"/>
              <a:gd name="connsiteX4" fmla="*/ 1093473 w 3207657"/>
              <a:gd name="connsiteY4" fmla="*/ 1624645 h 5936343"/>
              <a:gd name="connsiteX5" fmla="*/ 1603828 w 3207657"/>
              <a:gd name="connsiteY5" fmla="*/ 14513 h 5936343"/>
              <a:gd name="connsiteX6" fmla="*/ 1340419 w 3207657"/>
              <a:gd name="connsiteY6" fmla="*/ 242209 h 5936343"/>
              <a:gd name="connsiteX7" fmla="*/ 1323956 w 3207657"/>
              <a:gd name="connsiteY7" fmla="*/ 421112 h 5936343"/>
              <a:gd name="connsiteX8" fmla="*/ 1307493 w 3207657"/>
              <a:gd name="connsiteY8" fmla="*/ 486168 h 5936343"/>
              <a:gd name="connsiteX9" fmla="*/ 1356882 w 3207657"/>
              <a:gd name="connsiteY9" fmla="*/ 583751 h 5936343"/>
              <a:gd name="connsiteX10" fmla="*/ 1406271 w 3207657"/>
              <a:gd name="connsiteY10" fmla="*/ 600015 h 5936343"/>
              <a:gd name="connsiteX11" fmla="*/ 1439197 w 3207657"/>
              <a:gd name="connsiteY11" fmla="*/ 665071 h 5936343"/>
              <a:gd name="connsiteX12" fmla="*/ 1439197 w 3207657"/>
              <a:gd name="connsiteY12" fmla="*/ 762655 h 5936343"/>
              <a:gd name="connsiteX13" fmla="*/ 1373345 w 3207657"/>
              <a:gd name="connsiteY13" fmla="*/ 925294 h 5936343"/>
              <a:gd name="connsiteX14" fmla="*/ 1192251 w 3207657"/>
              <a:gd name="connsiteY14" fmla="*/ 1006614 h 5936343"/>
              <a:gd name="connsiteX15" fmla="*/ 1093473 w 3207657"/>
              <a:gd name="connsiteY15" fmla="*/ 1039142 h 5936343"/>
              <a:gd name="connsiteX16" fmla="*/ 879454 w 3207657"/>
              <a:gd name="connsiteY16" fmla="*/ 1218046 h 5936343"/>
              <a:gd name="connsiteX17" fmla="*/ 830064 w 3207657"/>
              <a:gd name="connsiteY17" fmla="*/ 1348157 h 5936343"/>
              <a:gd name="connsiteX18" fmla="*/ 813601 w 3207657"/>
              <a:gd name="connsiteY18" fmla="*/ 1640908 h 5936343"/>
              <a:gd name="connsiteX19" fmla="*/ 797138 w 3207657"/>
              <a:gd name="connsiteY19" fmla="*/ 1998715 h 5936343"/>
              <a:gd name="connsiteX20" fmla="*/ 665434 w 3207657"/>
              <a:gd name="connsiteY20" fmla="*/ 2421578 h 5936343"/>
              <a:gd name="connsiteX21" fmla="*/ 566656 w 3207657"/>
              <a:gd name="connsiteY21" fmla="*/ 2698065 h 5936343"/>
              <a:gd name="connsiteX22" fmla="*/ 500804 w 3207657"/>
              <a:gd name="connsiteY22" fmla="*/ 2763121 h 5936343"/>
              <a:gd name="connsiteX23" fmla="*/ 385562 w 3207657"/>
              <a:gd name="connsiteY23" fmla="*/ 2925761 h 5936343"/>
              <a:gd name="connsiteX24" fmla="*/ 352636 w 3207657"/>
              <a:gd name="connsiteY24" fmla="*/ 2990817 h 5936343"/>
              <a:gd name="connsiteX25" fmla="*/ 418488 w 3207657"/>
              <a:gd name="connsiteY25" fmla="*/ 2958289 h 5936343"/>
              <a:gd name="connsiteX26" fmla="*/ 451414 w 3207657"/>
              <a:gd name="connsiteY26" fmla="*/ 2909497 h 5936343"/>
              <a:gd name="connsiteX27" fmla="*/ 484341 w 3207657"/>
              <a:gd name="connsiteY27" fmla="*/ 2925761 h 5936343"/>
              <a:gd name="connsiteX28" fmla="*/ 418488 w 3207657"/>
              <a:gd name="connsiteY28" fmla="*/ 3088400 h 5936343"/>
              <a:gd name="connsiteX29" fmla="*/ 418488 w 3207657"/>
              <a:gd name="connsiteY29" fmla="*/ 3153456 h 5936343"/>
              <a:gd name="connsiteX30" fmla="*/ 451414 w 3207657"/>
              <a:gd name="connsiteY30" fmla="*/ 3153456 h 5936343"/>
              <a:gd name="connsiteX31" fmla="*/ 500804 w 3207657"/>
              <a:gd name="connsiteY31" fmla="*/ 3055872 h 5936343"/>
              <a:gd name="connsiteX32" fmla="*/ 517267 w 3207657"/>
              <a:gd name="connsiteY32" fmla="*/ 3023345 h 5936343"/>
              <a:gd name="connsiteX33" fmla="*/ 517267 w 3207657"/>
              <a:gd name="connsiteY33" fmla="*/ 3104664 h 5936343"/>
              <a:gd name="connsiteX34" fmla="*/ 500804 w 3207657"/>
              <a:gd name="connsiteY34" fmla="*/ 3234776 h 5936343"/>
              <a:gd name="connsiteX35" fmla="*/ 533730 w 3207657"/>
              <a:gd name="connsiteY35" fmla="*/ 3251040 h 5936343"/>
              <a:gd name="connsiteX36" fmla="*/ 566656 w 3207657"/>
              <a:gd name="connsiteY36" fmla="*/ 3137192 h 5936343"/>
              <a:gd name="connsiteX37" fmla="*/ 583119 w 3207657"/>
              <a:gd name="connsiteY37" fmla="*/ 3055872 h 5936343"/>
              <a:gd name="connsiteX38" fmla="*/ 599582 w 3207657"/>
              <a:gd name="connsiteY38" fmla="*/ 3023345 h 5936343"/>
              <a:gd name="connsiteX39" fmla="*/ 599582 w 3207657"/>
              <a:gd name="connsiteY39" fmla="*/ 3185984 h 5936343"/>
              <a:gd name="connsiteX40" fmla="*/ 632508 w 3207657"/>
              <a:gd name="connsiteY40" fmla="*/ 3234776 h 5936343"/>
              <a:gd name="connsiteX41" fmla="*/ 648971 w 3207657"/>
              <a:gd name="connsiteY41" fmla="*/ 3169720 h 5936343"/>
              <a:gd name="connsiteX42" fmla="*/ 665434 w 3207657"/>
              <a:gd name="connsiteY42" fmla="*/ 3088400 h 5936343"/>
              <a:gd name="connsiteX43" fmla="*/ 665434 w 3207657"/>
              <a:gd name="connsiteY43" fmla="*/ 3023345 h 5936343"/>
              <a:gd name="connsiteX44" fmla="*/ 681897 w 3207657"/>
              <a:gd name="connsiteY44" fmla="*/ 3072136 h 5936343"/>
              <a:gd name="connsiteX45" fmla="*/ 714823 w 3207657"/>
              <a:gd name="connsiteY45" fmla="*/ 3185984 h 5936343"/>
              <a:gd name="connsiteX46" fmla="*/ 731286 w 3207657"/>
              <a:gd name="connsiteY46" fmla="*/ 3137192 h 5936343"/>
              <a:gd name="connsiteX47" fmla="*/ 731286 w 3207657"/>
              <a:gd name="connsiteY47" fmla="*/ 2958289 h 5936343"/>
              <a:gd name="connsiteX48" fmla="*/ 731286 w 3207657"/>
              <a:gd name="connsiteY48" fmla="*/ 2779385 h 5936343"/>
              <a:gd name="connsiteX49" fmla="*/ 731286 w 3207657"/>
              <a:gd name="connsiteY49" fmla="*/ 2681801 h 5936343"/>
              <a:gd name="connsiteX50" fmla="*/ 830064 w 3207657"/>
              <a:gd name="connsiteY50" fmla="*/ 2502898 h 5936343"/>
              <a:gd name="connsiteX51" fmla="*/ 994695 w 3207657"/>
              <a:gd name="connsiteY51" fmla="*/ 2210147 h 5936343"/>
              <a:gd name="connsiteX52" fmla="*/ 1044084 w 3207657"/>
              <a:gd name="connsiteY52" fmla="*/ 2014979 h 5936343"/>
              <a:gd name="connsiteX53" fmla="*/ 1085756 w 3207657"/>
              <a:gd name="connsiteY53" fmla="*/ 1719941 h 5936343"/>
              <a:gd name="connsiteX54" fmla="*/ 1088521 w 3207657"/>
              <a:gd name="connsiteY54" fmla="*/ 1692670 h 5936343"/>
              <a:gd name="connsiteX55" fmla="*/ 1087300 w 3207657"/>
              <a:gd name="connsiteY55" fmla="*/ 1712063 h 5936343"/>
              <a:gd name="connsiteX56" fmla="*/ 1093473 w 3207657"/>
              <a:gd name="connsiteY56" fmla="*/ 1836076 h 5936343"/>
              <a:gd name="connsiteX57" fmla="*/ 1175788 w 3207657"/>
              <a:gd name="connsiteY57" fmla="*/ 2372786 h 5936343"/>
              <a:gd name="connsiteX58" fmla="*/ 1077010 w 3207657"/>
              <a:gd name="connsiteY58" fmla="*/ 2746857 h 5936343"/>
              <a:gd name="connsiteX59" fmla="*/ 994695 w 3207657"/>
              <a:gd name="connsiteY59" fmla="*/ 3592583 h 5936343"/>
              <a:gd name="connsiteX60" fmla="*/ 1027621 w 3207657"/>
              <a:gd name="connsiteY60" fmla="*/ 3804014 h 5936343"/>
              <a:gd name="connsiteX61" fmla="*/ 1077010 w 3207657"/>
              <a:gd name="connsiteY61" fmla="*/ 4243141 h 5936343"/>
              <a:gd name="connsiteX62" fmla="*/ 1077010 w 3207657"/>
              <a:gd name="connsiteY62" fmla="*/ 4470836 h 5936343"/>
              <a:gd name="connsiteX63" fmla="*/ 1109936 w 3207657"/>
              <a:gd name="connsiteY63" fmla="*/ 5235242 h 5936343"/>
              <a:gd name="connsiteX64" fmla="*/ 1142862 w 3207657"/>
              <a:gd name="connsiteY64" fmla="*/ 5511730 h 5936343"/>
              <a:gd name="connsiteX65" fmla="*/ 1159325 w 3207657"/>
              <a:gd name="connsiteY65" fmla="*/ 5576785 h 5936343"/>
              <a:gd name="connsiteX66" fmla="*/ 1142862 w 3207657"/>
              <a:gd name="connsiteY66" fmla="*/ 5690633 h 5936343"/>
              <a:gd name="connsiteX67" fmla="*/ 1109936 w 3207657"/>
              <a:gd name="connsiteY67" fmla="*/ 5755689 h 5936343"/>
              <a:gd name="connsiteX68" fmla="*/ 1093473 w 3207657"/>
              <a:gd name="connsiteY68" fmla="*/ 5804481 h 5936343"/>
              <a:gd name="connsiteX69" fmla="*/ 1258104 w 3207657"/>
              <a:gd name="connsiteY69" fmla="*/ 5885800 h 5936343"/>
              <a:gd name="connsiteX70" fmla="*/ 1340419 w 3207657"/>
              <a:gd name="connsiteY70" fmla="*/ 5918328 h 5936343"/>
              <a:gd name="connsiteX71" fmla="*/ 1340419 w 3207657"/>
              <a:gd name="connsiteY71" fmla="*/ 5885800 h 5936343"/>
              <a:gd name="connsiteX72" fmla="*/ 1356882 w 3207657"/>
              <a:gd name="connsiteY72" fmla="*/ 5804481 h 5936343"/>
              <a:gd name="connsiteX73" fmla="*/ 1356882 w 3207657"/>
              <a:gd name="connsiteY73" fmla="*/ 5755689 h 5936343"/>
              <a:gd name="connsiteX74" fmla="*/ 1340419 w 3207657"/>
              <a:gd name="connsiteY74" fmla="*/ 5641841 h 5936343"/>
              <a:gd name="connsiteX75" fmla="*/ 1323956 w 3207657"/>
              <a:gd name="connsiteY75" fmla="*/ 5479202 h 5936343"/>
              <a:gd name="connsiteX76" fmla="*/ 1323956 w 3207657"/>
              <a:gd name="connsiteY76" fmla="*/ 5349090 h 5936343"/>
              <a:gd name="connsiteX77" fmla="*/ 1340419 w 3207657"/>
              <a:gd name="connsiteY77" fmla="*/ 4519628 h 5936343"/>
              <a:gd name="connsiteX78" fmla="*/ 1356882 w 3207657"/>
              <a:gd name="connsiteY78" fmla="*/ 4438309 h 5936343"/>
              <a:gd name="connsiteX79" fmla="*/ 1439197 w 3207657"/>
              <a:gd name="connsiteY79" fmla="*/ 4178085 h 5936343"/>
              <a:gd name="connsiteX80" fmla="*/ 1554438 w 3207657"/>
              <a:gd name="connsiteY80" fmla="*/ 3706431 h 5936343"/>
              <a:gd name="connsiteX81" fmla="*/ 1587365 w 3207657"/>
              <a:gd name="connsiteY81" fmla="*/ 3316096 h 5936343"/>
              <a:gd name="connsiteX82" fmla="*/ 1603828 w 3207657"/>
              <a:gd name="connsiteY82" fmla="*/ 3185984 h 5936343"/>
              <a:gd name="connsiteX83" fmla="*/ 1620291 w 3207657"/>
              <a:gd name="connsiteY83" fmla="*/ 3316096 h 5936343"/>
              <a:gd name="connsiteX84" fmla="*/ 1669680 w 3207657"/>
              <a:gd name="connsiteY84" fmla="*/ 3706431 h 5936343"/>
              <a:gd name="connsiteX85" fmla="*/ 1784921 w 3207657"/>
              <a:gd name="connsiteY85" fmla="*/ 4178085 h 5936343"/>
              <a:gd name="connsiteX86" fmla="*/ 1867236 w 3207657"/>
              <a:gd name="connsiteY86" fmla="*/ 4438309 h 5936343"/>
              <a:gd name="connsiteX87" fmla="*/ 1883699 w 3207657"/>
              <a:gd name="connsiteY87" fmla="*/ 4552156 h 5936343"/>
              <a:gd name="connsiteX88" fmla="*/ 1900162 w 3207657"/>
              <a:gd name="connsiteY88" fmla="*/ 5349090 h 5936343"/>
              <a:gd name="connsiteX89" fmla="*/ 1883699 w 3207657"/>
              <a:gd name="connsiteY89" fmla="*/ 5479202 h 5936343"/>
              <a:gd name="connsiteX90" fmla="*/ 1867236 w 3207657"/>
              <a:gd name="connsiteY90" fmla="*/ 5641841 h 5936343"/>
              <a:gd name="connsiteX91" fmla="*/ 1850773 w 3207657"/>
              <a:gd name="connsiteY91" fmla="*/ 5755689 h 5936343"/>
              <a:gd name="connsiteX92" fmla="*/ 1867236 w 3207657"/>
              <a:gd name="connsiteY92" fmla="*/ 5804481 h 5936343"/>
              <a:gd name="connsiteX93" fmla="*/ 1867236 w 3207657"/>
              <a:gd name="connsiteY93" fmla="*/ 5885800 h 5936343"/>
              <a:gd name="connsiteX94" fmla="*/ 1883699 w 3207657"/>
              <a:gd name="connsiteY94" fmla="*/ 5918328 h 5936343"/>
              <a:gd name="connsiteX95" fmla="*/ 1949552 w 3207657"/>
              <a:gd name="connsiteY95" fmla="*/ 5885800 h 5936343"/>
              <a:gd name="connsiteX96" fmla="*/ 2130645 w 3207657"/>
              <a:gd name="connsiteY96" fmla="*/ 5804481 h 5936343"/>
              <a:gd name="connsiteX97" fmla="*/ 2114182 w 3207657"/>
              <a:gd name="connsiteY97" fmla="*/ 5755689 h 5936343"/>
              <a:gd name="connsiteX98" fmla="*/ 2081256 w 3207657"/>
              <a:gd name="connsiteY98" fmla="*/ 5690633 h 5936343"/>
              <a:gd name="connsiteX99" fmla="*/ 2048330 w 3207657"/>
              <a:gd name="connsiteY99" fmla="*/ 5576785 h 5936343"/>
              <a:gd name="connsiteX100" fmla="*/ 2064793 w 3207657"/>
              <a:gd name="connsiteY100" fmla="*/ 5511730 h 5936343"/>
              <a:gd name="connsiteX101" fmla="*/ 2114182 w 3207657"/>
              <a:gd name="connsiteY101" fmla="*/ 5235242 h 5936343"/>
              <a:gd name="connsiteX102" fmla="*/ 2130645 w 3207657"/>
              <a:gd name="connsiteY102" fmla="*/ 4454573 h 5936343"/>
              <a:gd name="connsiteX103" fmla="*/ 2130645 w 3207657"/>
              <a:gd name="connsiteY103" fmla="*/ 4243141 h 5936343"/>
              <a:gd name="connsiteX104" fmla="*/ 2196497 w 3207657"/>
              <a:gd name="connsiteY104" fmla="*/ 3804014 h 5936343"/>
              <a:gd name="connsiteX105" fmla="*/ 2229423 w 3207657"/>
              <a:gd name="connsiteY105" fmla="*/ 3592583 h 5936343"/>
              <a:gd name="connsiteX106" fmla="*/ 2130645 w 3207657"/>
              <a:gd name="connsiteY106" fmla="*/ 2746857 h 5936343"/>
              <a:gd name="connsiteX107" fmla="*/ 2031867 w 3207657"/>
              <a:gd name="connsiteY107" fmla="*/ 2372786 h 5936343"/>
              <a:gd name="connsiteX108" fmla="*/ 2130645 w 3207657"/>
              <a:gd name="connsiteY108" fmla="*/ 1836076 h 5936343"/>
              <a:gd name="connsiteX109" fmla="*/ 2114182 w 3207657"/>
              <a:gd name="connsiteY109" fmla="*/ 1640908 h 5936343"/>
              <a:gd name="connsiteX110" fmla="*/ 2180034 w 3207657"/>
              <a:gd name="connsiteY110" fmla="*/ 2014979 h 5936343"/>
              <a:gd name="connsiteX111" fmla="*/ 2212960 w 3207657"/>
              <a:gd name="connsiteY111" fmla="*/ 2210147 h 5936343"/>
              <a:gd name="connsiteX112" fmla="*/ 2394054 w 3207657"/>
              <a:gd name="connsiteY112" fmla="*/ 2502898 h 5936343"/>
              <a:gd name="connsiteX113" fmla="*/ 2492832 w 3207657"/>
              <a:gd name="connsiteY113" fmla="*/ 2681801 h 5936343"/>
              <a:gd name="connsiteX114" fmla="*/ 2492832 w 3207657"/>
              <a:gd name="connsiteY114" fmla="*/ 2779385 h 5936343"/>
              <a:gd name="connsiteX115" fmla="*/ 2492832 w 3207657"/>
              <a:gd name="connsiteY115" fmla="*/ 2958289 h 5936343"/>
              <a:gd name="connsiteX116" fmla="*/ 2476369 w 3207657"/>
              <a:gd name="connsiteY116" fmla="*/ 3137192 h 5936343"/>
              <a:gd name="connsiteX117" fmla="*/ 2509295 w 3207657"/>
              <a:gd name="connsiteY117" fmla="*/ 3185984 h 5936343"/>
              <a:gd name="connsiteX118" fmla="*/ 2542221 w 3207657"/>
              <a:gd name="connsiteY118" fmla="*/ 3072136 h 5936343"/>
              <a:gd name="connsiteX119" fmla="*/ 2558684 w 3207657"/>
              <a:gd name="connsiteY119" fmla="*/ 3023345 h 5936343"/>
              <a:gd name="connsiteX120" fmla="*/ 2558684 w 3207657"/>
              <a:gd name="connsiteY120" fmla="*/ 3088400 h 5936343"/>
              <a:gd name="connsiteX121" fmla="*/ 2558684 w 3207657"/>
              <a:gd name="connsiteY121" fmla="*/ 3169720 h 5936343"/>
              <a:gd name="connsiteX122" fmla="*/ 2591610 w 3207657"/>
              <a:gd name="connsiteY122" fmla="*/ 3234776 h 5936343"/>
              <a:gd name="connsiteX123" fmla="*/ 2608073 w 3207657"/>
              <a:gd name="connsiteY123" fmla="*/ 3185984 h 5936343"/>
              <a:gd name="connsiteX124" fmla="*/ 2624536 w 3207657"/>
              <a:gd name="connsiteY124" fmla="*/ 3023345 h 5936343"/>
              <a:gd name="connsiteX125" fmla="*/ 2624536 w 3207657"/>
              <a:gd name="connsiteY125" fmla="*/ 3027410 h 5936343"/>
              <a:gd name="connsiteX126" fmla="*/ 2624536 w 3207657"/>
              <a:gd name="connsiteY126" fmla="*/ 3055872 h 5936343"/>
              <a:gd name="connsiteX127" fmla="*/ 2641000 w 3207657"/>
              <a:gd name="connsiteY127" fmla="*/ 3137192 h 5936343"/>
              <a:gd name="connsiteX128" fmla="*/ 2690389 w 3207657"/>
              <a:gd name="connsiteY128" fmla="*/ 3251040 h 5936343"/>
              <a:gd name="connsiteX129" fmla="*/ 2706852 w 3207657"/>
              <a:gd name="connsiteY129" fmla="*/ 3234776 h 5936343"/>
              <a:gd name="connsiteX130" fmla="*/ 2706852 w 3207657"/>
              <a:gd name="connsiteY130" fmla="*/ 3104664 h 5936343"/>
              <a:gd name="connsiteX131" fmla="*/ 2690389 w 3207657"/>
              <a:gd name="connsiteY131" fmla="*/ 3023345 h 5936343"/>
              <a:gd name="connsiteX132" fmla="*/ 2723315 w 3207657"/>
              <a:gd name="connsiteY132" fmla="*/ 3055872 h 5936343"/>
              <a:gd name="connsiteX133" fmla="*/ 2772704 w 3207657"/>
              <a:gd name="connsiteY133" fmla="*/ 3153456 h 5936343"/>
              <a:gd name="connsiteX134" fmla="*/ 2805630 w 3207657"/>
              <a:gd name="connsiteY134" fmla="*/ 3153456 h 5936343"/>
              <a:gd name="connsiteX135" fmla="*/ 2789167 w 3207657"/>
              <a:gd name="connsiteY135" fmla="*/ 3088400 h 5936343"/>
              <a:gd name="connsiteX136" fmla="*/ 2739778 w 3207657"/>
              <a:gd name="connsiteY136" fmla="*/ 2925761 h 5936343"/>
              <a:gd name="connsiteX137" fmla="*/ 2756241 w 3207657"/>
              <a:gd name="connsiteY137" fmla="*/ 2909497 h 5936343"/>
              <a:gd name="connsiteX138" fmla="*/ 2805630 w 3207657"/>
              <a:gd name="connsiteY138" fmla="*/ 2958289 h 5936343"/>
              <a:gd name="connsiteX139" fmla="*/ 2855019 w 3207657"/>
              <a:gd name="connsiteY139" fmla="*/ 2990817 h 5936343"/>
              <a:gd name="connsiteX140" fmla="*/ 2822093 w 3207657"/>
              <a:gd name="connsiteY140" fmla="*/ 2925761 h 5936343"/>
              <a:gd name="connsiteX141" fmla="*/ 2723315 w 3207657"/>
              <a:gd name="connsiteY141" fmla="*/ 2763121 h 5936343"/>
              <a:gd name="connsiteX142" fmla="*/ 2641000 w 3207657"/>
              <a:gd name="connsiteY142" fmla="*/ 2698065 h 5936343"/>
              <a:gd name="connsiteX143" fmla="*/ 2542221 w 3207657"/>
              <a:gd name="connsiteY143" fmla="*/ 2421578 h 5936343"/>
              <a:gd name="connsiteX144" fmla="*/ 2410517 w 3207657"/>
              <a:gd name="connsiteY144" fmla="*/ 1998715 h 5936343"/>
              <a:gd name="connsiteX145" fmla="*/ 2410517 w 3207657"/>
              <a:gd name="connsiteY145" fmla="*/ 1640908 h 5936343"/>
              <a:gd name="connsiteX146" fmla="*/ 2377591 w 3207657"/>
              <a:gd name="connsiteY146" fmla="*/ 1348157 h 5936343"/>
              <a:gd name="connsiteX147" fmla="*/ 2328202 w 3207657"/>
              <a:gd name="connsiteY147" fmla="*/ 1218046 h 5936343"/>
              <a:gd name="connsiteX148" fmla="*/ 2130645 w 3207657"/>
              <a:gd name="connsiteY148" fmla="*/ 1039142 h 5936343"/>
              <a:gd name="connsiteX149" fmla="*/ 2015404 w 3207657"/>
              <a:gd name="connsiteY149" fmla="*/ 1006614 h 5936343"/>
              <a:gd name="connsiteX150" fmla="*/ 1834310 w 3207657"/>
              <a:gd name="connsiteY150" fmla="*/ 925294 h 5936343"/>
              <a:gd name="connsiteX151" fmla="*/ 1784921 w 3207657"/>
              <a:gd name="connsiteY151" fmla="*/ 762655 h 5936343"/>
              <a:gd name="connsiteX152" fmla="*/ 1784921 w 3207657"/>
              <a:gd name="connsiteY152" fmla="*/ 665071 h 5936343"/>
              <a:gd name="connsiteX153" fmla="*/ 1817847 w 3207657"/>
              <a:gd name="connsiteY153" fmla="*/ 600015 h 5936343"/>
              <a:gd name="connsiteX154" fmla="*/ 1850773 w 3207657"/>
              <a:gd name="connsiteY154" fmla="*/ 583751 h 5936343"/>
              <a:gd name="connsiteX155" fmla="*/ 1900162 w 3207657"/>
              <a:gd name="connsiteY155" fmla="*/ 486168 h 5936343"/>
              <a:gd name="connsiteX156" fmla="*/ 1883699 w 3207657"/>
              <a:gd name="connsiteY156" fmla="*/ 421112 h 5936343"/>
              <a:gd name="connsiteX157" fmla="*/ 1883699 w 3207657"/>
              <a:gd name="connsiteY157" fmla="*/ 242209 h 5936343"/>
              <a:gd name="connsiteX158" fmla="*/ 1603828 w 3207657"/>
              <a:gd name="connsiteY158" fmla="*/ 14513 h 5936343"/>
              <a:gd name="connsiteX159" fmla="*/ 0 w 3207657"/>
              <a:gd name="connsiteY159" fmla="*/ 0 h 5936343"/>
              <a:gd name="connsiteX160" fmla="*/ 3207657 w 3207657"/>
              <a:gd name="connsiteY160" fmla="*/ 0 h 5936343"/>
              <a:gd name="connsiteX161" fmla="*/ 3207657 w 3207657"/>
              <a:gd name="connsiteY161" fmla="*/ 5936343 h 5936343"/>
              <a:gd name="connsiteX162" fmla="*/ 0 w 3207657"/>
              <a:gd name="connsiteY162" fmla="*/ 5936343 h 59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207657" h="5936343">
                <a:moveTo>
                  <a:pt x="1093473" y="1624645"/>
                </a:moveTo>
                <a:cubicBezTo>
                  <a:pt x="1093473" y="1634809"/>
                  <a:pt x="1092701" y="1648532"/>
                  <a:pt x="1091351" y="1664764"/>
                </a:cubicBezTo>
                <a:lnTo>
                  <a:pt x="1088521" y="1692670"/>
                </a:lnTo>
                <a:lnTo>
                  <a:pt x="1091158" y="1650819"/>
                </a:lnTo>
                <a:cubicBezTo>
                  <a:pt x="1092444" y="1634809"/>
                  <a:pt x="1093473" y="1624645"/>
                  <a:pt x="1093473" y="1624645"/>
                </a:cubicBezTo>
                <a:close/>
                <a:moveTo>
                  <a:pt x="1603828" y="14513"/>
                </a:moveTo>
                <a:cubicBezTo>
                  <a:pt x="1603828" y="14513"/>
                  <a:pt x="1356882" y="14513"/>
                  <a:pt x="1340419" y="242209"/>
                </a:cubicBezTo>
                <a:cubicBezTo>
                  <a:pt x="1340419" y="242209"/>
                  <a:pt x="1307493" y="356056"/>
                  <a:pt x="1323956" y="421112"/>
                </a:cubicBezTo>
                <a:cubicBezTo>
                  <a:pt x="1323956" y="421112"/>
                  <a:pt x="1291030" y="404848"/>
                  <a:pt x="1307493" y="486168"/>
                </a:cubicBezTo>
                <a:cubicBezTo>
                  <a:pt x="1323956" y="567488"/>
                  <a:pt x="1356882" y="583751"/>
                  <a:pt x="1356882" y="583751"/>
                </a:cubicBezTo>
                <a:cubicBezTo>
                  <a:pt x="1373345" y="567488"/>
                  <a:pt x="1373345" y="567488"/>
                  <a:pt x="1406271" y="600015"/>
                </a:cubicBezTo>
                <a:cubicBezTo>
                  <a:pt x="1422734" y="632543"/>
                  <a:pt x="1439197" y="665071"/>
                  <a:pt x="1439197" y="665071"/>
                </a:cubicBezTo>
                <a:cubicBezTo>
                  <a:pt x="1439197" y="713863"/>
                  <a:pt x="1439197" y="730127"/>
                  <a:pt x="1439197" y="762655"/>
                </a:cubicBezTo>
                <a:cubicBezTo>
                  <a:pt x="1439197" y="762655"/>
                  <a:pt x="1439197" y="876503"/>
                  <a:pt x="1373345" y="925294"/>
                </a:cubicBezTo>
                <a:cubicBezTo>
                  <a:pt x="1373345" y="925294"/>
                  <a:pt x="1307493" y="990350"/>
                  <a:pt x="1192251" y="1006614"/>
                </a:cubicBezTo>
                <a:cubicBezTo>
                  <a:pt x="1159325" y="1006614"/>
                  <a:pt x="1175788" y="1022878"/>
                  <a:pt x="1093473" y="1039142"/>
                </a:cubicBezTo>
                <a:cubicBezTo>
                  <a:pt x="1044084" y="1039142"/>
                  <a:pt x="928843" y="1087934"/>
                  <a:pt x="879454" y="1218046"/>
                </a:cubicBezTo>
                <a:cubicBezTo>
                  <a:pt x="846528" y="1315629"/>
                  <a:pt x="846528" y="1331893"/>
                  <a:pt x="830064" y="1348157"/>
                </a:cubicBezTo>
                <a:cubicBezTo>
                  <a:pt x="830064" y="1348157"/>
                  <a:pt x="797138" y="1510797"/>
                  <a:pt x="813601" y="1640908"/>
                </a:cubicBezTo>
                <a:cubicBezTo>
                  <a:pt x="813601" y="1640908"/>
                  <a:pt x="797138" y="1852340"/>
                  <a:pt x="797138" y="1998715"/>
                </a:cubicBezTo>
                <a:cubicBezTo>
                  <a:pt x="797138" y="1998715"/>
                  <a:pt x="731286" y="2112563"/>
                  <a:pt x="665434" y="2421578"/>
                </a:cubicBezTo>
                <a:cubicBezTo>
                  <a:pt x="665434" y="2421578"/>
                  <a:pt x="632508" y="2535426"/>
                  <a:pt x="566656" y="2698065"/>
                </a:cubicBezTo>
                <a:cubicBezTo>
                  <a:pt x="566656" y="2698065"/>
                  <a:pt x="533730" y="2730593"/>
                  <a:pt x="500804" y="2763121"/>
                </a:cubicBezTo>
                <a:cubicBezTo>
                  <a:pt x="500804" y="2763121"/>
                  <a:pt x="434951" y="2844441"/>
                  <a:pt x="385562" y="2925761"/>
                </a:cubicBezTo>
                <a:cubicBezTo>
                  <a:pt x="385562" y="2925761"/>
                  <a:pt x="352636" y="2974553"/>
                  <a:pt x="352636" y="2990817"/>
                </a:cubicBezTo>
                <a:cubicBezTo>
                  <a:pt x="369099" y="3039608"/>
                  <a:pt x="418488" y="2958289"/>
                  <a:pt x="418488" y="2958289"/>
                </a:cubicBezTo>
                <a:cubicBezTo>
                  <a:pt x="418488" y="2958289"/>
                  <a:pt x="451414" y="2925761"/>
                  <a:pt x="451414" y="2909497"/>
                </a:cubicBezTo>
                <a:cubicBezTo>
                  <a:pt x="467877" y="2909497"/>
                  <a:pt x="484341" y="2893233"/>
                  <a:pt x="484341" y="2925761"/>
                </a:cubicBezTo>
                <a:cubicBezTo>
                  <a:pt x="467877" y="2942025"/>
                  <a:pt x="418488" y="3088400"/>
                  <a:pt x="418488" y="3088400"/>
                </a:cubicBezTo>
                <a:cubicBezTo>
                  <a:pt x="418488" y="3088400"/>
                  <a:pt x="402025" y="3153456"/>
                  <a:pt x="418488" y="3153456"/>
                </a:cubicBezTo>
                <a:cubicBezTo>
                  <a:pt x="418488" y="3169720"/>
                  <a:pt x="434951" y="3169720"/>
                  <a:pt x="451414" y="3153456"/>
                </a:cubicBezTo>
                <a:cubicBezTo>
                  <a:pt x="451414" y="3153456"/>
                  <a:pt x="500804" y="3072136"/>
                  <a:pt x="500804" y="3055872"/>
                </a:cubicBezTo>
                <a:cubicBezTo>
                  <a:pt x="500804" y="3039608"/>
                  <a:pt x="517267" y="3007081"/>
                  <a:pt x="517267" y="3023345"/>
                </a:cubicBezTo>
                <a:cubicBezTo>
                  <a:pt x="517267" y="3023345"/>
                  <a:pt x="517267" y="3088400"/>
                  <a:pt x="517267" y="3104664"/>
                </a:cubicBezTo>
                <a:cubicBezTo>
                  <a:pt x="517267" y="3120928"/>
                  <a:pt x="500804" y="3218512"/>
                  <a:pt x="500804" y="3234776"/>
                </a:cubicBezTo>
                <a:cubicBezTo>
                  <a:pt x="500804" y="3251040"/>
                  <a:pt x="517267" y="3251040"/>
                  <a:pt x="533730" y="3251040"/>
                </a:cubicBezTo>
                <a:cubicBezTo>
                  <a:pt x="550193" y="3234776"/>
                  <a:pt x="566656" y="3153456"/>
                  <a:pt x="566656" y="3137192"/>
                </a:cubicBezTo>
                <a:cubicBezTo>
                  <a:pt x="566656" y="3120928"/>
                  <a:pt x="583119" y="3055872"/>
                  <a:pt x="583119" y="3055872"/>
                </a:cubicBezTo>
                <a:cubicBezTo>
                  <a:pt x="583119" y="3055872"/>
                  <a:pt x="599582" y="2990817"/>
                  <a:pt x="599582" y="3023345"/>
                </a:cubicBezTo>
                <a:cubicBezTo>
                  <a:pt x="599582" y="3039608"/>
                  <a:pt x="599582" y="3169720"/>
                  <a:pt x="599582" y="3185984"/>
                </a:cubicBezTo>
                <a:cubicBezTo>
                  <a:pt x="599582" y="3185984"/>
                  <a:pt x="616045" y="3234776"/>
                  <a:pt x="632508" y="3234776"/>
                </a:cubicBezTo>
                <a:cubicBezTo>
                  <a:pt x="648971" y="3234776"/>
                  <a:pt x="648971" y="3202248"/>
                  <a:pt x="648971" y="3169720"/>
                </a:cubicBezTo>
                <a:cubicBezTo>
                  <a:pt x="665434" y="3137192"/>
                  <a:pt x="665434" y="3088400"/>
                  <a:pt x="665434" y="3088400"/>
                </a:cubicBezTo>
                <a:cubicBezTo>
                  <a:pt x="665434" y="3088400"/>
                  <a:pt x="648971" y="3007081"/>
                  <a:pt x="665434" y="3023345"/>
                </a:cubicBezTo>
                <a:cubicBezTo>
                  <a:pt x="665434" y="3023345"/>
                  <a:pt x="681897" y="3055872"/>
                  <a:pt x="681897" y="3072136"/>
                </a:cubicBezTo>
                <a:cubicBezTo>
                  <a:pt x="681897" y="3088400"/>
                  <a:pt x="698360" y="3185984"/>
                  <a:pt x="714823" y="3185984"/>
                </a:cubicBezTo>
                <a:cubicBezTo>
                  <a:pt x="747749" y="3185984"/>
                  <a:pt x="731286" y="3153456"/>
                  <a:pt x="731286" y="3137192"/>
                </a:cubicBezTo>
                <a:cubicBezTo>
                  <a:pt x="731286" y="3137192"/>
                  <a:pt x="731286" y="2974553"/>
                  <a:pt x="731286" y="2958289"/>
                </a:cubicBezTo>
                <a:cubicBezTo>
                  <a:pt x="731286" y="2925761"/>
                  <a:pt x="747749" y="2828177"/>
                  <a:pt x="731286" y="2779385"/>
                </a:cubicBezTo>
                <a:cubicBezTo>
                  <a:pt x="731286" y="2779385"/>
                  <a:pt x="714823" y="2730593"/>
                  <a:pt x="731286" y="2681801"/>
                </a:cubicBezTo>
                <a:cubicBezTo>
                  <a:pt x="747749" y="2633010"/>
                  <a:pt x="813601" y="2535426"/>
                  <a:pt x="830064" y="2502898"/>
                </a:cubicBezTo>
                <a:cubicBezTo>
                  <a:pt x="830064" y="2502898"/>
                  <a:pt x="978232" y="2291467"/>
                  <a:pt x="994695" y="2210147"/>
                </a:cubicBezTo>
                <a:cubicBezTo>
                  <a:pt x="994695" y="2210147"/>
                  <a:pt x="1044084" y="2112563"/>
                  <a:pt x="1044084" y="2014979"/>
                </a:cubicBezTo>
                <a:cubicBezTo>
                  <a:pt x="1044084" y="2014979"/>
                  <a:pt x="1071865" y="1841158"/>
                  <a:pt x="1085756" y="1719941"/>
                </a:cubicBezTo>
                <a:lnTo>
                  <a:pt x="1088521" y="1692670"/>
                </a:lnTo>
                <a:lnTo>
                  <a:pt x="1087300" y="1712063"/>
                </a:lnTo>
                <a:cubicBezTo>
                  <a:pt x="1085242" y="1758822"/>
                  <a:pt x="1085242" y="1811680"/>
                  <a:pt x="1093473" y="1836076"/>
                </a:cubicBezTo>
                <a:cubicBezTo>
                  <a:pt x="1093473" y="1836076"/>
                  <a:pt x="1192251" y="2210147"/>
                  <a:pt x="1175788" y="2372786"/>
                </a:cubicBezTo>
                <a:cubicBezTo>
                  <a:pt x="1159325" y="2535426"/>
                  <a:pt x="1109936" y="2665538"/>
                  <a:pt x="1077010" y="2746857"/>
                </a:cubicBezTo>
                <a:cubicBezTo>
                  <a:pt x="1077010" y="2746857"/>
                  <a:pt x="912380" y="3055872"/>
                  <a:pt x="994695" y="3592583"/>
                </a:cubicBezTo>
                <a:cubicBezTo>
                  <a:pt x="994695" y="3592583"/>
                  <a:pt x="1011158" y="3690167"/>
                  <a:pt x="1027621" y="3804014"/>
                </a:cubicBezTo>
                <a:cubicBezTo>
                  <a:pt x="1027621" y="3804014"/>
                  <a:pt x="1060547" y="4096765"/>
                  <a:pt x="1077010" y="4243141"/>
                </a:cubicBezTo>
                <a:cubicBezTo>
                  <a:pt x="1077010" y="4243141"/>
                  <a:pt x="1093473" y="4373253"/>
                  <a:pt x="1077010" y="4470836"/>
                </a:cubicBezTo>
                <a:cubicBezTo>
                  <a:pt x="1060547" y="4698532"/>
                  <a:pt x="1060547" y="5088867"/>
                  <a:pt x="1109936" y="5235242"/>
                </a:cubicBezTo>
                <a:cubicBezTo>
                  <a:pt x="1159325" y="5381618"/>
                  <a:pt x="1159325" y="5479202"/>
                  <a:pt x="1142862" y="5511730"/>
                </a:cubicBezTo>
                <a:cubicBezTo>
                  <a:pt x="1142862" y="5544257"/>
                  <a:pt x="1159325" y="5560521"/>
                  <a:pt x="1159325" y="5576785"/>
                </a:cubicBezTo>
                <a:cubicBezTo>
                  <a:pt x="1159325" y="5576785"/>
                  <a:pt x="1159325" y="5641841"/>
                  <a:pt x="1142862" y="5690633"/>
                </a:cubicBezTo>
                <a:cubicBezTo>
                  <a:pt x="1126399" y="5706897"/>
                  <a:pt x="1109936" y="5739425"/>
                  <a:pt x="1109936" y="5755689"/>
                </a:cubicBezTo>
                <a:cubicBezTo>
                  <a:pt x="1093473" y="5788217"/>
                  <a:pt x="1093473" y="5788217"/>
                  <a:pt x="1093473" y="5804481"/>
                </a:cubicBezTo>
                <a:cubicBezTo>
                  <a:pt x="1093473" y="5837009"/>
                  <a:pt x="1225178" y="5902064"/>
                  <a:pt x="1258104" y="5885800"/>
                </a:cubicBezTo>
                <a:cubicBezTo>
                  <a:pt x="1258104" y="5885800"/>
                  <a:pt x="1291030" y="5950856"/>
                  <a:pt x="1340419" y="5918328"/>
                </a:cubicBezTo>
                <a:cubicBezTo>
                  <a:pt x="1340419" y="5918328"/>
                  <a:pt x="1340419" y="5902064"/>
                  <a:pt x="1340419" y="5885800"/>
                </a:cubicBezTo>
                <a:cubicBezTo>
                  <a:pt x="1340419" y="5853273"/>
                  <a:pt x="1356882" y="5820745"/>
                  <a:pt x="1356882" y="5804481"/>
                </a:cubicBezTo>
                <a:cubicBezTo>
                  <a:pt x="1356882" y="5788217"/>
                  <a:pt x="1356882" y="5788217"/>
                  <a:pt x="1356882" y="5755689"/>
                </a:cubicBezTo>
                <a:cubicBezTo>
                  <a:pt x="1356882" y="5723161"/>
                  <a:pt x="1356882" y="5674369"/>
                  <a:pt x="1340419" y="5641841"/>
                </a:cubicBezTo>
                <a:cubicBezTo>
                  <a:pt x="1323956" y="5609313"/>
                  <a:pt x="1356882" y="5511730"/>
                  <a:pt x="1323956" y="5479202"/>
                </a:cubicBezTo>
                <a:cubicBezTo>
                  <a:pt x="1323956" y="5479202"/>
                  <a:pt x="1307493" y="5414146"/>
                  <a:pt x="1323956" y="5349090"/>
                </a:cubicBezTo>
                <a:cubicBezTo>
                  <a:pt x="1340419" y="5186450"/>
                  <a:pt x="1406271" y="4877435"/>
                  <a:pt x="1340419" y="4519628"/>
                </a:cubicBezTo>
                <a:cubicBezTo>
                  <a:pt x="1340419" y="4519628"/>
                  <a:pt x="1340419" y="4503364"/>
                  <a:pt x="1356882" y="4438309"/>
                </a:cubicBezTo>
                <a:cubicBezTo>
                  <a:pt x="1373345" y="4356989"/>
                  <a:pt x="1406271" y="4259405"/>
                  <a:pt x="1439197" y="4178085"/>
                </a:cubicBezTo>
                <a:cubicBezTo>
                  <a:pt x="1488586" y="4047974"/>
                  <a:pt x="1554438" y="3706431"/>
                  <a:pt x="1554438" y="3706431"/>
                </a:cubicBezTo>
                <a:cubicBezTo>
                  <a:pt x="1554438" y="3625111"/>
                  <a:pt x="1570901" y="3673903"/>
                  <a:pt x="1587365" y="3316096"/>
                </a:cubicBezTo>
                <a:cubicBezTo>
                  <a:pt x="1603828" y="3234776"/>
                  <a:pt x="1603828" y="3185984"/>
                  <a:pt x="1603828" y="3185984"/>
                </a:cubicBezTo>
                <a:cubicBezTo>
                  <a:pt x="1603828" y="3185984"/>
                  <a:pt x="1620291" y="3234776"/>
                  <a:pt x="1620291" y="3316096"/>
                </a:cubicBezTo>
                <a:cubicBezTo>
                  <a:pt x="1653217" y="3673903"/>
                  <a:pt x="1653217" y="3625111"/>
                  <a:pt x="1669680" y="3706431"/>
                </a:cubicBezTo>
                <a:cubicBezTo>
                  <a:pt x="1669680" y="3706431"/>
                  <a:pt x="1735532" y="4047974"/>
                  <a:pt x="1784921" y="4178085"/>
                </a:cubicBezTo>
                <a:cubicBezTo>
                  <a:pt x="1817847" y="4259405"/>
                  <a:pt x="1850773" y="4356989"/>
                  <a:pt x="1867236" y="4438309"/>
                </a:cubicBezTo>
                <a:cubicBezTo>
                  <a:pt x="1883699" y="4503364"/>
                  <a:pt x="1883699" y="4552156"/>
                  <a:pt x="1883699" y="4552156"/>
                </a:cubicBezTo>
                <a:cubicBezTo>
                  <a:pt x="1817847" y="4926227"/>
                  <a:pt x="1883699" y="5186450"/>
                  <a:pt x="1900162" y="5349090"/>
                </a:cubicBezTo>
                <a:cubicBezTo>
                  <a:pt x="1900162" y="5414146"/>
                  <a:pt x="1883699" y="5479202"/>
                  <a:pt x="1883699" y="5479202"/>
                </a:cubicBezTo>
                <a:cubicBezTo>
                  <a:pt x="1867236" y="5511730"/>
                  <a:pt x="1883699" y="5609313"/>
                  <a:pt x="1867236" y="5641841"/>
                </a:cubicBezTo>
                <a:cubicBezTo>
                  <a:pt x="1867236" y="5674369"/>
                  <a:pt x="1850773" y="5723161"/>
                  <a:pt x="1850773" y="5755689"/>
                </a:cubicBezTo>
                <a:cubicBezTo>
                  <a:pt x="1867236" y="5788217"/>
                  <a:pt x="1867236" y="5788217"/>
                  <a:pt x="1867236" y="5804481"/>
                </a:cubicBezTo>
                <a:cubicBezTo>
                  <a:pt x="1867236" y="5820745"/>
                  <a:pt x="1867236" y="5853273"/>
                  <a:pt x="1867236" y="5885800"/>
                </a:cubicBezTo>
                <a:cubicBezTo>
                  <a:pt x="1867236" y="5902064"/>
                  <a:pt x="1883699" y="5918328"/>
                  <a:pt x="1883699" y="5918328"/>
                </a:cubicBezTo>
                <a:cubicBezTo>
                  <a:pt x="1933088" y="5950856"/>
                  <a:pt x="1949552" y="5885800"/>
                  <a:pt x="1949552" y="5885800"/>
                </a:cubicBezTo>
                <a:cubicBezTo>
                  <a:pt x="1982478" y="5902064"/>
                  <a:pt x="2130645" y="5837009"/>
                  <a:pt x="2130645" y="5804481"/>
                </a:cubicBezTo>
                <a:cubicBezTo>
                  <a:pt x="2130645" y="5788217"/>
                  <a:pt x="2130645" y="5788217"/>
                  <a:pt x="2114182" y="5755689"/>
                </a:cubicBezTo>
                <a:cubicBezTo>
                  <a:pt x="2097719" y="5739425"/>
                  <a:pt x="2081256" y="5706897"/>
                  <a:pt x="2081256" y="5690633"/>
                </a:cubicBezTo>
                <a:cubicBezTo>
                  <a:pt x="2064793" y="5641841"/>
                  <a:pt x="2048330" y="5576785"/>
                  <a:pt x="2048330" y="5576785"/>
                </a:cubicBezTo>
                <a:cubicBezTo>
                  <a:pt x="2064793" y="5560521"/>
                  <a:pt x="2064793" y="5544257"/>
                  <a:pt x="2064793" y="5511730"/>
                </a:cubicBezTo>
                <a:cubicBezTo>
                  <a:pt x="2064793" y="5479202"/>
                  <a:pt x="2048330" y="5381618"/>
                  <a:pt x="2114182" y="5235242"/>
                </a:cubicBezTo>
                <a:cubicBezTo>
                  <a:pt x="2163571" y="5088867"/>
                  <a:pt x="2147108" y="4649740"/>
                  <a:pt x="2130645" y="4454573"/>
                </a:cubicBezTo>
                <a:cubicBezTo>
                  <a:pt x="2114182" y="4356989"/>
                  <a:pt x="2130645" y="4243141"/>
                  <a:pt x="2130645" y="4243141"/>
                </a:cubicBezTo>
                <a:cubicBezTo>
                  <a:pt x="2163571" y="4096765"/>
                  <a:pt x="2196497" y="3804014"/>
                  <a:pt x="2196497" y="3804014"/>
                </a:cubicBezTo>
                <a:cubicBezTo>
                  <a:pt x="2212960" y="3690167"/>
                  <a:pt x="2229423" y="3592583"/>
                  <a:pt x="2229423" y="3592583"/>
                </a:cubicBezTo>
                <a:cubicBezTo>
                  <a:pt x="2311739" y="3055872"/>
                  <a:pt x="2130645" y="2746857"/>
                  <a:pt x="2130645" y="2746857"/>
                </a:cubicBezTo>
                <a:cubicBezTo>
                  <a:pt x="2114182" y="2665538"/>
                  <a:pt x="2031867" y="2535426"/>
                  <a:pt x="2031867" y="2372786"/>
                </a:cubicBezTo>
                <a:cubicBezTo>
                  <a:pt x="2015404" y="2226411"/>
                  <a:pt x="2130645" y="1836076"/>
                  <a:pt x="2130645" y="1836076"/>
                </a:cubicBezTo>
                <a:cubicBezTo>
                  <a:pt x="2130645" y="1787284"/>
                  <a:pt x="2114182" y="1640908"/>
                  <a:pt x="2114182" y="1640908"/>
                </a:cubicBezTo>
                <a:cubicBezTo>
                  <a:pt x="2130645" y="1722228"/>
                  <a:pt x="2180034" y="2014979"/>
                  <a:pt x="2180034" y="2014979"/>
                </a:cubicBezTo>
                <a:cubicBezTo>
                  <a:pt x="2180034" y="2112563"/>
                  <a:pt x="2212960" y="2210147"/>
                  <a:pt x="2212960" y="2210147"/>
                </a:cubicBezTo>
                <a:cubicBezTo>
                  <a:pt x="2245886" y="2291467"/>
                  <a:pt x="2394054" y="2502898"/>
                  <a:pt x="2394054" y="2502898"/>
                </a:cubicBezTo>
                <a:cubicBezTo>
                  <a:pt x="2410517" y="2535426"/>
                  <a:pt x="2459906" y="2633010"/>
                  <a:pt x="2492832" y="2681801"/>
                </a:cubicBezTo>
                <a:cubicBezTo>
                  <a:pt x="2509295" y="2730593"/>
                  <a:pt x="2492832" y="2779385"/>
                  <a:pt x="2492832" y="2779385"/>
                </a:cubicBezTo>
                <a:cubicBezTo>
                  <a:pt x="2476369" y="2828177"/>
                  <a:pt x="2476369" y="2925761"/>
                  <a:pt x="2492832" y="2958289"/>
                </a:cubicBezTo>
                <a:cubicBezTo>
                  <a:pt x="2492832" y="2974553"/>
                  <a:pt x="2476369" y="3137192"/>
                  <a:pt x="2476369" y="3137192"/>
                </a:cubicBezTo>
                <a:cubicBezTo>
                  <a:pt x="2476369" y="3153456"/>
                  <a:pt x="2476369" y="3185984"/>
                  <a:pt x="2509295" y="3185984"/>
                </a:cubicBezTo>
                <a:cubicBezTo>
                  <a:pt x="2525758" y="3185984"/>
                  <a:pt x="2525758" y="3088400"/>
                  <a:pt x="2542221" y="3072136"/>
                </a:cubicBezTo>
                <a:cubicBezTo>
                  <a:pt x="2542221" y="3055872"/>
                  <a:pt x="2542221" y="3023345"/>
                  <a:pt x="2558684" y="3023345"/>
                </a:cubicBezTo>
                <a:cubicBezTo>
                  <a:pt x="2558684" y="3007081"/>
                  <a:pt x="2558684" y="3088400"/>
                  <a:pt x="2558684" y="3088400"/>
                </a:cubicBezTo>
                <a:cubicBezTo>
                  <a:pt x="2558684" y="3088400"/>
                  <a:pt x="2558684" y="3137192"/>
                  <a:pt x="2558684" y="3169720"/>
                </a:cubicBezTo>
                <a:cubicBezTo>
                  <a:pt x="2558684" y="3202248"/>
                  <a:pt x="2558684" y="3234776"/>
                  <a:pt x="2591610" y="3234776"/>
                </a:cubicBezTo>
                <a:cubicBezTo>
                  <a:pt x="2608073" y="3234776"/>
                  <a:pt x="2608073" y="3185984"/>
                  <a:pt x="2608073" y="3185984"/>
                </a:cubicBezTo>
                <a:cubicBezTo>
                  <a:pt x="2608073" y="3169720"/>
                  <a:pt x="2608073" y="3039608"/>
                  <a:pt x="2624536" y="3023345"/>
                </a:cubicBezTo>
                <a:lnTo>
                  <a:pt x="2624536" y="3027410"/>
                </a:lnTo>
                <a:cubicBezTo>
                  <a:pt x="2624536" y="3039608"/>
                  <a:pt x="2624536" y="3055872"/>
                  <a:pt x="2624536" y="3055872"/>
                </a:cubicBezTo>
                <a:cubicBezTo>
                  <a:pt x="2624536" y="3055872"/>
                  <a:pt x="2641000" y="3120928"/>
                  <a:pt x="2641000" y="3137192"/>
                </a:cubicBezTo>
                <a:cubicBezTo>
                  <a:pt x="2657463" y="3153456"/>
                  <a:pt x="2673926" y="3234776"/>
                  <a:pt x="2690389" y="3251040"/>
                </a:cubicBezTo>
                <a:cubicBezTo>
                  <a:pt x="2706852" y="3251040"/>
                  <a:pt x="2706852" y="3251040"/>
                  <a:pt x="2706852" y="3234776"/>
                </a:cubicBezTo>
                <a:cubicBezTo>
                  <a:pt x="2706852" y="3218512"/>
                  <a:pt x="2706852" y="3120928"/>
                  <a:pt x="2706852" y="3104664"/>
                </a:cubicBezTo>
                <a:cubicBezTo>
                  <a:pt x="2706852" y="3088400"/>
                  <a:pt x="2690389" y="3023345"/>
                  <a:pt x="2690389" y="3023345"/>
                </a:cubicBezTo>
                <a:cubicBezTo>
                  <a:pt x="2690389" y="3007081"/>
                  <a:pt x="2706852" y="3039608"/>
                  <a:pt x="2723315" y="3055872"/>
                </a:cubicBezTo>
                <a:cubicBezTo>
                  <a:pt x="2723315" y="3072136"/>
                  <a:pt x="2772704" y="3153456"/>
                  <a:pt x="2772704" y="3153456"/>
                </a:cubicBezTo>
                <a:cubicBezTo>
                  <a:pt x="2772704" y="3169720"/>
                  <a:pt x="2789167" y="3169720"/>
                  <a:pt x="2805630" y="3153456"/>
                </a:cubicBezTo>
                <a:cubicBezTo>
                  <a:pt x="2805630" y="3153456"/>
                  <a:pt x="2789167" y="3088400"/>
                  <a:pt x="2789167" y="3088400"/>
                </a:cubicBezTo>
                <a:cubicBezTo>
                  <a:pt x="2789167" y="3088400"/>
                  <a:pt x="2756241" y="2942025"/>
                  <a:pt x="2739778" y="2925761"/>
                </a:cubicBezTo>
                <a:cubicBezTo>
                  <a:pt x="2723315" y="2893233"/>
                  <a:pt x="2739778" y="2909497"/>
                  <a:pt x="2756241" y="2909497"/>
                </a:cubicBezTo>
                <a:cubicBezTo>
                  <a:pt x="2772704" y="2925761"/>
                  <a:pt x="2805630" y="2958289"/>
                  <a:pt x="2805630" y="2958289"/>
                </a:cubicBezTo>
                <a:cubicBezTo>
                  <a:pt x="2805630" y="2958289"/>
                  <a:pt x="2855019" y="3039608"/>
                  <a:pt x="2855019" y="2990817"/>
                </a:cubicBezTo>
                <a:cubicBezTo>
                  <a:pt x="2855019" y="2974553"/>
                  <a:pt x="2822093" y="2925761"/>
                  <a:pt x="2822093" y="2925761"/>
                </a:cubicBezTo>
                <a:cubicBezTo>
                  <a:pt x="2789167" y="2844441"/>
                  <a:pt x="2723315" y="2763121"/>
                  <a:pt x="2723315" y="2763121"/>
                </a:cubicBezTo>
                <a:cubicBezTo>
                  <a:pt x="2690389" y="2730593"/>
                  <a:pt x="2641000" y="2698065"/>
                  <a:pt x="2641000" y="2698065"/>
                </a:cubicBezTo>
                <a:cubicBezTo>
                  <a:pt x="2591610" y="2535426"/>
                  <a:pt x="2542221" y="2421578"/>
                  <a:pt x="2542221" y="2421578"/>
                </a:cubicBezTo>
                <a:cubicBezTo>
                  <a:pt x="2476369" y="2112563"/>
                  <a:pt x="2410517" y="1998715"/>
                  <a:pt x="2410517" y="1998715"/>
                </a:cubicBezTo>
                <a:cubicBezTo>
                  <a:pt x="2410517" y="1852340"/>
                  <a:pt x="2410517" y="1640908"/>
                  <a:pt x="2410517" y="1640908"/>
                </a:cubicBezTo>
                <a:cubicBezTo>
                  <a:pt x="2410517" y="1510797"/>
                  <a:pt x="2377591" y="1348157"/>
                  <a:pt x="2377591" y="1348157"/>
                </a:cubicBezTo>
                <a:cubicBezTo>
                  <a:pt x="2377591" y="1331893"/>
                  <a:pt x="2377591" y="1315629"/>
                  <a:pt x="2328202" y="1218046"/>
                </a:cubicBezTo>
                <a:cubicBezTo>
                  <a:pt x="2278812" y="1087934"/>
                  <a:pt x="2180034" y="1039142"/>
                  <a:pt x="2130645" y="1039142"/>
                </a:cubicBezTo>
                <a:cubicBezTo>
                  <a:pt x="2031867" y="1022878"/>
                  <a:pt x="2064793" y="1006614"/>
                  <a:pt x="2015404" y="1006614"/>
                </a:cubicBezTo>
                <a:cubicBezTo>
                  <a:pt x="1916625" y="990350"/>
                  <a:pt x="1834310" y="925294"/>
                  <a:pt x="1834310" y="925294"/>
                </a:cubicBezTo>
                <a:cubicBezTo>
                  <a:pt x="1768458" y="876503"/>
                  <a:pt x="1784921" y="762655"/>
                  <a:pt x="1784921" y="762655"/>
                </a:cubicBezTo>
                <a:cubicBezTo>
                  <a:pt x="1768458" y="730127"/>
                  <a:pt x="1768458" y="713863"/>
                  <a:pt x="1784921" y="665071"/>
                </a:cubicBezTo>
                <a:cubicBezTo>
                  <a:pt x="1784921" y="665071"/>
                  <a:pt x="1784921" y="632543"/>
                  <a:pt x="1817847" y="600015"/>
                </a:cubicBezTo>
                <a:cubicBezTo>
                  <a:pt x="1834310" y="567488"/>
                  <a:pt x="1834310" y="567488"/>
                  <a:pt x="1850773" y="583751"/>
                </a:cubicBezTo>
                <a:cubicBezTo>
                  <a:pt x="1867236" y="583751"/>
                  <a:pt x="1900162" y="567488"/>
                  <a:pt x="1900162" y="486168"/>
                </a:cubicBezTo>
                <a:cubicBezTo>
                  <a:pt x="1916625" y="404848"/>
                  <a:pt x="1883699" y="421112"/>
                  <a:pt x="1883699" y="421112"/>
                </a:cubicBezTo>
                <a:cubicBezTo>
                  <a:pt x="1900162" y="356056"/>
                  <a:pt x="1883699" y="242209"/>
                  <a:pt x="1883699" y="242209"/>
                </a:cubicBezTo>
                <a:cubicBezTo>
                  <a:pt x="1850773" y="14513"/>
                  <a:pt x="1603828" y="14513"/>
                  <a:pt x="1603828" y="14513"/>
                </a:cubicBezTo>
                <a:close/>
                <a:moveTo>
                  <a:pt x="0" y="0"/>
                </a:moveTo>
                <a:lnTo>
                  <a:pt x="3207657" y="0"/>
                </a:lnTo>
                <a:lnTo>
                  <a:pt x="3207657" y="5936343"/>
                </a:lnTo>
                <a:lnTo>
                  <a:pt x="0" y="59363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aphicFrame>
        <p:nvGraphicFramePr>
          <p:cNvPr id="46" name="图表 45">
            <a:extLst>
              <a:ext uri="{FF2B5EF4-FFF2-40B4-BE49-F238E27FC236}">
                <a16:creationId xmlns="" xmlns:a16="http://schemas.microsoft.com/office/drawing/2014/main" id="{35A4B549-BB96-4BAC-985A-0CFEFC27957F}"/>
              </a:ext>
            </a:extLst>
          </p:cNvPr>
          <p:cNvGraphicFramePr/>
          <p:nvPr/>
        </p:nvGraphicFramePr>
        <p:xfrm>
          <a:off x="1693248" y="989123"/>
          <a:ext cx="6705202" cy="46567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6" name="Chart 48">
            <a:extLst>
              <a:ext uri="{FF2B5EF4-FFF2-40B4-BE49-F238E27FC236}">
                <a16:creationId xmlns="" xmlns:a16="http://schemas.microsoft.com/office/drawing/2014/main" id="{D3C4EBB1-9EC0-473C-B9B5-FE2BE2184E5E}"/>
              </a:ext>
            </a:extLst>
          </p:cNvPr>
          <p:cNvGraphicFramePr/>
          <p:nvPr/>
        </p:nvGraphicFramePr>
        <p:xfrm>
          <a:off x="3500189" y="991275"/>
          <a:ext cx="7332462" cy="465677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 xmlns:a16="http://schemas.microsoft.com/office/drawing/2014/main" id="{8B316A6F-8F49-4B79-88BB-5D6773C75F39}"/>
              </a:ext>
            </a:extLst>
          </p:cNvPr>
          <p:cNvGrpSpPr/>
          <p:nvPr/>
        </p:nvGrpSpPr>
        <p:grpSpPr>
          <a:xfrm>
            <a:off x="8394582" y="1350311"/>
            <a:ext cx="2978268" cy="1177200"/>
            <a:chOff x="8443931" y="3123740"/>
            <a:chExt cx="2953508" cy="1156807"/>
          </a:xfrm>
        </p:grpSpPr>
        <p:sp>
          <p:nvSpPr>
            <p:cNvPr id="59" name="文本框 58">
              <a:extLst>
                <a:ext uri="{FF2B5EF4-FFF2-40B4-BE49-F238E27FC236}">
                  <a16:creationId xmlns="" xmlns:a16="http://schemas.microsoft.com/office/drawing/2014/main" id="{6B1B846B-82B2-46B4-9442-21C9A3D37A68}"/>
                </a:ext>
              </a:extLst>
            </p:cNvPr>
            <p:cNvSpPr txBox="1"/>
            <p:nvPr/>
          </p:nvSpPr>
          <p:spPr>
            <a:xfrm>
              <a:off x="8443931" y="3123740"/>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60" name="矩形 59">
              <a:extLst>
                <a:ext uri="{FF2B5EF4-FFF2-40B4-BE49-F238E27FC236}">
                  <a16:creationId xmlns="" xmlns:a16="http://schemas.microsoft.com/office/drawing/2014/main" id="{EFBB5062-1867-4667-8E05-CF9C7B3CD704}"/>
                </a:ext>
              </a:extLst>
            </p:cNvPr>
            <p:cNvSpPr>
              <a:spLocks noChangeArrowheads="1"/>
            </p:cNvSpPr>
            <p:nvPr/>
          </p:nvSpPr>
          <p:spPr bwMode="auto">
            <a:xfrm>
              <a:off x="8461626" y="3493472"/>
              <a:ext cx="293581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2" name="组合 1">
            <a:extLst>
              <a:ext uri="{FF2B5EF4-FFF2-40B4-BE49-F238E27FC236}">
                <a16:creationId xmlns="" xmlns:a16="http://schemas.microsoft.com/office/drawing/2014/main" id="{7B4B22AC-AA01-478C-8FB6-17A2E98316EA}"/>
              </a:ext>
            </a:extLst>
          </p:cNvPr>
          <p:cNvGrpSpPr/>
          <p:nvPr/>
        </p:nvGrpSpPr>
        <p:grpSpPr>
          <a:xfrm>
            <a:off x="973842" y="1331262"/>
            <a:ext cx="2832573" cy="1175857"/>
            <a:chOff x="973842" y="1331262"/>
            <a:chExt cx="2832573" cy="1175857"/>
          </a:xfrm>
        </p:grpSpPr>
        <p:sp>
          <p:nvSpPr>
            <p:cNvPr id="65" name="文本框 64">
              <a:extLst>
                <a:ext uri="{FF2B5EF4-FFF2-40B4-BE49-F238E27FC236}">
                  <a16:creationId xmlns="" xmlns:a16="http://schemas.microsoft.com/office/drawing/2014/main" id="{DB728B3D-8838-443B-832E-630240CCBBFF}"/>
                </a:ext>
              </a:extLst>
            </p:cNvPr>
            <p:cNvSpPr txBox="1"/>
            <p:nvPr/>
          </p:nvSpPr>
          <p:spPr>
            <a:xfrm>
              <a:off x="2259245" y="1331262"/>
              <a:ext cx="154717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66" name="矩形 65">
              <a:extLst>
                <a:ext uri="{FF2B5EF4-FFF2-40B4-BE49-F238E27FC236}">
                  <a16:creationId xmlns="" xmlns:a16="http://schemas.microsoft.com/office/drawing/2014/main" id="{73F54851-76D2-4B43-90AD-79B926A5A245}"/>
                </a:ext>
              </a:extLst>
            </p:cNvPr>
            <p:cNvSpPr>
              <a:spLocks noChangeArrowheads="1"/>
            </p:cNvSpPr>
            <p:nvPr/>
          </p:nvSpPr>
          <p:spPr bwMode="auto">
            <a:xfrm>
              <a:off x="973842" y="1720044"/>
              <a:ext cx="283257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sp>
        <p:nvSpPr>
          <p:cNvPr id="71" name="文本框 70">
            <a:extLst>
              <a:ext uri="{FF2B5EF4-FFF2-40B4-BE49-F238E27FC236}">
                <a16:creationId xmlns="" xmlns:a16="http://schemas.microsoft.com/office/drawing/2014/main" id="{4DC77428-53AC-45FB-9ECC-0A5167C930EF}"/>
              </a:ext>
            </a:extLst>
          </p:cNvPr>
          <p:cNvSpPr txBox="1"/>
          <p:nvPr/>
        </p:nvSpPr>
        <p:spPr>
          <a:xfrm>
            <a:off x="5051483" y="5729685"/>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grpSp>
        <p:nvGrpSpPr>
          <p:cNvPr id="32" name="组合 31">
            <a:extLst>
              <a:ext uri="{FF2B5EF4-FFF2-40B4-BE49-F238E27FC236}">
                <a16:creationId xmlns="" xmlns:a16="http://schemas.microsoft.com/office/drawing/2014/main" id="{364657EA-710F-4E35-97C1-10539C956EEA}"/>
              </a:ext>
            </a:extLst>
          </p:cNvPr>
          <p:cNvGrpSpPr/>
          <p:nvPr/>
        </p:nvGrpSpPr>
        <p:grpSpPr>
          <a:xfrm>
            <a:off x="973842" y="2917521"/>
            <a:ext cx="2832573" cy="1175857"/>
            <a:chOff x="973842" y="1331262"/>
            <a:chExt cx="2832573" cy="1175857"/>
          </a:xfrm>
        </p:grpSpPr>
        <p:sp>
          <p:nvSpPr>
            <p:cNvPr id="33" name="文本框 32">
              <a:extLst>
                <a:ext uri="{FF2B5EF4-FFF2-40B4-BE49-F238E27FC236}">
                  <a16:creationId xmlns="" xmlns:a16="http://schemas.microsoft.com/office/drawing/2014/main" id="{65ADEC7F-9142-4219-BA5D-1235AD3220C8}"/>
                </a:ext>
              </a:extLst>
            </p:cNvPr>
            <p:cNvSpPr txBox="1"/>
            <p:nvPr/>
          </p:nvSpPr>
          <p:spPr>
            <a:xfrm>
              <a:off x="2259245" y="1331262"/>
              <a:ext cx="154717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34" name="矩形 33">
              <a:extLst>
                <a:ext uri="{FF2B5EF4-FFF2-40B4-BE49-F238E27FC236}">
                  <a16:creationId xmlns="" xmlns:a16="http://schemas.microsoft.com/office/drawing/2014/main" id="{B2B0809C-AAB8-467E-9D59-A876B6E22889}"/>
                </a:ext>
              </a:extLst>
            </p:cNvPr>
            <p:cNvSpPr>
              <a:spLocks noChangeArrowheads="1"/>
            </p:cNvSpPr>
            <p:nvPr/>
          </p:nvSpPr>
          <p:spPr bwMode="auto">
            <a:xfrm>
              <a:off x="973842" y="1720044"/>
              <a:ext cx="283257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35" name="组合 34">
            <a:extLst>
              <a:ext uri="{FF2B5EF4-FFF2-40B4-BE49-F238E27FC236}">
                <a16:creationId xmlns="" xmlns:a16="http://schemas.microsoft.com/office/drawing/2014/main" id="{D184800B-4040-4BBC-9517-5895EC35FC52}"/>
              </a:ext>
            </a:extLst>
          </p:cNvPr>
          <p:cNvGrpSpPr/>
          <p:nvPr/>
        </p:nvGrpSpPr>
        <p:grpSpPr>
          <a:xfrm>
            <a:off x="973842" y="4503779"/>
            <a:ext cx="2832573" cy="1175857"/>
            <a:chOff x="973842" y="1331262"/>
            <a:chExt cx="2832573" cy="1175857"/>
          </a:xfrm>
        </p:grpSpPr>
        <p:sp>
          <p:nvSpPr>
            <p:cNvPr id="36" name="文本框 35">
              <a:extLst>
                <a:ext uri="{FF2B5EF4-FFF2-40B4-BE49-F238E27FC236}">
                  <a16:creationId xmlns="" xmlns:a16="http://schemas.microsoft.com/office/drawing/2014/main" id="{63DE5A8E-1C25-4567-8704-B1AA20B5E4FC}"/>
                </a:ext>
              </a:extLst>
            </p:cNvPr>
            <p:cNvSpPr txBox="1"/>
            <p:nvPr/>
          </p:nvSpPr>
          <p:spPr>
            <a:xfrm>
              <a:off x="2259245" y="1331262"/>
              <a:ext cx="154717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37" name="矩形 36">
              <a:extLst>
                <a:ext uri="{FF2B5EF4-FFF2-40B4-BE49-F238E27FC236}">
                  <a16:creationId xmlns="" xmlns:a16="http://schemas.microsoft.com/office/drawing/2014/main" id="{FB8DDC05-65E6-44DA-9C2C-7F040E59B499}"/>
                </a:ext>
              </a:extLst>
            </p:cNvPr>
            <p:cNvSpPr>
              <a:spLocks noChangeArrowheads="1"/>
            </p:cNvSpPr>
            <p:nvPr/>
          </p:nvSpPr>
          <p:spPr bwMode="auto">
            <a:xfrm>
              <a:off x="973842" y="1720044"/>
              <a:ext cx="283257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38" name="组合 37">
            <a:extLst>
              <a:ext uri="{FF2B5EF4-FFF2-40B4-BE49-F238E27FC236}">
                <a16:creationId xmlns="" xmlns:a16="http://schemas.microsoft.com/office/drawing/2014/main" id="{526CCC76-736A-454E-8D4E-2BB9BBAFFC55}"/>
              </a:ext>
            </a:extLst>
          </p:cNvPr>
          <p:cNvGrpSpPr/>
          <p:nvPr/>
        </p:nvGrpSpPr>
        <p:grpSpPr>
          <a:xfrm>
            <a:off x="8394582" y="2936570"/>
            <a:ext cx="2978268" cy="1177200"/>
            <a:chOff x="8443931" y="3123740"/>
            <a:chExt cx="2953508" cy="1156807"/>
          </a:xfrm>
        </p:grpSpPr>
        <p:sp>
          <p:nvSpPr>
            <p:cNvPr id="39" name="文本框 38">
              <a:extLst>
                <a:ext uri="{FF2B5EF4-FFF2-40B4-BE49-F238E27FC236}">
                  <a16:creationId xmlns="" xmlns:a16="http://schemas.microsoft.com/office/drawing/2014/main" id="{5DFADBBE-8B0D-4E37-871B-0A0B7DA4DF5C}"/>
                </a:ext>
              </a:extLst>
            </p:cNvPr>
            <p:cNvSpPr txBox="1"/>
            <p:nvPr/>
          </p:nvSpPr>
          <p:spPr>
            <a:xfrm>
              <a:off x="8443931" y="3123740"/>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40" name="矩形 39">
              <a:extLst>
                <a:ext uri="{FF2B5EF4-FFF2-40B4-BE49-F238E27FC236}">
                  <a16:creationId xmlns="" xmlns:a16="http://schemas.microsoft.com/office/drawing/2014/main" id="{B1CCDD9B-F012-4AA4-8AFE-7B0EE79F8315}"/>
                </a:ext>
              </a:extLst>
            </p:cNvPr>
            <p:cNvSpPr>
              <a:spLocks noChangeArrowheads="1"/>
            </p:cNvSpPr>
            <p:nvPr/>
          </p:nvSpPr>
          <p:spPr bwMode="auto">
            <a:xfrm>
              <a:off x="8461626" y="3493472"/>
              <a:ext cx="293581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41" name="组合 40">
            <a:extLst>
              <a:ext uri="{FF2B5EF4-FFF2-40B4-BE49-F238E27FC236}">
                <a16:creationId xmlns="" xmlns:a16="http://schemas.microsoft.com/office/drawing/2014/main" id="{6DB8B9C1-4D47-4B05-A9F4-8F583900CEB6}"/>
              </a:ext>
            </a:extLst>
          </p:cNvPr>
          <p:cNvGrpSpPr/>
          <p:nvPr/>
        </p:nvGrpSpPr>
        <p:grpSpPr>
          <a:xfrm>
            <a:off x="8394582" y="4522828"/>
            <a:ext cx="2978268" cy="1177200"/>
            <a:chOff x="8443931" y="3123740"/>
            <a:chExt cx="2953508" cy="1156807"/>
          </a:xfrm>
        </p:grpSpPr>
        <p:sp>
          <p:nvSpPr>
            <p:cNvPr id="42" name="文本框 41">
              <a:extLst>
                <a:ext uri="{FF2B5EF4-FFF2-40B4-BE49-F238E27FC236}">
                  <a16:creationId xmlns="" xmlns:a16="http://schemas.microsoft.com/office/drawing/2014/main" id="{440AB4EE-AC98-4F07-B331-3F006F6F859E}"/>
                </a:ext>
              </a:extLst>
            </p:cNvPr>
            <p:cNvSpPr txBox="1"/>
            <p:nvPr/>
          </p:nvSpPr>
          <p:spPr>
            <a:xfrm>
              <a:off x="8443931" y="3123740"/>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43" name="矩形 42">
              <a:extLst>
                <a:ext uri="{FF2B5EF4-FFF2-40B4-BE49-F238E27FC236}">
                  <a16:creationId xmlns="" xmlns:a16="http://schemas.microsoft.com/office/drawing/2014/main" id="{A4FFE9B3-ACEF-414F-BAEC-2C74E5176B34}"/>
                </a:ext>
              </a:extLst>
            </p:cNvPr>
            <p:cNvSpPr>
              <a:spLocks noChangeArrowheads="1"/>
            </p:cNvSpPr>
            <p:nvPr/>
          </p:nvSpPr>
          <p:spPr bwMode="auto">
            <a:xfrm>
              <a:off x="8461626" y="3493472"/>
              <a:ext cx="293581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spTree>
    <p:extLst>
      <p:ext uri="{BB962C8B-B14F-4D97-AF65-F5344CB8AC3E}">
        <p14:creationId xmlns:p14="http://schemas.microsoft.com/office/powerpoint/2010/main" val="32940597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1F064293-A767-48FD-A9FE-2135B1C07C82}"/>
              </a:ext>
            </a:extLst>
          </p:cNvPr>
          <p:cNvSpPr txBox="1"/>
          <p:nvPr/>
        </p:nvSpPr>
        <p:spPr>
          <a:xfrm>
            <a:off x="992173" y="297743"/>
            <a:ext cx="53895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双向条形图：竞争</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竞品分析</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5" name="图表 4">
            <a:extLst>
              <a:ext uri="{FF2B5EF4-FFF2-40B4-BE49-F238E27FC236}">
                <a16:creationId xmlns="" xmlns:a16="http://schemas.microsoft.com/office/drawing/2014/main" id="{D418501E-A2E6-4E1C-9173-E9A1E6DF00D2}"/>
              </a:ext>
            </a:extLst>
          </p:cNvPr>
          <p:cNvGraphicFramePr/>
          <p:nvPr/>
        </p:nvGraphicFramePr>
        <p:xfrm>
          <a:off x="2372360" y="1054070"/>
          <a:ext cx="7447280" cy="3719089"/>
        </p:xfrm>
        <a:graphic>
          <a:graphicData uri="http://schemas.openxmlformats.org/drawingml/2006/chart">
            <c:chart xmlns:c="http://schemas.openxmlformats.org/drawingml/2006/chart" xmlns:r="http://schemas.openxmlformats.org/officeDocument/2006/relationships" r:id="rId2"/>
          </a:graphicData>
        </a:graphic>
      </p:graphicFrame>
      <p:sp>
        <p:nvSpPr>
          <p:cNvPr id="13" name="文本框 12">
            <a:extLst>
              <a:ext uri="{FF2B5EF4-FFF2-40B4-BE49-F238E27FC236}">
                <a16:creationId xmlns="" xmlns:a16="http://schemas.microsoft.com/office/drawing/2014/main" id="{D48916B6-9170-4D4C-B2C0-749472CA3413}"/>
              </a:ext>
            </a:extLst>
          </p:cNvPr>
          <p:cNvSpPr txBox="1"/>
          <p:nvPr/>
        </p:nvSpPr>
        <p:spPr>
          <a:xfrm>
            <a:off x="5051484" y="4833191"/>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sp>
        <p:nvSpPr>
          <p:cNvPr id="14" name="文本框 13">
            <a:extLst>
              <a:ext uri="{FF2B5EF4-FFF2-40B4-BE49-F238E27FC236}">
                <a16:creationId xmlns="" xmlns:a16="http://schemas.microsoft.com/office/drawing/2014/main" id="{F09B5A95-C300-48C3-B990-6A744C114D30}"/>
              </a:ext>
            </a:extLst>
          </p:cNvPr>
          <p:cNvSpPr txBox="1"/>
          <p:nvPr/>
        </p:nvSpPr>
        <p:spPr>
          <a:xfrm>
            <a:off x="1525573" y="1783080"/>
            <a:ext cx="10779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类别</a:t>
            </a:r>
            <a:r>
              <a:rPr kumimoji="0" lang="en-US" altLang="zh-CN" sz="1800" b="0" i="0" u="none" strike="noStrike" kern="1200" cap="none" spc="0" normalizeH="0" baseline="0" noProof="0" dirty="0">
                <a:ln>
                  <a:noFill/>
                </a:ln>
                <a:solidFill>
                  <a:prstClr val="black">
                    <a:lumMod val="75000"/>
                    <a:lumOff val="25000"/>
                  </a:prstClr>
                </a:solidFill>
                <a:effectLst/>
                <a:uLnTx/>
                <a:uFillTx/>
                <a:cs typeface="+mn-ea"/>
                <a:sym typeface="+mn-lt"/>
              </a:rPr>
              <a:t>1</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文本框 14">
            <a:extLst>
              <a:ext uri="{FF2B5EF4-FFF2-40B4-BE49-F238E27FC236}">
                <a16:creationId xmlns="" xmlns:a16="http://schemas.microsoft.com/office/drawing/2014/main" id="{AFEBC0F2-5B60-4025-934B-98207B711FA1}"/>
              </a:ext>
            </a:extLst>
          </p:cNvPr>
          <p:cNvSpPr txBox="1"/>
          <p:nvPr/>
        </p:nvSpPr>
        <p:spPr>
          <a:xfrm>
            <a:off x="1525573" y="2547803"/>
            <a:ext cx="10779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类别</a:t>
            </a:r>
            <a:r>
              <a:rPr kumimoji="0" lang="en-US" altLang="zh-CN" sz="1800" b="0" i="0" u="none" strike="noStrike" kern="1200" cap="none" spc="0" normalizeH="0" baseline="0" noProof="0" dirty="0">
                <a:ln>
                  <a:noFill/>
                </a:ln>
                <a:solidFill>
                  <a:prstClr val="black">
                    <a:lumMod val="75000"/>
                    <a:lumOff val="25000"/>
                  </a:prstClr>
                </a:solidFill>
                <a:effectLst/>
                <a:uLnTx/>
                <a:uFillTx/>
                <a:cs typeface="+mn-ea"/>
                <a:sym typeface="+mn-lt"/>
              </a:rPr>
              <a:t>2</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6" name="文本框 15">
            <a:extLst>
              <a:ext uri="{FF2B5EF4-FFF2-40B4-BE49-F238E27FC236}">
                <a16:creationId xmlns="" xmlns:a16="http://schemas.microsoft.com/office/drawing/2014/main" id="{CD008BB3-1CEF-492E-AA2A-E2016660EB34}"/>
              </a:ext>
            </a:extLst>
          </p:cNvPr>
          <p:cNvSpPr txBox="1"/>
          <p:nvPr/>
        </p:nvSpPr>
        <p:spPr>
          <a:xfrm>
            <a:off x="1525573" y="3312526"/>
            <a:ext cx="10779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类别</a:t>
            </a:r>
            <a:r>
              <a:rPr kumimoji="0" lang="en-US" altLang="zh-CN" sz="1800" b="0" i="0" u="none" strike="noStrike" kern="1200" cap="none" spc="0" normalizeH="0" baseline="0" noProof="0" dirty="0">
                <a:ln>
                  <a:noFill/>
                </a:ln>
                <a:solidFill>
                  <a:prstClr val="black">
                    <a:lumMod val="75000"/>
                    <a:lumOff val="25000"/>
                  </a:prstClr>
                </a:solidFill>
                <a:effectLst/>
                <a:uLnTx/>
                <a:uFillTx/>
                <a:cs typeface="+mn-ea"/>
                <a:sym typeface="+mn-lt"/>
              </a:rPr>
              <a:t>3</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8" name="文本框 17">
            <a:extLst>
              <a:ext uri="{FF2B5EF4-FFF2-40B4-BE49-F238E27FC236}">
                <a16:creationId xmlns="" xmlns:a16="http://schemas.microsoft.com/office/drawing/2014/main" id="{90B0CAE8-06BB-4368-92FC-FD8C527CE158}"/>
              </a:ext>
            </a:extLst>
          </p:cNvPr>
          <p:cNvSpPr txBox="1"/>
          <p:nvPr/>
        </p:nvSpPr>
        <p:spPr>
          <a:xfrm>
            <a:off x="1525573" y="4077248"/>
            <a:ext cx="10779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类别</a:t>
            </a:r>
            <a:r>
              <a:rPr kumimoji="0" lang="en-US" altLang="zh-CN" sz="1800" b="0" i="0" u="none" strike="noStrike" kern="1200" cap="none" spc="0" normalizeH="0" baseline="0" noProof="0" dirty="0">
                <a:ln>
                  <a:noFill/>
                </a:ln>
                <a:solidFill>
                  <a:prstClr val="black">
                    <a:lumMod val="75000"/>
                    <a:lumOff val="25000"/>
                  </a:prstClr>
                </a:solidFill>
                <a:effectLst/>
                <a:uLnTx/>
                <a:uFillTx/>
                <a:cs typeface="+mn-ea"/>
                <a:sym typeface="+mn-lt"/>
              </a:rPr>
              <a:t>4</a:t>
            </a:r>
            <a:endParaRPr kumimoji="0" lang="zh-MO"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矩形 10">
            <a:extLst>
              <a:ext uri="{FF2B5EF4-FFF2-40B4-BE49-F238E27FC236}">
                <a16:creationId xmlns="" xmlns:a16="http://schemas.microsoft.com/office/drawing/2014/main" id="{B583F9FD-61CF-44AB-B4DB-91B60555F287}"/>
              </a:ext>
            </a:extLst>
          </p:cNvPr>
          <p:cNvSpPr/>
          <p:nvPr/>
        </p:nvSpPr>
        <p:spPr>
          <a:xfrm>
            <a:off x="1055688" y="5368919"/>
            <a:ext cx="10044111" cy="7870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36960736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2FAC83AF-F87C-4F27-B498-A7EE477BB0A6}"/>
              </a:ext>
            </a:extLst>
          </p:cNvPr>
          <p:cNvGraphicFramePr/>
          <p:nvPr/>
        </p:nvGraphicFramePr>
        <p:xfrm>
          <a:off x="1073547" y="1109219"/>
          <a:ext cx="10044906" cy="3590797"/>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 xmlns:a16="http://schemas.microsoft.com/office/drawing/2014/main" id="{22E91FA4-744C-4670-B172-9C3D0C76BE77}"/>
              </a:ext>
            </a:extLst>
          </p:cNvPr>
          <p:cNvSpPr txBox="1"/>
          <p:nvPr/>
        </p:nvSpPr>
        <p:spPr>
          <a:xfrm>
            <a:off x="992173" y="297743"/>
            <a:ext cx="59039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条形图：</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2</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种层级数据</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 name="文本框 7">
            <a:extLst>
              <a:ext uri="{FF2B5EF4-FFF2-40B4-BE49-F238E27FC236}">
                <a16:creationId xmlns="" xmlns:a16="http://schemas.microsoft.com/office/drawing/2014/main" id="{EE0A69CB-6D6A-4AB3-BC95-E8765C4D100C}"/>
              </a:ext>
            </a:extLst>
          </p:cNvPr>
          <p:cNvSpPr txBox="1"/>
          <p:nvPr/>
        </p:nvSpPr>
        <p:spPr>
          <a:xfrm>
            <a:off x="5051483" y="4867777"/>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sp>
        <p:nvSpPr>
          <p:cNvPr id="9" name="矩形 8">
            <a:extLst>
              <a:ext uri="{FF2B5EF4-FFF2-40B4-BE49-F238E27FC236}">
                <a16:creationId xmlns="" xmlns:a16="http://schemas.microsoft.com/office/drawing/2014/main" id="{E774825D-1AEC-4CB1-BA53-5D5477F1DFA1}"/>
              </a:ext>
            </a:extLst>
          </p:cNvPr>
          <p:cNvSpPr/>
          <p:nvPr/>
        </p:nvSpPr>
        <p:spPr>
          <a:xfrm>
            <a:off x="1055688" y="5368919"/>
            <a:ext cx="10044111" cy="7870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361545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Chart 4">
            <a:extLst>
              <a:ext uri="{FF2B5EF4-FFF2-40B4-BE49-F238E27FC236}">
                <a16:creationId xmlns="" xmlns:a16="http://schemas.microsoft.com/office/drawing/2014/main" id="{78560A42-DC90-4089-90CF-D72FE6CEF1BC}"/>
              </a:ext>
            </a:extLst>
          </p:cNvPr>
          <p:cNvGraphicFramePr/>
          <p:nvPr>
            <p:extLst>
              <p:ext uri="{D42A27DB-BD31-4B8C-83A1-F6EECF244321}">
                <p14:modId xmlns:p14="http://schemas.microsoft.com/office/powerpoint/2010/main" val="2710158036"/>
              </p:ext>
            </p:extLst>
          </p:nvPr>
        </p:nvGraphicFramePr>
        <p:xfrm>
          <a:off x="790728" y="877082"/>
          <a:ext cx="5737203" cy="4900931"/>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框 28">
            <a:extLst>
              <a:ext uri="{FF2B5EF4-FFF2-40B4-BE49-F238E27FC236}">
                <a16:creationId xmlns="" xmlns:a16="http://schemas.microsoft.com/office/drawing/2014/main" id="{377F2038-33A9-4C9A-8BCA-D2853D052BE1}"/>
              </a:ext>
            </a:extLst>
          </p:cNvPr>
          <p:cNvSpPr txBox="1"/>
          <p:nvPr/>
        </p:nvSpPr>
        <p:spPr>
          <a:xfrm>
            <a:off x="954319" y="5727002"/>
            <a:ext cx="2089033"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sp>
        <p:nvSpPr>
          <p:cNvPr id="64" name="椭圆 63">
            <a:extLst>
              <a:ext uri="{FF2B5EF4-FFF2-40B4-BE49-F238E27FC236}">
                <a16:creationId xmlns="" xmlns:a16="http://schemas.microsoft.com/office/drawing/2014/main" id="{9DCEABBA-CBB0-47C9-9EAC-E36F301CCCCB}"/>
              </a:ext>
            </a:extLst>
          </p:cNvPr>
          <p:cNvSpPr/>
          <p:nvPr/>
        </p:nvSpPr>
        <p:spPr>
          <a:xfrm>
            <a:off x="7001687" y="1667854"/>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65" name="直接连接符 64">
            <a:extLst>
              <a:ext uri="{FF2B5EF4-FFF2-40B4-BE49-F238E27FC236}">
                <a16:creationId xmlns="" xmlns:a16="http://schemas.microsoft.com/office/drawing/2014/main" id="{DE8653BA-481C-48C5-B90A-77FA559AF137}"/>
              </a:ext>
            </a:extLst>
          </p:cNvPr>
          <p:cNvCxnSpPr/>
          <p:nvPr/>
        </p:nvCxnSpPr>
        <p:spPr>
          <a:xfrm>
            <a:off x="7149325" y="2096478"/>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椭圆 65">
            <a:extLst>
              <a:ext uri="{FF2B5EF4-FFF2-40B4-BE49-F238E27FC236}">
                <a16:creationId xmlns="" xmlns:a16="http://schemas.microsoft.com/office/drawing/2014/main" id="{CC0A67AF-6868-48D0-BB3C-2DC452AD4A5B}"/>
              </a:ext>
            </a:extLst>
          </p:cNvPr>
          <p:cNvSpPr/>
          <p:nvPr/>
        </p:nvSpPr>
        <p:spPr>
          <a:xfrm>
            <a:off x="7001687" y="3704466"/>
            <a:ext cx="285750" cy="285750"/>
          </a:xfrm>
          <a:prstGeom prst="ellipse">
            <a:avLst/>
          </a:prstGeom>
          <a:solidFill>
            <a:srgbClr val="0075C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cxnSp>
        <p:nvCxnSpPr>
          <p:cNvPr id="70" name="直接连接符 69">
            <a:extLst>
              <a:ext uri="{FF2B5EF4-FFF2-40B4-BE49-F238E27FC236}">
                <a16:creationId xmlns="" xmlns:a16="http://schemas.microsoft.com/office/drawing/2014/main" id="{9C48D0DA-BD4B-4AE3-ADE0-B313EE970DD7}"/>
              </a:ext>
            </a:extLst>
          </p:cNvPr>
          <p:cNvCxnSpPr/>
          <p:nvPr/>
        </p:nvCxnSpPr>
        <p:spPr>
          <a:xfrm>
            <a:off x="7154729" y="4118667"/>
            <a:ext cx="0" cy="6731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 xmlns:a16="http://schemas.microsoft.com/office/drawing/2014/main" id="{0B61810B-8A5F-44B9-AB47-10572F10924A}"/>
              </a:ext>
            </a:extLst>
          </p:cNvPr>
          <p:cNvSpPr txBox="1"/>
          <p:nvPr/>
        </p:nvSpPr>
        <p:spPr>
          <a:xfrm>
            <a:off x="7366133" y="1546172"/>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72" name="矩形 71">
            <a:extLst>
              <a:ext uri="{FF2B5EF4-FFF2-40B4-BE49-F238E27FC236}">
                <a16:creationId xmlns="" xmlns:a16="http://schemas.microsoft.com/office/drawing/2014/main" id="{76688476-0476-4A71-9DD4-DAB953FC1A05}"/>
              </a:ext>
            </a:extLst>
          </p:cNvPr>
          <p:cNvSpPr>
            <a:spLocks noChangeArrowheads="1"/>
          </p:cNvSpPr>
          <p:nvPr/>
        </p:nvSpPr>
        <p:spPr bwMode="auto">
          <a:xfrm>
            <a:off x="7382461" y="1915903"/>
            <a:ext cx="3717339"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73" name="文本框 72">
            <a:extLst>
              <a:ext uri="{FF2B5EF4-FFF2-40B4-BE49-F238E27FC236}">
                <a16:creationId xmlns="" xmlns:a16="http://schemas.microsoft.com/office/drawing/2014/main" id="{AB4EBC4E-BF1F-4A34-B726-8D6153082C3C}"/>
              </a:ext>
            </a:extLst>
          </p:cNvPr>
          <p:cNvSpPr txBox="1"/>
          <p:nvPr/>
        </p:nvSpPr>
        <p:spPr>
          <a:xfrm>
            <a:off x="7366133" y="3582784"/>
            <a:ext cx="26562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74" name="矩形 73">
            <a:extLst>
              <a:ext uri="{FF2B5EF4-FFF2-40B4-BE49-F238E27FC236}">
                <a16:creationId xmlns="" xmlns:a16="http://schemas.microsoft.com/office/drawing/2014/main" id="{0734AA0A-E6C9-4BB6-BA7F-FCF14B0B7829}"/>
              </a:ext>
            </a:extLst>
          </p:cNvPr>
          <p:cNvSpPr>
            <a:spLocks noChangeArrowheads="1"/>
          </p:cNvSpPr>
          <p:nvPr/>
        </p:nvSpPr>
        <p:spPr bwMode="auto">
          <a:xfrm>
            <a:off x="7382461" y="3952515"/>
            <a:ext cx="3717339"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p>
        </p:txBody>
      </p:sp>
      <p:sp>
        <p:nvSpPr>
          <p:cNvPr id="16" name="文本框 15">
            <a:extLst>
              <a:ext uri="{FF2B5EF4-FFF2-40B4-BE49-F238E27FC236}">
                <a16:creationId xmlns="" xmlns:a16="http://schemas.microsoft.com/office/drawing/2014/main" id="{CEB22D83-D8EA-4CE1-9CEC-E44BEF1CD3B0}"/>
              </a:ext>
            </a:extLst>
          </p:cNvPr>
          <p:cNvSpPr txBox="1"/>
          <p:nvPr/>
        </p:nvSpPr>
        <p:spPr>
          <a:xfrm>
            <a:off x="992173" y="297743"/>
            <a:ext cx="59039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条形图：</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3</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种层级数据</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2980565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6783DF3-C83C-4B4E-A5FA-CE4A4471CAA8}"/>
              </a:ext>
            </a:extLst>
          </p:cNvPr>
          <p:cNvSpPr>
            <a:spLocks noGrp="1"/>
          </p:cNvSpPr>
          <p:nvPr>
            <p:ph type="ctrTitle"/>
          </p:nvPr>
        </p:nvSpPr>
        <p:spPr>
          <a:xfrm>
            <a:off x="1524000" y="2173938"/>
            <a:ext cx="9144000" cy="1053634"/>
          </a:xfrm>
        </p:spPr>
        <p:txBody>
          <a:bodyPr/>
          <a:lstStyle/>
          <a:p>
            <a:r>
              <a:rPr lang="zh-CN" altLang="en-US" sz="5400" b="1" dirty="0">
                <a:solidFill>
                  <a:schemeClr val="tx1">
                    <a:lumMod val="75000"/>
                    <a:lumOff val="25000"/>
                  </a:schemeClr>
                </a:solidFill>
                <a:latin typeface="+mn-lt"/>
                <a:ea typeface="+mn-ea"/>
                <a:cs typeface="+mn-ea"/>
                <a:sym typeface="+mn-lt"/>
              </a:rPr>
              <a:t>毕业设计</a:t>
            </a:r>
            <a:r>
              <a:rPr lang="en-US" altLang="zh-CN" sz="5400" b="1" dirty="0">
                <a:solidFill>
                  <a:schemeClr val="tx1">
                    <a:lumMod val="75000"/>
                    <a:lumOff val="25000"/>
                  </a:schemeClr>
                </a:solidFill>
                <a:latin typeface="+mn-lt"/>
                <a:ea typeface="+mn-ea"/>
                <a:cs typeface="+mn-ea"/>
                <a:sym typeface="+mn-lt"/>
              </a:rPr>
              <a:t>/</a:t>
            </a:r>
            <a:r>
              <a:rPr lang="zh-CN" altLang="en-US" sz="5400" b="1" dirty="0">
                <a:solidFill>
                  <a:schemeClr val="tx1">
                    <a:lumMod val="75000"/>
                    <a:lumOff val="25000"/>
                  </a:schemeClr>
                </a:solidFill>
                <a:latin typeface="+mn-lt"/>
                <a:ea typeface="+mn-ea"/>
                <a:cs typeface="+mn-ea"/>
                <a:sym typeface="+mn-lt"/>
              </a:rPr>
              <a:t>论文答辩</a:t>
            </a:r>
            <a:endParaRPr lang="zh-MO" altLang="en-US" sz="5400" dirty="0">
              <a:solidFill>
                <a:schemeClr val="tx1">
                  <a:lumMod val="75000"/>
                  <a:lumOff val="25000"/>
                </a:schemeClr>
              </a:solidFill>
              <a:latin typeface="+mn-lt"/>
              <a:ea typeface="+mn-ea"/>
              <a:cs typeface="+mn-ea"/>
              <a:sym typeface="+mn-lt"/>
            </a:endParaRPr>
          </a:p>
        </p:txBody>
      </p:sp>
      <p:sp>
        <p:nvSpPr>
          <p:cNvPr id="3" name="副标题 2">
            <a:extLst>
              <a:ext uri="{FF2B5EF4-FFF2-40B4-BE49-F238E27FC236}">
                <a16:creationId xmlns="" xmlns:a16="http://schemas.microsoft.com/office/drawing/2014/main" id="{C63BA66C-A116-479D-8947-B088B2F8921B}"/>
              </a:ext>
            </a:extLst>
          </p:cNvPr>
          <p:cNvSpPr>
            <a:spLocks noGrp="1"/>
          </p:cNvSpPr>
          <p:nvPr>
            <p:ph type="subTitle" idx="1"/>
          </p:nvPr>
        </p:nvSpPr>
        <p:spPr>
          <a:xfrm>
            <a:off x="3173506" y="3227572"/>
            <a:ext cx="5844988" cy="432080"/>
          </a:xfrm>
        </p:spPr>
        <p:txBody>
          <a:bodyPr/>
          <a:lstStyle/>
          <a:p>
            <a:pPr algn="dist"/>
            <a:r>
              <a:rPr lang="en-US" altLang="zh-MO" sz="2000" dirty="0">
                <a:solidFill>
                  <a:schemeClr val="tx1">
                    <a:lumMod val="75000"/>
                    <a:lumOff val="25000"/>
                  </a:schemeClr>
                </a:solidFill>
                <a:cs typeface="+mn-ea"/>
                <a:sym typeface="+mn-lt"/>
              </a:rPr>
              <a:t>GRADUATION PROJECT /</a:t>
            </a:r>
            <a:r>
              <a:rPr lang="zh-CN" altLang="en-US" sz="2000" dirty="0">
                <a:solidFill>
                  <a:schemeClr val="tx1">
                    <a:lumMod val="75000"/>
                    <a:lumOff val="25000"/>
                  </a:schemeClr>
                </a:solidFill>
                <a:cs typeface="+mn-ea"/>
                <a:sym typeface="+mn-lt"/>
              </a:rPr>
              <a:t> </a:t>
            </a:r>
            <a:r>
              <a:rPr lang="en-US" altLang="zh-CN" sz="2000" dirty="0">
                <a:solidFill>
                  <a:schemeClr val="tx1">
                    <a:lumMod val="75000"/>
                    <a:lumOff val="25000"/>
                  </a:schemeClr>
                </a:solidFill>
                <a:cs typeface="+mn-ea"/>
                <a:sym typeface="+mn-lt"/>
              </a:rPr>
              <a:t>THESIS DEFENSE</a:t>
            </a:r>
            <a:endParaRPr lang="zh-MO" altLang="en-US" sz="2000" dirty="0">
              <a:solidFill>
                <a:schemeClr val="tx1">
                  <a:lumMod val="75000"/>
                  <a:lumOff val="25000"/>
                </a:schemeClr>
              </a:solidFill>
              <a:cs typeface="+mn-ea"/>
              <a:sym typeface="+mn-lt"/>
            </a:endParaRPr>
          </a:p>
        </p:txBody>
      </p:sp>
      <p:sp>
        <p:nvSpPr>
          <p:cNvPr id="5" name="等腰三角形 4">
            <a:extLst>
              <a:ext uri="{FF2B5EF4-FFF2-40B4-BE49-F238E27FC236}">
                <a16:creationId xmlns="" xmlns:a16="http://schemas.microsoft.com/office/drawing/2014/main" id="{F23381D0-410F-461E-B93A-209B7564C601}"/>
              </a:ext>
            </a:extLst>
          </p:cNvPr>
          <p:cNvSpPr/>
          <p:nvPr/>
        </p:nvSpPr>
        <p:spPr>
          <a:xfrm flipH="1" flipV="1">
            <a:off x="4605511" y="0"/>
            <a:ext cx="2980979" cy="1449182"/>
          </a:xfrm>
          <a:prstGeom prst="triangle">
            <a:avLst/>
          </a:prstGeom>
          <a:gradFill>
            <a:gsLst>
              <a:gs pos="0">
                <a:srgbClr val="51C0D4">
                  <a:alpha val="90000"/>
                </a:srgbClr>
              </a:gs>
              <a:gs pos="48700">
                <a:srgbClr val="48BFC3"/>
              </a:gs>
              <a:gs pos="91000">
                <a:srgbClr val="3EBEB1">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pic>
        <p:nvPicPr>
          <p:cNvPr id="4" name="图片 3">
            <a:extLst>
              <a:ext uri="{FF2B5EF4-FFF2-40B4-BE49-F238E27FC236}">
                <a16:creationId xmlns="" xmlns:a16="http://schemas.microsoft.com/office/drawing/2014/main" id="{60760BE5-B163-4126-A12A-9800FED76C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1196" y="172478"/>
            <a:ext cx="829608" cy="828426"/>
          </a:xfrm>
          <a:prstGeom prst="rect">
            <a:avLst/>
          </a:prstGeom>
        </p:spPr>
      </p:pic>
      <p:sp>
        <p:nvSpPr>
          <p:cNvPr id="6" name="矩形 5">
            <a:extLst>
              <a:ext uri="{FF2B5EF4-FFF2-40B4-BE49-F238E27FC236}">
                <a16:creationId xmlns="" xmlns:a16="http://schemas.microsoft.com/office/drawing/2014/main" id="{7D156D7C-F868-486E-856E-4CE1C1AA9185}"/>
              </a:ext>
            </a:extLst>
          </p:cNvPr>
          <p:cNvSpPr/>
          <p:nvPr/>
        </p:nvSpPr>
        <p:spPr>
          <a:xfrm>
            <a:off x="0" y="6103431"/>
            <a:ext cx="12192000" cy="754569"/>
          </a:xfrm>
          <a:prstGeom prst="rect">
            <a:avLst/>
          </a:prstGeom>
          <a:gradFill>
            <a:gsLst>
              <a:gs pos="0">
                <a:srgbClr val="51C0D4">
                  <a:alpha val="90000"/>
                </a:srgbClr>
              </a:gs>
              <a:gs pos="48700">
                <a:srgbClr val="48BFC3"/>
              </a:gs>
              <a:gs pos="91000">
                <a:srgbClr val="3EBEB1">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7" name="文本框 6">
            <a:extLst>
              <a:ext uri="{FF2B5EF4-FFF2-40B4-BE49-F238E27FC236}">
                <a16:creationId xmlns="" xmlns:a16="http://schemas.microsoft.com/office/drawing/2014/main" id="{F221037E-7C29-4925-BBDF-C3DADF058096}"/>
              </a:ext>
            </a:extLst>
          </p:cNvPr>
          <p:cNvSpPr txBox="1"/>
          <p:nvPr/>
        </p:nvSpPr>
        <p:spPr>
          <a:xfrm>
            <a:off x="1092200" y="6280660"/>
            <a:ext cx="17251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汇报人</a:t>
            </a:r>
            <a:r>
              <a:rPr kumimoji="0" lang="zh-CN" altLang="en-US" sz="2000" b="0" i="0" u="none" strike="noStrike" kern="1200" cap="none" spc="0" normalizeH="0" baseline="0" noProof="0" dirty="0">
                <a:ln>
                  <a:noFill/>
                </a:ln>
                <a:solidFill>
                  <a:prstClr val="white"/>
                </a:solidFill>
                <a:effectLst/>
                <a:uLnTx/>
                <a:uFillTx/>
                <a:cs typeface="+mn-ea"/>
                <a:sym typeface="+mn-lt"/>
              </a:rPr>
              <a:t>：</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 xmlns:a16="http://schemas.microsoft.com/office/drawing/2014/main" id="{99CC1690-A652-4E7C-9882-7A7DC22826E4}"/>
              </a:ext>
            </a:extLst>
          </p:cNvPr>
          <p:cNvSpPr txBox="1"/>
          <p:nvPr/>
        </p:nvSpPr>
        <p:spPr>
          <a:xfrm>
            <a:off x="9214347" y="6280660"/>
            <a:ext cx="198163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指导老师：</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12" name="矩形 11">
            <a:extLst>
              <a:ext uri="{FF2B5EF4-FFF2-40B4-BE49-F238E27FC236}">
                <a16:creationId xmlns="" xmlns:a16="http://schemas.microsoft.com/office/drawing/2014/main" id="{7CB543F6-6C0F-43FA-BFE5-4C5245DD82B7}"/>
              </a:ext>
            </a:extLst>
          </p:cNvPr>
          <p:cNvSpPr/>
          <p:nvPr/>
        </p:nvSpPr>
        <p:spPr>
          <a:xfrm>
            <a:off x="4880399" y="3648027"/>
            <a:ext cx="2431201" cy="45719"/>
          </a:xfrm>
          <a:prstGeom prst="rect">
            <a:avLst/>
          </a:prstGeom>
          <a:gradFill>
            <a:gsLst>
              <a:gs pos="0">
                <a:srgbClr val="51C0D4">
                  <a:alpha val="90000"/>
                </a:srgbClr>
              </a:gs>
              <a:gs pos="48700">
                <a:srgbClr val="48BFC3"/>
              </a:gs>
              <a:gs pos="91000">
                <a:srgbClr val="3EBEB1">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2400" b="0" i="0" u="none" strike="noStrike" kern="1200" cap="none" spc="0" normalizeH="0" baseline="0" noProof="0">
              <a:ln>
                <a:noFill/>
              </a:ln>
              <a:solidFill>
                <a:prstClr val="white"/>
              </a:solidFill>
              <a:effectLst/>
              <a:uLnTx/>
              <a:uFillTx/>
              <a:cs typeface="+mn-ea"/>
              <a:sym typeface="+mn-lt"/>
            </a:endParaRPr>
          </a:p>
        </p:txBody>
      </p:sp>
      <p:sp>
        <p:nvSpPr>
          <p:cNvPr id="13" name="副标题 2">
            <a:extLst>
              <a:ext uri="{FF2B5EF4-FFF2-40B4-BE49-F238E27FC236}">
                <a16:creationId xmlns="" xmlns:a16="http://schemas.microsoft.com/office/drawing/2014/main" id="{9A187023-A5DA-43CD-95FA-B37539BB530A}"/>
              </a:ext>
            </a:extLst>
          </p:cNvPr>
          <p:cNvSpPr txBox="1">
            <a:spLocks/>
          </p:cNvSpPr>
          <p:nvPr/>
        </p:nvSpPr>
        <p:spPr>
          <a:xfrm>
            <a:off x="1092200" y="4125826"/>
            <a:ext cx="10007600" cy="754570"/>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rPr>
              <a:t>在这里添加内容在这里添加内容在这里添加内容在这里添加内容在这里添加内容在这里添加内容在这里添加内容在这里添加内容</a:t>
            </a:r>
            <a:endParaRPr kumimoji="0" lang="zh-MO"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 name="文本框 13">
            <a:extLst>
              <a:ext uri="{FF2B5EF4-FFF2-40B4-BE49-F238E27FC236}">
                <a16:creationId xmlns="" xmlns:a16="http://schemas.microsoft.com/office/drawing/2014/main" id="{A183DEB6-F8AD-4025-8EB0-45D5061CF838}"/>
              </a:ext>
            </a:extLst>
          </p:cNvPr>
          <p:cNvSpPr txBox="1"/>
          <p:nvPr/>
        </p:nvSpPr>
        <p:spPr>
          <a:xfrm>
            <a:off x="5200650" y="1863984"/>
            <a:ext cx="1790700" cy="40011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2000" b="0" i="0" u="none" strike="noStrike" kern="1200" cap="none" spc="0" normalizeH="0" baseline="0" noProof="0" dirty="0">
                <a:ln>
                  <a:noFill/>
                </a:ln>
                <a:solidFill>
                  <a:prstClr val="black">
                    <a:lumMod val="75000"/>
                    <a:lumOff val="25000"/>
                  </a:prstClr>
                </a:solidFill>
                <a:effectLst/>
                <a:uLnTx/>
                <a:uFillTx/>
                <a:cs typeface="+mn-ea"/>
                <a:sym typeface="+mn-lt"/>
              </a:rPr>
              <a:t>2019.01.01</a:t>
            </a:r>
            <a:endParaRPr kumimoji="0" lang="zh-MO"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矩形: 圆角 14">
            <a:extLst>
              <a:ext uri="{FF2B5EF4-FFF2-40B4-BE49-F238E27FC236}">
                <a16:creationId xmlns="" xmlns:a16="http://schemas.microsoft.com/office/drawing/2014/main" id="{9770F712-A4F4-4742-8357-35957EB2FD40}"/>
              </a:ext>
            </a:extLst>
          </p:cNvPr>
          <p:cNvSpPr/>
          <p:nvPr/>
        </p:nvSpPr>
        <p:spPr>
          <a:xfrm>
            <a:off x="5255075" y="1856238"/>
            <a:ext cx="1681850" cy="400110"/>
          </a:xfrm>
          <a:prstGeom prst="roundRect">
            <a:avLst>
              <a:gd name="adj" fmla="val 49418"/>
            </a:avLst>
          </a:prstGeom>
          <a:noFill/>
          <a:ln>
            <a:gradFill>
              <a:gsLst>
                <a:gs pos="0">
                  <a:srgbClr val="51C0D4"/>
                </a:gs>
                <a:gs pos="100000">
                  <a:srgbClr val="3EBE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8350668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C4BF201E-EC30-420D-B493-AEF412C14AE2}"/>
              </a:ext>
            </a:extLst>
          </p:cNvPr>
          <p:cNvGraphicFramePr/>
          <p:nvPr/>
        </p:nvGraphicFramePr>
        <p:xfrm>
          <a:off x="1145382" y="1045161"/>
          <a:ext cx="9901236" cy="3673143"/>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a:extLst>
              <a:ext uri="{FF2B5EF4-FFF2-40B4-BE49-F238E27FC236}">
                <a16:creationId xmlns="" xmlns:a16="http://schemas.microsoft.com/office/drawing/2014/main" id="{981D7B1C-3FCF-4A6F-9D41-B633A69B5F45}"/>
              </a:ext>
            </a:extLst>
          </p:cNvPr>
          <p:cNvSpPr/>
          <p:nvPr/>
        </p:nvSpPr>
        <p:spPr>
          <a:xfrm>
            <a:off x="1055688" y="5368919"/>
            <a:ext cx="10044111" cy="7870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 name="文本框 5">
            <a:extLst>
              <a:ext uri="{FF2B5EF4-FFF2-40B4-BE49-F238E27FC236}">
                <a16:creationId xmlns="" xmlns:a16="http://schemas.microsoft.com/office/drawing/2014/main" id="{6CD738DB-A30A-497E-A1B8-A9B358D110AE}"/>
              </a:ext>
            </a:extLst>
          </p:cNvPr>
          <p:cNvSpPr txBox="1"/>
          <p:nvPr/>
        </p:nvSpPr>
        <p:spPr>
          <a:xfrm>
            <a:off x="5051483" y="4867777"/>
            <a:ext cx="2089033" cy="2539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300" normalizeH="0" baseline="0" noProof="0" dirty="0">
                <a:ln>
                  <a:noFill/>
                </a:ln>
                <a:solidFill>
                  <a:prstClr val="black">
                    <a:lumMod val="75000"/>
                    <a:lumOff val="25000"/>
                  </a:prstClr>
                </a:solidFill>
                <a:effectLst/>
                <a:uLnTx/>
                <a:uFillTx/>
                <a:cs typeface="+mn-ea"/>
                <a:sym typeface="+mn-lt"/>
              </a:rPr>
              <a:t>数据来源：添加数据来源</a:t>
            </a:r>
          </a:p>
        </p:txBody>
      </p:sp>
      <p:grpSp>
        <p:nvGrpSpPr>
          <p:cNvPr id="7" name="组合 6">
            <a:extLst>
              <a:ext uri="{FF2B5EF4-FFF2-40B4-BE49-F238E27FC236}">
                <a16:creationId xmlns="" xmlns:a16="http://schemas.microsoft.com/office/drawing/2014/main" id="{41063526-6B38-4520-842D-91C83DE10FF5}"/>
              </a:ext>
            </a:extLst>
          </p:cNvPr>
          <p:cNvGrpSpPr/>
          <p:nvPr/>
        </p:nvGrpSpPr>
        <p:grpSpPr>
          <a:xfrm>
            <a:off x="214739" y="3952094"/>
            <a:ext cx="1681898" cy="1681894"/>
            <a:chOff x="4541415" y="1721794"/>
            <a:chExt cx="3066070" cy="3066068"/>
          </a:xfrm>
        </p:grpSpPr>
        <p:sp>
          <p:nvSpPr>
            <p:cNvPr id="8" name="椭圆 7">
              <a:extLst>
                <a:ext uri="{FF2B5EF4-FFF2-40B4-BE49-F238E27FC236}">
                  <a16:creationId xmlns="" xmlns:a16="http://schemas.microsoft.com/office/drawing/2014/main" id="{BFC41936-298C-4D9E-85EB-7395627586D2}"/>
                </a:ext>
              </a:extLst>
            </p:cNvPr>
            <p:cNvSpPr/>
            <p:nvPr/>
          </p:nvSpPr>
          <p:spPr>
            <a:xfrm>
              <a:off x="4541415" y="1721794"/>
              <a:ext cx="3066070" cy="3066068"/>
            </a:xfrm>
            <a:prstGeom prst="ellipse">
              <a:avLst/>
            </a:prstGeom>
            <a:gradFill flip="none" rotWithShape="1">
              <a:gsLst>
                <a:gs pos="21000">
                  <a:srgbClr val="51C0D4">
                    <a:alpha val="5000"/>
                  </a:srgbClr>
                </a:gs>
                <a:gs pos="100000">
                  <a:srgbClr val="BFDB36">
                    <a:alpha val="3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 name="椭圆 8">
              <a:extLst>
                <a:ext uri="{FF2B5EF4-FFF2-40B4-BE49-F238E27FC236}">
                  <a16:creationId xmlns="" xmlns:a16="http://schemas.microsoft.com/office/drawing/2014/main" id="{A8E6AC7D-8773-44B2-923F-8EA13FB2BF63}"/>
                </a:ext>
              </a:extLst>
            </p:cNvPr>
            <p:cNvSpPr/>
            <p:nvPr/>
          </p:nvSpPr>
          <p:spPr>
            <a:xfrm>
              <a:off x="4860222" y="2034485"/>
              <a:ext cx="2428456" cy="2428454"/>
            </a:xfrm>
            <a:prstGeom prst="ellipse">
              <a:avLst/>
            </a:prstGeom>
            <a:gradFill flip="none" rotWithShape="1">
              <a:gsLst>
                <a:gs pos="21000">
                  <a:srgbClr val="BFDB36">
                    <a:alpha val="30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0" name="组合 9">
            <a:extLst>
              <a:ext uri="{FF2B5EF4-FFF2-40B4-BE49-F238E27FC236}">
                <a16:creationId xmlns="" xmlns:a16="http://schemas.microsoft.com/office/drawing/2014/main" id="{5A4DD0A4-3D1A-49F5-8841-AB788983D2DF}"/>
              </a:ext>
            </a:extLst>
          </p:cNvPr>
          <p:cNvGrpSpPr/>
          <p:nvPr/>
        </p:nvGrpSpPr>
        <p:grpSpPr>
          <a:xfrm>
            <a:off x="10271782" y="2774828"/>
            <a:ext cx="1177268" cy="1177266"/>
            <a:chOff x="4541415" y="1721794"/>
            <a:chExt cx="3066070" cy="3066068"/>
          </a:xfrm>
        </p:grpSpPr>
        <p:sp>
          <p:nvSpPr>
            <p:cNvPr id="11" name="椭圆 10">
              <a:extLst>
                <a:ext uri="{FF2B5EF4-FFF2-40B4-BE49-F238E27FC236}">
                  <a16:creationId xmlns="" xmlns:a16="http://schemas.microsoft.com/office/drawing/2014/main" id="{7BC479AD-B1B9-49A5-9483-9F97082F3B40}"/>
                </a:ext>
              </a:extLst>
            </p:cNvPr>
            <p:cNvSpPr/>
            <p:nvPr/>
          </p:nvSpPr>
          <p:spPr>
            <a:xfrm>
              <a:off x="4541415" y="1721794"/>
              <a:ext cx="3066070" cy="3066068"/>
            </a:xfrm>
            <a:prstGeom prst="ellipse">
              <a:avLst/>
            </a:prstGeom>
            <a:gradFill flip="none" rotWithShape="1">
              <a:gsLst>
                <a:gs pos="21000">
                  <a:srgbClr val="51C0D4">
                    <a:alpha val="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椭圆 11">
              <a:extLst>
                <a:ext uri="{FF2B5EF4-FFF2-40B4-BE49-F238E27FC236}">
                  <a16:creationId xmlns="" xmlns:a16="http://schemas.microsoft.com/office/drawing/2014/main" id="{9E1FC8B4-5825-4352-8E74-D2803CF7AB6F}"/>
                </a:ext>
              </a:extLst>
            </p:cNvPr>
            <p:cNvSpPr/>
            <p:nvPr/>
          </p:nvSpPr>
          <p:spPr>
            <a:xfrm>
              <a:off x="4860222" y="2034485"/>
              <a:ext cx="2428456" cy="2428454"/>
            </a:xfrm>
            <a:prstGeom prst="ellipse">
              <a:avLst/>
            </a:prstGeom>
            <a:gradFill flip="none" rotWithShape="1">
              <a:gsLst>
                <a:gs pos="16000">
                  <a:srgbClr val="0075C2">
                    <a:alpha val="15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6" name="文本框 15">
            <a:extLst>
              <a:ext uri="{FF2B5EF4-FFF2-40B4-BE49-F238E27FC236}">
                <a16:creationId xmlns="" xmlns:a16="http://schemas.microsoft.com/office/drawing/2014/main" id="{8B03F58B-4F77-4792-95DA-C3A1522780D2}"/>
              </a:ext>
            </a:extLst>
          </p:cNvPr>
          <p:cNvSpPr txBox="1"/>
          <p:nvPr/>
        </p:nvSpPr>
        <p:spPr>
          <a:xfrm>
            <a:off x="992173" y="297743"/>
            <a:ext cx="49323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折线图：趋势</a:t>
            </a:r>
            <a:r>
              <a:rPr kumimoji="0" lang="en-US" altLang="zh-CN" sz="3200" b="1" i="0" u="none" strike="noStrike" kern="1200" cap="none" spc="0" normalizeH="0" baseline="0" noProof="0" dirty="0">
                <a:ln>
                  <a:noFill/>
                </a:ln>
                <a:solidFill>
                  <a:prstClr val="black">
                    <a:lumMod val="75000"/>
                    <a:lumOff val="25000"/>
                  </a:prstClr>
                </a:solidFill>
                <a:effectLst/>
                <a:uLnTx/>
                <a:uFillTx/>
                <a:cs typeface="+mn-ea"/>
                <a:sym typeface="+mn-lt"/>
              </a:rPr>
              <a:t>/</a:t>
            </a: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走势类报告</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556348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2C0F24-BDAF-4AA5-8B85-AEB6535D3B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49E6CF2C-63CD-49FA-8B2C-157E9313E467}"/>
              </a:ext>
            </a:extLst>
          </p:cNvPr>
          <p:cNvSpPr/>
          <p:nvPr/>
        </p:nvSpPr>
        <p:spPr>
          <a:xfrm>
            <a:off x="0" y="-1"/>
            <a:ext cx="12205934" cy="6858000"/>
          </a:xfrm>
          <a:prstGeom prst="rect">
            <a:avLst/>
          </a:prstGeom>
          <a:solidFill>
            <a:srgbClr val="51C0D4">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Group 14"/>
          <p:cNvGrpSpPr/>
          <p:nvPr/>
        </p:nvGrpSpPr>
        <p:grpSpPr>
          <a:xfrm>
            <a:off x="3742891" y="1444885"/>
            <a:ext cx="4706218" cy="2513090"/>
            <a:chOff x="2793987" y="265569"/>
            <a:chExt cx="3529663" cy="1884817"/>
          </a:xfrm>
        </p:grpSpPr>
        <p:sp>
          <p:nvSpPr>
            <p:cNvPr id="19" name="Rounded Rectangle 15"/>
            <p:cNvSpPr/>
            <p:nvPr/>
          </p:nvSpPr>
          <p:spPr>
            <a:xfrm>
              <a:off x="4289725" y="265569"/>
              <a:ext cx="538191" cy="538195"/>
            </a:xfrm>
            <a:prstGeom prst="roundRect">
              <a:avLst>
                <a:gd name="adj" fmla="val 50000"/>
              </a:avLst>
            </a:prstGeom>
            <a:solidFill>
              <a:srgbClr val="C2DC0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cs typeface="+mn-ea"/>
                  <a:sym typeface="+mn-lt"/>
                </a:rPr>
                <a:t>5</a:t>
              </a:r>
            </a:p>
          </p:txBody>
        </p:sp>
        <p:sp>
          <p:nvSpPr>
            <p:cNvPr id="20" name="TextBox 16"/>
            <p:cNvSpPr txBox="1"/>
            <p:nvPr/>
          </p:nvSpPr>
          <p:spPr>
            <a:xfrm>
              <a:off x="3415956" y="1056337"/>
              <a:ext cx="2275276" cy="4385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主要结论</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21" name="2"/>
            <p:cNvSpPr txBox="1">
              <a:spLocks/>
            </p:cNvSpPr>
            <p:nvPr/>
          </p:nvSpPr>
          <p:spPr>
            <a:xfrm>
              <a:off x="2793987" y="1494918"/>
              <a:ext cx="3529663" cy="655468"/>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配合不同图片展示你的结论，包括一图，两图，三图，四图排版</a:t>
              </a:r>
            </a:p>
          </p:txBody>
        </p:sp>
      </p:grpSp>
      <p:sp>
        <p:nvSpPr>
          <p:cNvPr id="23" name="矩形 22">
            <a:extLst>
              <a:ext uri="{FF2B5EF4-FFF2-40B4-BE49-F238E27FC236}">
                <a16:creationId xmlns="" xmlns:a16="http://schemas.microsoft.com/office/drawing/2014/main" id="{49E6CF2C-63CD-49FA-8B2C-157E9313E467}"/>
              </a:ext>
            </a:extLst>
          </p:cNvPr>
          <p:cNvSpPr/>
          <p:nvPr/>
        </p:nvSpPr>
        <p:spPr>
          <a:xfrm>
            <a:off x="0" y="5829479"/>
            <a:ext cx="12205934" cy="1121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AE307CDA-84E4-404B-9F0D-571F9B8C0BDF}"/>
              </a:ext>
            </a:extLst>
          </p:cNvPr>
          <p:cNvSpPr txBox="1"/>
          <p:nvPr/>
        </p:nvSpPr>
        <p:spPr>
          <a:xfrm>
            <a:off x="6102966" y="-2142196"/>
            <a:ext cx="30951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立志立德，求真求精</a:t>
            </a:r>
            <a:endParaRPr kumimoji="0" lang="zh-MO" altLang="en-US" sz="2400" b="0" i="0" u="none" strike="noStrike" kern="1200" cap="none" spc="0" normalizeH="0" baseline="0" noProof="0" dirty="0">
              <a:ln>
                <a:noFill/>
              </a:ln>
              <a:solidFill>
                <a:prstClr val="white"/>
              </a:solidFill>
              <a:effectLst/>
              <a:uLnTx/>
              <a:uFillTx/>
              <a:cs typeface="+mn-ea"/>
              <a:sym typeface="+mn-lt"/>
            </a:endParaRPr>
          </a:p>
        </p:txBody>
      </p:sp>
      <p:pic>
        <p:nvPicPr>
          <p:cNvPr id="39" name="图片 38">
            <a:extLst>
              <a:ext uri="{FF2B5EF4-FFF2-40B4-BE49-F238E27FC236}">
                <a16:creationId xmlns="" xmlns:a16="http://schemas.microsoft.com/office/drawing/2014/main" id="{FB8C8256-AB76-43AD-9A4D-808C30E014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127" y="5958976"/>
            <a:ext cx="2371746" cy="842379"/>
          </a:xfrm>
          <a:prstGeom prst="rect">
            <a:avLst/>
          </a:prstGeom>
        </p:spPr>
      </p:pic>
    </p:spTree>
    <p:extLst>
      <p:ext uri="{BB962C8B-B14F-4D97-AF65-F5344CB8AC3E}">
        <p14:creationId xmlns:p14="http://schemas.microsoft.com/office/powerpoint/2010/main" val="35949371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 xmlns:a16="http://schemas.microsoft.com/office/drawing/2014/main" id="{E8ACE381-2AB7-4A56-85ED-17804D9FCB60}"/>
              </a:ext>
            </a:extLst>
          </p:cNvPr>
          <p:cNvGrpSpPr/>
          <p:nvPr/>
        </p:nvGrpSpPr>
        <p:grpSpPr>
          <a:xfrm>
            <a:off x="8187660" y="1091761"/>
            <a:ext cx="2743942" cy="2743938"/>
            <a:chOff x="4541415" y="1721794"/>
            <a:chExt cx="3066070" cy="3066068"/>
          </a:xfrm>
        </p:grpSpPr>
        <p:sp>
          <p:nvSpPr>
            <p:cNvPr id="22" name="椭圆 21">
              <a:extLst>
                <a:ext uri="{FF2B5EF4-FFF2-40B4-BE49-F238E27FC236}">
                  <a16:creationId xmlns="" xmlns:a16="http://schemas.microsoft.com/office/drawing/2014/main" id="{F034507D-62C5-48BF-88C8-0024042825ED}"/>
                </a:ext>
              </a:extLst>
            </p:cNvPr>
            <p:cNvSpPr/>
            <p:nvPr/>
          </p:nvSpPr>
          <p:spPr>
            <a:xfrm>
              <a:off x="4541415" y="1721794"/>
              <a:ext cx="3066070" cy="3066068"/>
            </a:xfrm>
            <a:prstGeom prst="ellipse">
              <a:avLst/>
            </a:prstGeom>
            <a:gradFill flip="none" rotWithShape="1">
              <a:gsLst>
                <a:gs pos="21000">
                  <a:srgbClr val="51C0D4">
                    <a:alpha val="25000"/>
                  </a:srgbClr>
                </a:gs>
                <a:gs pos="100000">
                  <a:srgbClr val="BFDB36">
                    <a:alpha val="3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椭圆 22">
              <a:extLst>
                <a:ext uri="{FF2B5EF4-FFF2-40B4-BE49-F238E27FC236}">
                  <a16:creationId xmlns="" xmlns:a16="http://schemas.microsoft.com/office/drawing/2014/main" id="{40D45AB6-D6AE-4D35-BB63-6632493BF5F8}"/>
                </a:ext>
              </a:extLst>
            </p:cNvPr>
            <p:cNvSpPr/>
            <p:nvPr/>
          </p:nvSpPr>
          <p:spPr>
            <a:xfrm>
              <a:off x="4860222" y="2034485"/>
              <a:ext cx="2428456" cy="2428454"/>
            </a:xfrm>
            <a:prstGeom prst="ellipse">
              <a:avLst/>
            </a:prstGeom>
            <a:gradFill flip="none" rotWithShape="1">
              <a:gsLst>
                <a:gs pos="21000">
                  <a:srgbClr val="BFDB36">
                    <a:alpha val="35000"/>
                  </a:srgbClr>
                </a:gs>
                <a:gs pos="94000">
                  <a:srgbClr val="51C0D4">
                    <a:alpha val="2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4" name="组合 23">
            <a:extLst>
              <a:ext uri="{FF2B5EF4-FFF2-40B4-BE49-F238E27FC236}">
                <a16:creationId xmlns="" xmlns:a16="http://schemas.microsoft.com/office/drawing/2014/main" id="{D713C51F-55AF-478C-8AA2-FC4C8A8E29DD}"/>
              </a:ext>
            </a:extLst>
          </p:cNvPr>
          <p:cNvGrpSpPr/>
          <p:nvPr/>
        </p:nvGrpSpPr>
        <p:grpSpPr>
          <a:xfrm>
            <a:off x="6294260" y="3648405"/>
            <a:ext cx="1836498" cy="1836496"/>
            <a:chOff x="4541415" y="1721794"/>
            <a:chExt cx="3066070" cy="3066068"/>
          </a:xfrm>
        </p:grpSpPr>
        <p:sp>
          <p:nvSpPr>
            <p:cNvPr id="25" name="椭圆 24">
              <a:extLst>
                <a:ext uri="{FF2B5EF4-FFF2-40B4-BE49-F238E27FC236}">
                  <a16:creationId xmlns="" xmlns:a16="http://schemas.microsoft.com/office/drawing/2014/main" id="{2A4D10EB-2D32-4AE2-AB24-C26F24CD6406}"/>
                </a:ext>
              </a:extLst>
            </p:cNvPr>
            <p:cNvSpPr/>
            <p:nvPr/>
          </p:nvSpPr>
          <p:spPr>
            <a:xfrm>
              <a:off x="4541415" y="1721794"/>
              <a:ext cx="3066070" cy="3066068"/>
            </a:xfrm>
            <a:prstGeom prst="ellipse">
              <a:avLst/>
            </a:prstGeom>
            <a:gradFill flip="none" rotWithShape="1">
              <a:gsLst>
                <a:gs pos="21000">
                  <a:srgbClr val="51C0D4">
                    <a:alpha val="5000"/>
                  </a:srgbClr>
                </a:gs>
                <a:gs pos="100000">
                  <a:srgbClr val="0075C2">
                    <a:alpha val="2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椭圆 25">
              <a:extLst>
                <a:ext uri="{FF2B5EF4-FFF2-40B4-BE49-F238E27FC236}">
                  <a16:creationId xmlns="" xmlns:a16="http://schemas.microsoft.com/office/drawing/2014/main" id="{34951EB7-7CA1-4607-B8D0-11006A9A90EB}"/>
                </a:ext>
              </a:extLst>
            </p:cNvPr>
            <p:cNvSpPr/>
            <p:nvPr/>
          </p:nvSpPr>
          <p:spPr>
            <a:xfrm>
              <a:off x="4860222" y="2034485"/>
              <a:ext cx="2428456" cy="2428454"/>
            </a:xfrm>
            <a:prstGeom prst="ellipse">
              <a:avLst/>
            </a:prstGeom>
            <a:gradFill flip="none" rotWithShape="1">
              <a:gsLst>
                <a:gs pos="16000">
                  <a:srgbClr val="0075C2">
                    <a:alpha val="15000"/>
                  </a:srgbClr>
                </a:gs>
                <a:gs pos="95000">
                  <a:srgbClr val="51C0D4">
                    <a:alpha val="5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 name="组合 3">
            <a:extLst>
              <a:ext uri="{FF2B5EF4-FFF2-40B4-BE49-F238E27FC236}">
                <a16:creationId xmlns="" xmlns:a16="http://schemas.microsoft.com/office/drawing/2014/main" id="{01CAB903-20BD-4BF8-AB7D-17626A84748B}"/>
              </a:ext>
            </a:extLst>
          </p:cNvPr>
          <p:cNvGrpSpPr/>
          <p:nvPr/>
        </p:nvGrpSpPr>
        <p:grpSpPr>
          <a:xfrm>
            <a:off x="1053768" y="1606330"/>
            <a:ext cx="2212495" cy="670470"/>
            <a:chOff x="1053184" y="1495320"/>
            <a:chExt cx="2212495" cy="670470"/>
          </a:xfrm>
        </p:grpSpPr>
        <p:sp>
          <p:nvSpPr>
            <p:cNvPr id="5" name="文本框 4">
              <a:extLst>
                <a:ext uri="{FF2B5EF4-FFF2-40B4-BE49-F238E27FC236}">
                  <a16:creationId xmlns="" xmlns:a16="http://schemas.microsoft.com/office/drawing/2014/main" id="{4E241459-8545-4005-A580-2311B80E3B28}"/>
                </a:ext>
              </a:extLst>
            </p:cNvPr>
            <p:cNvSpPr txBox="1"/>
            <p:nvPr/>
          </p:nvSpPr>
          <p:spPr>
            <a:xfrm>
              <a:off x="1053184" y="1495320"/>
              <a:ext cx="221249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 name="矩形 5">
              <a:extLst>
                <a:ext uri="{FF2B5EF4-FFF2-40B4-BE49-F238E27FC236}">
                  <a16:creationId xmlns="" xmlns:a16="http://schemas.microsoft.com/office/drawing/2014/main" id="{5ED7C7D1-FA3C-4FB3-8F1A-CA159B1257E8}"/>
                </a:ext>
              </a:extLst>
            </p:cNvPr>
            <p:cNvSpPr/>
            <p:nvPr/>
          </p:nvSpPr>
          <p:spPr>
            <a:xfrm>
              <a:off x="1140142" y="2120071"/>
              <a:ext cx="792480" cy="45719"/>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7" name="组合 6">
            <a:extLst>
              <a:ext uri="{FF2B5EF4-FFF2-40B4-BE49-F238E27FC236}">
                <a16:creationId xmlns="" xmlns:a16="http://schemas.microsoft.com/office/drawing/2014/main" id="{871FCF45-3FBE-4C7A-890E-EA44837286DF}"/>
              </a:ext>
            </a:extLst>
          </p:cNvPr>
          <p:cNvGrpSpPr/>
          <p:nvPr/>
        </p:nvGrpSpPr>
        <p:grpSpPr>
          <a:xfrm>
            <a:off x="1092200" y="4825527"/>
            <a:ext cx="1771301" cy="486105"/>
            <a:chOff x="1215200" y="4600233"/>
            <a:chExt cx="1771301" cy="486105"/>
          </a:xfrm>
        </p:grpSpPr>
        <p:sp>
          <p:nvSpPr>
            <p:cNvPr id="8" name="矩形 7">
              <a:extLst>
                <a:ext uri="{FF2B5EF4-FFF2-40B4-BE49-F238E27FC236}">
                  <a16:creationId xmlns="" xmlns:a16="http://schemas.microsoft.com/office/drawing/2014/main" id="{141B0C3A-ACA0-4796-8049-0EC969B8BEC6}"/>
                </a:ext>
              </a:extLst>
            </p:cNvPr>
            <p:cNvSpPr/>
            <p:nvPr/>
          </p:nvSpPr>
          <p:spPr>
            <a:xfrm>
              <a:off x="1257885" y="4600233"/>
              <a:ext cx="1685930" cy="479767"/>
            </a:xfrm>
            <a:prstGeom prst="rect">
              <a:avLst/>
            </a:prstGeom>
            <a:noFill/>
            <a:ln w="6350">
              <a:solidFill>
                <a:schemeClr val="tx1">
                  <a:lumMod val="75000"/>
                  <a:lumOff val="2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9" name="文本框 8">
              <a:extLst>
                <a:ext uri="{FF2B5EF4-FFF2-40B4-BE49-F238E27FC236}">
                  <a16:creationId xmlns="" xmlns:a16="http://schemas.microsoft.com/office/drawing/2014/main" id="{94620F08-4091-4636-BB2F-15FF4A5E2255}"/>
                </a:ext>
              </a:extLst>
            </p:cNvPr>
            <p:cNvSpPr txBox="1"/>
            <p:nvPr/>
          </p:nvSpPr>
          <p:spPr>
            <a:xfrm>
              <a:off x="1215200" y="4686228"/>
              <a:ext cx="17713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grpSp>
      <p:sp>
        <p:nvSpPr>
          <p:cNvPr id="10" name="文本框 9">
            <a:extLst>
              <a:ext uri="{FF2B5EF4-FFF2-40B4-BE49-F238E27FC236}">
                <a16:creationId xmlns="" xmlns:a16="http://schemas.microsoft.com/office/drawing/2014/main" id="{BDD29B50-7866-4AA2-A0A5-C21EC50DDABA}"/>
              </a:ext>
            </a:extLst>
          </p:cNvPr>
          <p:cNvSpPr txBox="1"/>
          <p:nvPr/>
        </p:nvSpPr>
        <p:spPr>
          <a:xfrm>
            <a:off x="1092200" y="2393838"/>
            <a:ext cx="5205542" cy="226440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0" name="文本框 19">
            <a:extLst>
              <a:ext uri="{FF2B5EF4-FFF2-40B4-BE49-F238E27FC236}">
                <a16:creationId xmlns="" xmlns:a16="http://schemas.microsoft.com/office/drawing/2014/main" id="{A9469380-ABF7-42C1-B261-D5D1E5E0EE96}"/>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一段内容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矩形 16">
            <a:extLst>
              <a:ext uri="{FF2B5EF4-FFF2-40B4-BE49-F238E27FC236}">
                <a16:creationId xmlns="" xmlns:a16="http://schemas.microsoft.com/office/drawing/2014/main" id="{D2007668-0133-411E-919E-43518F55CBF3}"/>
              </a:ext>
            </a:extLst>
          </p:cNvPr>
          <p:cNvSpPr/>
          <p:nvPr/>
        </p:nvSpPr>
        <p:spPr>
          <a:xfrm>
            <a:off x="6758217" y="1468536"/>
            <a:ext cx="3899321" cy="3920927"/>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6018200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9F9D5DA2-6E0E-4217-B8E2-28817BF29B59}"/>
              </a:ext>
            </a:extLst>
          </p:cNvPr>
          <p:cNvGrpSpPr/>
          <p:nvPr/>
        </p:nvGrpSpPr>
        <p:grpSpPr>
          <a:xfrm>
            <a:off x="916831" y="1652735"/>
            <a:ext cx="10371415" cy="3876169"/>
            <a:chOff x="982663" y="1595585"/>
            <a:chExt cx="10716530" cy="3876169"/>
          </a:xfrm>
        </p:grpSpPr>
        <p:sp>
          <p:nvSpPr>
            <p:cNvPr id="16" name="矩形 15">
              <a:extLst>
                <a:ext uri="{FF2B5EF4-FFF2-40B4-BE49-F238E27FC236}">
                  <a16:creationId xmlns="" xmlns:a16="http://schemas.microsoft.com/office/drawing/2014/main" id="{F7BFB799-5ADE-4B8C-89E8-247A4E9C4C5E}"/>
                </a:ext>
              </a:extLst>
            </p:cNvPr>
            <p:cNvSpPr/>
            <p:nvPr/>
          </p:nvSpPr>
          <p:spPr>
            <a:xfrm>
              <a:off x="982663" y="1595585"/>
              <a:ext cx="10716530" cy="3876169"/>
            </a:xfrm>
            <a:prstGeom prst="rect">
              <a:avLst/>
            </a:prstGeom>
            <a:gradFill>
              <a:gsLst>
                <a:gs pos="100000">
                  <a:srgbClr val="3EBEB1">
                    <a:alpha val="0"/>
                  </a:srgbClr>
                </a:gs>
                <a:gs pos="46000">
                  <a:srgbClr val="51C0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7" name="矩形 16">
              <a:extLst>
                <a:ext uri="{FF2B5EF4-FFF2-40B4-BE49-F238E27FC236}">
                  <a16:creationId xmlns="" xmlns:a16="http://schemas.microsoft.com/office/drawing/2014/main" id="{2B2B9DC6-9588-47FD-AE34-147AC024F809}"/>
                </a:ext>
              </a:extLst>
            </p:cNvPr>
            <p:cNvSpPr/>
            <p:nvPr/>
          </p:nvSpPr>
          <p:spPr>
            <a:xfrm rot="16200000">
              <a:off x="-614635" y="3529287"/>
              <a:ext cx="3272448" cy="77849"/>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cxnSp>
        <p:nvCxnSpPr>
          <p:cNvPr id="5" name="直接连接符 4">
            <a:extLst>
              <a:ext uri="{FF2B5EF4-FFF2-40B4-BE49-F238E27FC236}">
                <a16:creationId xmlns="" xmlns:a16="http://schemas.microsoft.com/office/drawing/2014/main" id="{78141EB4-D215-4D08-8724-0224F2604BA0}"/>
              </a:ext>
            </a:extLst>
          </p:cNvPr>
          <p:cNvCxnSpPr>
            <a:cxnSpLocks/>
          </p:cNvCxnSpPr>
          <p:nvPr/>
        </p:nvCxnSpPr>
        <p:spPr>
          <a:xfrm>
            <a:off x="1789668" y="2929320"/>
            <a:ext cx="4140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54EEA381-4126-4286-9C83-FEDDCFDC0612}"/>
              </a:ext>
            </a:extLst>
          </p:cNvPr>
          <p:cNvCxnSpPr>
            <a:cxnSpLocks/>
          </p:cNvCxnSpPr>
          <p:nvPr/>
        </p:nvCxnSpPr>
        <p:spPr>
          <a:xfrm>
            <a:off x="1789668" y="5261587"/>
            <a:ext cx="4140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01006E39-42F9-437B-B608-D5DC73302F64}"/>
              </a:ext>
            </a:extLst>
          </p:cNvPr>
          <p:cNvSpPr txBox="1"/>
          <p:nvPr/>
        </p:nvSpPr>
        <p:spPr>
          <a:xfrm>
            <a:off x="1699112" y="1913273"/>
            <a:ext cx="3728598"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cs typeface="+mn-ea"/>
                <a:sym typeface="+mn-lt"/>
              </a:rPr>
              <a:t>添加文本添加文本添加文本</a:t>
            </a:r>
          </a:p>
        </p:txBody>
      </p:sp>
      <p:sp>
        <p:nvSpPr>
          <p:cNvPr id="13" name="文本框 12">
            <a:extLst>
              <a:ext uri="{FF2B5EF4-FFF2-40B4-BE49-F238E27FC236}">
                <a16:creationId xmlns="" xmlns:a16="http://schemas.microsoft.com/office/drawing/2014/main" id="{EF654D40-D5DD-41DE-A59E-6140E11264F1}"/>
              </a:ext>
            </a:extLst>
          </p:cNvPr>
          <p:cNvSpPr txBox="1"/>
          <p:nvPr/>
        </p:nvSpPr>
        <p:spPr>
          <a:xfrm>
            <a:off x="1698679" y="2929320"/>
            <a:ext cx="4321978" cy="226440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a:t>
            </a:r>
            <a:endParaRPr kumimoji="0" lang="en-US" altLang="zh-CN" sz="1600" b="0" i="0" u="none" strike="noStrike" kern="120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 xmlns:a16="http://schemas.microsoft.com/office/drawing/2014/main" id="{3AEA1BA2-FF8B-47E9-BE45-C0731DBDC0DB}"/>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一段内容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 name="矩形 11">
            <a:extLst>
              <a:ext uri="{FF2B5EF4-FFF2-40B4-BE49-F238E27FC236}">
                <a16:creationId xmlns="" xmlns:a16="http://schemas.microsoft.com/office/drawing/2014/main" id="{632674E4-DD8D-48B7-8FE0-03680FF34CED}"/>
              </a:ext>
            </a:extLst>
          </p:cNvPr>
          <p:cNvSpPr/>
          <p:nvPr/>
        </p:nvSpPr>
        <p:spPr>
          <a:xfrm>
            <a:off x="6286224" y="1182488"/>
            <a:ext cx="4883490" cy="4885747"/>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7672085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2410DEA8-AABC-405A-B44B-D0036089E3C6}"/>
              </a:ext>
            </a:extLst>
          </p:cNvPr>
          <p:cNvSpPr txBox="1"/>
          <p:nvPr/>
        </p:nvSpPr>
        <p:spPr>
          <a:xfrm>
            <a:off x="992173" y="4806915"/>
            <a:ext cx="3255977" cy="89037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文本框 4">
            <a:extLst>
              <a:ext uri="{FF2B5EF4-FFF2-40B4-BE49-F238E27FC236}">
                <a16:creationId xmlns="" xmlns:a16="http://schemas.microsoft.com/office/drawing/2014/main" id="{78FB8CE2-7389-414F-98BF-270687663212}"/>
              </a:ext>
            </a:extLst>
          </p:cNvPr>
          <p:cNvSpPr txBox="1"/>
          <p:nvPr/>
        </p:nvSpPr>
        <p:spPr>
          <a:xfrm>
            <a:off x="2750996" y="4205541"/>
            <a:ext cx="1502487"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6" name="矩形 5">
            <a:extLst>
              <a:ext uri="{FF2B5EF4-FFF2-40B4-BE49-F238E27FC236}">
                <a16:creationId xmlns="" xmlns:a16="http://schemas.microsoft.com/office/drawing/2014/main" id="{33AA9650-4738-4ED1-BF15-BF08B9562A70}"/>
              </a:ext>
            </a:extLst>
          </p:cNvPr>
          <p:cNvSpPr/>
          <p:nvPr/>
        </p:nvSpPr>
        <p:spPr>
          <a:xfrm>
            <a:off x="3357092" y="4674082"/>
            <a:ext cx="792480" cy="45719"/>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7" name="文本框 6">
            <a:extLst>
              <a:ext uri="{FF2B5EF4-FFF2-40B4-BE49-F238E27FC236}">
                <a16:creationId xmlns="" xmlns:a16="http://schemas.microsoft.com/office/drawing/2014/main" id="{11334684-37C2-4CAE-894D-719599499E42}"/>
              </a:ext>
            </a:extLst>
          </p:cNvPr>
          <p:cNvSpPr txBox="1"/>
          <p:nvPr/>
        </p:nvSpPr>
        <p:spPr>
          <a:xfrm>
            <a:off x="7943849" y="4806915"/>
            <a:ext cx="3255977" cy="89037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 name="文本框 7">
            <a:extLst>
              <a:ext uri="{FF2B5EF4-FFF2-40B4-BE49-F238E27FC236}">
                <a16:creationId xmlns="" xmlns:a16="http://schemas.microsoft.com/office/drawing/2014/main" id="{1F1DA9F2-31E3-4013-86E0-AA31CB4EF2E6}"/>
              </a:ext>
            </a:extLst>
          </p:cNvPr>
          <p:cNvSpPr txBox="1"/>
          <p:nvPr/>
        </p:nvSpPr>
        <p:spPr>
          <a:xfrm>
            <a:off x="7943850" y="4205541"/>
            <a:ext cx="150248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9" name="矩形 8">
            <a:extLst>
              <a:ext uri="{FF2B5EF4-FFF2-40B4-BE49-F238E27FC236}">
                <a16:creationId xmlns="" xmlns:a16="http://schemas.microsoft.com/office/drawing/2014/main" id="{8D716A31-638A-4E7D-A6C7-A12B5F12E208}"/>
              </a:ext>
            </a:extLst>
          </p:cNvPr>
          <p:cNvSpPr/>
          <p:nvPr/>
        </p:nvSpPr>
        <p:spPr>
          <a:xfrm>
            <a:off x="8044739" y="4674082"/>
            <a:ext cx="792480" cy="45719"/>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0" name="文本框 9">
            <a:extLst>
              <a:ext uri="{FF2B5EF4-FFF2-40B4-BE49-F238E27FC236}">
                <a16:creationId xmlns="" xmlns:a16="http://schemas.microsoft.com/office/drawing/2014/main" id="{D78C4BB7-AF54-4DC9-BB76-55755EA5FAF6}"/>
              </a:ext>
            </a:extLst>
          </p:cNvPr>
          <p:cNvSpPr txBox="1"/>
          <p:nvPr/>
        </p:nvSpPr>
        <p:spPr>
          <a:xfrm>
            <a:off x="4516806" y="4667206"/>
            <a:ext cx="140788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4800" b="0" i="0" u="none" strike="noStrike" kern="1200" cap="none" spc="0" normalizeH="0" baseline="0" noProof="0" dirty="0">
                <a:ln>
                  <a:noFill/>
                </a:ln>
                <a:solidFill>
                  <a:prstClr val="black">
                    <a:lumMod val="75000"/>
                    <a:lumOff val="25000"/>
                  </a:prstClr>
                </a:solidFill>
                <a:effectLst/>
                <a:uLnTx/>
                <a:uFillTx/>
                <a:cs typeface="+mn-ea"/>
                <a:sym typeface="+mn-lt"/>
              </a:rPr>
              <a:t>35</a:t>
            </a:r>
            <a:r>
              <a:rPr kumimoji="0" lang="en-US" altLang="zh-CN" sz="24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MO" altLang="en-US" sz="4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文本框 10">
            <a:extLst>
              <a:ext uri="{FF2B5EF4-FFF2-40B4-BE49-F238E27FC236}">
                <a16:creationId xmlns="" xmlns:a16="http://schemas.microsoft.com/office/drawing/2014/main" id="{A7A6B843-9582-4F63-ABDA-E96FB1CF6B88}"/>
              </a:ext>
            </a:extLst>
          </p:cNvPr>
          <p:cNvSpPr txBox="1"/>
          <p:nvPr/>
        </p:nvSpPr>
        <p:spPr>
          <a:xfrm>
            <a:off x="6267307" y="4667205"/>
            <a:ext cx="140788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4800" b="0" i="0" u="none" strike="noStrike" kern="1200" cap="none" spc="0" normalizeH="0" baseline="0" noProof="0" dirty="0">
                <a:ln>
                  <a:noFill/>
                </a:ln>
                <a:solidFill>
                  <a:prstClr val="black">
                    <a:lumMod val="75000"/>
                    <a:lumOff val="25000"/>
                  </a:prstClr>
                </a:solidFill>
                <a:effectLst/>
                <a:uLnTx/>
                <a:uFillTx/>
                <a:cs typeface="+mn-ea"/>
                <a:sym typeface="+mn-lt"/>
              </a:rPr>
              <a:t>75</a:t>
            </a:r>
            <a:r>
              <a:rPr kumimoji="0" lang="en-US" altLang="zh-CN" sz="24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zh-MO" altLang="en-US" sz="4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矩形 12">
            <a:extLst>
              <a:ext uri="{FF2B5EF4-FFF2-40B4-BE49-F238E27FC236}">
                <a16:creationId xmlns="" xmlns:a16="http://schemas.microsoft.com/office/drawing/2014/main" id="{8F95421F-0D4C-4494-A6F3-9CF1C9E60BBA}"/>
              </a:ext>
            </a:extLst>
          </p:cNvPr>
          <p:cNvSpPr/>
          <p:nvPr/>
        </p:nvSpPr>
        <p:spPr>
          <a:xfrm>
            <a:off x="1107874" y="1378577"/>
            <a:ext cx="4567212" cy="25404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4" name="矩形 13">
            <a:extLst>
              <a:ext uri="{FF2B5EF4-FFF2-40B4-BE49-F238E27FC236}">
                <a16:creationId xmlns="" xmlns:a16="http://schemas.microsoft.com/office/drawing/2014/main" id="{0AE40636-88A6-4B57-96CE-98D99A02882D}"/>
              </a:ext>
            </a:extLst>
          </p:cNvPr>
          <p:cNvSpPr/>
          <p:nvPr/>
        </p:nvSpPr>
        <p:spPr>
          <a:xfrm>
            <a:off x="6516916" y="1378577"/>
            <a:ext cx="4534328" cy="25404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cxnSp>
        <p:nvCxnSpPr>
          <p:cNvPr id="16" name="直接连接符 15">
            <a:extLst>
              <a:ext uri="{FF2B5EF4-FFF2-40B4-BE49-F238E27FC236}">
                <a16:creationId xmlns="" xmlns:a16="http://schemas.microsoft.com/office/drawing/2014/main" id="{6D39729E-50BE-4DE5-B6C3-FA8A4886A0A9}"/>
              </a:ext>
            </a:extLst>
          </p:cNvPr>
          <p:cNvCxnSpPr>
            <a:cxnSpLocks/>
          </p:cNvCxnSpPr>
          <p:nvPr/>
        </p:nvCxnSpPr>
        <p:spPr>
          <a:xfrm>
            <a:off x="6096000" y="1378577"/>
            <a:ext cx="0" cy="4498348"/>
          </a:xfrm>
          <a:prstGeom prst="line">
            <a:avLst/>
          </a:prstGeom>
          <a:ln>
            <a:solidFill>
              <a:srgbClr val="2093E2"/>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43AE4F75-1B36-4E11-9CF3-F99C708A491C}"/>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两段内容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9203535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8BEC7E93-0E11-4F79-A6B6-661A69057C23}"/>
              </a:ext>
            </a:extLst>
          </p:cNvPr>
          <p:cNvSpPr/>
          <p:nvPr/>
        </p:nvSpPr>
        <p:spPr>
          <a:xfrm>
            <a:off x="1092200" y="1160713"/>
            <a:ext cx="10007600" cy="2822260"/>
          </a:xfrm>
          <a:prstGeom prst="rect">
            <a:avLst/>
          </a:prstGeom>
          <a:blipFill dpi="0" rotWithShape="1">
            <a:blip r:embed="rId2" cstate="email">
              <a:extLst>
                <a:ext uri="{28A0092B-C50C-407E-A947-70E740481C1C}">
                  <a14:useLocalDpi xmlns:a14="http://schemas.microsoft.com/office/drawing/2010/main"/>
                </a:ext>
              </a:extLst>
            </a:blip>
            <a:srcRect/>
            <a:tile tx="0" ty="4445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 xmlns:a16="http://schemas.microsoft.com/office/drawing/2014/main" id="{870E6A33-9B01-41BD-BDAA-3CB2D46F3E3C}"/>
              </a:ext>
            </a:extLst>
          </p:cNvPr>
          <p:cNvSpPr txBox="1"/>
          <p:nvPr/>
        </p:nvSpPr>
        <p:spPr>
          <a:xfrm>
            <a:off x="1140756" y="4806915"/>
            <a:ext cx="4650444" cy="89037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15" name="组合 14">
            <a:extLst>
              <a:ext uri="{FF2B5EF4-FFF2-40B4-BE49-F238E27FC236}">
                <a16:creationId xmlns="" xmlns:a16="http://schemas.microsoft.com/office/drawing/2014/main" id="{345DA123-885B-480B-A734-65F32781770A}"/>
              </a:ext>
            </a:extLst>
          </p:cNvPr>
          <p:cNvGrpSpPr/>
          <p:nvPr/>
        </p:nvGrpSpPr>
        <p:grpSpPr>
          <a:xfrm>
            <a:off x="2359731" y="4187457"/>
            <a:ext cx="2212495" cy="537120"/>
            <a:chOff x="1053184" y="1609620"/>
            <a:chExt cx="2212495" cy="537120"/>
          </a:xfrm>
        </p:grpSpPr>
        <p:sp>
          <p:nvSpPr>
            <p:cNvPr id="16" name="文本框 15">
              <a:extLst>
                <a:ext uri="{FF2B5EF4-FFF2-40B4-BE49-F238E27FC236}">
                  <a16:creationId xmlns="" xmlns:a16="http://schemas.microsoft.com/office/drawing/2014/main" id="{517029F7-8A65-474F-A87D-F2A241241872}"/>
                </a:ext>
              </a:extLst>
            </p:cNvPr>
            <p:cNvSpPr txBox="1"/>
            <p:nvPr/>
          </p:nvSpPr>
          <p:spPr>
            <a:xfrm>
              <a:off x="1053184" y="1609620"/>
              <a:ext cx="221249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矩形 16">
              <a:extLst>
                <a:ext uri="{FF2B5EF4-FFF2-40B4-BE49-F238E27FC236}">
                  <a16:creationId xmlns="" xmlns:a16="http://schemas.microsoft.com/office/drawing/2014/main" id="{560C2615-7440-4A0B-8380-1078FF79279D}"/>
                </a:ext>
              </a:extLst>
            </p:cNvPr>
            <p:cNvSpPr/>
            <p:nvPr/>
          </p:nvSpPr>
          <p:spPr>
            <a:xfrm>
              <a:off x="1763191" y="2101021"/>
              <a:ext cx="792480" cy="45719"/>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sp>
        <p:nvSpPr>
          <p:cNvPr id="26" name="文本框 25">
            <a:extLst>
              <a:ext uri="{FF2B5EF4-FFF2-40B4-BE49-F238E27FC236}">
                <a16:creationId xmlns="" xmlns:a16="http://schemas.microsoft.com/office/drawing/2014/main" id="{42A949DE-4A9A-40E3-BF7A-1E5B39651F1A}"/>
              </a:ext>
            </a:extLst>
          </p:cNvPr>
          <p:cNvSpPr txBox="1"/>
          <p:nvPr/>
        </p:nvSpPr>
        <p:spPr>
          <a:xfrm>
            <a:off x="6399678" y="4806915"/>
            <a:ext cx="4650444" cy="89037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27" name="组合 26">
            <a:extLst>
              <a:ext uri="{FF2B5EF4-FFF2-40B4-BE49-F238E27FC236}">
                <a16:creationId xmlns="" xmlns:a16="http://schemas.microsoft.com/office/drawing/2014/main" id="{1B7DC47E-7E6B-4309-97C5-259E3AAE3E82}"/>
              </a:ext>
            </a:extLst>
          </p:cNvPr>
          <p:cNvGrpSpPr/>
          <p:nvPr/>
        </p:nvGrpSpPr>
        <p:grpSpPr>
          <a:xfrm>
            <a:off x="7618653" y="4187457"/>
            <a:ext cx="2212495" cy="537120"/>
            <a:chOff x="1053184" y="1609620"/>
            <a:chExt cx="2212495" cy="537120"/>
          </a:xfrm>
        </p:grpSpPr>
        <p:sp>
          <p:nvSpPr>
            <p:cNvPr id="28" name="文本框 27">
              <a:extLst>
                <a:ext uri="{FF2B5EF4-FFF2-40B4-BE49-F238E27FC236}">
                  <a16:creationId xmlns="" xmlns:a16="http://schemas.microsoft.com/office/drawing/2014/main" id="{8AB4B12A-3B49-4322-9704-A8A3688F7187}"/>
                </a:ext>
              </a:extLst>
            </p:cNvPr>
            <p:cNvSpPr txBox="1"/>
            <p:nvPr/>
          </p:nvSpPr>
          <p:spPr>
            <a:xfrm>
              <a:off x="1053184" y="1609620"/>
              <a:ext cx="221249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endParaRPr kumimoji="0" lang="en-US" altLang="zh-CN"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9" name="矩形 28">
              <a:extLst>
                <a:ext uri="{FF2B5EF4-FFF2-40B4-BE49-F238E27FC236}">
                  <a16:creationId xmlns="" xmlns:a16="http://schemas.microsoft.com/office/drawing/2014/main" id="{1549D914-58F4-47D9-900A-CB4AF15EFC1D}"/>
                </a:ext>
              </a:extLst>
            </p:cNvPr>
            <p:cNvSpPr/>
            <p:nvPr/>
          </p:nvSpPr>
          <p:spPr>
            <a:xfrm>
              <a:off x="1763191" y="2101021"/>
              <a:ext cx="792480" cy="45719"/>
            </a:xfrm>
            <a:prstGeom prst="rect">
              <a:avLst/>
            </a:prstGeom>
            <a:solidFill>
              <a:srgbClr val="2093E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sp>
        <p:nvSpPr>
          <p:cNvPr id="32" name="矩形 31">
            <a:extLst>
              <a:ext uri="{FF2B5EF4-FFF2-40B4-BE49-F238E27FC236}">
                <a16:creationId xmlns="" xmlns:a16="http://schemas.microsoft.com/office/drawing/2014/main" id="{B924F20B-76D0-42F7-8FB1-3C908B4D515B}"/>
              </a:ext>
            </a:extLst>
          </p:cNvPr>
          <p:cNvSpPr/>
          <p:nvPr/>
        </p:nvSpPr>
        <p:spPr>
          <a:xfrm>
            <a:off x="1092200" y="1160713"/>
            <a:ext cx="10007600" cy="2822260"/>
          </a:xfrm>
          <a:prstGeom prst="rect">
            <a:avLst/>
          </a:prstGeom>
          <a:solidFill>
            <a:srgbClr val="45BFB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a:extLst>
              <a:ext uri="{FF2B5EF4-FFF2-40B4-BE49-F238E27FC236}">
                <a16:creationId xmlns="" xmlns:a16="http://schemas.microsoft.com/office/drawing/2014/main" id="{57294C3D-C7A6-4F09-BB02-FF521AA23FE6}"/>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两段内容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4783193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 xmlns:a16="http://schemas.microsoft.com/office/drawing/2014/main" id="{499F4974-EA6D-4591-8651-AB6C7F95A76D}"/>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两段内容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矩形 2">
            <a:extLst>
              <a:ext uri="{FF2B5EF4-FFF2-40B4-BE49-F238E27FC236}">
                <a16:creationId xmlns="" xmlns:a16="http://schemas.microsoft.com/office/drawing/2014/main" id="{975BFE59-5AAE-43C5-B1E5-2E0F2C4D98B7}"/>
              </a:ext>
            </a:extLst>
          </p:cNvPr>
          <p:cNvSpPr/>
          <p:nvPr/>
        </p:nvSpPr>
        <p:spPr>
          <a:xfrm>
            <a:off x="1092200" y="2344771"/>
            <a:ext cx="10007600" cy="3532154"/>
          </a:xfrm>
          <a:prstGeom prst="rect">
            <a:avLst/>
          </a:prstGeom>
          <a:gradFill flip="none" rotWithShape="1">
            <a:gsLst>
              <a:gs pos="0">
                <a:srgbClr val="0081B3"/>
              </a:gs>
              <a:gs pos="100000">
                <a:srgbClr val="19B6BC"/>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6" name="矩形 5">
            <a:extLst>
              <a:ext uri="{FF2B5EF4-FFF2-40B4-BE49-F238E27FC236}">
                <a16:creationId xmlns="" xmlns:a16="http://schemas.microsoft.com/office/drawing/2014/main" id="{F1DF13FF-A726-425B-A973-D7AE8BC8B456}"/>
              </a:ext>
            </a:extLst>
          </p:cNvPr>
          <p:cNvSpPr/>
          <p:nvPr/>
        </p:nvSpPr>
        <p:spPr>
          <a:xfrm>
            <a:off x="1098550" y="1462252"/>
            <a:ext cx="3270250" cy="1960530"/>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7" name="矩形 6">
            <a:extLst>
              <a:ext uri="{FF2B5EF4-FFF2-40B4-BE49-F238E27FC236}">
                <a16:creationId xmlns="" xmlns:a16="http://schemas.microsoft.com/office/drawing/2014/main" id="{629C50D1-6350-46F0-9BFA-C0E4F3998399}"/>
              </a:ext>
            </a:extLst>
          </p:cNvPr>
          <p:cNvSpPr/>
          <p:nvPr/>
        </p:nvSpPr>
        <p:spPr>
          <a:xfrm>
            <a:off x="4464050" y="1462252"/>
            <a:ext cx="3270250" cy="1960530"/>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8" name="矩形 7">
            <a:extLst>
              <a:ext uri="{FF2B5EF4-FFF2-40B4-BE49-F238E27FC236}">
                <a16:creationId xmlns="" xmlns:a16="http://schemas.microsoft.com/office/drawing/2014/main" id="{45B5A9B5-3E07-4A71-BE9C-D69A9FCAFBBF}"/>
              </a:ext>
            </a:extLst>
          </p:cNvPr>
          <p:cNvSpPr/>
          <p:nvPr/>
        </p:nvSpPr>
        <p:spPr>
          <a:xfrm>
            <a:off x="7829550" y="1462252"/>
            <a:ext cx="3270250" cy="196053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3" name="组合 22">
            <a:extLst>
              <a:ext uri="{FF2B5EF4-FFF2-40B4-BE49-F238E27FC236}">
                <a16:creationId xmlns="" xmlns:a16="http://schemas.microsoft.com/office/drawing/2014/main" id="{F1B1A069-95FE-41CC-A2A7-E73AD4CE8FB8}"/>
              </a:ext>
            </a:extLst>
          </p:cNvPr>
          <p:cNvGrpSpPr/>
          <p:nvPr/>
        </p:nvGrpSpPr>
        <p:grpSpPr>
          <a:xfrm>
            <a:off x="1520367" y="3910040"/>
            <a:ext cx="2413917" cy="1371600"/>
            <a:chOff x="1520367" y="3910040"/>
            <a:chExt cx="2413917" cy="1371600"/>
          </a:xfrm>
        </p:grpSpPr>
        <p:sp>
          <p:nvSpPr>
            <p:cNvPr id="15" name="TextBox 16">
              <a:extLst>
                <a:ext uri="{FF2B5EF4-FFF2-40B4-BE49-F238E27FC236}">
                  <a16:creationId xmlns="" xmlns:a16="http://schemas.microsoft.com/office/drawing/2014/main" id="{35767827-8356-49CA-AB81-C7A08AEA26AF}"/>
                </a:ext>
              </a:extLst>
            </p:cNvPr>
            <p:cNvSpPr txBox="1"/>
            <p:nvPr/>
          </p:nvSpPr>
          <p:spPr>
            <a:xfrm>
              <a:off x="1791499" y="4086588"/>
              <a:ext cx="187165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添加文本</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14" name="矩形 13">
              <a:extLst>
                <a:ext uri="{FF2B5EF4-FFF2-40B4-BE49-F238E27FC236}">
                  <a16:creationId xmlns="" xmlns:a16="http://schemas.microsoft.com/office/drawing/2014/main" id="{A12AEA78-F1BF-4873-9C5A-37F57EC447B1}"/>
                </a:ext>
              </a:extLst>
            </p:cNvPr>
            <p:cNvSpPr/>
            <p:nvPr/>
          </p:nvSpPr>
          <p:spPr>
            <a:xfrm>
              <a:off x="1711663" y="4704038"/>
              <a:ext cx="203132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单击此处添加文本</a:t>
              </a:r>
              <a:endParaRPr kumimoji="0" lang="zh-MO" altLang="en-US" sz="1800" b="0" i="0" u="none" strike="noStrike" kern="1200" cap="none" spc="0" normalizeH="0" baseline="0" noProof="0" dirty="0">
                <a:ln>
                  <a:noFill/>
                </a:ln>
                <a:solidFill>
                  <a:prstClr val="black"/>
                </a:solidFill>
                <a:effectLst/>
                <a:uLnTx/>
                <a:uFillTx/>
                <a:cs typeface="+mn-ea"/>
                <a:sym typeface="+mn-lt"/>
              </a:endParaRPr>
            </a:p>
          </p:txBody>
        </p:sp>
        <p:cxnSp>
          <p:nvCxnSpPr>
            <p:cNvPr id="18" name="直接连接符 17">
              <a:extLst>
                <a:ext uri="{FF2B5EF4-FFF2-40B4-BE49-F238E27FC236}">
                  <a16:creationId xmlns="" xmlns:a16="http://schemas.microsoft.com/office/drawing/2014/main" id="{16ABDF98-3639-43D0-8B8F-A451BC2642C1}"/>
                </a:ext>
              </a:extLst>
            </p:cNvPr>
            <p:cNvCxnSpPr>
              <a:cxnSpLocks/>
            </p:cNvCxnSpPr>
            <p:nvPr/>
          </p:nvCxnSpPr>
          <p:spPr>
            <a:xfrm>
              <a:off x="1520367" y="3910040"/>
              <a:ext cx="2413917"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0C1AFC8-87A0-43A8-8CB4-0E8D94EB1E9D}"/>
                </a:ext>
              </a:extLst>
            </p:cNvPr>
            <p:cNvCxnSpPr>
              <a:cxnSpLocks/>
            </p:cNvCxnSpPr>
            <p:nvPr/>
          </p:nvCxnSpPr>
          <p:spPr>
            <a:xfrm>
              <a:off x="1520367" y="5281640"/>
              <a:ext cx="2413917"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16" name="2">
            <a:extLst>
              <a:ext uri="{FF2B5EF4-FFF2-40B4-BE49-F238E27FC236}">
                <a16:creationId xmlns="" xmlns:a16="http://schemas.microsoft.com/office/drawing/2014/main" id="{EF9CE6D4-CB95-4E95-97E7-9097104F7DEA}"/>
              </a:ext>
            </a:extLst>
          </p:cNvPr>
          <p:cNvSpPr txBox="1">
            <a:spLocks/>
          </p:cNvSpPr>
          <p:nvPr/>
        </p:nvSpPr>
        <p:spPr>
          <a:xfrm>
            <a:off x="4688118" y="4413984"/>
            <a:ext cx="2815763" cy="613373"/>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p>
        </p:txBody>
      </p:sp>
      <p:sp>
        <p:nvSpPr>
          <p:cNvPr id="21" name="2">
            <a:extLst>
              <a:ext uri="{FF2B5EF4-FFF2-40B4-BE49-F238E27FC236}">
                <a16:creationId xmlns="" xmlns:a16="http://schemas.microsoft.com/office/drawing/2014/main" id="{676EF26A-3DC5-4816-BC29-AAFAE9C67495}"/>
              </a:ext>
            </a:extLst>
          </p:cNvPr>
          <p:cNvSpPr txBox="1">
            <a:spLocks/>
          </p:cNvSpPr>
          <p:nvPr/>
        </p:nvSpPr>
        <p:spPr>
          <a:xfrm>
            <a:off x="8056793" y="4413984"/>
            <a:ext cx="2815763" cy="613373"/>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p>
        </p:txBody>
      </p:sp>
      <p:sp>
        <p:nvSpPr>
          <p:cNvPr id="25" name="TextBox 13">
            <a:extLst>
              <a:ext uri="{FF2B5EF4-FFF2-40B4-BE49-F238E27FC236}">
                <a16:creationId xmlns="" xmlns:a16="http://schemas.microsoft.com/office/drawing/2014/main" id="{5A8AB016-47DB-4E86-A7DB-6D831095F778}"/>
              </a:ext>
            </a:extLst>
          </p:cNvPr>
          <p:cNvSpPr txBox="1"/>
          <p:nvPr/>
        </p:nvSpPr>
        <p:spPr bwMode="auto">
          <a:xfrm>
            <a:off x="5331719" y="4164323"/>
            <a:ext cx="1528563" cy="249661"/>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cs typeface="+mn-ea"/>
                <a:sym typeface="+mn-lt"/>
              </a:rPr>
              <a:t>添加文本</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26" name="TextBox 13">
            <a:extLst>
              <a:ext uri="{FF2B5EF4-FFF2-40B4-BE49-F238E27FC236}">
                <a16:creationId xmlns="" xmlns:a16="http://schemas.microsoft.com/office/drawing/2014/main" id="{3D991B80-CEA5-439E-B313-DB5CD66E8D03}"/>
              </a:ext>
            </a:extLst>
          </p:cNvPr>
          <p:cNvSpPr txBox="1"/>
          <p:nvPr/>
        </p:nvSpPr>
        <p:spPr bwMode="auto">
          <a:xfrm>
            <a:off x="8700392" y="4164323"/>
            <a:ext cx="1528563" cy="249661"/>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6817"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cs typeface="+mn-ea"/>
                <a:sym typeface="+mn-lt"/>
              </a:rPr>
              <a:t>添加文本</a:t>
            </a:r>
            <a:endParaRPr kumimoji="0" lang="en-US" sz="1600" b="1" i="0" u="none" strike="noStrike" kern="120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24578728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F6545EED-7649-4FD7-A7E0-56985F104BA4}"/>
              </a:ext>
            </a:extLst>
          </p:cNvPr>
          <p:cNvSpPr/>
          <p:nvPr/>
        </p:nvSpPr>
        <p:spPr>
          <a:xfrm>
            <a:off x="1084810" y="1132665"/>
            <a:ext cx="4883490" cy="4897465"/>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a:extLst>
              <a:ext uri="{FF2B5EF4-FFF2-40B4-BE49-F238E27FC236}">
                <a16:creationId xmlns="" xmlns:a16="http://schemas.microsoft.com/office/drawing/2014/main" id="{3AEA1BA2-FF8B-47E9-BE45-C0731DBDC0DB}"/>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三段内容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文本框 43">
            <a:extLst>
              <a:ext uri="{FF2B5EF4-FFF2-40B4-BE49-F238E27FC236}">
                <a16:creationId xmlns="" xmlns:a16="http://schemas.microsoft.com/office/drawing/2014/main" id="{D1E00990-76F4-4FCF-AD87-68F6685993A6}"/>
              </a:ext>
            </a:extLst>
          </p:cNvPr>
          <p:cNvSpPr txBox="1"/>
          <p:nvPr/>
        </p:nvSpPr>
        <p:spPr>
          <a:xfrm>
            <a:off x="6827332" y="1395389"/>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45" name="矩形 44">
            <a:extLst>
              <a:ext uri="{FF2B5EF4-FFF2-40B4-BE49-F238E27FC236}">
                <a16:creationId xmlns="" xmlns:a16="http://schemas.microsoft.com/office/drawing/2014/main" id="{B80E4DFD-CDCF-4674-99E8-FD140D78B7AF}"/>
              </a:ext>
            </a:extLst>
          </p:cNvPr>
          <p:cNvSpPr>
            <a:spLocks noChangeArrowheads="1"/>
          </p:cNvSpPr>
          <p:nvPr/>
        </p:nvSpPr>
        <p:spPr bwMode="auto">
          <a:xfrm>
            <a:off x="6845027" y="1860371"/>
            <a:ext cx="4436523"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a:t>
            </a:r>
          </a:p>
        </p:txBody>
      </p:sp>
      <p:sp>
        <p:nvSpPr>
          <p:cNvPr id="46" name="文本框 45">
            <a:extLst>
              <a:ext uri="{FF2B5EF4-FFF2-40B4-BE49-F238E27FC236}">
                <a16:creationId xmlns="" xmlns:a16="http://schemas.microsoft.com/office/drawing/2014/main" id="{E30164BB-3434-4548-BDEE-1935335A3FEB}"/>
              </a:ext>
            </a:extLst>
          </p:cNvPr>
          <p:cNvSpPr txBox="1"/>
          <p:nvPr/>
        </p:nvSpPr>
        <p:spPr>
          <a:xfrm>
            <a:off x="6802310" y="3047513"/>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47" name="矩形 46">
            <a:extLst>
              <a:ext uri="{FF2B5EF4-FFF2-40B4-BE49-F238E27FC236}">
                <a16:creationId xmlns="" xmlns:a16="http://schemas.microsoft.com/office/drawing/2014/main" id="{9DC0B82B-F13A-4DB2-92B1-FB0EF16DC152}"/>
              </a:ext>
            </a:extLst>
          </p:cNvPr>
          <p:cNvSpPr>
            <a:spLocks noChangeArrowheads="1"/>
          </p:cNvSpPr>
          <p:nvPr/>
        </p:nvSpPr>
        <p:spPr bwMode="auto">
          <a:xfrm>
            <a:off x="6820006" y="3512495"/>
            <a:ext cx="4436524"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a:t>
            </a:r>
          </a:p>
        </p:txBody>
      </p:sp>
      <p:sp>
        <p:nvSpPr>
          <p:cNvPr id="48" name="文本框 47">
            <a:extLst>
              <a:ext uri="{FF2B5EF4-FFF2-40B4-BE49-F238E27FC236}">
                <a16:creationId xmlns="" xmlns:a16="http://schemas.microsoft.com/office/drawing/2014/main" id="{ECF81EF6-7155-4D90-886B-6C3CF81F5DC5}"/>
              </a:ext>
            </a:extLst>
          </p:cNvPr>
          <p:cNvSpPr txBox="1"/>
          <p:nvPr/>
        </p:nvSpPr>
        <p:spPr>
          <a:xfrm>
            <a:off x="6784614" y="4699637"/>
            <a:ext cx="15113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添加文本</a:t>
            </a:r>
          </a:p>
        </p:txBody>
      </p:sp>
      <p:sp>
        <p:nvSpPr>
          <p:cNvPr id="49" name="矩形 48">
            <a:extLst>
              <a:ext uri="{FF2B5EF4-FFF2-40B4-BE49-F238E27FC236}">
                <a16:creationId xmlns="" xmlns:a16="http://schemas.microsoft.com/office/drawing/2014/main" id="{7AAB33E5-6091-4537-8A75-5CF6B2E585ED}"/>
              </a:ext>
            </a:extLst>
          </p:cNvPr>
          <p:cNvSpPr>
            <a:spLocks noChangeArrowheads="1"/>
          </p:cNvSpPr>
          <p:nvPr/>
        </p:nvSpPr>
        <p:spPr bwMode="auto">
          <a:xfrm>
            <a:off x="6802311" y="5164619"/>
            <a:ext cx="4297490"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单击此处添加文本单击此处添加文本单击此处添加文本单击此处添加文本单击此处添加文本</a:t>
            </a:r>
          </a:p>
        </p:txBody>
      </p:sp>
      <p:cxnSp>
        <p:nvCxnSpPr>
          <p:cNvPr id="50" name="直接连接符 49">
            <a:extLst>
              <a:ext uri="{FF2B5EF4-FFF2-40B4-BE49-F238E27FC236}">
                <a16:creationId xmlns="" xmlns:a16="http://schemas.microsoft.com/office/drawing/2014/main" id="{4FB816E9-27FC-45A1-81A2-6BE3B76380D5}"/>
              </a:ext>
            </a:extLst>
          </p:cNvPr>
          <p:cNvCxnSpPr>
            <a:cxnSpLocks/>
          </p:cNvCxnSpPr>
          <p:nvPr/>
        </p:nvCxnSpPr>
        <p:spPr>
          <a:xfrm>
            <a:off x="5946529" y="1858178"/>
            <a:ext cx="1870135" cy="0"/>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D582B9FC-D30D-4213-827C-843760105886}"/>
              </a:ext>
            </a:extLst>
          </p:cNvPr>
          <p:cNvCxnSpPr>
            <a:cxnSpLocks/>
          </p:cNvCxnSpPr>
          <p:nvPr/>
        </p:nvCxnSpPr>
        <p:spPr>
          <a:xfrm>
            <a:off x="5946529" y="3511398"/>
            <a:ext cx="1870135" cy="0"/>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4F8619FE-E7A8-4021-A597-DC9F78D9FFB9}"/>
              </a:ext>
            </a:extLst>
          </p:cNvPr>
          <p:cNvCxnSpPr>
            <a:cxnSpLocks/>
          </p:cNvCxnSpPr>
          <p:nvPr/>
        </p:nvCxnSpPr>
        <p:spPr>
          <a:xfrm>
            <a:off x="5946529" y="5164619"/>
            <a:ext cx="1870135" cy="0"/>
          </a:xfrm>
          <a:prstGeom prst="line">
            <a:avLst/>
          </a:prstGeom>
          <a:ln w="19050" cap="rnd">
            <a:gradFill>
              <a:gsLst>
                <a:gs pos="0">
                  <a:srgbClr val="2093E2"/>
                </a:gs>
                <a:gs pos="100000">
                  <a:srgbClr val="2093E2">
                    <a:alpha val="0"/>
                  </a:srgbClr>
                </a:gs>
              </a:gsLst>
              <a:lin ang="10800000" scaled="0"/>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4272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A1EE52D-0F9B-462B-B066-A8A7A1272990}"/>
              </a:ext>
            </a:extLst>
          </p:cNvPr>
          <p:cNvSpPr/>
          <p:nvPr/>
        </p:nvSpPr>
        <p:spPr>
          <a:xfrm>
            <a:off x="4328119" y="1131376"/>
            <a:ext cx="3535762" cy="4897465"/>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grpSp>
        <p:nvGrpSpPr>
          <p:cNvPr id="18" name="组合 17">
            <a:extLst>
              <a:ext uri="{FF2B5EF4-FFF2-40B4-BE49-F238E27FC236}">
                <a16:creationId xmlns="" xmlns:a16="http://schemas.microsoft.com/office/drawing/2014/main" id="{1DCAD3C5-5EF1-45C8-9EC9-042BCDC17D91}"/>
              </a:ext>
            </a:extLst>
          </p:cNvPr>
          <p:cNvGrpSpPr/>
          <p:nvPr/>
        </p:nvGrpSpPr>
        <p:grpSpPr>
          <a:xfrm>
            <a:off x="7775015" y="1615067"/>
            <a:ext cx="3439084" cy="1429566"/>
            <a:chOff x="7700466" y="1868073"/>
            <a:chExt cx="3529809" cy="1467279"/>
          </a:xfrm>
        </p:grpSpPr>
        <p:grpSp>
          <p:nvGrpSpPr>
            <p:cNvPr id="20" name="组合 19">
              <a:extLst>
                <a:ext uri="{FF2B5EF4-FFF2-40B4-BE49-F238E27FC236}">
                  <a16:creationId xmlns="" xmlns:a16="http://schemas.microsoft.com/office/drawing/2014/main" id="{EE79CE73-1EE9-4AC7-B857-71762B3A7C30}"/>
                </a:ext>
              </a:extLst>
            </p:cNvPr>
            <p:cNvGrpSpPr/>
            <p:nvPr/>
          </p:nvGrpSpPr>
          <p:grpSpPr>
            <a:xfrm>
              <a:off x="7700466" y="1868073"/>
              <a:ext cx="3065537" cy="505407"/>
              <a:chOff x="8009401" y="4224509"/>
              <a:chExt cx="3065537" cy="505407"/>
            </a:xfrm>
          </p:grpSpPr>
          <p:sp>
            <p:nvSpPr>
              <p:cNvPr id="22" name="椭圆 21">
                <a:extLst>
                  <a:ext uri="{FF2B5EF4-FFF2-40B4-BE49-F238E27FC236}">
                    <a16:creationId xmlns="" xmlns:a16="http://schemas.microsoft.com/office/drawing/2014/main" id="{BD4062C4-A12B-4E91-BAAF-048B9231028D}"/>
                  </a:ext>
                </a:extLst>
              </p:cNvPr>
              <p:cNvSpPr/>
              <p:nvPr/>
            </p:nvSpPr>
            <p:spPr>
              <a:xfrm>
                <a:off x="8009401" y="4348510"/>
                <a:ext cx="249228" cy="249228"/>
              </a:xfrm>
              <a:prstGeom prst="ellipse">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3" name="五边形 62">
                <a:extLst>
                  <a:ext uri="{FF2B5EF4-FFF2-40B4-BE49-F238E27FC236}">
                    <a16:creationId xmlns="" xmlns:a16="http://schemas.microsoft.com/office/drawing/2014/main" id="{2A3C3D05-CA78-4784-80E4-CB9DE8A04225}"/>
                  </a:ext>
                </a:extLst>
              </p:cNvPr>
              <p:cNvSpPr/>
              <p:nvPr/>
            </p:nvSpPr>
            <p:spPr>
              <a:xfrm flipH="1">
                <a:off x="8487874" y="4224509"/>
                <a:ext cx="2587064" cy="505407"/>
              </a:xfrm>
              <a:prstGeom prst="homePlate">
                <a:avLst>
                  <a:gd name="adj" fmla="val 37136"/>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4" name="文本框 23">
                <a:extLst>
                  <a:ext uri="{FF2B5EF4-FFF2-40B4-BE49-F238E27FC236}">
                    <a16:creationId xmlns="" xmlns:a16="http://schemas.microsoft.com/office/drawing/2014/main" id="{29E6A892-5C9C-4C59-9879-10290F16B0AF}"/>
                  </a:ext>
                </a:extLst>
              </p:cNvPr>
              <p:cNvSpPr txBox="1"/>
              <p:nvPr/>
            </p:nvSpPr>
            <p:spPr>
              <a:xfrm>
                <a:off x="8753226" y="4240291"/>
                <a:ext cx="1453121" cy="4738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grpSp>
        <p:sp>
          <p:nvSpPr>
            <p:cNvPr id="21" name="矩形 20">
              <a:extLst>
                <a:ext uri="{FF2B5EF4-FFF2-40B4-BE49-F238E27FC236}">
                  <a16:creationId xmlns="" xmlns:a16="http://schemas.microsoft.com/office/drawing/2014/main" id="{BFAD13B3-4FAB-4A93-A0A4-131255738948}"/>
                </a:ext>
              </a:extLst>
            </p:cNvPr>
            <p:cNvSpPr/>
            <p:nvPr/>
          </p:nvSpPr>
          <p:spPr>
            <a:xfrm>
              <a:off x="8271906" y="2527513"/>
              <a:ext cx="2958369" cy="807839"/>
            </a:xfrm>
            <a:prstGeom prst="rect">
              <a:avLst/>
            </a:prstGeom>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26" name="组合 25">
            <a:extLst>
              <a:ext uri="{FF2B5EF4-FFF2-40B4-BE49-F238E27FC236}">
                <a16:creationId xmlns="" xmlns:a16="http://schemas.microsoft.com/office/drawing/2014/main" id="{85CB52FA-CB1E-4D93-9008-128E88D4DDCF}"/>
              </a:ext>
            </a:extLst>
          </p:cNvPr>
          <p:cNvGrpSpPr/>
          <p:nvPr/>
        </p:nvGrpSpPr>
        <p:grpSpPr>
          <a:xfrm>
            <a:off x="7775015" y="4070318"/>
            <a:ext cx="3439083" cy="1357904"/>
            <a:chOff x="7700466" y="4388096"/>
            <a:chExt cx="3529808" cy="1393726"/>
          </a:xfrm>
        </p:grpSpPr>
        <p:grpSp>
          <p:nvGrpSpPr>
            <p:cNvPr id="27" name="组合 26">
              <a:extLst>
                <a:ext uri="{FF2B5EF4-FFF2-40B4-BE49-F238E27FC236}">
                  <a16:creationId xmlns="" xmlns:a16="http://schemas.microsoft.com/office/drawing/2014/main" id="{F01CECF0-D4D5-4D64-9D53-0664C54CCCF8}"/>
                </a:ext>
              </a:extLst>
            </p:cNvPr>
            <p:cNvGrpSpPr/>
            <p:nvPr/>
          </p:nvGrpSpPr>
          <p:grpSpPr>
            <a:xfrm>
              <a:off x="7700466" y="5276415"/>
              <a:ext cx="3065537" cy="505407"/>
              <a:chOff x="8009401" y="4224510"/>
              <a:chExt cx="3065537" cy="505407"/>
            </a:xfrm>
          </p:grpSpPr>
          <p:sp>
            <p:nvSpPr>
              <p:cNvPr id="29" name="椭圆 28">
                <a:extLst>
                  <a:ext uri="{FF2B5EF4-FFF2-40B4-BE49-F238E27FC236}">
                    <a16:creationId xmlns="" xmlns:a16="http://schemas.microsoft.com/office/drawing/2014/main" id="{45177211-2E36-4681-A43F-3002A1D89D4D}"/>
                  </a:ext>
                </a:extLst>
              </p:cNvPr>
              <p:cNvSpPr/>
              <p:nvPr/>
            </p:nvSpPr>
            <p:spPr>
              <a:xfrm>
                <a:off x="8009401" y="4348510"/>
                <a:ext cx="249228" cy="249228"/>
              </a:xfrm>
              <a:prstGeom prst="ellipse">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0" name="五边形 71">
                <a:extLst>
                  <a:ext uri="{FF2B5EF4-FFF2-40B4-BE49-F238E27FC236}">
                    <a16:creationId xmlns="" xmlns:a16="http://schemas.microsoft.com/office/drawing/2014/main" id="{9FF53A39-92FF-4298-8997-8F1887CD52C9}"/>
                  </a:ext>
                </a:extLst>
              </p:cNvPr>
              <p:cNvSpPr/>
              <p:nvPr/>
            </p:nvSpPr>
            <p:spPr>
              <a:xfrm flipH="1">
                <a:off x="8487874" y="4224510"/>
                <a:ext cx="2587064" cy="505407"/>
              </a:xfrm>
              <a:prstGeom prst="homePlate">
                <a:avLst>
                  <a:gd name="adj" fmla="val 37136"/>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1" name="文本框 30">
                <a:extLst>
                  <a:ext uri="{FF2B5EF4-FFF2-40B4-BE49-F238E27FC236}">
                    <a16:creationId xmlns="" xmlns:a16="http://schemas.microsoft.com/office/drawing/2014/main" id="{B28EC8C0-4DC8-403A-BEE3-B9303629BB65}"/>
                  </a:ext>
                </a:extLst>
              </p:cNvPr>
              <p:cNvSpPr txBox="1"/>
              <p:nvPr/>
            </p:nvSpPr>
            <p:spPr>
              <a:xfrm>
                <a:off x="8753226" y="4240292"/>
                <a:ext cx="1453121" cy="4738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grpSp>
        <p:sp>
          <p:nvSpPr>
            <p:cNvPr id="28" name="矩形 27">
              <a:extLst>
                <a:ext uri="{FF2B5EF4-FFF2-40B4-BE49-F238E27FC236}">
                  <a16:creationId xmlns="" xmlns:a16="http://schemas.microsoft.com/office/drawing/2014/main" id="{AC51C5BD-7978-45B9-9C5B-57FFC33ED51D}"/>
                </a:ext>
              </a:extLst>
            </p:cNvPr>
            <p:cNvSpPr/>
            <p:nvPr/>
          </p:nvSpPr>
          <p:spPr>
            <a:xfrm>
              <a:off x="8271905" y="4388096"/>
              <a:ext cx="2958369" cy="807838"/>
            </a:xfrm>
            <a:prstGeom prst="rect">
              <a:avLst/>
            </a:prstGeom>
          </p:spPr>
          <p:txBody>
            <a:bodyPr wrap="square">
              <a:spAutoFit/>
            </a:bodyPr>
            <a:lstStyle/>
            <a:p>
              <a:pPr marL="0" marR="0" lvl="0" indent="0" algn="l"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32" name="组合 31">
            <a:extLst>
              <a:ext uri="{FF2B5EF4-FFF2-40B4-BE49-F238E27FC236}">
                <a16:creationId xmlns="" xmlns:a16="http://schemas.microsoft.com/office/drawing/2014/main" id="{22C8BE68-48CC-4F5A-AF08-6367E14B62F3}"/>
              </a:ext>
            </a:extLst>
          </p:cNvPr>
          <p:cNvGrpSpPr/>
          <p:nvPr/>
        </p:nvGrpSpPr>
        <p:grpSpPr>
          <a:xfrm>
            <a:off x="983423" y="1615066"/>
            <a:ext cx="3431787" cy="1429567"/>
            <a:chOff x="944786" y="1868073"/>
            <a:chExt cx="3522319" cy="1467280"/>
          </a:xfrm>
        </p:grpSpPr>
        <p:grpSp>
          <p:nvGrpSpPr>
            <p:cNvPr id="33" name="组合 32">
              <a:extLst>
                <a:ext uri="{FF2B5EF4-FFF2-40B4-BE49-F238E27FC236}">
                  <a16:creationId xmlns="" xmlns:a16="http://schemas.microsoft.com/office/drawing/2014/main" id="{2418C4A5-B48B-40F8-92AE-8E52FF2FE4D5}"/>
                </a:ext>
              </a:extLst>
            </p:cNvPr>
            <p:cNvGrpSpPr/>
            <p:nvPr/>
          </p:nvGrpSpPr>
          <p:grpSpPr>
            <a:xfrm flipH="1">
              <a:off x="1401568" y="1868073"/>
              <a:ext cx="3065537" cy="505407"/>
              <a:chOff x="8009401" y="4224509"/>
              <a:chExt cx="3065537" cy="505407"/>
            </a:xfrm>
          </p:grpSpPr>
          <p:sp>
            <p:nvSpPr>
              <p:cNvPr id="35" name="椭圆 34">
                <a:extLst>
                  <a:ext uri="{FF2B5EF4-FFF2-40B4-BE49-F238E27FC236}">
                    <a16:creationId xmlns="" xmlns:a16="http://schemas.microsoft.com/office/drawing/2014/main" id="{62C668A3-82F2-4AD3-8612-69ACE5496109}"/>
                  </a:ext>
                </a:extLst>
              </p:cNvPr>
              <p:cNvSpPr/>
              <p:nvPr/>
            </p:nvSpPr>
            <p:spPr>
              <a:xfrm>
                <a:off x="8009401" y="4348510"/>
                <a:ext cx="249228" cy="249228"/>
              </a:xfrm>
              <a:prstGeom prst="ellipse">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6" name="五边形 78">
                <a:extLst>
                  <a:ext uri="{FF2B5EF4-FFF2-40B4-BE49-F238E27FC236}">
                    <a16:creationId xmlns="" xmlns:a16="http://schemas.microsoft.com/office/drawing/2014/main" id="{B06A3EFA-2864-4732-BD63-D5D3F53E6212}"/>
                  </a:ext>
                </a:extLst>
              </p:cNvPr>
              <p:cNvSpPr/>
              <p:nvPr/>
            </p:nvSpPr>
            <p:spPr>
              <a:xfrm flipH="1">
                <a:off x="8487874" y="4224509"/>
                <a:ext cx="2587064" cy="505407"/>
              </a:xfrm>
              <a:prstGeom prst="homePlate">
                <a:avLst>
                  <a:gd name="adj" fmla="val 37136"/>
                </a:avLst>
              </a:prstGeom>
              <a:solidFill>
                <a:srgbClr val="3EBEB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7" name="文本框 36">
                <a:extLst>
                  <a:ext uri="{FF2B5EF4-FFF2-40B4-BE49-F238E27FC236}">
                    <a16:creationId xmlns="" xmlns:a16="http://schemas.microsoft.com/office/drawing/2014/main" id="{9534AC88-BC44-4AE1-A0EF-82038CE109BD}"/>
                  </a:ext>
                </a:extLst>
              </p:cNvPr>
              <p:cNvSpPr txBox="1"/>
              <p:nvPr/>
            </p:nvSpPr>
            <p:spPr>
              <a:xfrm>
                <a:off x="8516276" y="4240291"/>
                <a:ext cx="1453121" cy="4738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grpSp>
        <p:sp>
          <p:nvSpPr>
            <p:cNvPr id="34" name="矩形 33">
              <a:extLst>
                <a:ext uri="{FF2B5EF4-FFF2-40B4-BE49-F238E27FC236}">
                  <a16:creationId xmlns="" xmlns:a16="http://schemas.microsoft.com/office/drawing/2014/main" id="{3BCC5F19-0685-4CB9-8141-35A86DAA7850}"/>
                </a:ext>
              </a:extLst>
            </p:cNvPr>
            <p:cNvSpPr/>
            <p:nvPr/>
          </p:nvSpPr>
          <p:spPr>
            <a:xfrm>
              <a:off x="944786" y="2527514"/>
              <a:ext cx="2959670" cy="807839"/>
            </a:xfrm>
            <a:prstGeom prst="rect">
              <a:avLst/>
            </a:prstGeom>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grpSp>
        <p:nvGrpSpPr>
          <p:cNvPr id="38" name="组合 37">
            <a:extLst>
              <a:ext uri="{FF2B5EF4-FFF2-40B4-BE49-F238E27FC236}">
                <a16:creationId xmlns="" xmlns:a16="http://schemas.microsoft.com/office/drawing/2014/main" id="{F7595803-D6C6-4403-AF79-936C7BD54887}"/>
              </a:ext>
            </a:extLst>
          </p:cNvPr>
          <p:cNvGrpSpPr/>
          <p:nvPr/>
        </p:nvGrpSpPr>
        <p:grpSpPr>
          <a:xfrm>
            <a:off x="982435" y="4070318"/>
            <a:ext cx="3432775" cy="1357904"/>
            <a:chOff x="943771" y="4388096"/>
            <a:chExt cx="3523334" cy="1393726"/>
          </a:xfrm>
        </p:grpSpPr>
        <p:grpSp>
          <p:nvGrpSpPr>
            <p:cNvPr id="39" name="组合 38">
              <a:extLst>
                <a:ext uri="{FF2B5EF4-FFF2-40B4-BE49-F238E27FC236}">
                  <a16:creationId xmlns="" xmlns:a16="http://schemas.microsoft.com/office/drawing/2014/main" id="{2828D92B-1B76-4037-92D6-490333CAB62B}"/>
                </a:ext>
              </a:extLst>
            </p:cNvPr>
            <p:cNvGrpSpPr/>
            <p:nvPr/>
          </p:nvGrpSpPr>
          <p:grpSpPr>
            <a:xfrm flipH="1">
              <a:off x="1401568" y="5276415"/>
              <a:ext cx="3065537" cy="505407"/>
              <a:chOff x="8009401" y="4224510"/>
              <a:chExt cx="3065537" cy="505407"/>
            </a:xfrm>
          </p:grpSpPr>
          <p:sp>
            <p:nvSpPr>
              <p:cNvPr id="41" name="椭圆 40">
                <a:extLst>
                  <a:ext uri="{FF2B5EF4-FFF2-40B4-BE49-F238E27FC236}">
                    <a16:creationId xmlns="" xmlns:a16="http://schemas.microsoft.com/office/drawing/2014/main" id="{1C515A03-944E-44C6-B193-27A21DA3860F}"/>
                  </a:ext>
                </a:extLst>
              </p:cNvPr>
              <p:cNvSpPr/>
              <p:nvPr/>
            </p:nvSpPr>
            <p:spPr>
              <a:xfrm>
                <a:off x="8009401" y="4348510"/>
                <a:ext cx="249228" cy="249228"/>
              </a:xfrm>
              <a:prstGeom prst="ellipse">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42" name="五边形 85">
                <a:extLst>
                  <a:ext uri="{FF2B5EF4-FFF2-40B4-BE49-F238E27FC236}">
                    <a16:creationId xmlns="" xmlns:a16="http://schemas.microsoft.com/office/drawing/2014/main" id="{C5752ED4-7846-4706-8FF9-C21BDDBA14AC}"/>
                  </a:ext>
                </a:extLst>
              </p:cNvPr>
              <p:cNvSpPr/>
              <p:nvPr/>
            </p:nvSpPr>
            <p:spPr>
              <a:xfrm flipH="1">
                <a:off x="8487874" y="4224510"/>
                <a:ext cx="2587064" cy="505407"/>
              </a:xfrm>
              <a:prstGeom prst="homePlate">
                <a:avLst>
                  <a:gd name="adj" fmla="val 37136"/>
                </a:avLst>
              </a:prstGeom>
              <a:solidFill>
                <a:srgbClr val="0075C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3" name="文本框 42">
                <a:extLst>
                  <a:ext uri="{FF2B5EF4-FFF2-40B4-BE49-F238E27FC236}">
                    <a16:creationId xmlns="" xmlns:a16="http://schemas.microsoft.com/office/drawing/2014/main" id="{A6F21547-CEE6-4760-93A2-AD500279B1F7}"/>
                  </a:ext>
                </a:extLst>
              </p:cNvPr>
              <p:cNvSpPr txBox="1"/>
              <p:nvPr/>
            </p:nvSpPr>
            <p:spPr>
              <a:xfrm>
                <a:off x="8520090" y="4240291"/>
                <a:ext cx="1453121" cy="4738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添加文本</a:t>
                </a:r>
              </a:p>
            </p:txBody>
          </p:sp>
        </p:grpSp>
        <p:sp>
          <p:nvSpPr>
            <p:cNvPr id="40" name="矩形 39">
              <a:extLst>
                <a:ext uri="{FF2B5EF4-FFF2-40B4-BE49-F238E27FC236}">
                  <a16:creationId xmlns="" xmlns:a16="http://schemas.microsoft.com/office/drawing/2014/main" id="{4C1C282A-E567-4432-9ECA-4FA17F5CD3EC}"/>
                </a:ext>
              </a:extLst>
            </p:cNvPr>
            <p:cNvSpPr/>
            <p:nvPr/>
          </p:nvSpPr>
          <p:spPr>
            <a:xfrm>
              <a:off x="943771" y="4388096"/>
              <a:ext cx="2959671" cy="807838"/>
            </a:xfrm>
            <a:prstGeom prst="rect">
              <a:avLst/>
            </a:prstGeom>
          </p:spPr>
          <p:txBody>
            <a:bodyPr wrap="square">
              <a:spAutoFit/>
            </a:bodyPr>
            <a:lstStyle/>
            <a:p>
              <a:pPr marL="0" marR="0" lvl="0" indent="0" algn="r" defTabSz="914400" rtl="0" eaLnBrk="0"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单击此处添加文本单击此处添加文本单击此处添加文本</a:t>
              </a:r>
            </a:p>
          </p:txBody>
        </p:sp>
      </p:grpSp>
      <p:sp>
        <p:nvSpPr>
          <p:cNvPr id="44" name="文本框 43">
            <a:extLst>
              <a:ext uri="{FF2B5EF4-FFF2-40B4-BE49-F238E27FC236}">
                <a16:creationId xmlns="" xmlns:a16="http://schemas.microsoft.com/office/drawing/2014/main" id="{00D7CB9E-9873-4DBC-8226-BEEEF2D9BA7D}"/>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四段内容</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5197450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 xmlns:a16="http://schemas.microsoft.com/office/drawing/2014/main" id="{95AC9CEC-DA78-4B00-AE36-0F98ABB4A628}"/>
              </a:ext>
            </a:extLst>
          </p:cNvPr>
          <p:cNvSpPr txBox="1"/>
          <p:nvPr/>
        </p:nvSpPr>
        <p:spPr>
          <a:xfrm>
            <a:off x="992173" y="297743"/>
            <a:ext cx="258589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参考文献</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6" name="椭圆 25">
            <a:extLst>
              <a:ext uri="{FF2B5EF4-FFF2-40B4-BE49-F238E27FC236}">
                <a16:creationId xmlns="" xmlns:a16="http://schemas.microsoft.com/office/drawing/2014/main" id="{9B108ED1-1CEB-4ADE-AE03-9C6087726781}"/>
              </a:ext>
            </a:extLst>
          </p:cNvPr>
          <p:cNvSpPr/>
          <p:nvPr/>
        </p:nvSpPr>
        <p:spPr>
          <a:xfrm>
            <a:off x="1111765" y="1092719"/>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1</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27" name="椭圆 26">
            <a:extLst>
              <a:ext uri="{FF2B5EF4-FFF2-40B4-BE49-F238E27FC236}">
                <a16:creationId xmlns="" xmlns:a16="http://schemas.microsoft.com/office/drawing/2014/main" id="{23019089-19BB-4461-ACBB-E7CEFA6E0E48}"/>
              </a:ext>
            </a:extLst>
          </p:cNvPr>
          <p:cNvSpPr/>
          <p:nvPr/>
        </p:nvSpPr>
        <p:spPr>
          <a:xfrm>
            <a:off x="1111765" y="1802509"/>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2</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29" name="矩形 28">
            <a:extLst>
              <a:ext uri="{FF2B5EF4-FFF2-40B4-BE49-F238E27FC236}">
                <a16:creationId xmlns="" xmlns:a16="http://schemas.microsoft.com/office/drawing/2014/main" id="{158C5D00-A2B5-453B-AD73-E8F46894D1E1}"/>
              </a:ext>
            </a:extLst>
          </p:cNvPr>
          <p:cNvSpPr/>
          <p:nvPr/>
        </p:nvSpPr>
        <p:spPr>
          <a:xfrm>
            <a:off x="1405169" y="1039915"/>
            <a:ext cx="965520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刘艳，孙勇，姚华。 </a:t>
            </a:r>
            <a:r>
              <a:rPr kumimoji="0" lang="en-US" altLang="zh-CN" sz="1600" b="0" i="0" u="none" strike="noStrike" kern="1200" cap="none" spc="0" normalizeH="0" baseline="0" noProof="0" dirty="0">
                <a:ln>
                  <a:noFill/>
                </a:ln>
                <a:solidFill>
                  <a:srgbClr val="000000"/>
                </a:solidFill>
                <a:effectLst/>
                <a:uLnTx/>
                <a:uFillTx/>
                <a:cs typeface="+mn-ea"/>
                <a:sym typeface="+mn-lt"/>
              </a:rPr>
              <a:t>2</a:t>
            </a:r>
            <a:r>
              <a:rPr kumimoji="0" lang="zh-CN" altLang="en-US" sz="1600" b="0" i="0" u="none" strike="noStrike" kern="1200" cap="none" spc="0" normalizeH="0" baseline="0" noProof="0" dirty="0">
                <a:ln>
                  <a:noFill/>
                </a:ln>
                <a:solidFill>
                  <a:srgbClr val="000000"/>
                </a:solidFill>
                <a:effectLst/>
                <a:uLnTx/>
                <a:uFillTx/>
                <a:cs typeface="+mn-ea"/>
                <a:sym typeface="+mn-lt"/>
              </a:rPr>
              <a:t>型糖尿病健康教育路径的</a:t>
            </a:r>
            <a:r>
              <a:rPr kumimoji="0" lang="en-US" altLang="zh-CN" sz="1600" b="0" i="0" u="none" strike="noStrike" kern="1200" cap="none" spc="0" normalizeH="0" baseline="0" noProof="0" dirty="0">
                <a:ln>
                  <a:noFill/>
                </a:ln>
                <a:solidFill>
                  <a:srgbClr val="000000"/>
                </a:solidFill>
                <a:effectLst/>
                <a:uLnTx/>
                <a:uFillTx/>
                <a:cs typeface="+mn-ea"/>
                <a:sym typeface="+mn-lt"/>
              </a:rPr>
              <a:t>Meta</a:t>
            </a:r>
            <a:r>
              <a:rPr kumimoji="0" lang="zh-CN" altLang="en-US" sz="1600" b="0" i="0" u="none" strike="noStrike" kern="1200" cap="none" spc="0" normalizeH="0" baseline="0" noProof="0" dirty="0">
                <a:ln>
                  <a:noFill/>
                </a:ln>
                <a:solidFill>
                  <a:srgbClr val="000000"/>
                </a:solidFill>
                <a:effectLst/>
                <a:uLnTx/>
                <a:uFillTx/>
                <a:cs typeface="+mn-ea"/>
                <a:sym typeface="+mn-lt"/>
              </a:rPr>
              <a:t>分析</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新新疆医科大学学报，</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04</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530-534.</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30" name="矩形 29">
            <a:extLst>
              <a:ext uri="{FF2B5EF4-FFF2-40B4-BE49-F238E27FC236}">
                <a16:creationId xmlns="" xmlns:a16="http://schemas.microsoft.com/office/drawing/2014/main" id="{2670A84C-C744-462E-B819-EFD25C0022B8}"/>
              </a:ext>
            </a:extLst>
          </p:cNvPr>
          <p:cNvSpPr/>
          <p:nvPr/>
        </p:nvSpPr>
        <p:spPr>
          <a:xfrm>
            <a:off x="1405169" y="1769904"/>
            <a:ext cx="965520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朱远，张爱霞，徐桂华。 妊娠合并糖尿病管理模式的研究进展</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护护理研究，</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09</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1025-1028.</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32" name="矩形 31">
            <a:extLst>
              <a:ext uri="{FF2B5EF4-FFF2-40B4-BE49-F238E27FC236}">
                <a16:creationId xmlns="" xmlns:a16="http://schemas.microsoft.com/office/drawing/2014/main" id="{1BE19CA4-2D05-48AB-89A4-A0E4448AB87C}"/>
              </a:ext>
            </a:extLst>
          </p:cNvPr>
          <p:cNvSpPr/>
          <p:nvPr/>
        </p:nvSpPr>
        <p:spPr>
          <a:xfrm>
            <a:off x="1405169" y="2445581"/>
            <a:ext cx="96552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刘竹韵，高玲玲。 基于</a:t>
            </a:r>
            <a:r>
              <a:rPr kumimoji="0" lang="en-US" altLang="zh-CN" sz="1600" b="0" i="0" u="none" strike="noStrike" kern="1200" cap="none" spc="0" normalizeH="0" baseline="0" noProof="0" dirty="0">
                <a:ln>
                  <a:noFill/>
                </a:ln>
                <a:solidFill>
                  <a:srgbClr val="000000"/>
                </a:solidFill>
                <a:effectLst/>
                <a:uLnTx/>
                <a:uFillTx/>
                <a:cs typeface="+mn-ea"/>
                <a:sym typeface="+mn-lt"/>
              </a:rPr>
              <a:t>Web of Science</a:t>
            </a:r>
            <a:r>
              <a:rPr kumimoji="0" lang="zh-CN" altLang="en-US" sz="1600" b="0" i="0" u="none" strike="noStrike" kern="1200" cap="none" spc="0" normalizeH="0" baseline="0" noProof="0" dirty="0">
                <a:ln>
                  <a:noFill/>
                </a:ln>
                <a:solidFill>
                  <a:srgbClr val="000000"/>
                </a:solidFill>
                <a:effectLst/>
                <a:uLnTx/>
                <a:uFillTx/>
                <a:cs typeface="+mn-ea"/>
                <a:sym typeface="+mn-lt"/>
              </a:rPr>
              <a:t>数据库妊娠期糖尿病研究的文献计量学分析</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MO" altLang="en-US" sz="1600" b="0" i="0" u="none" strike="noStrike" kern="1200" cap="none" spc="0" normalizeH="0" baseline="0" noProof="0" dirty="0">
                <a:ln>
                  <a:noFill/>
                </a:ln>
                <a:solidFill>
                  <a:srgbClr val="000000"/>
                </a:solidFill>
                <a:effectLst/>
                <a:uLnTx/>
                <a:uFillTx/>
                <a:cs typeface="+mn-ea"/>
                <a:sym typeface="+mn-lt"/>
              </a:rPr>
              <a:t>护</a:t>
            </a:r>
            <a:r>
              <a:rPr kumimoji="0" lang="zh-CN" altLang="en-US" sz="1600" b="0" i="0" u="none" strike="noStrike" kern="1200" cap="none" spc="0" normalizeH="0" baseline="0" noProof="0" dirty="0">
                <a:ln>
                  <a:noFill/>
                </a:ln>
                <a:solidFill>
                  <a:srgbClr val="000000"/>
                </a:solidFill>
                <a:effectLst/>
                <a:uLnTx/>
                <a:uFillTx/>
                <a:cs typeface="+mn-ea"/>
                <a:sym typeface="+mn-lt"/>
              </a:rPr>
              <a:t>护理研究，</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09</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MO" sz="1600" b="0" i="0" u="none" strike="noStrike" kern="1200" cap="none" spc="0" normalizeH="0" baseline="0" noProof="0" dirty="0">
                <a:ln>
                  <a:noFill/>
                </a:ln>
                <a:solidFill>
                  <a:srgbClr val="000000"/>
                </a:solidFill>
                <a:effectLst/>
                <a:uLnTx/>
                <a:uFillTx/>
                <a:cs typeface="+mn-ea"/>
                <a:sym typeface="+mn-lt"/>
              </a:rPr>
              <a:t>1108-1111.</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41" name="椭圆 40">
            <a:extLst>
              <a:ext uri="{FF2B5EF4-FFF2-40B4-BE49-F238E27FC236}">
                <a16:creationId xmlns="" xmlns:a16="http://schemas.microsoft.com/office/drawing/2014/main" id="{65258CB6-CBB0-465F-A644-0E2B7C66D26D}"/>
              </a:ext>
            </a:extLst>
          </p:cNvPr>
          <p:cNvSpPr/>
          <p:nvPr/>
        </p:nvSpPr>
        <p:spPr>
          <a:xfrm>
            <a:off x="1111765" y="2512299"/>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3</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2" name="椭圆 41">
            <a:extLst>
              <a:ext uri="{FF2B5EF4-FFF2-40B4-BE49-F238E27FC236}">
                <a16:creationId xmlns="" xmlns:a16="http://schemas.microsoft.com/office/drawing/2014/main" id="{9289BF5E-CA34-4FB4-9813-184B8A3A5CC9}"/>
              </a:ext>
            </a:extLst>
          </p:cNvPr>
          <p:cNvSpPr/>
          <p:nvPr/>
        </p:nvSpPr>
        <p:spPr>
          <a:xfrm>
            <a:off x="1111765" y="3222089"/>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4</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3" name="椭圆 42">
            <a:extLst>
              <a:ext uri="{FF2B5EF4-FFF2-40B4-BE49-F238E27FC236}">
                <a16:creationId xmlns="" xmlns:a16="http://schemas.microsoft.com/office/drawing/2014/main" id="{FAAB64E4-9574-45C0-A7F0-C7D815784AFD}"/>
              </a:ext>
            </a:extLst>
          </p:cNvPr>
          <p:cNvSpPr/>
          <p:nvPr/>
        </p:nvSpPr>
        <p:spPr>
          <a:xfrm>
            <a:off x="1111765" y="3931879"/>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5</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4" name="椭圆 43">
            <a:extLst>
              <a:ext uri="{FF2B5EF4-FFF2-40B4-BE49-F238E27FC236}">
                <a16:creationId xmlns="" xmlns:a16="http://schemas.microsoft.com/office/drawing/2014/main" id="{D88C70A8-34A5-44C5-AB19-DA3256408C57}"/>
              </a:ext>
            </a:extLst>
          </p:cNvPr>
          <p:cNvSpPr/>
          <p:nvPr/>
        </p:nvSpPr>
        <p:spPr>
          <a:xfrm>
            <a:off x="1111765" y="4641669"/>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6</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5" name="椭圆 44">
            <a:extLst>
              <a:ext uri="{FF2B5EF4-FFF2-40B4-BE49-F238E27FC236}">
                <a16:creationId xmlns="" xmlns:a16="http://schemas.microsoft.com/office/drawing/2014/main" id="{98A05B83-C22A-412F-83A7-4AD9D8D5899E}"/>
              </a:ext>
            </a:extLst>
          </p:cNvPr>
          <p:cNvSpPr/>
          <p:nvPr/>
        </p:nvSpPr>
        <p:spPr>
          <a:xfrm>
            <a:off x="1111765" y="5351459"/>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cs typeface="+mn-ea"/>
                <a:sym typeface="+mn-lt"/>
              </a:rPr>
              <a:t>7</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6" name="矩形 45">
            <a:extLst>
              <a:ext uri="{FF2B5EF4-FFF2-40B4-BE49-F238E27FC236}">
                <a16:creationId xmlns="" xmlns:a16="http://schemas.microsoft.com/office/drawing/2014/main" id="{EC682A3E-148A-426F-9380-03F6A5908A5B}"/>
              </a:ext>
            </a:extLst>
          </p:cNvPr>
          <p:cNvSpPr/>
          <p:nvPr/>
        </p:nvSpPr>
        <p:spPr>
          <a:xfrm>
            <a:off x="1405169" y="3160151"/>
            <a:ext cx="96552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袁晓丹，姚平，刘超，楼青青。 个体化行为干预对</a:t>
            </a:r>
            <a:r>
              <a:rPr kumimoji="0" lang="en-US" altLang="zh-CN" sz="1600" b="0" i="0" u="none" strike="noStrike" kern="1200" cap="none" spc="0" normalizeH="0" baseline="0" noProof="0" dirty="0">
                <a:ln>
                  <a:noFill/>
                </a:ln>
                <a:solidFill>
                  <a:srgbClr val="000000"/>
                </a:solidFill>
                <a:effectLst/>
                <a:uLnTx/>
                <a:uFillTx/>
                <a:cs typeface="+mn-ea"/>
                <a:sym typeface="+mn-lt"/>
              </a:rPr>
              <a:t>2</a:t>
            </a:r>
            <a:r>
              <a:rPr kumimoji="0" lang="zh-CN" altLang="en-US" sz="1600" b="0" i="0" u="none" strike="noStrike" kern="1200" cap="none" spc="0" normalizeH="0" baseline="0" noProof="0" dirty="0">
                <a:ln>
                  <a:noFill/>
                </a:ln>
                <a:solidFill>
                  <a:srgbClr val="000000"/>
                </a:solidFill>
                <a:effectLst/>
                <a:uLnTx/>
                <a:uFillTx/>
                <a:cs typeface="+mn-ea"/>
                <a:sym typeface="+mn-lt"/>
              </a:rPr>
              <a:t>型糖尿病患者</a:t>
            </a:r>
            <a:r>
              <a:rPr kumimoji="0" lang="en-US" altLang="zh-CN" sz="1600" b="0" i="0" u="none" strike="noStrike" kern="1200" cap="none" spc="0" normalizeH="0" baseline="0" noProof="0" dirty="0">
                <a:ln>
                  <a:noFill/>
                </a:ln>
                <a:solidFill>
                  <a:srgbClr val="000000"/>
                </a:solidFill>
                <a:effectLst/>
                <a:uLnTx/>
                <a:uFillTx/>
                <a:cs typeface="+mn-ea"/>
                <a:sym typeface="+mn-lt"/>
              </a:rPr>
              <a:t>1</a:t>
            </a:r>
            <a:r>
              <a:rPr kumimoji="0" lang="zh-CN" altLang="en-US" sz="1600" b="0" i="0" u="none" strike="noStrike" kern="1200" cap="none" spc="0" normalizeH="0" baseline="0" noProof="0" dirty="0">
                <a:ln>
                  <a:noFill/>
                </a:ln>
                <a:solidFill>
                  <a:srgbClr val="000000"/>
                </a:solidFill>
                <a:effectLst/>
                <a:uLnTx/>
                <a:uFillTx/>
                <a:cs typeface="+mn-ea"/>
                <a:sym typeface="+mn-lt"/>
              </a:rPr>
              <a:t>年效果评价</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护护理与康复，</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03</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212-216+220</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47" name="矩形 46">
            <a:extLst>
              <a:ext uri="{FF2B5EF4-FFF2-40B4-BE49-F238E27FC236}">
                <a16:creationId xmlns="" xmlns:a16="http://schemas.microsoft.com/office/drawing/2014/main" id="{6039AF20-E5EE-4C4B-A5C1-1626BA4E42DE}"/>
              </a:ext>
            </a:extLst>
          </p:cNvPr>
          <p:cNvSpPr/>
          <p:nvPr/>
        </p:nvSpPr>
        <p:spPr>
          <a:xfrm>
            <a:off x="1405169" y="3847534"/>
            <a:ext cx="96552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冯小芬，韦玉和，邵雪景，赵志勇，印永，罗春媛。 微信群管理糖尿病患者的短期观察</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中中国糖尿病杂志，</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02</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149-153.</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48" name="矩形 47">
            <a:extLst>
              <a:ext uri="{FF2B5EF4-FFF2-40B4-BE49-F238E27FC236}">
                <a16:creationId xmlns="" xmlns:a16="http://schemas.microsoft.com/office/drawing/2014/main" id="{117FD241-CF69-44CE-A7E0-F80CB1EE76B8}"/>
              </a:ext>
            </a:extLst>
          </p:cNvPr>
          <p:cNvSpPr/>
          <p:nvPr/>
        </p:nvSpPr>
        <p:spPr>
          <a:xfrm>
            <a:off x="1405169" y="4544442"/>
            <a:ext cx="96552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邓开琴，何仕蓉，彭露瑶，陈青青，王琏，胡慧。 同伴支持在糖尿病患者健康教育中的应用</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中中华护理教育，</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02</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116-118.</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
        <p:nvSpPr>
          <p:cNvPr id="49" name="矩形 48">
            <a:extLst>
              <a:ext uri="{FF2B5EF4-FFF2-40B4-BE49-F238E27FC236}">
                <a16:creationId xmlns="" xmlns:a16="http://schemas.microsoft.com/office/drawing/2014/main" id="{9E147BB0-37D1-4F6A-B28F-080927B1A6A6}"/>
              </a:ext>
            </a:extLst>
          </p:cNvPr>
          <p:cNvSpPr/>
          <p:nvPr/>
        </p:nvSpPr>
        <p:spPr>
          <a:xfrm>
            <a:off x="1405169" y="5286095"/>
            <a:ext cx="96552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cs typeface="+mn-ea"/>
                <a:sym typeface="+mn-lt"/>
              </a:rPr>
              <a:t>薛亚男，尚国爱，吕倩，翟春娟，侯月颖。 健康自我管理对糖尿病足患者自我效能及心理状态的影响</a:t>
            </a:r>
            <a:r>
              <a:rPr kumimoji="0" lang="en-US" altLang="zh-CN" sz="1600" b="0" i="0" u="none" strike="noStrike" kern="1200" cap="none" spc="0" normalizeH="0" baseline="0" noProof="0" dirty="0">
                <a:ln>
                  <a:noFill/>
                </a:ln>
                <a:solidFill>
                  <a:srgbClr val="000000"/>
                </a:solidFill>
                <a:effectLst/>
                <a:uLnTx/>
                <a:uFillTx/>
                <a:cs typeface="+mn-ea"/>
                <a:sym typeface="+mn-lt"/>
              </a:rPr>
              <a:t>[J].</a:t>
            </a:r>
            <a:r>
              <a:rPr kumimoji="0" lang="zh-CN" altLang="en-US" sz="1600" b="0" i="0" u="none" strike="noStrike" kern="1200" cap="none" spc="0" normalizeH="0" baseline="0" noProof="0" dirty="0">
                <a:ln>
                  <a:noFill/>
                </a:ln>
                <a:solidFill>
                  <a:srgbClr val="000000"/>
                </a:solidFill>
                <a:effectLst/>
                <a:uLnTx/>
                <a:uFillTx/>
                <a:cs typeface="+mn-ea"/>
                <a:sym typeface="+mn-lt"/>
              </a:rPr>
              <a:t>实实用预防医学，</a:t>
            </a:r>
            <a:r>
              <a:rPr kumimoji="0" lang="en-US" altLang="zh-CN" sz="1600" b="0" i="0" u="none" strike="noStrike" kern="1200" cap="none" spc="0" normalizeH="0" baseline="0" noProof="0" dirty="0">
                <a:ln>
                  <a:noFill/>
                </a:ln>
                <a:solidFill>
                  <a:srgbClr val="000000"/>
                </a:solidFill>
                <a:effectLst/>
                <a:uLnTx/>
                <a:uFillTx/>
                <a:cs typeface="+mn-ea"/>
                <a:sym typeface="+mn-lt"/>
              </a:rPr>
              <a:t>2017,</a:t>
            </a:r>
            <a:r>
              <a:rPr kumimoji="0" lang="zh-CN" altLang="en-US" sz="1600" b="0" i="0" u="none" strike="noStrike" kern="1200" cap="none" spc="0" normalizeH="0" baseline="0" noProof="0" dirty="0">
                <a:ln>
                  <a:noFill/>
                </a:ln>
                <a:solidFill>
                  <a:srgbClr val="000000"/>
                </a:solidFill>
                <a:effectLst/>
                <a:uLnTx/>
                <a:uFillTx/>
                <a:cs typeface="+mn-ea"/>
                <a:sym typeface="+mn-lt"/>
              </a:rPr>
              <a:t> </a:t>
            </a:r>
            <a:r>
              <a:rPr kumimoji="0" lang="en-US" altLang="zh-CN" sz="1600" b="0" i="0" u="none" strike="noStrike" kern="1200" cap="none" spc="0" normalizeH="0" baseline="0" noProof="0" dirty="0">
                <a:ln>
                  <a:noFill/>
                </a:ln>
                <a:solidFill>
                  <a:srgbClr val="000000"/>
                </a:solidFill>
                <a:effectLst/>
                <a:uLnTx/>
                <a:uFillTx/>
                <a:cs typeface="+mn-ea"/>
                <a:sym typeface="+mn-lt"/>
              </a:rPr>
              <a:t>02</a:t>
            </a:r>
            <a:r>
              <a:rPr kumimoji="0" lang="zh-CN" altLang="en-US" sz="1600" b="0" i="0" u="none" strike="noStrike" kern="1200" cap="none" spc="0" normalizeH="0" baseline="0" noProof="0" dirty="0">
                <a:ln>
                  <a:noFill/>
                </a:ln>
                <a:solidFill>
                  <a:srgbClr val="000000"/>
                </a:solidFill>
                <a:effectLst/>
                <a:uLnTx/>
                <a:uFillTx/>
                <a:cs typeface="+mn-ea"/>
                <a:sym typeface="+mn-lt"/>
              </a:rPr>
              <a:t>）：</a:t>
            </a:r>
            <a:r>
              <a:rPr kumimoji="0" lang="en-US" altLang="zh-CN" sz="1600" b="0" i="0" u="none" strike="noStrike" kern="1200" cap="none" spc="0" normalizeH="0" baseline="0" noProof="0" dirty="0">
                <a:ln>
                  <a:noFill/>
                </a:ln>
                <a:solidFill>
                  <a:srgbClr val="000000"/>
                </a:solidFill>
                <a:effectLst/>
                <a:uLnTx/>
                <a:uFillTx/>
                <a:cs typeface="+mn-ea"/>
                <a:sym typeface="+mn-lt"/>
              </a:rPr>
              <a:t>137-140.</a:t>
            </a:r>
            <a:endParaRPr kumimoji="0" lang="zh-MO" altLang="en-US" sz="1600" b="0" i="0" u="none" strike="noStrike" kern="1200" cap="none" spc="0" normalizeH="0" baseline="0" noProof="0" dirty="0">
              <a:ln>
                <a:noFill/>
              </a:ln>
              <a:solidFill>
                <a:prstClr val="black"/>
              </a:solidFill>
              <a:effectLst/>
              <a:uLnTx/>
              <a:uFillTx/>
              <a:cs typeface="+mn-ea"/>
              <a:sym typeface="+mn-lt"/>
            </a:endParaRPr>
          </a:p>
        </p:txBody>
      </p:sp>
    </p:spTree>
    <p:extLst>
      <p:ext uri="{BB962C8B-B14F-4D97-AF65-F5344CB8AC3E}">
        <p14:creationId xmlns:p14="http://schemas.microsoft.com/office/powerpoint/2010/main" val="4165392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9225852F-08B2-4F78-AB7B-3154048F1D4C}"/>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6522166" y="842840"/>
            <a:ext cx="4540162" cy="4540162"/>
          </a:xfrm>
          <a:prstGeom prst="rect">
            <a:avLst/>
          </a:prstGeom>
        </p:spPr>
      </p:pic>
      <p:sp>
        <p:nvSpPr>
          <p:cNvPr id="5" name="矩形 4">
            <a:extLst>
              <a:ext uri="{FF2B5EF4-FFF2-40B4-BE49-F238E27FC236}">
                <a16:creationId xmlns="" xmlns:a16="http://schemas.microsoft.com/office/drawing/2014/main" id="{685037BE-557A-4F29-9B50-AAE4EB6E7396}"/>
              </a:ext>
            </a:extLst>
          </p:cNvPr>
          <p:cNvSpPr/>
          <p:nvPr/>
        </p:nvSpPr>
        <p:spPr>
          <a:xfrm>
            <a:off x="1127125" y="2067432"/>
            <a:ext cx="10716530" cy="3876169"/>
          </a:xfrm>
          <a:prstGeom prst="rect">
            <a:avLst/>
          </a:prstGeom>
          <a:gradFill>
            <a:gsLst>
              <a:gs pos="94000">
                <a:srgbClr val="3EBEB1">
                  <a:alpha val="0"/>
                </a:srgbClr>
              </a:gs>
              <a:gs pos="34000">
                <a:srgbClr val="51C0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 xmlns:a16="http://schemas.microsoft.com/office/drawing/2014/main" id="{E1FB9614-6BF2-4D46-9414-4CC86ADB521C}"/>
              </a:ext>
            </a:extLst>
          </p:cNvPr>
          <p:cNvSpPr/>
          <p:nvPr/>
        </p:nvSpPr>
        <p:spPr>
          <a:xfrm rot="16200000">
            <a:off x="-515800" y="3966145"/>
            <a:ext cx="3355093" cy="78743"/>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 xmlns:a16="http://schemas.microsoft.com/office/drawing/2014/main" id="{578F0DFD-05CD-4922-9DA6-BDECC788F500}"/>
              </a:ext>
            </a:extLst>
          </p:cNvPr>
          <p:cNvSpPr txBox="1"/>
          <p:nvPr/>
        </p:nvSpPr>
        <p:spPr>
          <a:xfrm>
            <a:off x="1516850" y="2267723"/>
            <a:ext cx="484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cs typeface="+mn-ea"/>
                <a:sym typeface="+mn-lt"/>
              </a:rPr>
              <a:t>1.</a:t>
            </a:r>
            <a:endParaRPr kumimoji="0" lang="zh-CN" altLang="en-US" sz="2800" b="0" i="0" u="none" strike="noStrike" kern="1200" cap="none" spc="0" normalizeH="0" baseline="0" noProof="0" dirty="0">
              <a:ln>
                <a:noFill/>
              </a:ln>
              <a:solidFill>
                <a:prstClr val="white"/>
              </a:solidFill>
              <a:effectLst/>
              <a:uLnTx/>
              <a:uFillTx/>
              <a:cs typeface="+mn-ea"/>
              <a:sym typeface="+mn-lt"/>
            </a:endParaRPr>
          </a:p>
        </p:txBody>
      </p:sp>
      <p:sp>
        <p:nvSpPr>
          <p:cNvPr id="12" name="文本框 11">
            <a:extLst>
              <a:ext uri="{FF2B5EF4-FFF2-40B4-BE49-F238E27FC236}">
                <a16:creationId xmlns="" xmlns:a16="http://schemas.microsoft.com/office/drawing/2014/main" id="{CAF295D8-DB31-4072-BAFF-41617641A283}"/>
              </a:ext>
            </a:extLst>
          </p:cNvPr>
          <p:cNvSpPr txBox="1"/>
          <p:nvPr/>
        </p:nvSpPr>
        <p:spPr>
          <a:xfrm>
            <a:off x="1516850" y="2996651"/>
            <a:ext cx="484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cs typeface="+mn-ea"/>
                <a:sym typeface="+mn-lt"/>
              </a:rPr>
              <a:t>2.</a:t>
            </a:r>
            <a:endParaRPr kumimoji="0" lang="zh-CN" altLang="en-US" sz="2800" b="0" i="0" u="none" strike="noStrike" kern="1200" cap="none" spc="0" normalizeH="0" baseline="0" noProof="0" dirty="0">
              <a:ln>
                <a:noFill/>
              </a:ln>
              <a:solidFill>
                <a:prstClr val="white"/>
              </a:solidFill>
              <a:effectLst/>
              <a:uLnTx/>
              <a:uFillTx/>
              <a:cs typeface="+mn-ea"/>
              <a:sym typeface="+mn-lt"/>
            </a:endParaRPr>
          </a:p>
        </p:txBody>
      </p:sp>
      <p:sp>
        <p:nvSpPr>
          <p:cNvPr id="13" name="文本框 12">
            <a:extLst>
              <a:ext uri="{FF2B5EF4-FFF2-40B4-BE49-F238E27FC236}">
                <a16:creationId xmlns="" xmlns:a16="http://schemas.microsoft.com/office/drawing/2014/main" id="{ABEAEEDE-1E8C-4BA3-9F39-424849EE2D98}"/>
              </a:ext>
            </a:extLst>
          </p:cNvPr>
          <p:cNvSpPr txBox="1"/>
          <p:nvPr/>
        </p:nvSpPr>
        <p:spPr>
          <a:xfrm>
            <a:off x="1516850" y="3725579"/>
            <a:ext cx="484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cs typeface="+mn-ea"/>
                <a:sym typeface="+mn-lt"/>
              </a:rPr>
              <a:t>3.</a:t>
            </a:r>
            <a:endParaRPr kumimoji="0" lang="zh-CN" altLang="en-US" sz="2800" b="0" i="0" u="none" strike="noStrike" kern="1200" cap="none" spc="0" normalizeH="0" baseline="0" noProof="0" dirty="0">
              <a:ln>
                <a:noFill/>
              </a:ln>
              <a:solidFill>
                <a:prstClr val="white"/>
              </a:solidFill>
              <a:effectLst/>
              <a:uLnTx/>
              <a:uFillTx/>
              <a:cs typeface="+mn-ea"/>
              <a:sym typeface="+mn-lt"/>
            </a:endParaRPr>
          </a:p>
        </p:txBody>
      </p:sp>
      <p:sp>
        <p:nvSpPr>
          <p:cNvPr id="14" name="文本框 13">
            <a:extLst>
              <a:ext uri="{FF2B5EF4-FFF2-40B4-BE49-F238E27FC236}">
                <a16:creationId xmlns="" xmlns:a16="http://schemas.microsoft.com/office/drawing/2014/main" id="{9BF7768B-DF37-42E5-8DDD-FA6B1EE59E16}"/>
              </a:ext>
            </a:extLst>
          </p:cNvPr>
          <p:cNvSpPr txBox="1"/>
          <p:nvPr/>
        </p:nvSpPr>
        <p:spPr>
          <a:xfrm>
            <a:off x="1516850" y="4454507"/>
            <a:ext cx="484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cs typeface="+mn-ea"/>
                <a:sym typeface="+mn-lt"/>
              </a:rPr>
              <a:t>4.</a:t>
            </a:r>
            <a:endParaRPr kumimoji="0" lang="zh-CN" altLang="en-US" sz="2800" b="0" i="0" u="none" strike="noStrike" kern="1200" cap="none" spc="0" normalizeH="0" baseline="0" noProof="0" dirty="0">
              <a:ln>
                <a:noFill/>
              </a:ln>
              <a:solidFill>
                <a:prstClr val="white"/>
              </a:solidFill>
              <a:effectLst/>
              <a:uLnTx/>
              <a:uFillTx/>
              <a:cs typeface="+mn-ea"/>
              <a:sym typeface="+mn-lt"/>
            </a:endParaRPr>
          </a:p>
        </p:txBody>
      </p:sp>
      <p:sp>
        <p:nvSpPr>
          <p:cNvPr id="15" name="文本框 14">
            <a:extLst>
              <a:ext uri="{FF2B5EF4-FFF2-40B4-BE49-F238E27FC236}">
                <a16:creationId xmlns="" xmlns:a16="http://schemas.microsoft.com/office/drawing/2014/main" id="{BF5E34E4-CFD9-4269-88A8-B90A11CD0169}"/>
              </a:ext>
            </a:extLst>
          </p:cNvPr>
          <p:cNvSpPr txBox="1"/>
          <p:nvPr/>
        </p:nvSpPr>
        <p:spPr>
          <a:xfrm>
            <a:off x="1985383" y="2329278"/>
            <a:ext cx="31591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你的标题要尽量简短精炼</a:t>
            </a:r>
          </a:p>
        </p:txBody>
      </p:sp>
      <p:sp>
        <p:nvSpPr>
          <p:cNvPr id="16" name="文本框 15">
            <a:extLst>
              <a:ext uri="{FF2B5EF4-FFF2-40B4-BE49-F238E27FC236}">
                <a16:creationId xmlns="" xmlns:a16="http://schemas.microsoft.com/office/drawing/2014/main" id="{8D99423F-E6B4-4843-B1A9-678BA777FCDE}"/>
              </a:ext>
            </a:extLst>
          </p:cNvPr>
          <p:cNvSpPr txBox="1"/>
          <p:nvPr/>
        </p:nvSpPr>
        <p:spPr>
          <a:xfrm>
            <a:off x="2002328" y="3058206"/>
            <a:ext cx="31591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你的标题要尽量简短精炼</a:t>
            </a:r>
          </a:p>
        </p:txBody>
      </p:sp>
      <p:sp>
        <p:nvSpPr>
          <p:cNvPr id="17" name="文本框 16">
            <a:extLst>
              <a:ext uri="{FF2B5EF4-FFF2-40B4-BE49-F238E27FC236}">
                <a16:creationId xmlns="" xmlns:a16="http://schemas.microsoft.com/office/drawing/2014/main" id="{2D891300-1C8E-407E-93AF-4B79BD4C8BD5}"/>
              </a:ext>
            </a:extLst>
          </p:cNvPr>
          <p:cNvSpPr txBox="1"/>
          <p:nvPr/>
        </p:nvSpPr>
        <p:spPr>
          <a:xfrm>
            <a:off x="2002328" y="3787134"/>
            <a:ext cx="31591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你的标题要尽量简短精炼</a:t>
            </a:r>
          </a:p>
        </p:txBody>
      </p:sp>
      <p:sp>
        <p:nvSpPr>
          <p:cNvPr id="18" name="文本框 17">
            <a:extLst>
              <a:ext uri="{FF2B5EF4-FFF2-40B4-BE49-F238E27FC236}">
                <a16:creationId xmlns="" xmlns:a16="http://schemas.microsoft.com/office/drawing/2014/main" id="{C1C8E957-6D6A-4857-B445-7F74FC689345}"/>
              </a:ext>
            </a:extLst>
          </p:cNvPr>
          <p:cNvSpPr txBox="1"/>
          <p:nvPr/>
        </p:nvSpPr>
        <p:spPr>
          <a:xfrm>
            <a:off x="2002328" y="4516062"/>
            <a:ext cx="31591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你的标题要尽量简短精炼</a:t>
            </a:r>
          </a:p>
        </p:txBody>
      </p:sp>
      <p:cxnSp>
        <p:nvCxnSpPr>
          <p:cNvPr id="19" name="直接连接符 18">
            <a:extLst>
              <a:ext uri="{FF2B5EF4-FFF2-40B4-BE49-F238E27FC236}">
                <a16:creationId xmlns="" xmlns:a16="http://schemas.microsoft.com/office/drawing/2014/main" id="{DD81B3E7-86AC-4646-868D-C83810DE5AD7}"/>
              </a:ext>
            </a:extLst>
          </p:cNvPr>
          <p:cNvCxnSpPr/>
          <p:nvPr/>
        </p:nvCxnSpPr>
        <p:spPr>
          <a:xfrm>
            <a:off x="2072467" y="2729388"/>
            <a:ext cx="3159158"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F1714E9B-FF0B-40F0-92C9-2A0EF5300447}"/>
              </a:ext>
            </a:extLst>
          </p:cNvPr>
          <p:cNvCxnSpPr/>
          <p:nvPr/>
        </p:nvCxnSpPr>
        <p:spPr>
          <a:xfrm>
            <a:off x="2089412" y="3454393"/>
            <a:ext cx="2603676"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CC62D70-10B6-4023-939F-00759899318A}"/>
              </a:ext>
            </a:extLst>
          </p:cNvPr>
          <p:cNvCxnSpPr/>
          <p:nvPr/>
        </p:nvCxnSpPr>
        <p:spPr>
          <a:xfrm>
            <a:off x="2089412" y="4179398"/>
            <a:ext cx="1952658"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CE6E026F-9219-4BAB-B868-91ED95B08DE9}"/>
              </a:ext>
            </a:extLst>
          </p:cNvPr>
          <p:cNvCxnSpPr/>
          <p:nvPr/>
        </p:nvCxnSpPr>
        <p:spPr>
          <a:xfrm>
            <a:off x="2089412" y="4904403"/>
            <a:ext cx="1254158"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2FD32D67-E47D-4F5A-B238-926AB6173A8A}"/>
              </a:ext>
            </a:extLst>
          </p:cNvPr>
          <p:cNvSpPr txBox="1"/>
          <p:nvPr/>
        </p:nvSpPr>
        <p:spPr>
          <a:xfrm>
            <a:off x="1516850" y="5183436"/>
            <a:ext cx="484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cs typeface="+mn-ea"/>
                <a:sym typeface="+mn-lt"/>
              </a:rPr>
              <a:t>5.</a:t>
            </a:r>
            <a:endParaRPr kumimoji="0" lang="zh-CN" altLang="en-US" sz="2800" b="0" i="0" u="none" strike="noStrike" kern="1200" cap="none" spc="0" normalizeH="0" baseline="0" noProof="0" dirty="0">
              <a:ln>
                <a:noFill/>
              </a:ln>
              <a:solidFill>
                <a:prstClr val="white"/>
              </a:solidFill>
              <a:effectLst/>
              <a:uLnTx/>
              <a:uFillTx/>
              <a:cs typeface="+mn-ea"/>
              <a:sym typeface="+mn-lt"/>
            </a:endParaRPr>
          </a:p>
        </p:txBody>
      </p:sp>
      <p:sp>
        <p:nvSpPr>
          <p:cNvPr id="24" name="文本框 23">
            <a:extLst>
              <a:ext uri="{FF2B5EF4-FFF2-40B4-BE49-F238E27FC236}">
                <a16:creationId xmlns="" xmlns:a16="http://schemas.microsoft.com/office/drawing/2014/main" id="{6B6BB90E-8D90-450E-98A2-86C6CE5E6B29}"/>
              </a:ext>
            </a:extLst>
          </p:cNvPr>
          <p:cNvSpPr txBox="1"/>
          <p:nvPr/>
        </p:nvSpPr>
        <p:spPr>
          <a:xfrm>
            <a:off x="2002328" y="5244991"/>
            <a:ext cx="315915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你的标题要尽量简短精炼</a:t>
            </a:r>
          </a:p>
        </p:txBody>
      </p:sp>
      <p:cxnSp>
        <p:nvCxnSpPr>
          <p:cNvPr id="25" name="直接连接符 24">
            <a:extLst>
              <a:ext uri="{FF2B5EF4-FFF2-40B4-BE49-F238E27FC236}">
                <a16:creationId xmlns="" xmlns:a16="http://schemas.microsoft.com/office/drawing/2014/main" id="{E58B1D87-B2F8-4D80-ACAD-2471869CB57A}"/>
              </a:ext>
            </a:extLst>
          </p:cNvPr>
          <p:cNvCxnSpPr>
            <a:cxnSpLocks/>
          </p:cNvCxnSpPr>
          <p:nvPr/>
        </p:nvCxnSpPr>
        <p:spPr>
          <a:xfrm>
            <a:off x="2089412" y="5629409"/>
            <a:ext cx="766100"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 xmlns:a16="http://schemas.microsoft.com/office/drawing/2014/main" id="{315FE87C-FE64-478A-9673-3EF89787AF61}"/>
              </a:ext>
            </a:extLst>
          </p:cNvPr>
          <p:cNvSpPr txBox="1"/>
          <p:nvPr/>
        </p:nvSpPr>
        <p:spPr>
          <a:xfrm>
            <a:off x="1516850" y="733204"/>
            <a:ext cx="124854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51C0D4"/>
                </a:solidFill>
                <a:effectLst/>
                <a:uLnTx/>
                <a:uFillTx/>
                <a:cs typeface="+mn-ea"/>
                <a:sym typeface="+mn-lt"/>
              </a:rPr>
              <a:t>目录</a:t>
            </a:r>
            <a:endParaRPr kumimoji="0" lang="en-US" altLang="zh-CN" sz="4000" b="1" i="0" u="none" strike="noStrike" kern="1200" cap="none" spc="0" normalizeH="0" baseline="0" noProof="0" dirty="0">
              <a:ln>
                <a:noFill/>
              </a:ln>
              <a:solidFill>
                <a:srgbClr val="51C0D4"/>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1C0D4"/>
                </a:solidFill>
                <a:effectLst/>
                <a:uLnTx/>
                <a:uFillTx/>
                <a:cs typeface="+mn-ea"/>
                <a:sym typeface="+mn-lt"/>
              </a:rPr>
              <a:t>contents</a:t>
            </a:r>
            <a:endParaRPr kumimoji="0" lang="en-US" sz="2000" b="0" i="0" u="none" strike="noStrike" kern="1200" cap="none" spc="0" normalizeH="0" baseline="0" noProof="0" dirty="0">
              <a:ln>
                <a:noFill/>
              </a:ln>
              <a:solidFill>
                <a:srgbClr val="51C0D4"/>
              </a:solidFill>
              <a:effectLst/>
              <a:uLnTx/>
              <a:uFillTx/>
              <a:cs typeface="+mn-ea"/>
              <a:sym typeface="+mn-lt"/>
            </a:endParaRPr>
          </a:p>
        </p:txBody>
      </p:sp>
    </p:spTree>
    <p:extLst>
      <p:ext uri="{BB962C8B-B14F-4D97-AF65-F5344CB8AC3E}">
        <p14:creationId xmlns:p14="http://schemas.microsoft.com/office/powerpoint/2010/main" val="344775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DA0D9A93-7CA4-41E5-ABA1-A97BDD761B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6858000"/>
          </a:xfrm>
          <a:prstGeom prst="rect">
            <a:avLst/>
          </a:prstGeom>
        </p:spPr>
      </p:pic>
      <p:sp>
        <p:nvSpPr>
          <p:cNvPr id="16" name="矩形 15">
            <a:extLst>
              <a:ext uri="{FF2B5EF4-FFF2-40B4-BE49-F238E27FC236}">
                <a16:creationId xmlns="" xmlns:a16="http://schemas.microsoft.com/office/drawing/2014/main" id="{065B9976-566F-4D5A-9392-32AE29EF9BDD}"/>
              </a:ext>
            </a:extLst>
          </p:cNvPr>
          <p:cNvSpPr/>
          <p:nvPr/>
        </p:nvSpPr>
        <p:spPr>
          <a:xfrm>
            <a:off x="-1" y="0"/>
            <a:ext cx="12192002" cy="6858000"/>
          </a:xfrm>
          <a:prstGeom prst="rect">
            <a:avLst/>
          </a:prstGeom>
          <a:gradFill>
            <a:gsLst>
              <a:gs pos="0">
                <a:srgbClr val="51C0D4">
                  <a:alpha val="90000"/>
                </a:srgbClr>
              </a:gs>
              <a:gs pos="48700">
                <a:srgbClr val="48BFC3"/>
              </a:gs>
              <a:gs pos="91000">
                <a:srgbClr val="3EBEB1">
                  <a:alpha val="90000"/>
                </a:srgbClr>
              </a:gs>
            </a:gsLst>
            <a:lin ang="0" scaled="0"/>
          </a:gradFill>
          <a:ln w="38100" cap="rnd">
            <a:solidFill>
              <a:srgbClr val="0075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44" name="矩形 43">
            <a:extLst>
              <a:ext uri="{FF2B5EF4-FFF2-40B4-BE49-F238E27FC236}">
                <a16:creationId xmlns="" xmlns:a16="http://schemas.microsoft.com/office/drawing/2014/main" id="{A47488E0-2588-4417-87FD-FED1A2D61FB2}"/>
              </a:ext>
            </a:extLst>
          </p:cNvPr>
          <p:cNvSpPr/>
          <p:nvPr/>
        </p:nvSpPr>
        <p:spPr>
          <a:xfrm>
            <a:off x="5196000" y="-20301"/>
            <a:ext cx="1800000" cy="149532"/>
          </a:xfrm>
          <a:prstGeom prst="rect">
            <a:avLst/>
          </a:prstGeom>
          <a:solidFill>
            <a:srgbClr val="BFD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2400" b="0" i="0" u="none" strike="noStrike" kern="1200" cap="none" spc="0" normalizeH="0" baseline="0" noProof="0">
              <a:ln>
                <a:noFill/>
              </a:ln>
              <a:solidFill>
                <a:prstClr val="white"/>
              </a:solidFill>
              <a:effectLst/>
              <a:uLnTx/>
              <a:uFillTx/>
              <a:cs typeface="+mn-ea"/>
              <a:sym typeface="+mn-lt"/>
            </a:endParaRPr>
          </a:p>
        </p:txBody>
      </p:sp>
      <p:sp>
        <p:nvSpPr>
          <p:cNvPr id="37" name="文本框 36">
            <a:extLst>
              <a:ext uri="{FF2B5EF4-FFF2-40B4-BE49-F238E27FC236}">
                <a16:creationId xmlns="" xmlns:a16="http://schemas.microsoft.com/office/drawing/2014/main" id="{FD0FCAB7-1BD2-4973-8113-5309B9618719}"/>
              </a:ext>
            </a:extLst>
          </p:cNvPr>
          <p:cNvSpPr txBox="1"/>
          <p:nvPr/>
        </p:nvSpPr>
        <p:spPr>
          <a:xfrm>
            <a:off x="4268117" y="4572861"/>
            <a:ext cx="17251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汇报人</a:t>
            </a:r>
            <a:r>
              <a:rPr kumimoji="0" lang="zh-CN" altLang="en-US" sz="2000" b="0" i="0" u="none" strike="noStrike" kern="1200" cap="none" spc="0" normalizeH="0" baseline="0" noProof="0" dirty="0">
                <a:ln>
                  <a:noFill/>
                </a:ln>
                <a:solidFill>
                  <a:prstClr val="white"/>
                </a:solidFill>
                <a:effectLst/>
                <a:uLnTx/>
                <a:uFillTx/>
                <a:cs typeface="+mn-ea"/>
                <a:sym typeface="+mn-lt"/>
              </a:rPr>
              <a:t>：</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40" name="文本框 39">
            <a:extLst>
              <a:ext uri="{FF2B5EF4-FFF2-40B4-BE49-F238E27FC236}">
                <a16:creationId xmlns="" xmlns:a16="http://schemas.microsoft.com/office/drawing/2014/main" id="{07DE04FE-BEEB-49B0-AF6E-B4B0A19620FA}"/>
              </a:ext>
            </a:extLst>
          </p:cNvPr>
          <p:cNvSpPr txBox="1"/>
          <p:nvPr/>
        </p:nvSpPr>
        <p:spPr>
          <a:xfrm>
            <a:off x="6336389" y="4572862"/>
            <a:ext cx="198163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指导老师：</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41" name="文本框 40">
            <a:extLst>
              <a:ext uri="{FF2B5EF4-FFF2-40B4-BE49-F238E27FC236}">
                <a16:creationId xmlns="" xmlns:a16="http://schemas.microsoft.com/office/drawing/2014/main" id="{548DEDA2-F63F-48CD-8AD6-DF97C5FEB104}"/>
              </a:ext>
            </a:extLst>
          </p:cNvPr>
          <p:cNvSpPr txBox="1"/>
          <p:nvPr/>
        </p:nvSpPr>
        <p:spPr>
          <a:xfrm>
            <a:off x="5087725" y="2089680"/>
            <a:ext cx="201655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2000" b="0" i="0" u="none" strike="noStrike" kern="1200" cap="none" spc="0" normalizeH="0" baseline="0" noProof="0" dirty="0">
                <a:ln>
                  <a:noFill/>
                </a:ln>
                <a:solidFill>
                  <a:prstClr val="white"/>
                </a:solidFill>
                <a:effectLst/>
                <a:uLnTx/>
                <a:uFillTx/>
                <a:cs typeface="+mn-ea"/>
                <a:sym typeface="+mn-lt"/>
              </a:rPr>
              <a:t>2019.01.01</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cxnSp>
        <p:nvCxnSpPr>
          <p:cNvPr id="50" name="直接连接符 49">
            <a:extLst>
              <a:ext uri="{FF2B5EF4-FFF2-40B4-BE49-F238E27FC236}">
                <a16:creationId xmlns="" xmlns:a16="http://schemas.microsoft.com/office/drawing/2014/main" id="{1FD7388E-B3CE-457C-8164-26A4995FDCD2}"/>
              </a:ext>
            </a:extLst>
          </p:cNvPr>
          <p:cNvCxnSpPr>
            <a:cxnSpLocks/>
          </p:cNvCxnSpPr>
          <p:nvPr/>
        </p:nvCxnSpPr>
        <p:spPr>
          <a:xfrm>
            <a:off x="5019233" y="3969532"/>
            <a:ext cx="215353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 xmlns:a16="http://schemas.microsoft.com/office/drawing/2014/main" id="{D4DED1EF-D547-4B7D-B1F5-CE8C12E8E3F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04497" y="1085257"/>
            <a:ext cx="783006" cy="783006"/>
          </a:xfrm>
          <a:prstGeom prst="rect">
            <a:avLst/>
          </a:prstGeom>
        </p:spPr>
      </p:pic>
      <p:sp>
        <p:nvSpPr>
          <p:cNvPr id="1025" name="矩形: 圆角 1024">
            <a:extLst>
              <a:ext uri="{FF2B5EF4-FFF2-40B4-BE49-F238E27FC236}">
                <a16:creationId xmlns="" xmlns:a16="http://schemas.microsoft.com/office/drawing/2014/main" id="{E5464EDF-D82D-4FBD-A569-BDCA155AB6E3}"/>
              </a:ext>
            </a:extLst>
          </p:cNvPr>
          <p:cNvSpPr/>
          <p:nvPr/>
        </p:nvSpPr>
        <p:spPr>
          <a:xfrm>
            <a:off x="5334000" y="2105891"/>
            <a:ext cx="1533525" cy="367689"/>
          </a:xfrm>
          <a:prstGeom prst="roundRect">
            <a:avLst>
              <a:gd name="adj" fmla="val 4941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68" name="标题 1">
            <a:extLst>
              <a:ext uri="{FF2B5EF4-FFF2-40B4-BE49-F238E27FC236}">
                <a16:creationId xmlns="" xmlns:a16="http://schemas.microsoft.com/office/drawing/2014/main" id="{471E4D23-EDA1-4DB3-92C1-1DAB518441B2}"/>
              </a:ext>
            </a:extLst>
          </p:cNvPr>
          <p:cNvSpPr>
            <a:spLocks noGrp="1"/>
          </p:cNvSpPr>
          <p:nvPr>
            <p:ph type="ctrTitle"/>
          </p:nvPr>
        </p:nvSpPr>
        <p:spPr>
          <a:xfrm>
            <a:off x="1524000" y="2424949"/>
            <a:ext cx="9144000" cy="1053634"/>
          </a:xfrm>
        </p:spPr>
        <p:txBody>
          <a:bodyPr/>
          <a:lstStyle/>
          <a:p>
            <a:r>
              <a:rPr lang="zh-CN" altLang="en-US" sz="5400" b="1" dirty="0">
                <a:solidFill>
                  <a:schemeClr val="bg1"/>
                </a:solidFill>
                <a:latin typeface="+mn-lt"/>
                <a:ea typeface="+mn-ea"/>
                <a:cs typeface="+mn-ea"/>
                <a:sym typeface="+mn-lt"/>
              </a:rPr>
              <a:t>感谢观看</a:t>
            </a:r>
            <a:endParaRPr lang="zh-MO" altLang="en-US" sz="5400" dirty="0">
              <a:solidFill>
                <a:schemeClr val="bg1"/>
              </a:solidFill>
              <a:latin typeface="+mn-lt"/>
              <a:ea typeface="+mn-ea"/>
              <a:cs typeface="+mn-ea"/>
              <a:sym typeface="+mn-lt"/>
            </a:endParaRPr>
          </a:p>
        </p:txBody>
      </p:sp>
      <p:sp>
        <p:nvSpPr>
          <p:cNvPr id="69" name="副标题 2">
            <a:extLst>
              <a:ext uri="{FF2B5EF4-FFF2-40B4-BE49-F238E27FC236}">
                <a16:creationId xmlns="" xmlns:a16="http://schemas.microsoft.com/office/drawing/2014/main" id="{5153F958-CE6F-4C6C-A79C-AEB61AF5AE39}"/>
              </a:ext>
            </a:extLst>
          </p:cNvPr>
          <p:cNvSpPr>
            <a:spLocks noGrp="1"/>
          </p:cNvSpPr>
          <p:nvPr>
            <p:ph type="subTitle" idx="1"/>
          </p:nvPr>
        </p:nvSpPr>
        <p:spPr>
          <a:xfrm>
            <a:off x="4735033" y="3478583"/>
            <a:ext cx="2721934" cy="400058"/>
          </a:xfrm>
        </p:spPr>
        <p:txBody>
          <a:bodyPr/>
          <a:lstStyle/>
          <a:p>
            <a:pPr algn="dist"/>
            <a:r>
              <a:rPr lang="en-US" altLang="zh-MO" sz="2000" dirty="0">
                <a:solidFill>
                  <a:schemeClr val="bg1"/>
                </a:solidFill>
                <a:cs typeface="+mn-ea"/>
                <a:sym typeface="+mn-lt"/>
              </a:rPr>
              <a:t>THANK YOU</a:t>
            </a:r>
            <a:endParaRPr lang="zh-MO" altLang="en-US" sz="2000" dirty="0">
              <a:solidFill>
                <a:schemeClr val="bg1"/>
              </a:solidFill>
              <a:cs typeface="+mn-ea"/>
              <a:sym typeface="+mn-lt"/>
            </a:endParaRPr>
          </a:p>
        </p:txBody>
      </p:sp>
    </p:spTree>
    <p:extLst>
      <p:ext uri="{BB962C8B-B14F-4D97-AF65-F5344CB8AC3E}">
        <p14:creationId xmlns:p14="http://schemas.microsoft.com/office/powerpoint/2010/main" val="2803045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6783DF3-C83C-4B4E-A5FA-CE4A4471CAA8}"/>
              </a:ext>
            </a:extLst>
          </p:cNvPr>
          <p:cNvSpPr>
            <a:spLocks noGrp="1"/>
          </p:cNvSpPr>
          <p:nvPr>
            <p:ph type="ctrTitle"/>
          </p:nvPr>
        </p:nvSpPr>
        <p:spPr>
          <a:xfrm>
            <a:off x="1524000" y="2173938"/>
            <a:ext cx="9144000" cy="1053634"/>
          </a:xfrm>
        </p:spPr>
        <p:txBody>
          <a:bodyPr/>
          <a:lstStyle/>
          <a:p>
            <a:r>
              <a:rPr lang="zh-CN" altLang="en-US" sz="5400" b="1" dirty="0">
                <a:solidFill>
                  <a:schemeClr val="tx1">
                    <a:lumMod val="75000"/>
                    <a:lumOff val="25000"/>
                  </a:schemeClr>
                </a:solidFill>
                <a:latin typeface="+mn-lt"/>
                <a:ea typeface="+mn-ea"/>
                <a:cs typeface="+mn-ea"/>
                <a:sym typeface="+mn-lt"/>
              </a:rPr>
              <a:t>感谢观看</a:t>
            </a:r>
            <a:endParaRPr lang="zh-MO" altLang="en-US" sz="5400" dirty="0">
              <a:solidFill>
                <a:schemeClr val="tx1">
                  <a:lumMod val="75000"/>
                  <a:lumOff val="25000"/>
                </a:schemeClr>
              </a:solidFill>
              <a:latin typeface="+mn-lt"/>
              <a:ea typeface="+mn-ea"/>
              <a:cs typeface="+mn-ea"/>
              <a:sym typeface="+mn-lt"/>
            </a:endParaRPr>
          </a:p>
        </p:txBody>
      </p:sp>
      <p:sp>
        <p:nvSpPr>
          <p:cNvPr id="3" name="副标题 2">
            <a:extLst>
              <a:ext uri="{FF2B5EF4-FFF2-40B4-BE49-F238E27FC236}">
                <a16:creationId xmlns="" xmlns:a16="http://schemas.microsoft.com/office/drawing/2014/main" id="{C63BA66C-A116-479D-8947-B088B2F8921B}"/>
              </a:ext>
            </a:extLst>
          </p:cNvPr>
          <p:cNvSpPr>
            <a:spLocks noGrp="1"/>
          </p:cNvSpPr>
          <p:nvPr>
            <p:ph type="subTitle" idx="1"/>
          </p:nvPr>
        </p:nvSpPr>
        <p:spPr>
          <a:xfrm>
            <a:off x="4669718" y="3227572"/>
            <a:ext cx="2852564" cy="432080"/>
          </a:xfrm>
        </p:spPr>
        <p:txBody>
          <a:bodyPr/>
          <a:lstStyle/>
          <a:p>
            <a:pPr algn="dist"/>
            <a:r>
              <a:rPr lang="en-US" altLang="zh-MO" sz="2000" dirty="0">
                <a:solidFill>
                  <a:schemeClr val="tx1">
                    <a:lumMod val="75000"/>
                    <a:lumOff val="25000"/>
                  </a:schemeClr>
                </a:solidFill>
                <a:cs typeface="+mn-ea"/>
                <a:sym typeface="+mn-lt"/>
              </a:rPr>
              <a:t>THANK YOU</a:t>
            </a:r>
            <a:endParaRPr lang="zh-MO" altLang="en-US" sz="2000" dirty="0">
              <a:solidFill>
                <a:schemeClr val="tx1">
                  <a:lumMod val="75000"/>
                  <a:lumOff val="25000"/>
                </a:schemeClr>
              </a:solidFill>
              <a:cs typeface="+mn-ea"/>
              <a:sym typeface="+mn-lt"/>
            </a:endParaRPr>
          </a:p>
        </p:txBody>
      </p:sp>
      <p:sp>
        <p:nvSpPr>
          <p:cNvPr id="5" name="等腰三角形 4">
            <a:extLst>
              <a:ext uri="{FF2B5EF4-FFF2-40B4-BE49-F238E27FC236}">
                <a16:creationId xmlns="" xmlns:a16="http://schemas.microsoft.com/office/drawing/2014/main" id="{F23381D0-410F-461E-B93A-209B7564C601}"/>
              </a:ext>
            </a:extLst>
          </p:cNvPr>
          <p:cNvSpPr/>
          <p:nvPr/>
        </p:nvSpPr>
        <p:spPr>
          <a:xfrm flipH="1" flipV="1">
            <a:off x="4605511" y="0"/>
            <a:ext cx="2980979" cy="1449182"/>
          </a:xfrm>
          <a:prstGeom prst="triangle">
            <a:avLst/>
          </a:prstGeom>
          <a:gradFill>
            <a:gsLst>
              <a:gs pos="0">
                <a:srgbClr val="51C0D4">
                  <a:alpha val="90000"/>
                </a:srgbClr>
              </a:gs>
              <a:gs pos="48700">
                <a:srgbClr val="48BFC3"/>
              </a:gs>
              <a:gs pos="91000">
                <a:srgbClr val="3EBEB1">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pic>
        <p:nvPicPr>
          <p:cNvPr id="4" name="图片 3">
            <a:extLst>
              <a:ext uri="{FF2B5EF4-FFF2-40B4-BE49-F238E27FC236}">
                <a16:creationId xmlns="" xmlns:a16="http://schemas.microsoft.com/office/drawing/2014/main" id="{60760BE5-B163-4126-A12A-9800FED76C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1196" y="171887"/>
            <a:ext cx="829608" cy="829608"/>
          </a:xfrm>
          <a:prstGeom prst="rect">
            <a:avLst/>
          </a:prstGeom>
        </p:spPr>
      </p:pic>
      <p:sp>
        <p:nvSpPr>
          <p:cNvPr id="6" name="矩形 5">
            <a:extLst>
              <a:ext uri="{FF2B5EF4-FFF2-40B4-BE49-F238E27FC236}">
                <a16:creationId xmlns="" xmlns:a16="http://schemas.microsoft.com/office/drawing/2014/main" id="{7D156D7C-F868-486E-856E-4CE1C1AA9185}"/>
              </a:ext>
            </a:extLst>
          </p:cNvPr>
          <p:cNvSpPr/>
          <p:nvPr/>
        </p:nvSpPr>
        <p:spPr>
          <a:xfrm>
            <a:off x="0" y="6103431"/>
            <a:ext cx="12192000" cy="754569"/>
          </a:xfrm>
          <a:prstGeom prst="rect">
            <a:avLst/>
          </a:prstGeom>
          <a:gradFill>
            <a:gsLst>
              <a:gs pos="0">
                <a:srgbClr val="51C0D4">
                  <a:alpha val="90000"/>
                </a:srgbClr>
              </a:gs>
              <a:gs pos="48700">
                <a:srgbClr val="48BFC3"/>
              </a:gs>
              <a:gs pos="91000">
                <a:srgbClr val="3EBEB1">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
        <p:nvSpPr>
          <p:cNvPr id="7" name="文本框 6">
            <a:extLst>
              <a:ext uri="{FF2B5EF4-FFF2-40B4-BE49-F238E27FC236}">
                <a16:creationId xmlns="" xmlns:a16="http://schemas.microsoft.com/office/drawing/2014/main" id="{F221037E-7C29-4925-BBDF-C3DADF058096}"/>
              </a:ext>
            </a:extLst>
          </p:cNvPr>
          <p:cNvSpPr txBox="1"/>
          <p:nvPr/>
        </p:nvSpPr>
        <p:spPr>
          <a:xfrm>
            <a:off x="1092200" y="6280660"/>
            <a:ext cx="17251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汇报人</a:t>
            </a:r>
            <a:r>
              <a:rPr kumimoji="0" lang="zh-CN" altLang="en-US" sz="2000" b="0" i="0" u="none" strike="noStrike" kern="1200" cap="none" spc="0" normalizeH="0" baseline="0" noProof="0" dirty="0">
                <a:ln>
                  <a:noFill/>
                </a:ln>
                <a:solidFill>
                  <a:prstClr val="white"/>
                </a:solidFill>
                <a:effectLst/>
                <a:uLnTx/>
                <a:uFillTx/>
                <a:cs typeface="+mn-ea"/>
                <a:sym typeface="+mn-lt"/>
              </a:rPr>
              <a:t>：</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 xmlns:a16="http://schemas.microsoft.com/office/drawing/2014/main" id="{99CC1690-A652-4E7C-9882-7A7DC22826E4}"/>
              </a:ext>
            </a:extLst>
          </p:cNvPr>
          <p:cNvSpPr txBox="1"/>
          <p:nvPr/>
        </p:nvSpPr>
        <p:spPr>
          <a:xfrm>
            <a:off x="9214347" y="6280660"/>
            <a:ext cx="198163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指导老师：</a:t>
            </a:r>
            <a:r>
              <a:rPr kumimoji="0" lang="en-US" altLang="zh-CN" sz="2000" b="0" i="0" u="none" strike="noStrike" kern="1200" cap="none" spc="0" normalizeH="0" baseline="0" noProof="0" dirty="0">
                <a:ln>
                  <a:noFill/>
                </a:ln>
                <a:solidFill>
                  <a:prstClr val="white"/>
                </a:solidFill>
                <a:effectLst/>
                <a:uLnTx/>
                <a:uFillTx/>
                <a:cs typeface="+mn-ea"/>
                <a:sym typeface="+mn-lt"/>
              </a:rPr>
              <a:t>XXX</a:t>
            </a:r>
            <a:endParaRPr kumimoji="0" lang="zh-MO" altLang="en-US" sz="2000" b="0" i="0" u="none" strike="noStrike" kern="1200" cap="none" spc="0" normalizeH="0" baseline="0" noProof="0" dirty="0">
              <a:ln>
                <a:noFill/>
              </a:ln>
              <a:solidFill>
                <a:prstClr val="white"/>
              </a:solidFill>
              <a:effectLst/>
              <a:uLnTx/>
              <a:uFillTx/>
              <a:cs typeface="+mn-ea"/>
              <a:sym typeface="+mn-lt"/>
            </a:endParaRPr>
          </a:p>
        </p:txBody>
      </p:sp>
      <p:sp>
        <p:nvSpPr>
          <p:cNvPr id="12" name="矩形 11">
            <a:extLst>
              <a:ext uri="{FF2B5EF4-FFF2-40B4-BE49-F238E27FC236}">
                <a16:creationId xmlns="" xmlns:a16="http://schemas.microsoft.com/office/drawing/2014/main" id="{7CB543F6-6C0F-43FA-BFE5-4C5245DD82B7}"/>
              </a:ext>
            </a:extLst>
          </p:cNvPr>
          <p:cNvSpPr/>
          <p:nvPr/>
        </p:nvSpPr>
        <p:spPr>
          <a:xfrm>
            <a:off x="4880399" y="3648027"/>
            <a:ext cx="2431201" cy="45719"/>
          </a:xfrm>
          <a:prstGeom prst="rect">
            <a:avLst/>
          </a:prstGeom>
          <a:gradFill>
            <a:gsLst>
              <a:gs pos="0">
                <a:srgbClr val="51C0D4">
                  <a:alpha val="90000"/>
                </a:srgbClr>
              </a:gs>
              <a:gs pos="48700">
                <a:srgbClr val="48BFC3"/>
              </a:gs>
              <a:gs pos="91000">
                <a:srgbClr val="3EBEB1">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2400" b="0" i="0" u="none" strike="noStrike" kern="1200" cap="none" spc="0" normalizeH="0" baseline="0" noProof="0">
              <a:ln>
                <a:noFill/>
              </a:ln>
              <a:solidFill>
                <a:prstClr val="white"/>
              </a:solidFill>
              <a:effectLst/>
              <a:uLnTx/>
              <a:uFillTx/>
              <a:cs typeface="+mn-ea"/>
              <a:sym typeface="+mn-lt"/>
            </a:endParaRPr>
          </a:p>
        </p:txBody>
      </p:sp>
      <p:sp>
        <p:nvSpPr>
          <p:cNvPr id="13" name="副标题 2">
            <a:extLst>
              <a:ext uri="{FF2B5EF4-FFF2-40B4-BE49-F238E27FC236}">
                <a16:creationId xmlns="" xmlns:a16="http://schemas.microsoft.com/office/drawing/2014/main" id="{9A187023-A5DA-43CD-95FA-B37539BB530A}"/>
              </a:ext>
            </a:extLst>
          </p:cNvPr>
          <p:cNvSpPr txBox="1">
            <a:spLocks/>
          </p:cNvSpPr>
          <p:nvPr/>
        </p:nvSpPr>
        <p:spPr>
          <a:xfrm>
            <a:off x="1092200" y="4125826"/>
            <a:ext cx="10007600" cy="754570"/>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rPr>
              <a:t>在这里添加内容在这里添加内容在这里添加内容在这里添加内容在这里添加内容在这里添加内容在这里添加内容在这里添加内容</a:t>
            </a:r>
            <a:endParaRPr kumimoji="0" lang="zh-MO"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 name="文本框 13">
            <a:extLst>
              <a:ext uri="{FF2B5EF4-FFF2-40B4-BE49-F238E27FC236}">
                <a16:creationId xmlns="" xmlns:a16="http://schemas.microsoft.com/office/drawing/2014/main" id="{A183DEB6-F8AD-4025-8EB0-45D5061CF838}"/>
              </a:ext>
            </a:extLst>
          </p:cNvPr>
          <p:cNvSpPr txBox="1"/>
          <p:nvPr/>
        </p:nvSpPr>
        <p:spPr>
          <a:xfrm>
            <a:off x="5200650" y="1863984"/>
            <a:ext cx="1790700" cy="40011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2000" b="0" i="0" u="none" strike="noStrike" kern="1200" cap="none" spc="0" normalizeH="0" baseline="0" noProof="0" dirty="0">
                <a:ln>
                  <a:noFill/>
                </a:ln>
                <a:solidFill>
                  <a:prstClr val="black">
                    <a:lumMod val="75000"/>
                    <a:lumOff val="25000"/>
                  </a:prstClr>
                </a:solidFill>
                <a:effectLst/>
                <a:uLnTx/>
                <a:uFillTx/>
                <a:cs typeface="+mn-ea"/>
                <a:sym typeface="+mn-lt"/>
              </a:rPr>
              <a:t>2019.01.01</a:t>
            </a:r>
            <a:endParaRPr kumimoji="0" lang="zh-MO"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矩形: 圆角 14">
            <a:extLst>
              <a:ext uri="{FF2B5EF4-FFF2-40B4-BE49-F238E27FC236}">
                <a16:creationId xmlns="" xmlns:a16="http://schemas.microsoft.com/office/drawing/2014/main" id="{9770F712-A4F4-4742-8357-35957EB2FD40}"/>
              </a:ext>
            </a:extLst>
          </p:cNvPr>
          <p:cNvSpPr/>
          <p:nvPr/>
        </p:nvSpPr>
        <p:spPr>
          <a:xfrm>
            <a:off x="5255075" y="1856238"/>
            <a:ext cx="1681850" cy="400110"/>
          </a:xfrm>
          <a:prstGeom prst="roundRect">
            <a:avLst>
              <a:gd name="adj" fmla="val 49418"/>
            </a:avLst>
          </a:prstGeom>
          <a:noFill/>
          <a:ln>
            <a:gradFill>
              <a:gsLst>
                <a:gs pos="0">
                  <a:srgbClr val="51C0D4"/>
                </a:gs>
                <a:gs pos="100000">
                  <a:srgbClr val="3EBE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167145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FB4B1D05-6DE9-4537-A388-BABC8D8F89C6}"/>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25A67E7F-25F6-4F19-9891-ED93800BBB5B}"/>
              </a:ext>
            </a:extLst>
          </p:cNvPr>
          <p:cNvSpPr/>
          <p:nvPr/>
        </p:nvSpPr>
        <p:spPr>
          <a:xfrm>
            <a:off x="-1" y="0"/>
            <a:ext cx="12192002" cy="6858000"/>
          </a:xfrm>
          <a:prstGeom prst="rect">
            <a:avLst/>
          </a:prstGeom>
          <a:gradFill>
            <a:gsLst>
              <a:gs pos="0">
                <a:srgbClr val="51C0D4">
                  <a:alpha val="90000"/>
                </a:srgbClr>
              </a:gs>
              <a:gs pos="91000">
                <a:srgbClr val="3EBEB1">
                  <a:alpha val="90000"/>
                </a:srgbClr>
              </a:gs>
            </a:gsLst>
            <a:lin ang="0" scaled="0"/>
          </a:gradFill>
          <a:ln w="381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5" name="文本框 4" descr="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
            <a:extLst>
              <a:ext uri="{FF2B5EF4-FFF2-40B4-BE49-F238E27FC236}">
                <a16:creationId xmlns="" xmlns:a16="http://schemas.microsoft.com/office/drawing/2014/main" id="{2AA26BEB-A6AD-46EF-A035-BE4F2FA391C4}"/>
              </a:ext>
            </a:extLst>
          </p:cNvPr>
          <p:cNvSpPr txBox="1"/>
          <p:nvPr/>
        </p:nvSpPr>
        <p:spPr>
          <a:xfrm>
            <a:off x="1956750" y="2705725"/>
            <a:ext cx="827850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prstClr val="white"/>
                </a:solidFill>
                <a:effectLst/>
                <a:uLnTx/>
                <a:uFillTx/>
                <a:cs typeface="+mn-ea"/>
                <a:sym typeface="+mn-lt"/>
              </a:rPr>
              <a:t>模板</a:t>
            </a:r>
            <a:r>
              <a:rPr kumimoji="0" lang="zh-CN" altLang="en-US" sz="8800" b="0" i="0" u="none" strike="noStrike" kern="1200" cap="none" spc="0" normalizeH="0" baseline="0" noProof="0" dirty="0">
                <a:ln>
                  <a:noFill/>
                </a:ln>
                <a:solidFill>
                  <a:srgbClr val="BFDB36"/>
                </a:solidFill>
                <a:effectLst/>
                <a:uLnTx/>
                <a:uFillTx/>
                <a:cs typeface="+mn-ea"/>
                <a:sym typeface="+mn-lt"/>
              </a:rPr>
              <a:t>使用</a:t>
            </a:r>
            <a:r>
              <a:rPr kumimoji="0" lang="zh-CN" altLang="en-US" sz="8800" b="0" i="0" u="none" strike="noStrike" kern="1200" cap="none" spc="0" normalizeH="0" baseline="0" noProof="0" dirty="0">
                <a:ln>
                  <a:noFill/>
                </a:ln>
                <a:solidFill>
                  <a:prstClr val="white"/>
                </a:solidFill>
                <a:effectLst/>
                <a:uLnTx/>
                <a:uFillTx/>
                <a:cs typeface="+mn-ea"/>
                <a:sym typeface="+mn-lt"/>
              </a:rPr>
              <a:t>手册</a:t>
            </a:r>
          </a:p>
        </p:txBody>
      </p:sp>
      <p:sp>
        <p:nvSpPr>
          <p:cNvPr id="2" name="矩形 1">
            <a:extLst>
              <a:ext uri="{FF2B5EF4-FFF2-40B4-BE49-F238E27FC236}">
                <a16:creationId xmlns="" xmlns:a16="http://schemas.microsoft.com/office/drawing/2014/main" id="{63B164D5-52A1-4402-A3E5-C527241B69DE}"/>
              </a:ext>
            </a:extLst>
          </p:cNvPr>
          <p:cNvSpPr/>
          <p:nvPr/>
        </p:nvSpPr>
        <p:spPr>
          <a:xfrm>
            <a:off x="4960374" y="4152275"/>
            <a:ext cx="2271252" cy="45719"/>
          </a:xfrm>
          <a:prstGeom prst="rect">
            <a:avLst/>
          </a:prstGeom>
          <a:solidFill>
            <a:srgbClr val="BFD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13046885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995CC24-0289-49E3-8BEB-C544E20A46C7}"/>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6568879" y="1150912"/>
            <a:ext cx="4540162" cy="4540162"/>
          </a:xfrm>
          <a:prstGeom prst="rect">
            <a:avLst/>
          </a:prstGeom>
        </p:spPr>
      </p:pic>
      <p:sp>
        <p:nvSpPr>
          <p:cNvPr id="5" name="矩形 4">
            <a:extLst>
              <a:ext uri="{FF2B5EF4-FFF2-40B4-BE49-F238E27FC236}">
                <a16:creationId xmlns="" xmlns:a16="http://schemas.microsoft.com/office/drawing/2014/main" id="{03D1B8DF-BABF-4BEC-91F6-AD94BC317FDF}"/>
              </a:ext>
            </a:extLst>
          </p:cNvPr>
          <p:cNvSpPr/>
          <p:nvPr/>
        </p:nvSpPr>
        <p:spPr>
          <a:xfrm>
            <a:off x="0" y="2307134"/>
            <a:ext cx="12192000" cy="2243732"/>
          </a:xfrm>
          <a:prstGeom prst="rect">
            <a:avLst/>
          </a:prstGeom>
          <a:gradFill>
            <a:gsLst>
              <a:gs pos="94000">
                <a:srgbClr val="51C0D4"/>
              </a:gs>
              <a:gs pos="34000">
                <a:srgbClr val="3EBEB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6" name="矩形 5">
            <a:extLst>
              <a:ext uri="{FF2B5EF4-FFF2-40B4-BE49-F238E27FC236}">
                <a16:creationId xmlns="" xmlns:a16="http://schemas.microsoft.com/office/drawing/2014/main" id="{A822B61D-4A03-4A51-A3BA-F31AC9C59F3C}"/>
              </a:ext>
            </a:extLst>
          </p:cNvPr>
          <p:cNvSpPr/>
          <p:nvPr/>
        </p:nvSpPr>
        <p:spPr>
          <a:xfrm>
            <a:off x="2425701" y="2307134"/>
            <a:ext cx="152399" cy="2243732"/>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7" name="矩形 6">
            <a:extLst>
              <a:ext uri="{FF2B5EF4-FFF2-40B4-BE49-F238E27FC236}">
                <a16:creationId xmlns="" xmlns:a16="http://schemas.microsoft.com/office/drawing/2014/main" id="{F76BF3E6-E9BB-41E3-A82B-EFD8DFCD4F8A}"/>
              </a:ext>
            </a:extLst>
          </p:cNvPr>
          <p:cNvSpPr/>
          <p:nvPr/>
        </p:nvSpPr>
        <p:spPr>
          <a:xfrm>
            <a:off x="1" y="2307134"/>
            <a:ext cx="2425700" cy="2243732"/>
          </a:xfrm>
          <a:prstGeom prst="rect">
            <a:avLst/>
          </a:prstGeom>
          <a:blipFill dpi="0" rotWithShape="1">
            <a:blip r:embed="rId4" cstate="email">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8" name="组合 7">
            <a:extLst>
              <a:ext uri="{FF2B5EF4-FFF2-40B4-BE49-F238E27FC236}">
                <a16:creationId xmlns="" xmlns:a16="http://schemas.microsoft.com/office/drawing/2014/main" id="{B37D14BE-D87E-4585-AB9E-CB7BF6F30861}"/>
              </a:ext>
            </a:extLst>
          </p:cNvPr>
          <p:cNvGrpSpPr/>
          <p:nvPr/>
        </p:nvGrpSpPr>
        <p:grpSpPr>
          <a:xfrm>
            <a:off x="3731577" y="2644170"/>
            <a:ext cx="4728847" cy="1569660"/>
            <a:chOff x="3978133" y="2641472"/>
            <a:chExt cx="4728847" cy="1569660"/>
          </a:xfrm>
        </p:grpSpPr>
        <p:sp>
          <p:nvSpPr>
            <p:cNvPr id="9" name="矩形 8">
              <a:extLst>
                <a:ext uri="{FF2B5EF4-FFF2-40B4-BE49-F238E27FC236}">
                  <a16:creationId xmlns="" xmlns:a16="http://schemas.microsoft.com/office/drawing/2014/main" id="{78BA63FE-F8B6-4192-8186-DE01E53E0E81}"/>
                </a:ext>
              </a:extLst>
            </p:cNvPr>
            <p:cNvSpPr/>
            <p:nvPr/>
          </p:nvSpPr>
          <p:spPr>
            <a:xfrm>
              <a:off x="3978133" y="2641472"/>
              <a:ext cx="1553630"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a:ln>
                    <a:noFill/>
                  </a:ln>
                  <a:solidFill>
                    <a:prstClr val="white"/>
                  </a:solidFill>
                  <a:effectLst/>
                  <a:uLnTx/>
                  <a:uFillTx/>
                  <a:cs typeface="+mn-ea"/>
                  <a:sym typeface="+mn-lt"/>
                </a:rPr>
                <a:t>01</a:t>
              </a:r>
            </a:p>
          </p:txBody>
        </p:sp>
        <p:grpSp>
          <p:nvGrpSpPr>
            <p:cNvPr id="10" name="组合 9">
              <a:extLst>
                <a:ext uri="{FF2B5EF4-FFF2-40B4-BE49-F238E27FC236}">
                  <a16:creationId xmlns="" xmlns:a16="http://schemas.microsoft.com/office/drawing/2014/main" id="{60FBDF0C-6CEB-4698-91A3-0065455DCBD0}"/>
                </a:ext>
              </a:extLst>
            </p:cNvPr>
            <p:cNvGrpSpPr/>
            <p:nvPr/>
          </p:nvGrpSpPr>
          <p:grpSpPr>
            <a:xfrm>
              <a:off x="5531763" y="2845831"/>
              <a:ext cx="3175217" cy="897152"/>
              <a:chOff x="5531763" y="2930281"/>
              <a:chExt cx="3175217" cy="897152"/>
            </a:xfrm>
          </p:grpSpPr>
          <p:sp>
            <p:nvSpPr>
              <p:cNvPr id="11" name="文本框 10">
                <a:extLst>
                  <a:ext uri="{FF2B5EF4-FFF2-40B4-BE49-F238E27FC236}">
                    <a16:creationId xmlns="" xmlns:a16="http://schemas.microsoft.com/office/drawing/2014/main" id="{F425E77E-CAA0-446F-8FB3-E5F4F8577A85}"/>
                  </a:ext>
                </a:extLst>
              </p:cNvPr>
              <p:cNvSpPr txBox="1"/>
              <p:nvPr/>
            </p:nvSpPr>
            <p:spPr>
              <a:xfrm flipH="1">
                <a:off x="5531764" y="2930281"/>
                <a:ext cx="31752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怎样更换图片？</a:t>
                </a:r>
              </a:p>
            </p:txBody>
          </p:sp>
          <p:sp>
            <p:nvSpPr>
              <p:cNvPr id="12" name="矩形 11">
                <a:extLst>
                  <a:ext uri="{FF2B5EF4-FFF2-40B4-BE49-F238E27FC236}">
                    <a16:creationId xmlns="" xmlns:a16="http://schemas.microsoft.com/office/drawing/2014/main" id="{9212C73B-7DE1-40CA-B147-2B4B9A63E642}"/>
                  </a:ext>
                </a:extLst>
              </p:cNvPr>
              <p:cNvSpPr/>
              <p:nvPr/>
            </p:nvSpPr>
            <p:spPr>
              <a:xfrm flipH="1">
                <a:off x="5531763" y="3518759"/>
                <a:ext cx="3175217" cy="308674"/>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使用图片填充形状快速更换图片</a:t>
                </a:r>
              </a:p>
            </p:txBody>
          </p:sp>
        </p:grpSp>
      </p:grpSp>
    </p:spTree>
    <p:extLst>
      <p:ext uri="{BB962C8B-B14F-4D97-AF65-F5344CB8AC3E}">
        <p14:creationId xmlns:p14="http://schemas.microsoft.com/office/powerpoint/2010/main" val="32658198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DECE9B1F-D790-468F-AA63-4C7282664754}"/>
              </a:ext>
            </a:extLst>
          </p:cNvPr>
          <p:cNvSpPr/>
          <p:nvPr/>
        </p:nvSpPr>
        <p:spPr>
          <a:xfrm>
            <a:off x="1255786" y="1203294"/>
            <a:ext cx="1696057" cy="2001600"/>
          </a:xfrm>
          <a:prstGeom prst="rect">
            <a:avLst/>
          </a:prstGeom>
          <a:solidFill>
            <a:srgbClr val="018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pic>
        <p:nvPicPr>
          <p:cNvPr id="10" name="图片 9">
            <a:extLst>
              <a:ext uri="{FF2B5EF4-FFF2-40B4-BE49-F238E27FC236}">
                <a16:creationId xmlns="" xmlns:a16="http://schemas.microsoft.com/office/drawing/2014/main" id="{5D8A8426-9721-4D11-AAA2-9A0A7A9606C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76595" y="1203458"/>
            <a:ext cx="2997922" cy="2001273"/>
          </a:xfrm>
          <a:prstGeom prst="rect">
            <a:avLst/>
          </a:prstGeom>
        </p:spPr>
      </p:pic>
      <p:sp>
        <p:nvSpPr>
          <p:cNvPr id="13" name="文本框 12">
            <a:extLst>
              <a:ext uri="{FF2B5EF4-FFF2-40B4-BE49-F238E27FC236}">
                <a16:creationId xmlns="" xmlns:a16="http://schemas.microsoft.com/office/drawing/2014/main" id="{27164774-60E9-4B5A-B1BF-E67D4027D47F}"/>
              </a:ext>
            </a:extLst>
          </p:cNvPr>
          <p:cNvSpPr txBox="1"/>
          <p:nvPr/>
        </p:nvSpPr>
        <p:spPr>
          <a:xfrm>
            <a:off x="992173" y="297743"/>
            <a:ext cx="51038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文字演示：图片填充</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 name="文本框 1">
            <a:extLst>
              <a:ext uri="{FF2B5EF4-FFF2-40B4-BE49-F238E27FC236}">
                <a16:creationId xmlns="" xmlns:a16="http://schemas.microsoft.com/office/drawing/2014/main" id="{26AC9D8C-75B8-45F9-906D-7AE600E14335}"/>
              </a:ext>
            </a:extLst>
          </p:cNvPr>
          <p:cNvSpPr txBox="1"/>
          <p:nvPr/>
        </p:nvSpPr>
        <p:spPr>
          <a:xfrm>
            <a:off x="1451370" y="3647035"/>
            <a:ext cx="84772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1</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建立形状，插入一张大小能够覆盖形状的图片；</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7" name="文本框 6">
            <a:extLst>
              <a:ext uri="{FF2B5EF4-FFF2-40B4-BE49-F238E27FC236}">
                <a16:creationId xmlns="" xmlns:a16="http://schemas.microsoft.com/office/drawing/2014/main" id="{DB5B94F3-AC8A-4F59-82FC-8D315843EE28}"/>
              </a:ext>
            </a:extLst>
          </p:cNvPr>
          <p:cNvSpPr txBox="1"/>
          <p:nvPr/>
        </p:nvSpPr>
        <p:spPr>
          <a:xfrm>
            <a:off x="1468240" y="4525567"/>
            <a:ext cx="1024950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2</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复制图片，右键单击形状，选择</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设置形状格式</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图片或纹理     </a:t>
            </a:r>
            <a:endParaRPr kumimoji="0" lang="en-US" altLang="zh-CN" sz="24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cs typeface="+mn-ea"/>
                <a:sym typeface="+mn-lt"/>
              </a:rPr>
              <a:t>               </a:t>
            </a:r>
            <a:r>
              <a:rPr kumimoji="0" lang="zh-CN" altLang="en-US" sz="2400" b="0" i="0" u="none" strike="noStrike" kern="1200" cap="none" spc="0" normalizeH="0" baseline="0" noProof="0" dirty="0">
                <a:ln>
                  <a:noFill/>
                </a:ln>
                <a:solidFill>
                  <a:prstClr val="black"/>
                </a:solidFill>
                <a:effectLst/>
                <a:uLnTx/>
                <a:uFillTx/>
                <a:cs typeface="+mn-ea"/>
                <a:sym typeface="+mn-lt"/>
              </a:rPr>
              <a:t>填充</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，勾选</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将图片平铺为纹理</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8" name="文本框 7">
            <a:extLst>
              <a:ext uri="{FF2B5EF4-FFF2-40B4-BE49-F238E27FC236}">
                <a16:creationId xmlns="" xmlns:a16="http://schemas.microsoft.com/office/drawing/2014/main" id="{F50785E0-9F3A-4060-9C58-D170BE3A856D}"/>
              </a:ext>
            </a:extLst>
          </p:cNvPr>
          <p:cNvSpPr txBox="1"/>
          <p:nvPr/>
        </p:nvSpPr>
        <p:spPr>
          <a:xfrm>
            <a:off x="1468240" y="5570235"/>
            <a:ext cx="102495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3</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通过对齐调整图片位置。</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15" name="椭圆 14">
            <a:extLst>
              <a:ext uri="{FF2B5EF4-FFF2-40B4-BE49-F238E27FC236}">
                <a16:creationId xmlns="" xmlns:a16="http://schemas.microsoft.com/office/drawing/2014/main" id="{777754D8-CEF3-4880-822E-CE69A1EEA914}"/>
              </a:ext>
            </a:extLst>
          </p:cNvPr>
          <p:cNvSpPr/>
          <p:nvPr/>
        </p:nvSpPr>
        <p:spPr>
          <a:xfrm>
            <a:off x="1110646" y="3765081"/>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6" name="椭圆 15">
            <a:extLst>
              <a:ext uri="{FF2B5EF4-FFF2-40B4-BE49-F238E27FC236}">
                <a16:creationId xmlns="" xmlns:a16="http://schemas.microsoft.com/office/drawing/2014/main" id="{93107F3B-1157-4F44-BAF0-F2E0830CD712}"/>
              </a:ext>
            </a:extLst>
          </p:cNvPr>
          <p:cNvSpPr/>
          <p:nvPr/>
        </p:nvSpPr>
        <p:spPr>
          <a:xfrm>
            <a:off x="1110646" y="4711351"/>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7" name="椭圆 16">
            <a:extLst>
              <a:ext uri="{FF2B5EF4-FFF2-40B4-BE49-F238E27FC236}">
                <a16:creationId xmlns="" xmlns:a16="http://schemas.microsoft.com/office/drawing/2014/main" id="{6E331E11-0AA1-4AC7-BA8D-9607B97A70AB}"/>
              </a:ext>
            </a:extLst>
          </p:cNvPr>
          <p:cNvSpPr/>
          <p:nvPr/>
        </p:nvSpPr>
        <p:spPr>
          <a:xfrm>
            <a:off x="1110646" y="5657621"/>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3" name="文本框 2">
            <a:extLst>
              <a:ext uri="{FF2B5EF4-FFF2-40B4-BE49-F238E27FC236}">
                <a16:creationId xmlns="" xmlns:a16="http://schemas.microsoft.com/office/drawing/2014/main" id="{5F93F80D-23F3-416F-A5AE-D05B59A017A4}"/>
              </a:ext>
            </a:extLst>
          </p:cNvPr>
          <p:cNvSpPr txBox="1"/>
          <p:nvPr/>
        </p:nvSpPr>
        <p:spPr>
          <a:xfrm>
            <a:off x="3390968" y="1727041"/>
            <a:ext cx="59051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5600" b="0" i="0" u="none" strike="noStrike" kern="1200" cap="none" spc="0" normalizeH="0" baseline="0" noProof="0" dirty="0">
                <a:ln>
                  <a:noFill/>
                </a:ln>
                <a:solidFill>
                  <a:prstClr val="black"/>
                </a:solidFill>
                <a:effectLst/>
                <a:uLnTx/>
                <a:uFillTx/>
                <a:cs typeface="+mn-ea"/>
                <a:sym typeface="+mn-lt"/>
              </a:rPr>
              <a:t>+</a:t>
            </a:r>
            <a:endParaRPr kumimoji="0" lang="zh-MO" altLang="en-US" sz="5600" b="0" i="0" u="none" strike="noStrike" kern="1200" cap="none" spc="0" normalizeH="0" baseline="0" noProof="0" dirty="0">
              <a:ln>
                <a:noFill/>
              </a:ln>
              <a:solidFill>
                <a:prstClr val="black"/>
              </a:solidFill>
              <a:effectLst/>
              <a:uLnTx/>
              <a:uFillTx/>
              <a:cs typeface="+mn-ea"/>
              <a:sym typeface="+mn-lt"/>
            </a:endParaRPr>
          </a:p>
        </p:txBody>
      </p:sp>
      <p:sp>
        <p:nvSpPr>
          <p:cNvPr id="18" name="文本框 17">
            <a:extLst>
              <a:ext uri="{FF2B5EF4-FFF2-40B4-BE49-F238E27FC236}">
                <a16:creationId xmlns="" xmlns:a16="http://schemas.microsoft.com/office/drawing/2014/main" id="{80008EB4-1084-4AFC-97FE-53B8FF5110A6}"/>
              </a:ext>
            </a:extLst>
          </p:cNvPr>
          <p:cNvSpPr txBox="1"/>
          <p:nvPr/>
        </p:nvSpPr>
        <p:spPr>
          <a:xfrm>
            <a:off x="7881972" y="1727041"/>
            <a:ext cx="59051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600" b="0" i="0" u="none" strike="noStrike" kern="1200" cap="none" spc="0" normalizeH="0" baseline="0" noProof="0" dirty="0">
                <a:ln>
                  <a:noFill/>
                </a:ln>
                <a:solidFill>
                  <a:prstClr val="black"/>
                </a:solidFill>
                <a:effectLst/>
                <a:uLnTx/>
                <a:uFillTx/>
                <a:cs typeface="+mn-ea"/>
                <a:sym typeface="+mn-lt"/>
              </a:rPr>
              <a:t>=</a:t>
            </a:r>
            <a:endParaRPr kumimoji="0" lang="zh-MO" altLang="en-US" sz="5600" b="0" i="0" u="none" strike="noStrike" kern="1200" cap="none" spc="0" normalizeH="0" baseline="0" noProof="0" dirty="0">
              <a:ln>
                <a:noFill/>
              </a:ln>
              <a:solidFill>
                <a:prstClr val="black"/>
              </a:solidFill>
              <a:effectLst/>
              <a:uLnTx/>
              <a:uFillTx/>
              <a:cs typeface="+mn-ea"/>
              <a:sym typeface="+mn-lt"/>
            </a:endParaRPr>
          </a:p>
        </p:txBody>
      </p:sp>
      <p:sp>
        <p:nvSpPr>
          <p:cNvPr id="19" name="矩形 18">
            <a:extLst>
              <a:ext uri="{FF2B5EF4-FFF2-40B4-BE49-F238E27FC236}">
                <a16:creationId xmlns="" xmlns:a16="http://schemas.microsoft.com/office/drawing/2014/main" id="{70B2B23E-56FA-400C-BBAB-C823581EE415}"/>
              </a:ext>
            </a:extLst>
          </p:cNvPr>
          <p:cNvSpPr/>
          <p:nvPr/>
        </p:nvSpPr>
        <p:spPr>
          <a:xfrm>
            <a:off x="9324825" y="1203458"/>
            <a:ext cx="1696057" cy="2001273"/>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812289777"/>
      </p:ext>
    </p:extLst>
  </p:cSld>
  <p:clrMapOvr>
    <a:masterClrMapping/>
  </p:clrMapOvr>
  <p:timing>
    <p:tnLst>
      <p:par>
        <p:cTn id="1" dur="indefinite" restart="never" nodeType="tmRoot">
          <p:childTnLst>
            <p:par>
              <p:cTn id="2"/>
            </p:par>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 xmlns:a16="http://schemas.microsoft.com/office/drawing/2014/main" id="{27164774-60E9-4B5A-B1BF-E67D4027D47F}"/>
              </a:ext>
            </a:extLst>
          </p:cNvPr>
          <p:cNvSpPr txBox="1"/>
          <p:nvPr/>
        </p:nvSpPr>
        <p:spPr>
          <a:xfrm>
            <a:off x="992173" y="297743"/>
            <a:ext cx="41703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视频演示：图片填充</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9" name="屏幕录制 18">
            <a:hlinkClick r:id="" action="ppaction://media"/>
            <a:extLst>
              <a:ext uri="{FF2B5EF4-FFF2-40B4-BE49-F238E27FC236}">
                <a16:creationId xmlns="" xmlns:a16="http://schemas.microsoft.com/office/drawing/2014/main" id="{79D08FD3-3B6C-46BB-AC27-751AB23F8287}"/>
              </a:ext>
            </a:extLst>
          </p:cNvPr>
          <p:cNvPicPr>
            <a:picLocks noChangeAspect="1"/>
          </p:cNvPicPr>
          <p:nvPr>
            <a:videoFile r:link="rId1"/>
            <p:extLst>
              <p:ext uri="{DAA4B4D4-6D71-4841-9C94-3DE7FCFB9230}">
                <p14:media xmlns:p14="http://schemas.microsoft.com/office/powerpoint/2010/main" r:embed="rId2">
                  <p14:trim end="3624.4"/>
                </p14:media>
              </p:ext>
            </p:extLst>
          </p:nvPr>
        </p:nvPicPr>
        <p:blipFill>
          <a:blip r:embed="rId4"/>
          <a:stretch>
            <a:fillRect/>
          </a:stretch>
        </p:blipFill>
        <p:spPr>
          <a:xfrm>
            <a:off x="1092200" y="1140421"/>
            <a:ext cx="10007600" cy="5151046"/>
          </a:xfrm>
          <a:prstGeom prst="rect">
            <a:avLst/>
          </a:prstGeom>
          <a:ln w="19050">
            <a:solidFill>
              <a:srgbClr val="00B0F0"/>
            </a:solidFill>
          </a:ln>
        </p:spPr>
      </p:pic>
      <p:sp>
        <p:nvSpPr>
          <p:cNvPr id="4" name="文本框 3">
            <a:extLst>
              <a:ext uri="{FF2B5EF4-FFF2-40B4-BE49-F238E27FC236}">
                <a16:creationId xmlns="" xmlns:a16="http://schemas.microsoft.com/office/drawing/2014/main" id="{3D16E244-C03A-4451-9327-0EA42380C280}"/>
              </a:ext>
            </a:extLst>
          </p:cNvPr>
          <p:cNvSpPr txBox="1"/>
          <p:nvPr/>
        </p:nvSpPr>
        <p:spPr>
          <a:xfrm>
            <a:off x="4852416" y="6324984"/>
            <a:ext cx="2487168"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点击播放视频</a:t>
            </a:r>
            <a:endParaRPr lang="zh-MO" altLang="en-US"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44725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par>
              <p:cTn id="7"/>
            </p:par>
            <p:video>
              <p:cMediaNode vol="80000">
                <p:cTn id="8" fill="hold" display="0">
                  <p:stCondLst>
                    <p:cond delay="indefinite"/>
                  </p:stCondLst>
                </p:cTn>
                <p:tgtEl>
                  <p:spTgt spid="19"/>
                </p:tgtEl>
              </p:cMediaNode>
            </p:video>
            <p:seq concurrent="1" nextAc="seek">
              <p:cTn id="9" restart="whenNotActive" fill="hold" evtFilter="cancelBubble" nodeType="interactiveSeq">
                <p:stCondLst>
                  <p:cond evt="onClick" delay="0">
                    <p:tgtEl>
                      <p:spTgt spid="19"/>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995CC24-0289-49E3-8BEB-C544E20A46C7}"/>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6568879" y="1150912"/>
            <a:ext cx="4540162" cy="4540162"/>
          </a:xfrm>
          <a:prstGeom prst="rect">
            <a:avLst/>
          </a:prstGeom>
        </p:spPr>
      </p:pic>
      <p:sp>
        <p:nvSpPr>
          <p:cNvPr id="5" name="矩形 4">
            <a:extLst>
              <a:ext uri="{FF2B5EF4-FFF2-40B4-BE49-F238E27FC236}">
                <a16:creationId xmlns="" xmlns:a16="http://schemas.microsoft.com/office/drawing/2014/main" id="{03D1B8DF-BABF-4BEC-91F6-AD94BC317FDF}"/>
              </a:ext>
            </a:extLst>
          </p:cNvPr>
          <p:cNvSpPr/>
          <p:nvPr/>
        </p:nvSpPr>
        <p:spPr>
          <a:xfrm>
            <a:off x="0" y="2307134"/>
            <a:ext cx="12192000" cy="2243732"/>
          </a:xfrm>
          <a:prstGeom prst="rect">
            <a:avLst/>
          </a:prstGeom>
          <a:gradFill>
            <a:gsLst>
              <a:gs pos="94000">
                <a:srgbClr val="51C0D4"/>
              </a:gs>
              <a:gs pos="34000">
                <a:srgbClr val="3EBEB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6" name="矩形 5">
            <a:extLst>
              <a:ext uri="{FF2B5EF4-FFF2-40B4-BE49-F238E27FC236}">
                <a16:creationId xmlns="" xmlns:a16="http://schemas.microsoft.com/office/drawing/2014/main" id="{A822B61D-4A03-4A51-A3BA-F31AC9C59F3C}"/>
              </a:ext>
            </a:extLst>
          </p:cNvPr>
          <p:cNvSpPr/>
          <p:nvPr/>
        </p:nvSpPr>
        <p:spPr>
          <a:xfrm>
            <a:off x="2425701" y="2307134"/>
            <a:ext cx="152399" cy="2243732"/>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7" name="矩形 6">
            <a:extLst>
              <a:ext uri="{FF2B5EF4-FFF2-40B4-BE49-F238E27FC236}">
                <a16:creationId xmlns="" xmlns:a16="http://schemas.microsoft.com/office/drawing/2014/main" id="{F76BF3E6-E9BB-41E3-A82B-EFD8DFCD4F8A}"/>
              </a:ext>
            </a:extLst>
          </p:cNvPr>
          <p:cNvSpPr/>
          <p:nvPr/>
        </p:nvSpPr>
        <p:spPr>
          <a:xfrm>
            <a:off x="1" y="2307134"/>
            <a:ext cx="2425700" cy="2243732"/>
          </a:xfrm>
          <a:prstGeom prst="rect">
            <a:avLst/>
          </a:prstGeom>
          <a:blipFill dpi="0" rotWithShape="1">
            <a:blip r:embed="rId4" cstate="email">
              <a:graysc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8" name="组合 7">
            <a:extLst>
              <a:ext uri="{FF2B5EF4-FFF2-40B4-BE49-F238E27FC236}">
                <a16:creationId xmlns="" xmlns:a16="http://schemas.microsoft.com/office/drawing/2014/main" id="{B37D14BE-D87E-4585-AB9E-CB7BF6F30861}"/>
              </a:ext>
            </a:extLst>
          </p:cNvPr>
          <p:cNvGrpSpPr/>
          <p:nvPr/>
        </p:nvGrpSpPr>
        <p:grpSpPr>
          <a:xfrm>
            <a:off x="3731577" y="2644170"/>
            <a:ext cx="4728847" cy="1569660"/>
            <a:chOff x="3978133" y="2641472"/>
            <a:chExt cx="4728847" cy="1569660"/>
          </a:xfrm>
        </p:grpSpPr>
        <p:sp>
          <p:nvSpPr>
            <p:cNvPr id="9" name="矩形 8">
              <a:extLst>
                <a:ext uri="{FF2B5EF4-FFF2-40B4-BE49-F238E27FC236}">
                  <a16:creationId xmlns="" xmlns:a16="http://schemas.microsoft.com/office/drawing/2014/main" id="{78BA63FE-F8B6-4192-8186-DE01E53E0E81}"/>
                </a:ext>
              </a:extLst>
            </p:cNvPr>
            <p:cNvSpPr/>
            <p:nvPr/>
          </p:nvSpPr>
          <p:spPr>
            <a:xfrm>
              <a:off x="3978133" y="2641472"/>
              <a:ext cx="1553630"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solidFill>
                  <a:effectLst/>
                  <a:uLnTx/>
                  <a:uFillTx/>
                  <a:cs typeface="+mn-ea"/>
                  <a:sym typeface="+mn-lt"/>
                </a:rPr>
                <a:t>02</a:t>
              </a:r>
            </a:p>
          </p:txBody>
        </p:sp>
        <p:grpSp>
          <p:nvGrpSpPr>
            <p:cNvPr id="10" name="组合 9">
              <a:extLst>
                <a:ext uri="{FF2B5EF4-FFF2-40B4-BE49-F238E27FC236}">
                  <a16:creationId xmlns="" xmlns:a16="http://schemas.microsoft.com/office/drawing/2014/main" id="{60FBDF0C-6CEB-4698-91A3-0065455DCBD0}"/>
                </a:ext>
              </a:extLst>
            </p:cNvPr>
            <p:cNvGrpSpPr/>
            <p:nvPr/>
          </p:nvGrpSpPr>
          <p:grpSpPr>
            <a:xfrm>
              <a:off x="5531763" y="2845831"/>
              <a:ext cx="3175217" cy="1137218"/>
              <a:chOff x="5531763" y="2930281"/>
              <a:chExt cx="3175217" cy="1137218"/>
            </a:xfrm>
          </p:grpSpPr>
          <p:sp>
            <p:nvSpPr>
              <p:cNvPr id="11" name="文本框 10">
                <a:extLst>
                  <a:ext uri="{FF2B5EF4-FFF2-40B4-BE49-F238E27FC236}">
                    <a16:creationId xmlns="" xmlns:a16="http://schemas.microsoft.com/office/drawing/2014/main" id="{F425E77E-CAA0-446F-8FB3-E5F4F8577A85}"/>
                  </a:ext>
                </a:extLst>
              </p:cNvPr>
              <p:cNvSpPr txBox="1"/>
              <p:nvPr/>
            </p:nvSpPr>
            <p:spPr>
              <a:xfrm flipH="1">
                <a:off x="5531764" y="2930281"/>
                <a:ext cx="31752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怎样设置图表？</a:t>
                </a:r>
              </a:p>
            </p:txBody>
          </p:sp>
          <p:sp>
            <p:nvSpPr>
              <p:cNvPr id="12" name="矩形 11">
                <a:extLst>
                  <a:ext uri="{FF2B5EF4-FFF2-40B4-BE49-F238E27FC236}">
                    <a16:creationId xmlns="" xmlns:a16="http://schemas.microsoft.com/office/drawing/2014/main" id="{9212C73B-7DE1-40CA-B147-2B4B9A63E642}"/>
                  </a:ext>
                </a:extLst>
              </p:cNvPr>
              <p:cNvSpPr/>
              <p:nvPr/>
            </p:nvSpPr>
            <p:spPr>
              <a:xfrm flipH="1">
                <a:off x="5531763" y="3518759"/>
                <a:ext cx="3175217" cy="5487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右键单击图表，选择</a:t>
                </a:r>
                <a:r>
                  <a:rPr kumimoji="0" lang="en-US" altLang="zh-CN" sz="1200" b="0" i="0" u="none" strike="noStrike" kern="1200" cap="none" spc="0" normalizeH="0" baseline="0" noProof="0" dirty="0">
                    <a:ln>
                      <a:noFill/>
                    </a:ln>
                    <a:solidFill>
                      <a:prstClr val="white"/>
                    </a:solidFill>
                    <a:effectLst/>
                    <a:uLnTx/>
                    <a:uFillTx/>
                    <a:cs typeface="+mn-ea"/>
                    <a:sym typeface="+mn-lt"/>
                  </a:rPr>
                  <a:t>【</a:t>
                </a:r>
                <a:r>
                  <a:rPr kumimoji="0" lang="zh-CN" altLang="en-US" sz="1200" b="0" i="0" u="none" strike="noStrike" kern="1200" cap="none" spc="0" normalizeH="0" baseline="0" noProof="0" dirty="0">
                    <a:ln>
                      <a:noFill/>
                    </a:ln>
                    <a:solidFill>
                      <a:prstClr val="white"/>
                    </a:solidFill>
                    <a:effectLst/>
                    <a:uLnTx/>
                    <a:uFillTx/>
                    <a:cs typeface="+mn-ea"/>
                    <a:sym typeface="+mn-lt"/>
                  </a:rPr>
                  <a:t>编辑</a:t>
                </a:r>
                <a:r>
                  <a:rPr lang="zh-CN" altLang="en-US" sz="1200">
                    <a:solidFill>
                      <a:prstClr val="white"/>
                    </a:solidFill>
                    <a:cs typeface="+mn-ea"/>
                    <a:sym typeface="+mn-lt"/>
                  </a:rPr>
                  <a:t>数据</a:t>
                </a:r>
                <a:r>
                  <a:rPr kumimoji="0" lang="en-US" altLang="zh-CN" sz="1200" b="0" i="0" u="none" strike="noStrike" kern="1200" cap="none" spc="0" normalizeH="0" baseline="0" noProof="0">
                    <a:ln>
                      <a:noFill/>
                    </a:ln>
                    <a:solidFill>
                      <a:prstClr val="white"/>
                    </a:solidFill>
                    <a:effectLst/>
                    <a:uLnTx/>
                    <a:uFillTx/>
                    <a:cs typeface="+mn-ea"/>
                    <a:sym typeface="+mn-lt"/>
                  </a:rPr>
                  <a:t>】</a:t>
                </a:r>
                <a:r>
                  <a:rPr kumimoji="0" lang="zh-CN" altLang="en-US" sz="1200" b="0" i="0" u="none" strike="noStrike" kern="1200" cap="none" spc="0" normalizeH="0" baseline="0" noProof="0" dirty="0">
                    <a:ln>
                      <a:noFill/>
                    </a:ln>
                    <a:solidFill>
                      <a:prstClr val="white"/>
                    </a:solidFill>
                    <a:effectLst/>
                    <a:uLnTx/>
                    <a:uFillTx/>
                    <a:cs typeface="+mn-ea"/>
                    <a:sym typeface="+mn-lt"/>
                  </a:rPr>
                  <a:t>，可以更改数据。</a:t>
                </a:r>
              </a:p>
            </p:txBody>
          </p:sp>
        </p:grpSp>
      </p:grpSp>
    </p:spTree>
    <p:extLst>
      <p:ext uri="{BB962C8B-B14F-4D97-AF65-F5344CB8AC3E}">
        <p14:creationId xmlns:p14="http://schemas.microsoft.com/office/powerpoint/2010/main" val="163359770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 xmlns:a16="http://schemas.microsoft.com/office/drawing/2014/main" id="{27164774-60E9-4B5A-B1BF-E67D4027D47F}"/>
              </a:ext>
            </a:extLst>
          </p:cNvPr>
          <p:cNvSpPr txBox="1"/>
          <p:nvPr/>
        </p:nvSpPr>
        <p:spPr>
          <a:xfrm>
            <a:off x="992173" y="297743"/>
            <a:ext cx="48561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文字演示：拟物化图表</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 name="文本框 1">
            <a:extLst>
              <a:ext uri="{FF2B5EF4-FFF2-40B4-BE49-F238E27FC236}">
                <a16:creationId xmlns="" xmlns:a16="http://schemas.microsoft.com/office/drawing/2014/main" id="{26AC9D8C-75B8-45F9-906D-7AE600E14335}"/>
              </a:ext>
            </a:extLst>
          </p:cNvPr>
          <p:cNvSpPr txBox="1"/>
          <p:nvPr/>
        </p:nvSpPr>
        <p:spPr>
          <a:xfrm>
            <a:off x="1432924" y="3939800"/>
            <a:ext cx="84772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1</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插入想要改变的图标形状；</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7" name="文本框 6">
            <a:extLst>
              <a:ext uri="{FF2B5EF4-FFF2-40B4-BE49-F238E27FC236}">
                <a16:creationId xmlns="" xmlns:a16="http://schemas.microsoft.com/office/drawing/2014/main" id="{DB5B94F3-AC8A-4F59-82FC-8D315843EE28}"/>
              </a:ext>
            </a:extLst>
          </p:cNvPr>
          <p:cNvSpPr txBox="1"/>
          <p:nvPr/>
        </p:nvSpPr>
        <p:spPr>
          <a:xfrm>
            <a:off x="1449794" y="4721449"/>
            <a:ext cx="102495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2</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en-US" altLang="zh-CN" sz="2400" b="0" i="0" u="none" strike="noStrike" kern="1200" cap="none" spc="0" normalizeH="0" baseline="0" noProof="0" dirty="0" err="1">
                <a:ln>
                  <a:noFill/>
                </a:ln>
                <a:solidFill>
                  <a:prstClr val="black"/>
                </a:solidFill>
                <a:effectLst/>
                <a:uLnTx/>
                <a:uFillTx/>
                <a:cs typeface="+mn-ea"/>
                <a:sym typeface="+mn-lt"/>
              </a:rPr>
              <a:t>Ctril</a:t>
            </a:r>
            <a:r>
              <a:rPr kumimoji="0" lang="en-US" altLang="zh-CN" sz="2400" b="0" i="0" u="none" strike="noStrike" kern="1200" cap="none" spc="0" normalizeH="0" baseline="0" noProof="0" dirty="0">
                <a:ln>
                  <a:noFill/>
                </a:ln>
                <a:solidFill>
                  <a:prstClr val="black"/>
                </a:solidFill>
                <a:effectLst/>
                <a:uLnTx/>
                <a:uFillTx/>
                <a:cs typeface="+mn-ea"/>
                <a:sym typeface="+mn-lt"/>
              </a:rPr>
              <a:t>+C</a:t>
            </a:r>
            <a:r>
              <a:rPr kumimoji="0" lang="zh-CN" altLang="en-US" sz="2400" b="0" i="0" u="none" strike="noStrike" kern="1200" cap="none" spc="0" normalizeH="0" baseline="0" noProof="0" dirty="0">
                <a:ln>
                  <a:noFill/>
                </a:ln>
                <a:solidFill>
                  <a:prstClr val="black"/>
                </a:solidFill>
                <a:effectLst/>
                <a:uLnTx/>
                <a:uFillTx/>
                <a:cs typeface="+mn-ea"/>
                <a:sym typeface="+mn-lt"/>
              </a:rPr>
              <a:t>复制形状，选择柱状图系列，</a:t>
            </a:r>
            <a:r>
              <a:rPr kumimoji="0" lang="en-US" altLang="zh-CN" sz="2400" b="0" i="0" u="none" strike="noStrike" kern="1200" cap="none" spc="0" normalizeH="0" baseline="0" noProof="0" dirty="0">
                <a:ln>
                  <a:noFill/>
                </a:ln>
                <a:solidFill>
                  <a:prstClr val="black"/>
                </a:solidFill>
                <a:effectLst/>
                <a:uLnTx/>
                <a:uFillTx/>
                <a:cs typeface="+mn-ea"/>
                <a:sym typeface="+mn-lt"/>
              </a:rPr>
              <a:t> </a:t>
            </a:r>
            <a:r>
              <a:rPr kumimoji="0" lang="en-US" altLang="zh-CN" sz="2400" b="0" i="0" u="none" strike="noStrike" kern="1200" cap="none" spc="0" normalizeH="0" baseline="0" noProof="0" dirty="0" err="1">
                <a:ln>
                  <a:noFill/>
                </a:ln>
                <a:solidFill>
                  <a:prstClr val="black"/>
                </a:solidFill>
                <a:effectLst/>
                <a:uLnTx/>
                <a:uFillTx/>
                <a:cs typeface="+mn-ea"/>
                <a:sym typeface="+mn-lt"/>
              </a:rPr>
              <a:t>Ctril+V</a:t>
            </a:r>
            <a:r>
              <a:rPr kumimoji="0" lang="zh-CN" altLang="en-US" sz="2400" b="0" i="0" u="none" strike="noStrike" kern="1200" cap="none" spc="0" normalizeH="0" baseline="0" noProof="0" dirty="0">
                <a:ln>
                  <a:noFill/>
                </a:ln>
                <a:solidFill>
                  <a:prstClr val="black"/>
                </a:solidFill>
                <a:effectLst/>
                <a:uLnTx/>
                <a:uFillTx/>
                <a:cs typeface="+mn-ea"/>
                <a:sym typeface="+mn-lt"/>
              </a:rPr>
              <a:t>黏贴形状；</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15" name="椭圆 14">
            <a:extLst>
              <a:ext uri="{FF2B5EF4-FFF2-40B4-BE49-F238E27FC236}">
                <a16:creationId xmlns="" xmlns:a16="http://schemas.microsoft.com/office/drawing/2014/main" id="{777754D8-CEF3-4880-822E-CE69A1EEA914}"/>
              </a:ext>
            </a:extLst>
          </p:cNvPr>
          <p:cNvSpPr/>
          <p:nvPr/>
        </p:nvSpPr>
        <p:spPr>
          <a:xfrm>
            <a:off x="1092200" y="4027757"/>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6" name="椭圆 15">
            <a:extLst>
              <a:ext uri="{FF2B5EF4-FFF2-40B4-BE49-F238E27FC236}">
                <a16:creationId xmlns="" xmlns:a16="http://schemas.microsoft.com/office/drawing/2014/main" id="{93107F3B-1157-4F44-BAF0-F2E0830CD712}"/>
              </a:ext>
            </a:extLst>
          </p:cNvPr>
          <p:cNvSpPr/>
          <p:nvPr/>
        </p:nvSpPr>
        <p:spPr>
          <a:xfrm>
            <a:off x="1092200" y="4828171"/>
            <a:ext cx="285750" cy="285750"/>
          </a:xfrm>
          <a:prstGeom prst="ellipse">
            <a:avLst/>
          </a:prstGeom>
          <a:solidFill>
            <a:srgbClr val="0184B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1" name="anesthesia-dentist-injection-diagonal-symbol_45733">
            <a:extLst>
              <a:ext uri="{FF2B5EF4-FFF2-40B4-BE49-F238E27FC236}">
                <a16:creationId xmlns="" xmlns:a16="http://schemas.microsoft.com/office/drawing/2014/main" id="{DA2A9AD3-DC8E-43E0-998F-875CDF9DD642}"/>
              </a:ext>
            </a:extLst>
          </p:cNvPr>
          <p:cNvSpPr>
            <a:spLocks noChangeAspect="1"/>
          </p:cNvSpPr>
          <p:nvPr/>
        </p:nvSpPr>
        <p:spPr bwMode="auto">
          <a:xfrm rot="5610822">
            <a:off x="1279343" y="1831062"/>
            <a:ext cx="606853" cy="609685"/>
          </a:xfrm>
          <a:custGeom>
            <a:avLst/>
            <a:gdLst>
              <a:gd name="connsiteX0" fmla="*/ 367227 w 601094"/>
              <a:gd name="connsiteY0" fmla="*/ 312746 h 603899"/>
              <a:gd name="connsiteX1" fmla="*/ 376225 w 601094"/>
              <a:gd name="connsiteY1" fmla="*/ 312864 h 603899"/>
              <a:gd name="connsiteX2" fmla="*/ 382264 w 601094"/>
              <a:gd name="connsiteY2" fmla="*/ 317001 h 603899"/>
              <a:gd name="connsiteX3" fmla="*/ 380961 w 601094"/>
              <a:gd name="connsiteY3" fmla="*/ 324211 h 603899"/>
              <a:gd name="connsiteX4" fmla="*/ 214489 w 601094"/>
              <a:gd name="connsiteY4" fmla="*/ 495830 h 603899"/>
              <a:gd name="connsiteX5" fmla="*/ 209635 w 601094"/>
              <a:gd name="connsiteY5" fmla="*/ 497839 h 603899"/>
              <a:gd name="connsiteX6" fmla="*/ 205136 w 601094"/>
              <a:gd name="connsiteY6" fmla="*/ 496066 h 603899"/>
              <a:gd name="connsiteX7" fmla="*/ 118348 w 601094"/>
              <a:gd name="connsiteY7" fmla="*/ 415339 h 603899"/>
              <a:gd name="connsiteX8" fmla="*/ 116098 w 601094"/>
              <a:gd name="connsiteY8" fmla="*/ 410611 h 603899"/>
              <a:gd name="connsiteX9" fmla="*/ 117993 w 601094"/>
              <a:gd name="connsiteY9" fmla="*/ 405765 h 603899"/>
              <a:gd name="connsiteX10" fmla="*/ 189744 w 601094"/>
              <a:gd name="connsiteY10" fmla="*/ 330593 h 603899"/>
              <a:gd name="connsiteX11" fmla="*/ 194716 w 601094"/>
              <a:gd name="connsiteY11" fmla="*/ 328466 h 603899"/>
              <a:gd name="connsiteX12" fmla="*/ 199808 w 601094"/>
              <a:gd name="connsiteY12" fmla="*/ 328584 h 603899"/>
              <a:gd name="connsiteX13" fmla="*/ 288845 w 601094"/>
              <a:gd name="connsiteY13" fmla="*/ 320902 h 603899"/>
              <a:gd name="connsiteX14" fmla="*/ 367227 w 601094"/>
              <a:gd name="connsiteY14" fmla="*/ 312746 h 603899"/>
              <a:gd name="connsiteX15" fmla="*/ 267664 w 601094"/>
              <a:gd name="connsiteY15" fmla="*/ 268131 h 603899"/>
              <a:gd name="connsiteX16" fmla="*/ 290270 w 601094"/>
              <a:gd name="connsiteY16" fmla="*/ 289294 h 603899"/>
              <a:gd name="connsiteX17" fmla="*/ 291453 w 601094"/>
              <a:gd name="connsiteY17" fmla="*/ 291659 h 603899"/>
              <a:gd name="connsiteX18" fmla="*/ 290506 w 601094"/>
              <a:gd name="connsiteY18" fmla="*/ 294141 h 603899"/>
              <a:gd name="connsiteX19" fmla="*/ 278908 w 601094"/>
              <a:gd name="connsiteY19" fmla="*/ 306319 h 603899"/>
              <a:gd name="connsiteX20" fmla="*/ 276540 w 601094"/>
              <a:gd name="connsiteY20" fmla="*/ 307383 h 603899"/>
              <a:gd name="connsiteX21" fmla="*/ 274173 w 601094"/>
              <a:gd name="connsiteY21" fmla="*/ 306555 h 603899"/>
              <a:gd name="connsiteX22" fmla="*/ 251568 w 601094"/>
              <a:gd name="connsiteY22" fmla="*/ 285393 h 603899"/>
              <a:gd name="connsiteX23" fmla="*/ 250502 w 601094"/>
              <a:gd name="connsiteY23" fmla="*/ 283028 h 603899"/>
              <a:gd name="connsiteX24" fmla="*/ 251331 w 601094"/>
              <a:gd name="connsiteY24" fmla="*/ 280545 h 603899"/>
              <a:gd name="connsiteX25" fmla="*/ 262811 w 601094"/>
              <a:gd name="connsiteY25" fmla="*/ 268249 h 603899"/>
              <a:gd name="connsiteX26" fmla="*/ 267664 w 601094"/>
              <a:gd name="connsiteY26" fmla="*/ 268131 h 603899"/>
              <a:gd name="connsiteX27" fmla="*/ 318219 w 601094"/>
              <a:gd name="connsiteY27" fmla="*/ 217042 h 603899"/>
              <a:gd name="connsiteX28" fmla="*/ 340864 w 601094"/>
              <a:gd name="connsiteY28" fmla="*/ 238217 h 603899"/>
              <a:gd name="connsiteX29" fmla="*/ 341931 w 601094"/>
              <a:gd name="connsiteY29" fmla="*/ 240582 h 603899"/>
              <a:gd name="connsiteX30" fmla="*/ 341101 w 601094"/>
              <a:gd name="connsiteY30" fmla="*/ 243067 h 603899"/>
              <a:gd name="connsiteX31" fmla="*/ 329600 w 601094"/>
              <a:gd name="connsiteY31" fmla="*/ 255369 h 603899"/>
              <a:gd name="connsiteX32" fmla="*/ 327111 w 601094"/>
              <a:gd name="connsiteY32" fmla="*/ 256434 h 603899"/>
              <a:gd name="connsiteX33" fmla="*/ 324740 w 601094"/>
              <a:gd name="connsiteY33" fmla="*/ 255488 h 603899"/>
              <a:gd name="connsiteX34" fmla="*/ 302095 w 601094"/>
              <a:gd name="connsiteY34" fmla="*/ 234313 h 603899"/>
              <a:gd name="connsiteX35" fmla="*/ 301028 w 601094"/>
              <a:gd name="connsiteY35" fmla="*/ 231947 h 603899"/>
              <a:gd name="connsiteX36" fmla="*/ 301858 w 601094"/>
              <a:gd name="connsiteY36" fmla="*/ 229581 h 603899"/>
              <a:gd name="connsiteX37" fmla="*/ 313358 w 601094"/>
              <a:gd name="connsiteY37" fmla="*/ 217278 h 603899"/>
              <a:gd name="connsiteX38" fmla="*/ 318219 w 601094"/>
              <a:gd name="connsiteY38" fmla="*/ 217042 h 603899"/>
              <a:gd name="connsiteX39" fmla="*/ 360619 w 601094"/>
              <a:gd name="connsiteY39" fmla="*/ 166565 h 603899"/>
              <a:gd name="connsiteX40" fmla="*/ 383251 w 601094"/>
              <a:gd name="connsiteY40" fmla="*/ 187740 h 603899"/>
              <a:gd name="connsiteX41" fmla="*/ 384317 w 601094"/>
              <a:gd name="connsiteY41" fmla="*/ 190106 h 603899"/>
              <a:gd name="connsiteX42" fmla="*/ 383369 w 601094"/>
              <a:gd name="connsiteY42" fmla="*/ 192472 h 603899"/>
              <a:gd name="connsiteX43" fmla="*/ 371876 w 601094"/>
              <a:gd name="connsiteY43" fmla="*/ 204774 h 603899"/>
              <a:gd name="connsiteX44" fmla="*/ 369387 w 601094"/>
              <a:gd name="connsiteY44" fmla="*/ 205839 h 603899"/>
              <a:gd name="connsiteX45" fmla="*/ 367136 w 601094"/>
              <a:gd name="connsiteY45" fmla="*/ 204893 h 603899"/>
              <a:gd name="connsiteX46" fmla="*/ 344504 w 601094"/>
              <a:gd name="connsiteY46" fmla="*/ 183718 h 603899"/>
              <a:gd name="connsiteX47" fmla="*/ 343438 w 601094"/>
              <a:gd name="connsiteY47" fmla="*/ 181352 h 603899"/>
              <a:gd name="connsiteX48" fmla="*/ 344267 w 601094"/>
              <a:gd name="connsiteY48" fmla="*/ 178986 h 603899"/>
              <a:gd name="connsiteX49" fmla="*/ 355761 w 601094"/>
              <a:gd name="connsiteY49" fmla="*/ 166683 h 603899"/>
              <a:gd name="connsiteX50" fmla="*/ 360619 w 601094"/>
              <a:gd name="connsiteY50" fmla="*/ 166565 h 603899"/>
              <a:gd name="connsiteX51" fmla="*/ 381817 w 601094"/>
              <a:gd name="connsiteY51" fmla="*/ 109480 h 603899"/>
              <a:gd name="connsiteX52" fmla="*/ 97418 w 601094"/>
              <a:gd name="connsiteY52" fmla="*/ 413201 h 603899"/>
              <a:gd name="connsiteX53" fmla="*/ 210610 w 601094"/>
              <a:gd name="connsiteY53" fmla="*/ 518895 h 603899"/>
              <a:gd name="connsiteX54" fmla="*/ 495007 w 601094"/>
              <a:gd name="connsiteY54" fmla="*/ 215174 h 603899"/>
              <a:gd name="connsiteX55" fmla="*/ 480918 w 601094"/>
              <a:gd name="connsiteY55" fmla="*/ 1777 h 603899"/>
              <a:gd name="connsiteX56" fmla="*/ 598963 w 601094"/>
              <a:gd name="connsiteY56" fmla="*/ 114091 h 603899"/>
              <a:gd name="connsiteX57" fmla="*/ 601094 w 601094"/>
              <a:gd name="connsiteY57" fmla="*/ 118702 h 603899"/>
              <a:gd name="connsiteX58" fmla="*/ 599318 w 601094"/>
              <a:gd name="connsiteY58" fmla="*/ 123549 h 603899"/>
              <a:gd name="connsiteX59" fmla="*/ 557523 w 601094"/>
              <a:gd name="connsiteY59" fmla="*/ 168120 h 603899"/>
              <a:gd name="connsiteX60" fmla="*/ 548051 w 601094"/>
              <a:gd name="connsiteY60" fmla="*/ 168475 h 603899"/>
              <a:gd name="connsiteX61" fmla="*/ 506611 w 601094"/>
              <a:gd name="connsiteY61" fmla="*/ 129342 h 603899"/>
              <a:gd name="connsiteX62" fmla="*/ 485891 w 601094"/>
              <a:gd name="connsiteY62" fmla="*/ 151450 h 603899"/>
              <a:gd name="connsiteX63" fmla="*/ 547222 w 601094"/>
              <a:gd name="connsiteY63" fmla="*/ 208671 h 603899"/>
              <a:gd name="connsiteX64" fmla="*/ 549353 w 601094"/>
              <a:gd name="connsiteY64" fmla="*/ 213400 h 603899"/>
              <a:gd name="connsiteX65" fmla="*/ 547577 w 601094"/>
              <a:gd name="connsiteY65" fmla="*/ 218129 h 603899"/>
              <a:gd name="connsiteX66" fmla="*/ 217122 w 601094"/>
              <a:gd name="connsiteY66" fmla="*/ 571032 h 603899"/>
              <a:gd name="connsiteX67" fmla="*/ 207531 w 601094"/>
              <a:gd name="connsiteY67" fmla="*/ 571387 h 603899"/>
              <a:gd name="connsiteX68" fmla="*/ 143003 w 601094"/>
              <a:gd name="connsiteY68" fmla="*/ 510974 h 603899"/>
              <a:gd name="connsiteX69" fmla="*/ 75988 w 601094"/>
              <a:gd name="connsiteY69" fmla="*/ 582619 h 603899"/>
              <a:gd name="connsiteX70" fmla="*/ 72910 w 601094"/>
              <a:gd name="connsiteY70" fmla="*/ 584392 h 603899"/>
              <a:gd name="connsiteX71" fmla="*/ 8737 w 601094"/>
              <a:gd name="connsiteY71" fmla="*/ 603544 h 603899"/>
              <a:gd name="connsiteX72" fmla="*/ 6842 w 601094"/>
              <a:gd name="connsiteY72" fmla="*/ 603899 h 603899"/>
              <a:gd name="connsiteX73" fmla="*/ 1040 w 601094"/>
              <a:gd name="connsiteY73" fmla="*/ 600589 h 603899"/>
              <a:gd name="connsiteX74" fmla="*/ 1869 w 601094"/>
              <a:gd name="connsiteY74" fmla="*/ 592549 h 603899"/>
              <a:gd name="connsiteX75" fmla="*/ 108430 w 601094"/>
              <a:gd name="connsiteY75" fmla="*/ 478698 h 603899"/>
              <a:gd name="connsiteX76" fmla="*/ 45085 w 601094"/>
              <a:gd name="connsiteY76" fmla="*/ 419704 h 603899"/>
              <a:gd name="connsiteX77" fmla="*/ 42954 w 601094"/>
              <a:gd name="connsiteY77" fmla="*/ 414975 h 603899"/>
              <a:gd name="connsiteX78" fmla="*/ 44849 w 601094"/>
              <a:gd name="connsiteY78" fmla="*/ 410246 h 603899"/>
              <a:gd name="connsiteX79" fmla="*/ 375186 w 601094"/>
              <a:gd name="connsiteY79" fmla="*/ 57343 h 603899"/>
              <a:gd name="connsiteX80" fmla="*/ 384777 w 601094"/>
              <a:gd name="connsiteY80" fmla="*/ 56988 h 603899"/>
              <a:gd name="connsiteX81" fmla="*/ 453449 w 601094"/>
              <a:gd name="connsiteY81" fmla="*/ 121184 h 603899"/>
              <a:gd name="connsiteX82" fmla="*/ 474169 w 601094"/>
              <a:gd name="connsiteY82" fmla="*/ 99194 h 603899"/>
              <a:gd name="connsiteX83" fmla="*/ 429887 w 601094"/>
              <a:gd name="connsiteY83" fmla="*/ 56160 h 603899"/>
              <a:gd name="connsiteX84" fmla="*/ 427756 w 601094"/>
              <a:gd name="connsiteY84" fmla="*/ 51550 h 603899"/>
              <a:gd name="connsiteX85" fmla="*/ 429650 w 601094"/>
              <a:gd name="connsiteY85" fmla="*/ 46702 h 603899"/>
              <a:gd name="connsiteX86" fmla="*/ 471327 w 601094"/>
              <a:gd name="connsiteY86" fmla="*/ 2131 h 603899"/>
              <a:gd name="connsiteX87" fmla="*/ 480918 w 601094"/>
              <a:gd name="connsiteY87" fmla="*/ 1777 h 6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1094" h="603899">
                <a:moveTo>
                  <a:pt x="367227" y="312746"/>
                </a:moveTo>
                <a:cubicBezTo>
                  <a:pt x="372673" y="312746"/>
                  <a:pt x="376225" y="312864"/>
                  <a:pt x="376225" y="312864"/>
                </a:cubicBezTo>
                <a:cubicBezTo>
                  <a:pt x="378830" y="312864"/>
                  <a:pt x="381316" y="314519"/>
                  <a:pt x="382264" y="317001"/>
                </a:cubicBezTo>
                <a:cubicBezTo>
                  <a:pt x="383329" y="319483"/>
                  <a:pt x="382737" y="322320"/>
                  <a:pt x="380961" y="324211"/>
                </a:cubicBezTo>
                <a:lnTo>
                  <a:pt x="214489" y="495830"/>
                </a:lnTo>
                <a:cubicBezTo>
                  <a:pt x="213187" y="497130"/>
                  <a:pt x="211411" y="497839"/>
                  <a:pt x="209635" y="497839"/>
                </a:cubicBezTo>
                <a:cubicBezTo>
                  <a:pt x="207977" y="497839"/>
                  <a:pt x="206320" y="497248"/>
                  <a:pt x="205136" y="496066"/>
                </a:cubicBezTo>
                <a:lnTo>
                  <a:pt x="118348" y="415339"/>
                </a:lnTo>
                <a:cubicBezTo>
                  <a:pt x="117045" y="414039"/>
                  <a:pt x="116217" y="412384"/>
                  <a:pt x="116098" y="410611"/>
                </a:cubicBezTo>
                <a:cubicBezTo>
                  <a:pt x="116098" y="408838"/>
                  <a:pt x="116809" y="407065"/>
                  <a:pt x="117993" y="405765"/>
                </a:cubicBezTo>
                <a:lnTo>
                  <a:pt x="189744" y="330593"/>
                </a:lnTo>
                <a:cubicBezTo>
                  <a:pt x="191046" y="329293"/>
                  <a:pt x="193059" y="328584"/>
                  <a:pt x="194716" y="328466"/>
                </a:cubicBezTo>
                <a:lnTo>
                  <a:pt x="199808" y="328584"/>
                </a:lnTo>
                <a:cubicBezTo>
                  <a:pt x="233433" y="328584"/>
                  <a:pt x="274519" y="326575"/>
                  <a:pt x="288845" y="320902"/>
                </a:cubicBezTo>
                <a:cubicBezTo>
                  <a:pt x="306961" y="313810"/>
                  <a:pt x="345678" y="312746"/>
                  <a:pt x="367227" y="312746"/>
                </a:cubicBezTo>
                <a:close/>
                <a:moveTo>
                  <a:pt x="267664" y="268131"/>
                </a:moveTo>
                <a:lnTo>
                  <a:pt x="290270" y="289294"/>
                </a:lnTo>
                <a:cubicBezTo>
                  <a:pt x="290980" y="289885"/>
                  <a:pt x="291335" y="290713"/>
                  <a:pt x="291453" y="291659"/>
                </a:cubicBezTo>
                <a:cubicBezTo>
                  <a:pt x="291453" y="292604"/>
                  <a:pt x="291098" y="293432"/>
                  <a:pt x="290506" y="294141"/>
                </a:cubicBezTo>
                <a:lnTo>
                  <a:pt x="278908" y="306319"/>
                </a:lnTo>
                <a:cubicBezTo>
                  <a:pt x="278316" y="307028"/>
                  <a:pt x="277369" y="307383"/>
                  <a:pt x="276540" y="307383"/>
                </a:cubicBezTo>
                <a:cubicBezTo>
                  <a:pt x="275712" y="307383"/>
                  <a:pt x="274884" y="307146"/>
                  <a:pt x="274173" y="306555"/>
                </a:cubicBezTo>
                <a:lnTo>
                  <a:pt x="251568" y="285393"/>
                </a:lnTo>
                <a:cubicBezTo>
                  <a:pt x="250858" y="284683"/>
                  <a:pt x="250502" y="283856"/>
                  <a:pt x="250502" y="283028"/>
                </a:cubicBezTo>
                <a:cubicBezTo>
                  <a:pt x="250384" y="282082"/>
                  <a:pt x="250739" y="281255"/>
                  <a:pt x="251331" y="280545"/>
                </a:cubicBezTo>
                <a:lnTo>
                  <a:pt x="262811" y="268249"/>
                </a:lnTo>
                <a:cubicBezTo>
                  <a:pt x="264113" y="266949"/>
                  <a:pt x="266244" y="266949"/>
                  <a:pt x="267664" y="268131"/>
                </a:cubicBezTo>
                <a:close/>
                <a:moveTo>
                  <a:pt x="318219" y="217042"/>
                </a:moveTo>
                <a:lnTo>
                  <a:pt x="340864" y="238217"/>
                </a:lnTo>
                <a:cubicBezTo>
                  <a:pt x="341575" y="238926"/>
                  <a:pt x="341931" y="239754"/>
                  <a:pt x="341931" y="240582"/>
                </a:cubicBezTo>
                <a:cubicBezTo>
                  <a:pt x="342049" y="241529"/>
                  <a:pt x="341693" y="242357"/>
                  <a:pt x="341101" y="243067"/>
                </a:cubicBezTo>
                <a:lnTo>
                  <a:pt x="329600" y="255369"/>
                </a:lnTo>
                <a:cubicBezTo>
                  <a:pt x="328889" y="256079"/>
                  <a:pt x="327941" y="256434"/>
                  <a:pt x="327111" y="256434"/>
                </a:cubicBezTo>
                <a:cubicBezTo>
                  <a:pt x="326281" y="256434"/>
                  <a:pt x="325451" y="256079"/>
                  <a:pt x="324740" y="255488"/>
                </a:cubicBezTo>
                <a:lnTo>
                  <a:pt x="302095" y="234313"/>
                </a:lnTo>
                <a:cubicBezTo>
                  <a:pt x="301383" y="233721"/>
                  <a:pt x="301028" y="232893"/>
                  <a:pt x="301028" y="231947"/>
                </a:cubicBezTo>
                <a:cubicBezTo>
                  <a:pt x="300909" y="231119"/>
                  <a:pt x="301265" y="230173"/>
                  <a:pt x="301858" y="229581"/>
                </a:cubicBezTo>
                <a:lnTo>
                  <a:pt x="313358" y="217278"/>
                </a:lnTo>
                <a:cubicBezTo>
                  <a:pt x="314662" y="215859"/>
                  <a:pt x="316796" y="215859"/>
                  <a:pt x="318219" y="217042"/>
                </a:cubicBezTo>
                <a:close/>
                <a:moveTo>
                  <a:pt x="360619" y="166565"/>
                </a:moveTo>
                <a:lnTo>
                  <a:pt x="383251" y="187740"/>
                </a:lnTo>
                <a:cubicBezTo>
                  <a:pt x="383962" y="188331"/>
                  <a:pt x="384317" y="189159"/>
                  <a:pt x="384317" y="190106"/>
                </a:cubicBezTo>
                <a:cubicBezTo>
                  <a:pt x="384317" y="190934"/>
                  <a:pt x="384080" y="191762"/>
                  <a:pt x="383369" y="192472"/>
                </a:cubicBezTo>
                <a:lnTo>
                  <a:pt x="371876" y="204774"/>
                </a:lnTo>
                <a:cubicBezTo>
                  <a:pt x="371283" y="205484"/>
                  <a:pt x="370335" y="205839"/>
                  <a:pt x="369387" y="205839"/>
                </a:cubicBezTo>
                <a:cubicBezTo>
                  <a:pt x="368558" y="205839"/>
                  <a:pt x="367847" y="205484"/>
                  <a:pt x="367136" y="204893"/>
                </a:cubicBezTo>
                <a:lnTo>
                  <a:pt x="344504" y="183718"/>
                </a:lnTo>
                <a:cubicBezTo>
                  <a:pt x="343793" y="183126"/>
                  <a:pt x="343438" y="182298"/>
                  <a:pt x="343438" y="181352"/>
                </a:cubicBezTo>
                <a:cubicBezTo>
                  <a:pt x="343319" y="180524"/>
                  <a:pt x="343675" y="179578"/>
                  <a:pt x="344267" y="178986"/>
                </a:cubicBezTo>
                <a:lnTo>
                  <a:pt x="355761" y="166683"/>
                </a:lnTo>
                <a:cubicBezTo>
                  <a:pt x="357064" y="165382"/>
                  <a:pt x="359197" y="165264"/>
                  <a:pt x="360619" y="166565"/>
                </a:cubicBezTo>
                <a:close/>
                <a:moveTo>
                  <a:pt x="381817" y="109480"/>
                </a:moveTo>
                <a:lnTo>
                  <a:pt x="97418" y="413201"/>
                </a:lnTo>
                <a:lnTo>
                  <a:pt x="210610" y="518895"/>
                </a:lnTo>
                <a:lnTo>
                  <a:pt x="495007" y="215174"/>
                </a:lnTo>
                <a:close/>
                <a:moveTo>
                  <a:pt x="480918" y="1777"/>
                </a:moveTo>
                <a:lnTo>
                  <a:pt x="598963" y="114091"/>
                </a:lnTo>
                <a:cubicBezTo>
                  <a:pt x="600265" y="115273"/>
                  <a:pt x="601094" y="116928"/>
                  <a:pt x="601094" y="118702"/>
                </a:cubicBezTo>
                <a:cubicBezTo>
                  <a:pt x="601094" y="120475"/>
                  <a:pt x="600502" y="122248"/>
                  <a:pt x="599318" y="123549"/>
                </a:cubicBezTo>
                <a:lnTo>
                  <a:pt x="557523" y="168120"/>
                </a:lnTo>
                <a:cubicBezTo>
                  <a:pt x="554918" y="170839"/>
                  <a:pt x="550656" y="170957"/>
                  <a:pt x="548051" y="168475"/>
                </a:cubicBezTo>
                <a:lnTo>
                  <a:pt x="506611" y="129342"/>
                </a:lnTo>
                <a:lnTo>
                  <a:pt x="485891" y="151450"/>
                </a:lnTo>
                <a:lnTo>
                  <a:pt x="547222" y="208671"/>
                </a:lnTo>
                <a:cubicBezTo>
                  <a:pt x="548524" y="209853"/>
                  <a:pt x="549353" y="211509"/>
                  <a:pt x="549353" y="213400"/>
                </a:cubicBezTo>
                <a:cubicBezTo>
                  <a:pt x="549353" y="215174"/>
                  <a:pt x="548761" y="216829"/>
                  <a:pt x="547577" y="218129"/>
                </a:cubicBezTo>
                <a:lnTo>
                  <a:pt x="217122" y="571032"/>
                </a:lnTo>
                <a:cubicBezTo>
                  <a:pt x="214517" y="573752"/>
                  <a:pt x="210254" y="573870"/>
                  <a:pt x="207531" y="571387"/>
                </a:cubicBezTo>
                <a:lnTo>
                  <a:pt x="143003" y="510974"/>
                </a:lnTo>
                <a:lnTo>
                  <a:pt x="75988" y="582619"/>
                </a:lnTo>
                <a:cubicBezTo>
                  <a:pt x="75159" y="583446"/>
                  <a:pt x="74094" y="584037"/>
                  <a:pt x="72910" y="584392"/>
                </a:cubicBezTo>
                <a:lnTo>
                  <a:pt x="8737" y="603544"/>
                </a:lnTo>
                <a:cubicBezTo>
                  <a:pt x="8026" y="603781"/>
                  <a:pt x="7434" y="603899"/>
                  <a:pt x="6842" y="603899"/>
                </a:cubicBezTo>
                <a:cubicBezTo>
                  <a:pt x="4474" y="603899"/>
                  <a:pt x="2343" y="602717"/>
                  <a:pt x="1040" y="600589"/>
                </a:cubicBezTo>
                <a:cubicBezTo>
                  <a:pt x="-617" y="597988"/>
                  <a:pt x="-262" y="594678"/>
                  <a:pt x="1869" y="592549"/>
                </a:cubicBezTo>
                <a:lnTo>
                  <a:pt x="108430" y="478698"/>
                </a:lnTo>
                <a:lnTo>
                  <a:pt x="45085" y="419704"/>
                </a:lnTo>
                <a:cubicBezTo>
                  <a:pt x="43783" y="418522"/>
                  <a:pt x="43073" y="416748"/>
                  <a:pt x="42954" y="414975"/>
                </a:cubicBezTo>
                <a:cubicBezTo>
                  <a:pt x="42954" y="413201"/>
                  <a:pt x="43665" y="411428"/>
                  <a:pt x="44849" y="410246"/>
                </a:cubicBezTo>
                <a:lnTo>
                  <a:pt x="375186" y="57343"/>
                </a:lnTo>
                <a:cubicBezTo>
                  <a:pt x="377791" y="54623"/>
                  <a:pt x="382053" y="54505"/>
                  <a:pt x="384777" y="56988"/>
                </a:cubicBezTo>
                <a:lnTo>
                  <a:pt x="453449" y="121184"/>
                </a:lnTo>
                <a:lnTo>
                  <a:pt x="474169" y="99194"/>
                </a:lnTo>
                <a:lnTo>
                  <a:pt x="429887" y="56160"/>
                </a:lnTo>
                <a:cubicBezTo>
                  <a:pt x="428585" y="54978"/>
                  <a:pt x="427874" y="53323"/>
                  <a:pt x="427756" y="51550"/>
                </a:cubicBezTo>
                <a:cubicBezTo>
                  <a:pt x="427756" y="49776"/>
                  <a:pt x="428348" y="48003"/>
                  <a:pt x="429650" y="46702"/>
                </a:cubicBezTo>
                <a:lnTo>
                  <a:pt x="471327" y="2131"/>
                </a:lnTo>
                <a:cubicBezTo>
                  <a:pt x="473932" y="-588"/>
                  <a:pt x="478076" y="-706"/>
                  <a:pt x="480918" y="1777"/>
                </a:cubicBezTo>
                <a:close/>
              </a:path>
            </a:pathLst>
          </a:custGeom>
          <a:solidFill>
            <a:srgbClr val="0184B3"/>
          </a:solidFill>
          <a:ln>
            <a:noFill/>
          </a:ln>
        </p:spPr>
        <p:txBody>
          <a:bodyPr/>
          <a:lstStyle/>
          <a:p>
            <a:endParaRPr lang="zh-MO" altLang="en-US">
              <a:cs typeface="+mn-ea"/>
              <a:sym typeface="+mn-lt"/>
            </a:endParaRPr>
          </a:p>
        </p:txBody>
      </p:sp>
      <p:sp>
        <p:nvSpPr>
          <p:cNvPr id="12" name="medication-capsule_18051">
            <a:extLst>
              <a:ext uri="{FF2B5EF4-FFF2-40B4-BE49-F238E27FC236}">
                <a16:creationId xmlns="" xmlns:a16="http://schemas.microsoft.com/office/drawing/2014/main" id="{E62D0DD6-1A25-485E-A96D-91C180C64400}"/>
              </a:ext>
            </a:extLst>
          </p:cNvPr>
          <p:cNvSpPr>
            <a:spLocks noChangeAspect="1"/>
          </p:cNvSpPr>
          <p:nvPr/>
        </p:nvSpPr>
        <p:spPr bwMode="auto">
          <a:xfrm rot="2931742">
            <a:off x="2244333" y="1811142"/>
            <a:ext cx="268403"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267161" h="606863">
                <a:moveTo>
                  <a:pt x="101119" y="524488"/>
                </a:moveTo>
                <a:lnTo>
                  <a:pt x="92871" y="532725"/>
                </a:lnTo>
                <a:lnTo>
                  <a:pt x="114608" y="554530"/>
                </a:lnTo>
                <a:lnTo>
                  <a:pt x="93647" y="575367"/>
                </a:lnTo>
                <a:lnTo>
                  <a:pt x="101508" y="583216"/>
                </a:lnTo>
                <a:lnTo>
                  <a:pt x="122469" y="562283"/>
                </a:lnTo>
                <a:lnTo>
                  <a:pt x="144498" y="584283"/>
                </a:lnTo>
                <a:lnTo>
                  <a:pt x="152747" y="576045"/>
                </a:lnTo>
                <a:lnTo>
                  <a:pt x="130718" y="554046"/>
                </a:lnTo>
                <a:lnTo>
                  <a:pt x="151679" y="533210"/>
                </a:lnTo>
                <a:lnTo>
                  <a:pt x="143819" y="525360"/>
                </a:lnTo>
                <a:lnTo>
                  <a:pt x="122954" y="546293"/>
                </a:lnTo>
                <a:close/>
                <a:moveTo>
                  <a:pt x="0" y="475823"/>
                </a:moveTo>
                <a:lnTo>
                  <a:pt x="16936" y="492798"/>
                </a:lnTo>
                <a:lnTo>
                  <a:pt x="3309" y="506378"/>
                </a:lnTo>
                <a:cubicBezTo>
                  <a:pt x="1071" y="496581"/>
                  <a:pt x="0" y="486881"/>
                  <a:pt x="0" y="477472"/>
                </a:cubicBezTo>
                <a:close/>
                <a:moveTo>
                  <a:pt x="144401" y="462851"/>
                </a:moveTo>
                <a:lnTo>
                  <a:pt x="136249" y="471089"/>
                </a:lnTo>
                <a:lnTo>
                  <a:pt x="157987" y="492797"/>
                </a:lnTo>
                <a:lnTo>
                  <a:pt x="137026" y="513730"/>
                </a:lnTo>
                <a:lnTo>
                  <a:pt x="144886" y="521580"/>
                </a:lnTo>
                <a:lnTo>
                  <a:pt x="165847" y="500647"/>
                </a:lnTo>
                <a:lnTo>
                  <a:pt x="187779" y="522549"/>
                </a:lnTo>
                <a:lnTo>
                  <a:pt x="196125" y="514409"/>
                </a:lnTo>
                <a:lnTo>
                  <a:pt x="174096" y="492409"/>
                </a:lnTo>
                <a:lnTo>
                  <a:pt x="195058" y="471476"/>
                </a:lnTo>
                <a:lnTo>
                  <a:pt x="187197" y="463626"/>
                </a:lnTo>
                <a:lnTo>
                  <a:pt x="166236" y="484560"/>
                </a:lnTo>
                <a:close/>
                <a:moveTo>
                  <a:pt x="74335" y="462851"/>
                </a:moveTo>
                <a:lnTo>
                  <a:pt x="66087" y="471089"/>
                </a:lnTo>
                <a:lnTo>
                  <a:pt x="87921" y="492797"/>
                </a:lnTo>
                <a:lnTo>
                  <a:pt x="66960" y="513730"/>
                </a:lnTo>
                <a:lnTo>
                  <a:pt x="74821" y="521580"/>
                </a:lnTo>
                <a:lnTo>
                  <a:pt x="95782" y="500647"/>
                </a:lnTo>
                <a:lnTo>
                  <a:pt x="117714" y="522549"/>
                </a:lnTo>
                <a:lnTo>
                  <a:pt x="125963" y="514409"/>
                </a:lnTo>
                <a:lnTo>
                  <a:pt x="104031" y="492409"/>
                </a:lnTo>
                <a:lnTo>
                  <a:pt x="124992" y="471476"/>
                </a:lnTo>
                <a:lnTo>
                  <a:pt x="117132" y="463626"/>
                </a:lnTo>
                <a:lnTo>
                  <a:pt x="96170" y="484560"/>
                </a:lnTo>
                <a:close/>
                <a:moveTo>
                  <a:pt x="267161" y="417818"/>
                </a:moveTo>
                <a:lnTo>
                  <a:pt x="267161" y="447738"/>
                </a:lnTo>
                <a:lnTo>
                  <a:pt x="252201" y="432730"/>
                </a:lnTo>
                <a:close/>
                <a:moveTo>
                  <a:pt x="161092" y="403153"/>
                </a:moveTo>
                <a:lnTo>
                  <a:pt x="152844" y="411294"/>
                </a:lnTo>
                <a:lnTo>
                  <a:pt x="174581" y="433099"/>
                </a:lnTo>
                <a:lnTo>
                  <a:pt x="153620" y="454032"/>
                </a:lnTo>
                <a:lnTo>
                  <a:pt x="161481" y="461882"/>
                </a:lnTo>
                <a:lnTo>
                  <a:pt x="182539" y="440949"/>
                </a:lnTo>
                <a:lnTo>
                  <a:pt x="204471" y="462851"/>
                </a:lnTo>
                <a:lnTo>
                  <a:pt x="212720" y="454711"/>
                </a:lnTo>
                <a:lnTo>
                  <a:pt x="190691" y="432711"/>
                </a:lnTo>
                <a:lnTo>
                  <a:pt x="211652" y="411778"/>
                </a:lnTo>
                <a:lnTo>
                  <a:pt x="203792" y="403928"/>
                </a:lnTo>
                <a:lnTo>
                  <a:pt x="182830" y="424861"/>
                </a:lnTo>
                <a:close/>
                <a:moveTo>
                  <a:pt x="89183" y="403153"/>
                </a:moveTo>
                <a:lnTo>
                  <a:pt x="80934" y="411294"/>
                </a:lnTo>
                <a:lnTo>
                  <a:pt x="102672" y="433099"/>
                </a:lnTo>
                <a:lnTo>
                  <a:pt x="81808" y="454032"/>
                </a:lnTo>
                <a:lnTo>
                  <a:pt x="89668" y="461882"/>
                </a:lnTo>
                <a:lnTo>
                  <a:pt x="110630" y="440949"/>
                </a:lnTo>
                <a:lnTo>
                  <a:pt x="132562" y="462851"/>
                </a:lnTo>
                <a:lnTo>
                  <a:pt x="140810" y="454711"/>
                </a:lnTo>
                <a:lnTo>
                  <a:pt x="118781" y="432711"/>
                </a:lnTo>
                <a:lnTo>
                  <a:pt x="139743" y="411778"/>
                </a:lnTo>
                <a:lnTo>
                  <a:pt x="131882" y="403928"/>
                </a:lnTo>
                <a:lnTo>
                  <a:pt x="110921" y="424861"/>
                </a:lnTo>
                <a:close/>
                <a:moveTo>
                  <a:pt x="19118" y="403153"/>
                </a:moveTo>
                <a:lnTo>
                  <a:pt x="10869" y="411294"/>
                </a:lnTo>
                <a:lnTo>
                  <a:pt x="32607" y="433099"/>
                </a:lnTo>
                <a:lnTo>
                  <a:pt x="11645" y="454032"/>
                </a:lnTo>
                <a:lnTo>
                  <a:pt x="19603" y="461882"/>
                </a:lnTo>
                <a:lnTo>
                  <a:pt x="40467" y="440949"/>
                </a:lnTo>
                <a:lnTo>
                  <a:pt x="62496" y="462851"/>
                </a:lnTo>
                <a:lnTo>
                  <a:pt x="70745" y="454711"/>
                </a:lnTo>
                <a:lnTo>
                  <a:pt x="48716" y="432711"/>
                </a:lnTo>
                <a:lnTo>
                  <a:pt x="69677" y="411778"/>
                </a:lnTo>
                <a:lnTo>
                  <a:pt x="61817" y="403928"/>
                </a:lnTo>
                <a:lnTo>
                  <a:pt x="40855" y="424861"/>
                </a:lnTo>
                <a:close/>
                <a:moveTo>
                  <a:pt x="183704" y="342001"/>
                </a:moveTo>
                <a:lnTo>
                  <a:pt x="175552" y="350239"/>
                </a:lnTo>
                <a:lnTo>
                  <a:pt x="197290" y="371947"/>
                </a:lnTo>
                <a:lnTo>
                  <a:pt x="176328" y="392880"/>
                </a:lnTo>
                <a:lnTo>
                  <a:pt x="184189" y="400730"/>
                </a:lnTo>
                <a:lnTo>
                  <a:pt x="205150" y="379797"/>
                </a:lnTo>
                <a:lnTo>
                  <a:pt x="227179" y="401796"/>
                </a:lnTo>
                <a:lnTo>
                  <a:pt x="235428" y="393559"/>
                </a:lnTo>
                <a:lnTo>
                  <a:pt x="213399" y="371560"/>
                </a:lnTo>
                <a:lnTo>
                  <a:pt x="234360" y="350723"/>
                </a:lnTo>
                <a:lnTo>
                  <a:pt x="226500" y="342873"/>
                </a:lnTo>
                <a:lnTo>
                  <a:pt x="205538" y="363710"/>
                </a:lnTo>
                <a:close/>
                <a:moveTo>
                  <a:pt x="111891" y="342001"/>
                </a:moveTo>
                <a:lnTo>
                  <a:pt x="103643" y="350239"/>
                </a:lnTo>
                <a:lnTo>
                  <a:pt x="125477" y="371947"/>
                </a:lnTo>
                <a:lnTo>
                  <a:pt x="104516" y="392880"/>
                </a:lnTo>
                <a:lnTo>
                  <a:pt x="112279" y="400730"/>
                </a:lnTo>
                <a:lnTo>
                  <a:pt x="133241" y="379797"/>
                </a:lnTo>
                <a:lnTo>
                  <a:pt x="155270" y="401796"/>
                </a:lnTo>
                <a:lnTo>
                  <a:pt x="163518" y="393559"/>
                </a:lnTo>
                <a:lnTo>
                  <a:pt x="141490" y="371560"/>
                </a:lnTo>
                <a:lnTo>
                  <a:pt x="162451" y="350723"/>
                </a:lnTo>
                <a:lnTo>
                  <a:pt x="154590" y="342873"/>
                </a:lnTo>
                <a:lnTo>
                  <a:pt x="133629" y="363710"/>
                </a:lnTo>
                <a:close/>
                <a:moveTo>
                  <a:pt x="41826" y="342001"/>
                </a:moveTo>
                <a:lnTo>
                  <a:pt x="33577" y="350239"/>
                </a:lnTo>
                <a:lnTo>
                  <a:pt x="55315" y="371947"/>
                </a:lnTo>
                <a:lnTo>
                  <a:pt x="34353" y="392880"/>
                </a:lnTo>
                <a:lnTo>
                  <a:pt x="42214" y="400730"/>
                </a:lnTo>
                <a:lnTo>
                  <a:pt x="63175" y="379797"/>
                </a:lnTo>
                <a:lnTo>
                  <a:pt x="85204" y="401796"/>
                </a:lnTo>
                <a:lnTo>
                  <a:pt x="93453" y="393559"/>
                </a:lnTo>
                <a:lnTo>
                  <a:pt x="71424" y="371560"/>
                </a:lnTo>
                <a:lnTo>
                  <a:pt x="92385" y="350723"/>
                </a:lnTo>
                <a:lnTo>
                  <a:pt x="84525" y="342873"/>
                </a:lnTo>
                <a:lnTo>
                  <a:pt x="63564" y="363710"/>
                </a:lnTo>
                <a:close/>
                <a:moveTo>
                  <a:pt x="0" y="324460"/>
                </a:moveTo>
                <a:lnTo>
                  <a:pt x="267161" y="324460"/>
                </a:lnTo>
                <a:lnTo>
                  <a:pt x="267161" y="355569"/>
                </a:lnTo>
                <a:lnTo>
                  <a:pt x="253672" y="342001"/>
                </a:lnTo>
                <a:lnTo>
                  <a:pt x="245423" y="350142"/>
                </a:lnTo>
                <a:lnTo>
                  <a:pt x="267161" y="371947"/>
                </a:lnTo>
                <a:lnTo>
                  <a:pt x="246200" y="392880"/>
                </a:lnTo>
                <a:lnTo>
                  <a:pt x="254060" y="400730"/>
                </a:lnTo>
                <a:lnTo>
                  <a:pt x="267161" y="387647"/>
                </a:lnTo>
                <a:lnTo>
                  <a:pt x="267161" y="405770"/>
                </a:lnTo>
                <a:lnTo>
                  <a:pt x="265317" y="403928"/>
                </a:lnTo>
                <a:lnTo>
                  <a:pt x="244356" y="424861"/>
                </a:lnTo>
                <a:lnTo>
                  <a:pt x="222618" y="403153"/>
                </a:lnTo>
                <a:lnTo>
                  <a:pt x="214369" y="411294"/>
                </a:lnTo>
                <a:lnTo>
                  <a:pt x="236107" y="433099"/>
                </a:lnTo>
                <a:lnTo>
                  <a:pt x="215146" y="454032"/>
                </a:lnTo>
                <a:lnTo>
                  <a:pt x="223006" y="461785"/>
                </a:lnTo>
                <a:lnTo>
                  <a:pt x="243968" y="440949"/>
                </a:lnTo>
                <a:lnTo>
                  <a:pt x="265996" y="462851"/>
                </a:lnTo>
                <a:lnTo>
                  <a:pt x="267161" y="461688"/>
                </a:lnTo>
                <a:lnTo>
                  <a:pt x="267161" y="477485"/>
                </a:lnTo>
                <a:cubicBezTo>
                  <a:pt x="267161" y="488048"/>
                  <a:pt x="265802" y="498709"/>
                  <a:pt x="263085" y="509466"/>
                </a:cubicBezTo>
                <a:lnTo>
                  <a:pt x="246005" y="492409"/>
                </a:lnTo>
                <a:lnTo>
                  <a:pt x="266967" y="471476"/>
                </a:lnTo>
                <a:lnTo>
                  <a:pt x="259106" y="463626"/>
                </a:lnTo>
                <a:lnTo>
                  <a:pt x="238145" y="484560"/>
                </a:lnTo>
                <a:lnTo>
                  <a:pt x="216310" y="462754"/>
                </a:lnTo>
                <a:lnTo>
                  <a:pt x="208061" y="470992"/>
                </a:lnTo>
                <a:lnTo>
                  <a:pt x="229896" y="492797"/>
                </a:lnTo>
                <a:lnTo>
                  <a:pt x="208935" y="513730"/>
                </a:lnTo>
                <a:lnTo>
                  <a:pt x="216795" y="521580"/>
                </a:lnTo>
                <a:lnTo>
                  <a:pt x="237757" y="500647"/>
                </a:lnTo>
                <a:lnTo>
                  <a:pt x="259203" y="522065"/>
                </a:lnTo>
                <a:cubicBezTo>
                  <a:pt x="256680" y="528945"/>
                  <a:pt x="253381" y="535729"/>
                  <a:pt x="249499" y="542319"/>
                </a:cubicBezTo>
                <a:lnTo>
                  <a:pt x="231643" y="524488"/>
                </a:lnTo>
                <a:lnTo>
                  <a:pt x="223394" y="532725"/>
                </a:lnTo>
                <a:lnTo>
                  <a:pt x="243094" y="552398"/>
                </a:lnTo>
                <a:cubicBezTo>
                  <a:pt x="237272" y="560636"/>
                  <a:pt x="230479" y="567904"/>
                  <a:pt x="223103" y="574494"/>
                </a:cubicBezTo>
                <a:lnTo>
                  <a:pt x="202627" y="554046"/>
                </a:lnTo>
                <a:lnTo>
                  <a:pt x="223588" y="533113"/>
                </a:lnTo>
                <a:lnTo>
                  <a:pt x="215728" y="525263"/>
                </a:lnTo>
                <a:lnTo>
                  <a:pt x="194766" y="546293"/>
                </a:lnTo>
                <a:lnTo>
                  <a:pt x="173029" y="524488"/>
                </a:lnTo>
                <a:lnTo>
                  <a:pt x="164780" y="532725"/>
                </a:lnTo>
                <a:lnTo>
                  <a:pt x="186518" y="554433"/>
                </a:lnTo>
                <a:lnTo>
                  <a:pt x="165653" y="575367"/>
                </a:lnTo>
                <a:lnTo>
                  <a:pt x="173417" y="583216"/>
                </a:lnTo>
                <a:lnTo>
                  <a:pt x="194378" y="562283"/>
                </a:lnTo>
                <a:lnTo>
                  <a:pt x="213884" y="581666"/>
                </a:lnTo>
                <a:cubicBezTo>
                  <a:pt x="191952" y="597753"/>
                  <a:pt x="165362" y="606863"/>
                  <a:pt x="137705" y="606863"/>
                </a:cubicBezTo>
                <a:lnTo>
                  <a:pt x="129456" y="606863"/>
                </a:lnTo>
                <a:cubicBezTo>
                  <a:pt x="97044" y="606863"/>
                  <a:pt x="66087" y="594749"/>
                  <a:pt x="42020" y="572653"/>
                </a:cubicBezTo>
                <a:lnTo>
                  <a:pt x="52404" y="562283"/>
                </a:lnTo>
                <a:lnTo>
                  <a:pt x="74432" y="584283"/>
                </a:lnTo>
                <a:lnTo>
                  <a:pt x="82681" y="576045"/>
                </a:lnTo>
                <a:lnTo>
                  <a:pt x="60652" y="554046"/>
                </a:lnTo>
                <a:lnTo>
                  <a:pt x="81614" y="533113"/>
                </a:lnTo>
                <a:lnTo>
                  <a:pt x="73753" y="525360"/>
                </a:lnTo>
                <a:lnTo>
                  <a:pt x="52792" y="546293"/>
                </a:lnTo>
                <a:lnTo>
                  <a:pt x="31054" y="524488"/>
                </a:lnTo>
                <a:lnTo>
                  <a:pt x="22805" y="532725"/>
                </a:lnTo>
                <a:lnTo>
                  <a:pt x="44543" y="554530"/>
                </a:lnTo>
                <a:lnTo>
                  <a:pt x="34159" y="564803"/>
                </a:lnTo>
                <a:cubicBezTo>
                  <a:pt x="21932" y="551526"/>
                  <a:pt x="12422" y="535632"/>
                  <a:pt x="6793" y="518673"/>
                </a:cubicBezTo>
                <a:lnTo>
                  <a:pt x="24746" y="500647"/>
                </a:lnTo>
                <a:lnTo>
                  <a:pt x="46775" y="522549"/>
                </a:lnTo>
                <a:lnTo>
                  <a:pt x="55024" y="514409"/>
                </a:lnTo>
                <a:lnTo>
                  <a:pt x="32995" y="492409"/>
                </a:lnTo>
                <a:lnTo>
                  <a:pt x="53956" y="471476"/>
                </a:lnTo>
                <a:lnTo>
                  <a:pt x="46096" y="463626"/>
                </a:lnTo>
                <a:lnTo>
                  <a:pt x="25231" y="484560"/>
                </a:lnTo>
                <a:lnTo>
                  <a:pt x="3397" y="462851"/>
                </a:lnTo>
                <a:lnTo>
                  <a:pt x="0" y="466243"/>
                </a:lnTo>
                <a:lnTo>
                  <a:pt x="0" y="388229"/>
                </a:lnTo>
                <a:lnTo>
                  <a:pt x="13489" y="401796"/>
                </a:lnTo>
                <a:lnTo>
                  <a:pt x="21738" y="393559"/>
                </a:lnTo>
                <a:lnTo>
                  <a:pt x="0" y="371753"/>
                </a:lnTo>
                <a:lnTo>
                  <a:pt x="0" y="371366"/>
                </a:lnTo>
                <a:lnTo>
                  <a:pt x="20767" y="350626"/>
                </a:lnTo>
                <a:lnTo>
                  <a:pt x="12907" y="342777"/>
                </a:lnTo>
                <a:lnTo>
                  <a:pt x="0" y="355763"/>
                </a:lnTo>
                <a:close/>
                <a:moveTo>
                  <a:pt x="129456" y="0"/>
                </a:moveTo>
                <a:lnTo>
                  <a:pt x="137705" y="0"/>
                </a:lnTo>
                <a:cubicBezTo>
                  <a:pt x="209129" y="0"/>
                  <a:pt x="267161" y="58036"/>
                  <a:pt x="267161" y="129347"/>
                </a:cubicBezTo>
                <a:lnTo>
                  <a:pt x="267161" y="308301"/>
                </a:lnTo>
                <a:lnTo>
                  <a:pt x="0" y="308301"/>
                </a:lnTo>
                <a:lnTo>
                  <a:pt x="0" y="129347"/>
                </a:lnTo>
                <a:cubicBezTo>
                  <a:pt x="0" y="58036"/>
                  <a:pt x="58032" y="0"/>
                  <a:pt x="129456" y="0"/>
                </a:cubicBezTo>
                <a:close/>
              </a:path>
            </a:pathLst>
          </a:custGeom>
          <a:solidFill>
            <a:srgbClr val="45BFB1"/>
          </a:solidFill>
          <a:ln>
            <a:noFill/>
          </a:ln>
        </p:spPr>
        <p:txBody>
          <a:bodyPr/>
          <a:lstStyle/>
          <a:p>
            <a:endParaRPr lang="zh-MO" altLang="en-US">
              <a:cs typeface="+mn-ea"/>
              <a:sym typeface="+mn-lt"/>
            </a:endParaRPr>
          </a:p>
        </p:txBody>
      </p:sp>
      <p:graphicFrame>
        <p:nvGraphicFramePr>
          <p:cNvPr id="14" name="图表 13">
            <a:extLst>
              <a:ext uri="{FF2B5EF4-FFF2-40B4-BE49-F238E27FC236}">
                <a16:creationId xmlns="" xmlns:a16="http://schemas.microsoft.com/office/drawing/2014/main" id="{652A125C-DD97-45D4-92D4-91E7DA4F3D3D}"/>
              </a:ext>
            </a:extLst>
          </p:cNvPr>
          <p:cNvGraphicFramePr/>
          <p:nvPr/>
        </p:nvGraphicFramePr>
        <p:xfrm>
          <a:off x="3354962" y="1316802"/>
          <a:ext cx="2884580" cy="1627079"/>
        </p:xfrm>
        <a:graphic>
          <a:graphicData uri="http://schemas.openxmlformats.org/drawingml/2006/chart">
            <c:chart xmlns:c="http://schemas.openxmlformats.org/drawingml/2006/chart" xmlns:r="http://schemas.openxmlformats.org/officeDocument/2006/relationships" r:id="rId2"/>
          </a:graphicData>
        </a:graphic>
      </p:graphicFrame>
      <p:sp>
        <p:nvSpPr>
          <p:cNvPr id="18" name="文本框 17">
            <a:extLst>
              <a:ext uri="{FF2B5EF4-FFF2-40B4-BE49-F238E27FC236}">
                <a16:creationId xmlns="" xmlns:a16="http://schemas.microsoft.com/office/drawing/2014/main" id="{D57739C2-1BDB-4EC7-9329-79684D2FEF81}"/>
              </a:ext>
            </a:extLst>
          </p:cNvPr>
          <p:cNvSpPr txBox="1"/>
          <p:nvPr/>
        </p:nvSpPr>
        <p:spPr>
          <a:xfrm>
            <a:off x="2718104" y="1727041"/>
            <a:ext cx="59051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MO" sz="5600" b="0" i="0" u="none" strike="noStrike" kern="1200" cap="none" spc="0" normalizeH="0" baseline="0" noProof="0" dirty="0">
                <a:ln>
                  <a:noFill/>
                </a:ln>
                <a:solidFill>
                  <a:prstClr val="black"/>
                </a:solidFill>
                <a:effectLst/>
                <a:uLnTx/>
                <a:uFillTx/>
                <a:cs typeface="+mn-ea"/>
                <a:sym typeface="+mn-lt"/>
              </a:rPr>
              <a:t>+</a:t>
            </a:r>
            <a:endParaRPr kumimoji="0" lang="zh-MO" altLang="en-US" sz="5600" b="0" i="0" u="none" strike="noStrike" kern="1200" cap="none" spc="0" normalizeH="0" baseline="0" noProof="0" dirty="0">
              <a:ln>
                <a:noFill/>
              </a:ln>
              <a:solidFill>
                <a:prstClr val="black"/>
              </a:solidFill>
              <a:effectLst/>
              <a:uLnTx/>
              <a:uFillTx/>
              <a:cs typeface="+mn-ea"/>
              <a:sym typeface="+mn-lt"/>
            </a:endParaRPr>
          </a:p>
        </p:txBody>
      </p:sp>
      <p:sp>
        <p:nvSpPr>
          <p:cNvPr id="19" name="文本框 18">
            <a:extLst>
              <a:ext uri="{FF2B5EF4-FFF2-40B4-BE49-F238E27FC236}">
                <a16:creationId xmlns="" xmlns:a16="http://schemas.microsoft.com/office/drawing/2014/main" id="{9D322D42-4671-4FC0-9C31-6BEA9D7124E1}"/>
              </a:ext>
            </a:extLst>
          </p:cNvPr>
          <p:cNvSpPr txBox="1"/>
          <p:nvPr/>
        </p:nvSpPr>
        <p:spPr>
          <a:xfrm>
            <a:off x="6607871" y="1727040"/>
            <a:ext cx="59051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600" b="0" i="0" u="none" strike="noStrike" kern="1200" cap="none" spc="0" normalizeH="0" baseline="0" noProof="0" dirty="0">
                <a:ln>
                  <a:noFill/>
                </a:ln>
                <a:solidFill>
                  <a:prstClr val="black"/>
                </a:solidFill>
                <a:effectLst/>
                <a:uLnTx/>
                <a:uFillTx/>
                <a:cs typeface="+mn-ea"/>
                <a:sym typeface="+mn-lt"/>
              </a:rPr>
              <a:t>=</a:t>
            </a:r>
            <a:endParaRPr kumimoji="0" lang="zh-MO" altLang="en-US" sz="5600" b="0" i="0" u="none" strike="noStrike" kern="1200" cap="none" spc="0" normalizeH="0" baseline="0" noProof="0" dirty="0">
              <a:ln>
                <a:noFill/>
              </a:ln>
              <a:solidFill>
                <a:prstClr val="black"/>
              </a:solidFill>
              <a:effectLst/>
              <a:uLnTx/>
              <a:uFillTx/>
              <a:cs typeface="+mn-ea"/>
              <a:sym typeface="+mn-lt"/>
            </a:endParaRPr>
          </a:p>
        </p:txBody>
      </p:sp>
      <p:graphicFrame>
        <p:nvGraphicFramePr>
          <p:cNvPr id="20" name="图表 19">
            <a:extLst>
              <a:ext uri="{FF2B5EF4-FFF2-40B4-BE49-F238E27FC236}">
                <a16:creationId xmlns="" xmlns:a16="http://schemas.microsoft.com/office/drawing/2014/main" id="{CA469B0F-0A55-4EAC-BB37-D9163060648A}"/>
              </a:ext>
            </a:extLst>
          </p:cNvPr>
          <p:cNvGraphicFramePr/>
          <p:nvPr/>
        </p:nvGraphicFramePr>
        <p:xfrm>
          <a:off x="7198387" y="1169679"/>
          <a:ext cx="4041259" cy="2108223"/>
        </p:xfrm>
        <a:graphic>
          <a:graphicData uri="http://schemas.openxmlformats.org/drawingml/2006/chart">
            <c:chart xmlns:c="http://schemas.openxmlformats.org/drawingml/2006/chart" xmlns:r="http://schemas.openxmlformats.org/officeDocument/2006/relationships" r:id="rId3"/>
          </a:graphicData>
        </a:graphic>
      </p:graphicFrame>
      <p:sp>
        <p:nvSpPr>
          <p:cNvPr id="21" name="文本框 20">
            <a:extLst>
              <a:ext uri="{FF2B5EF4-FFF2-40B4-BE49-F238E27FC236}">
                <a16:creationId xmlns="" xmlns:a16="http://schemas.microsoft.com/office/drawing/2014/main" id="{BFB91AA4-2ACC-46F7-B310-C3A5994D7A10}"/>
              </a:ext>
            </a:extLst>
          </p:cNvPr>
          <p:cNvSpPr txBox="1"/>
          <p:nvPr/>
        </p:nvSpPr>
        <p:spPr>
          <a:xfrm>
            <a:off x="1449794" y="5541198"/>
            <a:ext cx="1024950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MO" sz="2400" b="1" i="0" u="none" strike="noStrike" kern="1200" cap="none" spc="0" normalizeH="0" baseline="0" noProof="0" dirty="0">
                <a:ln>
                  <a:noFill/>
                </a:ln>
                <a:solidFill>
                  <a:prstClr val="black"/>
                </a:solidFill>
                <a:effectLst/>
                <a:uLnTx/>
                <a:uFillTx/>
                <a:cs typeface="+mn-ea"/>
                <a:sym typeface="+mn-lt"/>
              </a:rPr>
              <a:t>Step 3</a:t>
            </a:r>
            <a:r>
              <a:rPr kumimoji="0" lang="zh-CN" altLang="en-US" sz="2400" b="1"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在</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系列选项</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填充</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处勾选</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层叠并缩放</a:t>
            </a:r>
            <a:r>
              <a:rPr kumimoji="0" lang="en-US" altLang="zh-CN" sz="2400" b="0" i="0" u="none" strike="noStrike" kern="1200" cap="none" spc="0" normalizeH="0" baseline="0" noProof="0" dirty="0">
                <a:ln>
                  <a:noFill/>
                </a:ln>
                <a:solidFill>
                  <a:prstClr val="black"/>
                </a:solidFill>
                <a:effectLst/>
                <a:uLnTx/>
                <a:uFillTx/>
                <a:cs typeface="+mn-ea"/>
                <a:sym typeface="+mn-lt"/>
              </a:rPr>
              <a:t>】</a:t>
            </a:r>
            <a:r>
              <a:rPr kumimoji="0" lang="zh-CN" altLang="en-US" sz="2400" b="0" i="0" u="none" strike="noStrike" kern="1200" cap="none" spc="0" normalizeH="0" baseline="0" noProof="0" dirty="0">
                <a:ln>
                  <a:noFill/>
                </a:ln>
                <a:solidFill>
                  <a:prstClr val="black"/>
                </a:solidFill>
                <a:effectLst/>
                <a:uLnTx/>
                <a:uFillTx/>
                <a:cs typeface="+mn-ea"/>
                <a:sym typeface="+mn-lt"/>
              </a:rPr>
              <a:t>，可以让图标</a:t>
            </a:r>
            <a:endParaRPr kumimoji="0" lang="en-US" altLang="zh-CN" sz="24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cs typeface="+mn-ea"/>
                <a:sym typeface="+mn-lt"/>
              </a:rPr>
              <a:t>               </a:t>
            </a:r>
            <a:r>
              <a:rPr kumimoji="0" lang="zh-CN" altLang="en-US" sz="2400" b="0" i="0" u="none" strike="noStrike" kern="1200" cap="none" spc="0" normalizeH="0" baseline="0" noProof="0" dirty="0">
                <a:ln>
                  <a:noFill/>
                </a:ln>
                <a:solidFill>
                  <a:prstClr val="black"/>
                </a:solidFill>
                <a:effectLst/>
                <a:uLnTx/>
                <a:uFillTx/>
                <a:cs typeface="+mn-ea"/>
                <a:sym typeface="+mn-lt"/>
              </a:rPr>
              <a:t>按比例重复出现。</a:t>
            </a:r>
            <a:endParaRPr kumimoji="0" lang="zh-MO" altLang="en-US" sz="2400" b="0" i="0" u="none" strike="noStrike" kern="1200" cap="none" spc="0" normalizeH="0" baseline="0" noProof="0" dirty="0">
              <a:ln>
                <a:noFill/>
              </a:ln>
              <a:solidFill>
                <a:prstClr val="black"/>
              </a:solidFill>
              <a:effectLst/>
              <a:uLnTx/>
              <a:uFillTx/>
              <a:cs typeface="+mn-ea"/>
              <a:sym typeface="+mn-lt"/>
            </a:endParaRPr>
          </a:p>
        </p:txBody>
      </p:sp>
      <p:sp>
        <p:nvSpPr>
          <p:cNvPr id="22" name="椭圆 21">
            <a:extLst>
              <a:ext uri="{FF2B5EF4-FFF2-40B4-BE49-F238E27FC236}">
                <a16:creationId xmlns="" xmlns:a16="http://schemas.microsoft.com/office/drawing/2014/main" id="{1944AEEB-21D5-4C2A-94C8-24C384548C75}"/>
              </a:ext>
            </a:extLst>
          </p:cNvPr>
          <p:cNvSpPr/>
          <p:nvPr/>
        </p:nvSpPr>
        <p:spPr>
          <a:xfrm>
            <a:off x="1092200" y="5628584"/>
            <a:ext cx="285750" cy="285750"/>
          </a:xfrm>
          <a:prstGeom prst="ellipse">
            <a:avLst/>
          </a:prstGeom>
          <a:solidFill>
            <a:srgbClr val="3EBEB1"/>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1632961358"/>
      </p:ext>
    </p:extLst>
  </p:cSld>
  <p:clrMapOvr>
    <a:masterClrMapping/>
  </p:clrMapOvr>
  <p:timing>
    <p:tnLst>
      <p:par>
        <p:cTn id="1" dur="indefinite" restart="never" nodeType="tmRoot">
          <p:childTnLst>
            <p:par>
              <p:cTn id="2"/>
            </p:par>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 xmlns:a16="http://schemas.microsoft.com/office/drawing/2014/main" id="{27164774-60E9-4B5A-B1BF-E67D4027D47F}"/>
              </a:ext>
            </a:extLst>
          </p:cNvPr>
          <p:cNvSpPr txBox="1"/>
          <p:nvPr/>
        </p:nvSpPr>
        <p:spPr>
          <a:xfrm>
            <a:off x="992173" y="297743"/>
            <a:ext cx="4494227" cy="584775"/>
          </a:xfrm>
          <a:prstGeom prst="rect">
            <a:avLst/>
          </a:prstGeom>
          <a:noFill/>
        </p:spPr>
        <p:txBody>
          <a:bodyPr wrap="square" rtlCol="0">
            <a:spAutoFit/>
          </a:bodyPr>
          <a:lstStyle/>
          <a:p>
            <a:pPr lvl="0">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视频演示</a:t>
            </a:r>
            <a:r>
              <a:rPr lang="zh-CN" altLang="en-US" sz="3200" b="1" dirty="0">
                <a:solidFill>
                  <a:prstClr val="black">
                    <a:lumMod val="75000"/>
                    <a:lumOff val="25000"/>
                  </a:prstClr>
                </a:solidFill>
                <a:cs typeface="+mn-ea"/>
                <a:sym typeface="+mn-lt"/>
              </a:rPr>
              <a:t>：拟物化图表</a:t>
            </a:r>
            <a:endParaRPr kumimoji="0" lang="zh-MO"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anesthesia-dentist-injection-diagonal-symbol_45733">
            <a:extLst>
              <a:ext uri="{FF2B5EF4-FFF2-40B4-BE49-F238E27FC236}">
                <a16:creationId xmlns="" xmlns:a16="http://schemas.microsoft.com/office/drawing/2014/main" id="{33CCBD7E-3247-4837-9056-A79D14D39B11}"/>
              </a:ext>
            </a:extLst>
          </p:cNvPr>
          <p:cNvSpPr>
            <a:spLocks noChangeAspect="1"/>
          </p:cNvSpPr>
          <p:nvPr/>
        </p:nvSpPr>
        <p:spPr bwMode="auto">
          <a:xfrm rot="5610822">
            <a:off x="1376103" y="3271942"/>
            <a:ext cx="606853" cy="609685"/>
          </a:xfrm>
          <a:custGeom>
            <a:avLst/>
            <a:gdLst>
              <a:gd name="connsiteX0" fmla="*/ 367227 w 601094"/>
              <a:gd name="connsiteY0" fmla="*/ 312746 h 603899"/>
              <a:gd name="connsiteX1" fmla="*/ 376225 w 601094"/>
              <a:gd name="connsiteY1" fmla="*/ 312864 h 603899"/>
              <a:gd name="connsiteX2" fmla="*/ 382264 w 601094"/>
              <a:gd name="connsiteY2" fmla="*/ 317001 h 603899"/>
              <a:gd name="connsiteX3" fmla="*/ 380961 w 601094"/>
              <a:gd name="connsiteY3" fmla="*/ 324211 h 603899"/>
              <a:gd name="connsiteX4" fmla="*/ 214489 w 601094"/>
              <a:gd name="connsiteY4" fmla="*/ 495830 h 603899"/>
              <a:gd name="connsiteX5" fmla="*/ 209635 w 601094"/>
              <a:gd name="connsiteY5" fmla="*/ 497839 h 603899"/>
              <a:gd name="connsiteX6" fmla="*/ 205136 w 601094"/>
              <a:gd name="connsiteY6" fmla="*/ 496066 h 603899"/>
              <a:gd name="connsiteX7" fmla="*/ 118348 w 601094"/>
              <a:gd name="connsiteY7" fmla="*/ 415339 h 603899"/>
              <a:gd name="connsiteX8" fmla="*/ 116098 w 601094"/>
              <a:gd name="connsiteY8" fmla="*/ 410611 h 603899"/>
              <a:gd name="connsiteX9" fmla="*/ 117993 w 601094"/>
              <a:gd name="connsiteY9" fmla="*/ 405765 h 603899"/>
              <a:gd name="connsiteX10" fmla="*/ 189744 w 601094"/>
              <a:gd name="connsiteY10" fmla="*/ 330593 h 603899"/>
              <a:gd name="connsiteX11" fmla="*/ 194716 w 601094"/>
              <a:gd name="connsiteY11" fmla="*/ 328466 h 603899"/>
              <a:gd name="connsiteX12" fmla="*/ 199808 w 601094"/>
              <a:gd name="connsiteY12" fmla="*/ 328584 h 603899"/>
              <a:gd name="connsiteX13" fmla="*/ 288845 w 601094"/>
              <a:gd name="connsiteY13" fmla="*/ 320902 h 603899"/>
              <a:gd name="connsiteX14" fmla="*/ 367227 w 601094"/>
              <a:gd name="connsiteY14" fmla="*/ 312746 h 603899"/>
              <a:gd name="connsiteX15" fmla="*/ 267664 w 601094"/>
              <a:gd name="connsiteY15" fmla="*/ 268131 h 603899"/>
              <a:gd name="connsiteX16" fmla="*/ 290270 w 601094"/>
              <a:gd name="connsiteY16" fmla="*/ 289294 h 603899"/>
              <a:gd name="connsiteX17" fmla="*/ 291453 w 601094"/>
              <a:gd name="connsiteY17" fmla="*/ 291659 h 603899"/>
              <a:gd name="connsiteX18" fmla="*/ 290506 w 601094"/>
              <a:gd name="connsiteY18" fmla="*/ 294141 h 603899"/>
              <a:gd name="connsiteX19" fmla="*/ 278908 w 601094"/>
              <a:gd name="connsiteY19" fmla="*/ 306319 h 603899"/>
              <a:gd name="connsiteX20" fmla="*/ 276540 w 601094"/>
              <a:gd name="connsiteY20" fmla="*/ 307383 h 603899"/>
              <a:gd name="connsiteX21" fmla="*/ 274173 w 601094"/>
              <a:gd name="connsiteY21" fmla="*/ 306555 h 603899"/>
              <a:gd name="connsiteX22" fmla="*/ 251568 w 601094"/>
              <a:gd name="connsiteY22" fmla="*/ 285393 h 603899"/>
              <a:gd name="connsiteX23" fmla="*/ 250502 w 601094"/>
              <a:gd name="connsiteY23" fmla="*/ 283028 h 603899"/>
              <a:gd name="connsiteX24" fmla="*/ 251331 w 601094"/>
              <a:gd name="connsiteY24" fmla="*/ 280545 h 603899"/>
              <a:gd name="connsiteX25" fmla="*/ 262811 w 601094"/>
              <a:gd name="connsiteY25" fmla="*/ 268249 h 603899"/>
              <a:gd name="connsiteX26" fmla="*/ 267664 w 601094"/>
              <a:gd name="connsiteY26" fmla="*/ 268131 h 603899"/>
              <a:gd name="connsiteX27" fmla="*/ 318219 w 601094"/>
              <a:gd name="connsiteY27" fmla="*/ 217042 h 603899"/>
              <a:gd name="connsiteX28" fmla="*/ 340864 w 601094"/>
              <a:gd name="connsiteY28" fmla="*/ 238217 h 603899"/>
              <a:gd name="connsiteX29" fmla="*/ 341931 w 601094"/>
              <a:gd name="connsiteY29" fmla="*/ 240582 h 603899"/>
              <a:gd name="connsiteX30" fmla="*/ 341101 w 601094"/>
              <a:gd name="connsiteY30" fmla="*/ 243067 h 603899"/>
              <a:gd name="connsiteX31" fmla="*/ 329600 w 601094"/>
              <a:gd name="connsiteY31" fmla="*/ 255369 h 603899"/>
              <a:gd name="connsiteX32" fmla="*/ 327111 w 601094"/>
              <a:gd name="connsiteY32" fmla="*/ 256434 h 603899"/>
              <a:gd name="connsiteX33" fmla="*/ 324740 w 601094"/>
              <a:gd name="connsiteY33" fmla="*/ 255488 h 603899"/>
              <a:gd name="connsiteX34" fmla="*/ 302095 w 601094"/>
              <a:gd name="connsiteY34" fmla="*/ 234313 h 603899"/>
              <a:gd name="connsiteX35" fmla="*/ 301028 w 601094"/>
              <a:gd name="connsiteY35" fmla="*/ 231947 h 603899"/>
              <a:gd name="connsiteX36" fmla="*/ 301858 w 601094"/>
              <a:gd name="connsiteY36" fmla="*/ 229581 h 603899"/>
              <a:gd name="connsiteX37" fmla="*/ 313358 w 601094"/>
              <a:gd name="connsiteY37" fmla="*/ 217278 h 603899"/>
              <a:gd name="connsiteX38" fmla="*/ 318219 w 601094"/>
              <a:gd name="connsiteY38" fmla="*/ 217042 h 603899"/>
              <a:gd name="connsiteX39" fmla="*/ 360619 w 601094"/>
              <a:gd name="connsiteY39" fmla="*/ 166565 h 603899"/>
              <a:gd name="connsiteX40" fmla="*/ 383251 w 601094"/>
              <a:gd name="connsiteY40" fmla="*/ 187740 h 603899"/>
              <a:gd name="connsiteX41" fmla="*/ 384317 w 601094"/>
              <a:gd name="connsiteY41" fmla="*/ 190106 h 603899"/>
              <a:gd name="connsiteX42" fmla="*/ 383369 w 601094"/>
              <a:gd name="connsiteY42" fmla="*/ 192472 h 603899"/>
              <a:gd name="connsiteX43" fmla="*/ 371876 w 601094"/>
              <a:gd name="connsiteY43" fmla="*/ 204774 h 603899"/>
              <a:gd name="connsiteX44" fmla="*/ 369387 w 601094"/>
              <a:gd name="connsiteY44" fmla="*/ 205839 h 603899"/>
              <a:gd name="connsiteX45" fmla="*/ 367136 w 601094"/>
              <a:gd name="connsiteY45" fmla="*/ 204893 h 603899"/>
              <a:gd name="connsiteX46" fmla="*/ 344504 w 601094"/>
              <a:gd name="connsiteY46" fmla="*/ 183718 h 603899"/>
              <a:gd name="connsiteX47" fmla="*/ 343438 w 601094"/>
              <a:gd name="connsiteY47" fmla="*/ 181352 h 603899"/>
              <a:gd name="connsiteX48" fmla="*/ 344267 w 601094"/>
              <a:gd name="connsiteY48" fmla="*/ 178986 h 603899"/>
              <a:gd name="connsiteX49" fmla="*/ 355761 w 601094"/>
              <a:gd name="connsiteY49" fmla="*/ 166683 h 603899"/>
              <a:gd name="connsiteX50" fmla="*/ 360619 w 601094"/>
              <a:gd name="connsiteY50" fmla="*/ 166565 h 603899"/>
              <a:gd name="connsiteX51" fmla="*/ 381817 w 601094"/>
              <a:gd name="connsiteY51" fmla="*/ 109480 h 603899"/>
              <a:gd name="connsiteX52" fmla="*/ 97418 w 601094"/>
              <a:gd name="connsiteY52" fmla="*/ 413201 h 603899"/>
              <a:gd name="connsiteX53" fmla="*/ 210610 w 601094"/>
              <a:gd name="connsiteY53" fmla="*/ 518895 h 603899"/>
              <a:gd name="connsiteX54" fmla="*/ 495007 w 601094"/>
              <a:gd name="connsiteY54" fmla="*/ 215174 h 603899"/>
              <a:gd name="connsiteX55" fmla="*/ 480918 w 601094"/>
              <a:gd name="connsiteY55" fmla="*/ 1777 h 603899"/>
              <a:gd name="connsiteX56" fmla="*/ 598963 w 601094"/>
              <a:gd name="connsiteY56" fmla="*/ 114091 h 603899"/>
              <a:gd name="connsiteX57" fmla="*/ 601094 w 601094"/>
              <a:gd name="connsiteY57" fmla="*/ 118702 h 603899"/>
              <a:gd name="connsiteX58" fmla="*/ 599318 w 601094"/>
              <a:gd name="connsiteY58" fmla="*/ 123549 h 603899"/>
              <a:gd name="connsiteX59" fmla="*/ 557523 w 601094"/>
              <a:gd name="connsiteY59" fmla="*/ 168120 h 603899"/>
              <a:gd name="connsiteX60" fmla="*/ 548051 w 601094"/>
              <a:gd name="connsiteY60" fmla="*/ 168475 h 603899"/>
              <a:gd name="connsiteX61" fmla="*/ 506611 w 601094"/>
              <a:gd name="connsiteY61" fmla="*/ 129342 h 603899"/>
              <a:gd name="connsiteX62" fmla="*/ 485891 w 601094"/>
              <a:gd name="connsiteY62" fmla="*/ 151450 h 603899"/>
              <a:gd name="connsiteX63" fmla="*/ 547222 w 601094"/>
              <a:gd name="connsiteY63" fmla="*/ 208671 h 603899"/>
              <a:gd name="connsiteX64" fmla="*/ 549353 w 601094"/>
              <a:gd name="connsiteY64" fmla="*/ 213400 h 603899"/>
              <a:gd name="connsiteX65" fmla="*/ 547577 w 601094"/>
              <a:gd name="connsiteY65" fmla="*/ 218129 h 603899"/>
              <a:gd name="connsiteX66" fmla="*/ 217122 w 601094"/>
              <a:gd name="connsiteY66" fmla="*/ 571032 h 603899"/>
              <a:gd name="connsiteX67" fmla="*/ 207531 w 601094"/>
              <a:gd name="connsiteY67" fmla="*/ 571387 h 603899"/>
              <a:gd name="connsiteX68" fmla="*/ 143003 w 601094"/>
              <a:gd name="connsiteY68" fmla="*/ 510974 h 603899"/>
              <a:gd name="connsiteX69" fmla="*/ 75988 w 601094"/>
              <a:gd name="connsiteY69" fmla="*/ 582619 h 603899"/>
              <a:gd name="connsiteX70" fmla="*/ 72910 w 601094"/>
              <a:gd name="connsiteY70" fmla="*/ 584392 h 603899"/>
              <a:gd name="connsiteX71" fmla="*/ 8737 w 601094"/>
              <a:gd name="connsiteY71" fmla="*/ 603544 h 603899"/>
              <a:gd name="connsiteX72" fmla="*/ 6842 w 601094"/>
              <a:gd name="connsiteY72" fmla="*/ 603899 h 603899"/>
              <a:gd name="connsiteX73" fmla="*/ 1040 w 601094"/>
              <a:gd name="connsiteY73" fmla="*/ 600589 h 603899"/>
              <a:gd name="connsiteX74" fmla="*/ 1869 w 601094"/>
              <a:gd name="connsiteY74" fmla="*/ 592549 h 603899"/>
              <a:gd name="connsiteX75" fmla="*/ 108430 w 601094"/>
              <a:gd name="connsiteY75" fmla="*/ 478698 h 603899"/>
              <a:gd name="connsiteX76" fmla="*/ 45085 w 601094"/>
              <a:gd name="connsiteY76" fmla="*/ 419704 h 603899"/>
              <a:gd name="connsiteX77" fmla="*/ 42954 w 601094"/>
              <a:gd name="connsiteY77" fmla="*/ 414975 h 603899"/>
              <a:gd name="connsiteX78" fmla="*/ 44849 w 601094"/>
              <a:gd name="connsiteY78" fmla="*/ 410246 h 603899"/>
              <a:gd name="connsiteX79" fmla="*/ 375186 w 601094"/>
              <a:gd name="connsiteY79" fmla="*/ 57343 h 603899"/>
              <a:gd name="connsiteX80" fmla="*/ 384777 w 601094"/>
              <a:gd name="connsiteY80" fmla="*/ 56988 h 603899"/>
              <a:gd name="connsiteX81" fmla="*/ 453449 w 601094"/>
              <a:gd name="connsiteY81" fmla="*/ 121184 h 603899"/>
              <a:gd name="connsiteX82" fmla="*/ 474169 w 601094"/>
              <a:gd name="connsiteY82" fmla="*/ 99194 h 603899"/>
              <a:gd name="connsiteX83" fmla="*/ 429887 w 601094"/>
              <a:gd name="connsiteY83" fmla="*/ 56160 h 603899"/>
              <a:gd name="connsiteX84" fmla="*/ 427756 w 601094"/>
              <a:gd name="connsiteY84" fmla="*/ 51550 h 603899"/>
              <a:gd name="connsiteX85" fmla="*/ 429650 w 601094"/>
              <a:gd name="connsiteY85" fmla="*/ 46702 h 603899"/>
              <a:gd name="connsiteX86" fmla="*/ 471327 w 601094"/>
              <a:gd name="connsiteY86" fmla="*/ 2131 h 603899"/>
              <a:gd name="connsiteX87" fmla="*/ 480918 w 601094"/>
              <a:gd name="connsiteY87" fmla="*/ 1777 h 6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1094" h="603899">
                <a:moveTo>
                  <a:pt x="367227" y="312746"/>
                </a:moveTo>
                <a:cubicBezTo>
                  <a:pt x="372673" y="312746"/>
                  <a:pt x="376225" y="312864"/>
                  <a:pt x="376225" y="312864"/>
                </a:cubicBezTo>
                <a:cubicBezTo>
                  <a:pt x="378830" y="312864"/>
                  <a:pt x="381316" y="314519"/>
                  <a:pt x="382264" y="317001"/>
                </a:cubicBezTo>
                <a:cubicBezTo>
                  <a:pt x="383329" y="319483"/>
                  <a:pt x="382737" y="322320"/>
                  <a:pt x="380961" y="324211"/>
                </a:cubicBezTo>
                <a:lnTo>
                  <a:pt x="214489" y="495830"/>
                </a:lnTo>
                <a:cubicBezTo>
                  <a:pt x="213187" y="497130"/>
                  <a:pt x="211411" y="497839"/>
                  <a:pt x="209635" y="497839"/>
                </a:cubicBezTo>
                <a:cubicBezTo>
                  <a:pt x="207977" y="497839"/>
                  <a:pt x="206320" y="497248"/>
                  <a:pt x="205136" y="496066"/>
                </a:cubicBezTo>
                <a:lnTo>
                  <a:pt x="118348" y="415339"/>
                </a:lnTo>
                <a:cubicBezTo>
                  <a:pt x="117045" y="414039"/>
                  <a:pt x="116217" y="412384"/>
                  <a:pt x="116098" y="410611"/>
                </a:cubicBezTo>
                <a:cubicBezTo>
                  <a:pt x="116098" y="408838"/>
                  <a:pt x="116809" y="407065"/>
                  <a:pt x="117993" y="405765"/>
                </a:cubicBezTo>
                <a:lnTo>
                  <a:pt x="189744" y="330593"/>
                </a:lnTo>
                <a:cubicBezTo>
                  <a:pt x="191046" y="329293"/>
                  <a:pt x="193059" y="328584"/>
                  <a:pt x="194716" y="328466"/>
                </a:cubicBezTo>
                <a:lnTo>
                  <a:pt x="199808" y="328584"/>
                </a:lnTo>
                <a:cubicBezTo>
                  <a:pt x="233433" y="328584"/>
                  <a:pt x="274519" y="326575"/>
                  <a:pt x="288845" y="320902"/>
                </a:cubicBezTo>
                <a:cubicBezTo>
                  <a:pt x="306961" y="313810"/>
                  <a:pt x="345678" y="312746"/>
                  <a:pt x="367227" y="312746"/>
                </a:cubicBezTo>
                <a:close/>
                <a:moveTo>
                  <a:pt x="267664" y="268131"/>
                </a:moveTo>
                <a:lnTo>
                  <a:pt x="290270" y="289294"/>
                </a:lnTo>
                <a:cubicBezTo>
                  <a:pt x="290980" y="289885"/>
                  <a:pt x="291335" y="290713"/>
                  <a:pt x="291453" y="291659"/>
                </a:cubicBezTo>
                <a:cubicBezTo>
                  <a:pt x="291453" y="292604"/>
                  <a:pt x="291098" y="293432"/>
                  <a:pt x="290506" y="294141"/>
                </a:cubicBezTo>
                <a:lnTo>
                  <a:pt x="278908" y="306319"/>
                </a:lnTo>
                <a:cubicBezTo>
                  <a:pt x="278316" y="307028"/>
                  <a:pt x="277369" y="307383"/>
                  <a:pt x="276540" y="307383"/>
                </a:cubicBezTo>
                <a:cubicBezTo>
                  <a:pt x="275712" y="307383"/>
                  <a:pt x="274884" y="307146"/>
                  <a:pt x="274173" y="306555"/>
                </a:cubicBezTo>
                <a:lnTo>
                  <a:pt x="251568" y="285393"/>
                </a:lnTo>
                <a:cubicBezTo>
                  <a:pt x="250858" y="284683"/>
                  <a:pt x="250502" y="283856"/>
                  <a:pt x="250502" y="283028"/>
                </a:cubicBezTo>
                <a:cubicBezTo>
                  <a:pt x="250384" y="282082"/>
                  <a:pt x="250739" y="281255"/>
                  <a:pt x="251331" y="280545"/>
                </a:cubicBezTo>
                <a:lnTo>
                  <a:pt x="262811" y="268249"/>
                </a:lnTo>
                <a:cubicBezTo>
                  <a:pt x="264113" y="266949"/>
                  <a:pt x="266244" y="266949"/>
                  <a:pt x="267664" y="268131"/>
                </a:cubicBezTo>
                <a:close/>
                <a:moveTo>
                  <a:pt x="318219" y="217042"/>
                </a:moveTo>
                <a:lnTo>
                  <a:pt x="340864" y="238217"/>
                </a:lnTo>
                <a:cubicBezTo>
                  <a:pt x="341575" y="238926"/>
                  <a:pt x="341931" y="239754"/>
                  <a:pt x="341931" y="240582"/>
                </a:cubicBezTo>
                <a:cubicBezTo>
                  <a:pt x="342049" y="241529"/>
                  <a:pt x="341693" y="242357"/>
                  <a:pt x="341101" y="243067"/>
                </a:cubicBezTo>
                <a:lnTo>
                  <a:pt x="329600" y="255369"/>
                </a:lnTo>
                <a:cubicBezTo>
                  <a:pt x="328889" y="256079"/>
                  <a:pt x="327941" y="256434"/>
                  <a:pt x="327111" y="256434"/>
                </a:cubicBezTo>
                <a:cubicBezTo>
                  <a:pt x="326281" y="256434"/>
                  <a:pt x="325451" y="256079"/>
                  <a:pt x="324740" y="255488"/>
                </a:cubicBezTo>
                <a:lnTo>
                  <a:pt x="302095" y="234313"/>
                </a:lnTo>
                <a:cubicBezTo>
                  <a:pt x="301383" y="233721"/>
                  <a:pt x="301028" y="232893"/>
                  <a:pt x="301028" y="231947"/>
                </a:cubicBezTo>
                <a:cubicBezTo>
                  <a:pt x="300909" y="231119"/>
                  <a:pt x="301265" y="230173"/>
                  <a:pt x="301858" y="229581"/>
                </a:cubicBezTo>
                <a:lnTo>
                  <a:pt x="313358" y="217278"/>
                </a:lnTo>
                <a:cubicBezTo>
                  <a:pt x="314662" y="215859"/>
                  <a:pt x="316796" y="215859"/>
                  <a:pt x="318219" y="217042"/>
                </a:cubicBezTo>
                <a:close/>
                <a:moveTo>
                  <a:pt x="360619" y="166565"/>
                </a:moveTo>
                <a:lnTo>
                  <a:pt x="383251" y="187740"/>
                </a:lnTo>
                <a:cubicBezTo>
                  <a:pt x="383962" y="188331"/>
                  <a:pt x="384317" y="189159"/>
                  <a:pt x="384317" y="190106"/>
                </a:cubicBezTo>
                <a:cubicBezTo>
                  <a:pt x="384317" y="190934"/>
                  <a:pt x="384080" y="191762"/>
                  <a:pt x="383369" y="192472"/>
                </a:cubicBezTo>
                <a:lnTo>
                  <a:pt x="371876" y="204774"/>
                </a:lnTo>
                <a:cubicBezTo>
                  <a:pt x="371283" y="205484"/>
                  <a:pt x="370335" y="205839"/>
                  <a:pt x="369387" y="205839"/>
                </a:cubicBezTo>
                <a:cubicBezTo>
                  <a:pt x="368558" y="205839"/>
                  <a:pt x="367847" y="205484"/>
                  <a:pt x="367136" y="204893"/>
                </a:cubicBezTo>
                <a:lnTo>
                  <a:pt x="344504" y="183718"/>
                </a:lnTo>
                <a:cubicBezTo>
                  <a:pt x="343793" y="183126"/>
                  <a:pt x="343438" y="182298"/>
                  <a:pt x="343438" y="181352"/>
                </a:cubicBezTo>
                <a:cubicBezTo>
                  <a:pt x="343319" y="180524"/>
                  <a:pt x="343675" y="179578"/>
                  <a:pt x="344267" y="178986"/>
                </a:cubicBezTo>
                <a:lnTo>
                  <a:pt x="355761" y="166683"/>
                </a:lnTo>
                <a:cubicBezTo>
                  <a:pt x="357064" y="165382"/>
                  <a:pt x="359197" y="165264"/>
                  <a:pt x="360619" y="166565"/>
                </a:cubicBezTo>
                <a:close/>
                <a:moveTo>
                  <a:pt x="381817" y="109480"/>
                </a:moveTo>
                <a:lnTo>
                  <a:pt x="97418" y="413201"/>
                </a:lnTo>
                <a:lnTo>
                  <a:pt x="210610" y="518895"/>
                </a:lnTo>
                <a:lnTo>
                  <a:pt x="495007" y="215174"/>
                </a:lnTo>
                <a:close/>
                <a:moveTo>
                  <a:pt x="480918" y="1777"/>
                </a:moveTo>
                <a:lnTo>
                  <a:pt x="598963" y="114091"/>
                </a:lnTo>
                <a:cubicBezTo>
                  <a:pt x="600265" y="115273"/>
                  <a:pt x="601094" y="116928"/>
                  <a:pt x="601094" y="118702"/>
                </a:cubicBezTo>
                <a:cubicBezTo>
                  <a:pt x="601094" y="120475"/>
                  <a:pt x="600502" y="122248"/>
                  <a:pt x="599318" y="123549"/>
                </a:cubicBezTo>
                <a:lnTo>
                  <a:pt x="557523" y="168120"/>
                </a:lnTo>
                <a:cubicBezTo>
                  <a:pt x="554918" y="170839"/>
                  <a:pt x="550656" y="170957"/>
                  <a:pt x="548051" y="168475"/>
                </a:cubicBezTo>
                <a:lnTo>
                  <a:pt x="506611" y="129342"/>
                </a:lnTo>
                <a:lnTo>
                  <a:pt x="485891" y="151450"/>
                </a:lnTo>
                <a:lnTo>
                  <a:pt x="547222" y="208671"/>
                </a:lnTo>
                <a:cubicBezTo>
                  <a:pt x="548524" y="209853"/>
                  <a:pt x="549353" y="211509"/>
                  <a:pt x="549353" y="213400"/>
                </a:cubicBezTo>
                <a:cubicBezTo>
                  <a:pt x="549353" y="215174"/>
                  <a:pt x="548761" y="216829"/>
                  <a:pt x="547577" y="218129"/>
                </a:cubicBezTo>
                <a:lnTo>
                  <a:pt x="217122" y="571032"/>
                </a:lnTo>
                <a:cubicBezTo>
                  <a:pt x="214517" y="573752"/>
                  <a:pt x="210254" y="573870"/>
                  <a:pt x="207531" y="571387"/>
                </a:cubicBezTo>
                <a:lnTo>
                  <a:pt x="143003" y="510974"/>
                </a:lnTo>
                <a:lnTo>
                  <a:pt x="75988" y="582619"/>
                </a:lnTo>
                <a:cubicBezTo>
                  <a:pt x="75159" y="583446"/>
                  <a:pt x="74094" y="584037"/>
                  <a:pt x="72910" y="584392"/>
                </a:cubicBezTo>
                <a:lnTo>
                  <a:pt x="8737" y="603544"/>
                </a:lnTo>
                <a:cubicBezTo>
                  <a:pt x="8026" y="603781"/>
                  <a:pt x="7434" y="603899"/>
                  <a:pt x="6842" y="603899"/>
                </a:cubicBezTo>
                <a:cubicBezTo>
                  <a:pt x="4474" y="603899"/>
                  <a:pt x="2343" y="602717"/>
                  <a:pt x="1040" y="600589"/>
                </a:cubicBezTo>
                <a:cubicBezTo>
                  <a:pt x="-617" y="597988"/>
                  <a:pt x="-262" y="594678"/>
                  <a:pt x="1869" y="592549"/>
                </a:cubicBezTo>
                <a:lnTo>
                  <a:pt x="108430" y="478698"/>
                </a:lnTo>
                <a:lnTo>
                  <a:pt x="45085" y="419704"/>
                </a:lnTo>
                <a:cubicBezTo>
                  <a:pt x="43783" y="418522"/>
                  <a:pt x="43073" y="416748"/>
                  <a:pt x="42954" y="414975"/>
                </a:cubicBezTo>
                <a:cubicBezTo>
                  <a:pt x="42954" y="413201"/>
                  <a:pt x="43665" y="411428"/>
                  <a:pt x="44849" y="410246"/>
                </a:cubicBezTo>
                <a:lnTo>
                  <a:pt x="375186" y="57343"/>
                </a:lnTo>
                <a:cubicBezTo>
                  <a:pt x="377791" y="54623"/>
                  <a:pt x="382053" y="54505"/>
                  <a:pt x="384777" y="56988"/>
                </a:cubicBezTo>
                <a:lnTo>
                  <a:pt x="453449" y="121184"/>
                </a:lnTo>
                <a:lnTo>
                  <a:pt x="474169" y="99194"/>
                </a:lnTo>
                <a:lnTo>
                  <a:pt x="429887" y="56160"/>
                </a:lnTo>
                <a:cubicBezTo>
                  <a:pt x="428585" y="54978"/>
                  <a:pt x="427874" y="53323"/>
                  <a:pt x="427756" y="51550"/>
                </a:cubicBezTo>
                <a:cubicBezTo>
                  <a:pt x="427756" y="49776"/>
                  <a:pt x="428348" y="48003"/>
                  <a:pt x="429650" y="46702"/>
                </a:cubicBezTo>
                <a:lnTo>
                  <a:pt x="471327" y="2131"/>
                </a:lnTo>
                <a:cubicBezTo>
                  <a:pt x="473932" y="-588"/>
                  <a:pt x="478076" y="-706"/>
                  <a:pt x="480918" y="1777"/>
                </a:cubicBezTo>
                <a:close/>
              </a:path>
            </a:pathLst>
          </a:custGeom>
          <a:solidFill>
            <a:srgbClr val="0184B3"/>
          </a:solidFill>
          <a:ln>
            <a:noFill/>
          </a:ln>
        </p:spPr>
        <p:txBody>
          <a:bodyPr/>
          <a:lstStyle/>
          <a:p>
            <a:endParaRPr lang="zh-MO" altLang="en-US">
              <a:cs typeface="+mn-ea"/>
              <a:sym typeface="+mn-lt"/>
            </a:endParaRPr>
          </a:p>
        </p:txBody>
      </p:sp>
      <p:sp>
        <p:nvSpPr>
          <p:cNvPr id="5" name="medication-capsule_18051">
            <a:extLst>
              <a:ext uri="{FF2B5EF4-FFF2-40B4-BE49-F238E27FC236}">
                <a16:creationId xmlns="" xmlns:a16="http://schemas.microsoft.com/office/drawing/2014/main" id="{60B2A2A9-CE13-408F-A665-315084284061}"/>
              </a:ext>
            </a:extLst>
          </p:cNvPr>
          <p:cNvSpPr>
            <a:spLocks noChangeAspect="1"/>
          </p:cNvSpPr>
          <p:nvPr/>
        </p:nvSpPr>
        <p:spPr bwMode="auto">
          <a:xfrm rot="2931742">
            <a:off x="3443870" y="3271942"/>
            <a:ext cx="268403"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267161" h="606863">
                <a:moveTo>
                  <a:pt x="101119" y="524488"/>
                </a:moveTo>
                <a:lnTo>
                  <a:pt x="92871" y="532725"/>
                </a:lnTo>
                <a:lnTo>
                  <a:pt x="114608" y="554530"/>
                </a:lnTo>
                <a:lnTo>
                  <a:pt x="93647" y="575367"/>
                </a:lnTo>
                <a:lnTo>
                  <a:pt x="101508" y="583216"/>
                </a:lnTo>
                <a:lnTo>
                  <a:pt x="122469" y="562283"/>
                </a:lnTo>
                <a:lnTo>
                  <a:pt x="144498" y="584283"/>
                </a:lnTo>
                <a:lnTo>
                  <a:pt x="152747" y="576045"/>
                </a:lnTo>
                <a:lnTo>
                  <a:pt x="130718" y="554046"/>
                </a:lnTo>
                <a:lnTo>
                  <a:pt x="151679" y="533210"/>
                </a:lnTo>
                <a:lnTo>
                  <a:pt x="143819" y="525360"/>
                </a:lnTo>
                <a:lnTo>
                  <a:pt x="122954" y="546293"/>
                </a:lnTo>
                <a:close/>
                <a:moveTo>
                  <a:pt x="0" y="475823"/>
                </a:moveTo>
                <a:lnTo>
                  <a:pt x="16936" y="492798"/>
                </a:lnTo>
                <a:lnTo>
                  <a:pt x="3309" y="506378"/>
                </a:lnTo>
                <a:cubicBezTo>
                  <a:pt x="1071" y="496581"/>
                  <a:pt x="0" y="486881"/>
                  <a:pt x="0" y="477472"/>
                </a:cubicBezTo>
                <a:close/>
                <a:moveTo>
                  <a:pt x="144401" y="462851"/>
                </a:moveTo>
                <a:lnTo>
                  <a:pt x="136249" y="471089"/>
                </a:lnTo>
                <a:lnTo>
                  <a:pt x="157987" y="492797"/>
                </a:lnTo>
                <a:lnTo>
                  <a:pt x="137026" y="513730"/>
                </a:lnTo>
                <a:lnTo>
                  <a:pt x="144886" y="521580"/>
                </a:lnTo>
                <a:lnTo>
                  <a:pt x="165847" y="500647"/>
                </a:lnTo>
                <a:lnTo>
                  <a:pt x="187779" y="522549"/>
                </a:lnTo>
                <a:lnTo>
                  <a:pt x="196125" y="514409"/>
                </a:lnTo>
                <a:lnTo>
                  <a:pt x="174096" y="492409"/>
                </a:lnTo>
                <a:lnTo>
                  <a:pt x="195058" y="471476"/>
                </a:lnTo>
                <a:lnTo>
                  <a:pt x="187197" y="463626"/>
                </a:lnTo>
                <a:lnTo>
                  <a:pt x="166236" y="484560"/>
                </a:lnTo>
                <a:close/>
                <a:moveTo>
                  <a:pt x="74335" y="462851"/>
                </a:moveTo>
                <a:lnTo>
                  <a:pt x="66087" y="471089"/>
                </a:lnTo>
                <a:lnTo>
                  <a:pt x="87921" y="492797"/>
                </a:lnTo>
                <a:lnTo>
                  <a:pt x="66960" y="513730"/>
                </a:lnTo>
                <a:lnTo>
                  <a:pt x="74821" y="521580"/>
                </a:lnTo>
                <a:lnTo>
                  <a:pt x="95782" y="500647"/>
                </a:lnTo>
                <a:lnTo>
                  <a:pt x="117714" y="522549"/>
                </a:lnTo>
                <a:lnTo>
                  <a:pt x="125963" y="514409"/>
                </a:lnTo>
                <a:lnTo>
                  <a:pt x="104031" y="492409"/>
                </a:lnTo>
                <a:lnTo>
                  <a:pt x="124992" y="471476"/>
                </a:lnTo>
                <a:lnTo>
                  <a:pt x="117132" y="463626"/>
                </a:lnTo>
                <a:lnTo>
                  <a:pt x="96170" y="484560"/>
                </a:lnTo>
                <a:close/>
                <a:moveTo>
                  <a:pt x="267161" y="417818"/>
                </a:moveTo>
                <a:lnTo>
                  <a:pt x="267161" y="447738"/>
                </a:lnTo>
                <a:lnTo>
                  <a:pt x="252201" y="432730"/>
                </a:lnTo>
                <a:close/>
                <a:moveTo>
                  <a:pt x="161092" y="403153"/>
                </a:moveTo>
                <a:lnTo>
                  <a:pt x="152844" y="411294"/>
                </a:lnTo>
                <a:lnTo>
                  <a:pt x="174581" y="433099"/>
                </a:lnTo>
                <a:lnTo>
                  <a:pt x="153620" y="454032"/>
                </a:lnTo>
                <a:lnTo>
                  <a:pt x="161481" y="461882"/>
                </a:lnTo>
                <a:lnTo>
                  <a:pt x="182539" y="440949"/>
                </a:lnTo>
                <a:lnTo>
                  <a:pt x="204471" y="462851"/>
                </a:lnTo>
                <a:lnTo>
                  <a:pt x="212720" y="454711"/>
                </a:lnTo>
                <a:lnTo>
                  <a:pt x="190691" y="432711"/>
                </a:lnTo>
                <a:lnTo>
                  <a:pt x="211652" y="411778"/>
                </a:lnTo>
                <a:lnTo>
                  <a:pt x="203792" y="403928"/>
                </a:lnTo>
                <a:lnTo>
                  <a:pt x="182830" y="424861"/>
                </a:lnTo>
                <a:close/>
                <a:moveTo>
                  <a:pt x="89183" y="403153"/>
                </a:moveTo>
                <a:lnTo>
                  <a:pt x="80934" y="411294"/>
                </a:lnTo>
                <a:lnTo>
                  <a:pt x="102672" y="433099"/>
                </a:lnTo>
                <a:lnTo>
                  <a:pt x="81808" y="454032"/>
                </a:lnTo>
                <a:lnTo>
                  <a:pt x="89668" y="461882"/>
                </a:lnTo>
                <a:lnTo>
                  <a:pt x="110630" y="440949"/>
                </a:lnTo>
                <a:lnTo>
                  <a:pt x="132562" y="462851"/>
                </a:lnTo>
                <a:lnTo>
                  <a:pt x="140810" y="454711"/>
                </a:lnTo>
                <a:lnTo>
                  <a:pt x="118781" y="432711"/>
                </a:lnTo>
                <a:lnTo>
                  <a:pt x="139743" y="411778"/>
                </a:lnTo>
                <a:lnTo>
                  <a:pt x="131882" y="403928"/>
                </a:lnTo>
                <a:lnTo>
                  <a:pt x="110921" y="424861"/>
                </a:lnTo>
                <a:close/>
                <a:moveTo>
                  <a:pt x="19118" y="403153"/>
                </a:moveTo>
                <a:lnTo>
                  <a:pt x="10869" y="411294"/>
                </a:lnTo>
                <a:lnTo>
                  <a:pt x="32607" y="433099"/>
                </a:lnTo>
                <a:lnTo>
                  <a:pt x="11645" y="454032"/>
                </a:lnTo>
                <a:lnTo>
                  <a:pt x="19603" y="461882"/>
                </a:lnTo>
                <a:lnTo>
                  <a:pt x="40467" y="440949"/>
                </a:lnTo>
                <a:lnTo>
                  <a:pt x="62496" y="462851"/>
                </a:lnTo>
                <a:lnTo>
                  <a:pt x="70745" y="454711"/>
                </a:lnTo>
                <a:lnTo>
                  <a:pt x="48716" y="432711"/>
                </a:lnTo>
                <a:lnTo>
                  <a:pt x="69677" y="411778"/>
                </a:lnTo>
                <a:lnTo>
                  <a:pt x="61817" y="403928"/>
                </a:lnTo>
                <a:lnTo>
                  <a:pt x="40855" y="424861"/>
                </a:lnTo>
                <a:close/>
                <a:moveTo>
                  <a:pt x="183704" y="342001"/>
                </a:moveTo>
                <a:lnTo>
                  <a:pt x="175552" y="350239"/>
                </a:lnTo>
                <a:lnTo>
                  <a:pt x="197290" y="371947"/>
                </a:lnTo>
                <a:lnTo>
                  <a:pt x="176328" y="392880"/>
                </a:lnTo>
                <a:lnTo>
                  <a:pt x="184189" y="400730"/>
                </a:lnTo>
                <a:lnTo>
                  <a:pt x="205150" y="379797"/>
                </a:lnTo>
                <a:lnTo>
                  <a:pt x="227179" y="401796"/>
                </a:lnTo>
                <a:lnTo>
                  <a:pt x="235428" y="393559"/>
                </a:lnTo>
                <a:lnTo>
                  <a:pt x="213399" y="371560"/>
                </a:lnTo>
                <a:lnTo>
                  <a:pt x="234360" y="350723"/>
                </a:lnTo>
                <a:lnTo>
                  <a:pt x="226500" y="342873"/>
                </a:lnTo>
                <a:lnTo>
                  <a:pt x="205538" y="363710"/>
                </a:lnTo>
                <a:close/>
                <a:moveTo>
                  <a:pt x="111891" y="342001"/>
                </a:moveTo>
                <a:lnTo>
                  <a:pt x="103643" y="350239"/>
                </a:lnTo>
                <a:lnTo>
                  <a:pt x="125477" y="371947"/>
                </a:lnTo>
                <a:lnTo>
                  <a:pt x="104516" y="392880"/>
                </a:lnTo>
                <a:lnTo>
                  <a:pt x="112279" y="400730"/>
                </a:lnTo>
                <a:lnTo>
                  <a:pt x="133241" y="379797"/>
                </a:lnTo>
                <a:lnTo>
                  <a:pt x="155270" y="401796"/>
                </a:lnTo>
                <a:lnTo>
                  <a:pt x="163518" y="393559"/>
                </a:lnTo>
                <a:lnTo>
                  <a:pt x="141490" y="371560"/>
                </a:lnTo>
                <a:lnTo>
                  <a:pt x="162451" y="350723"/>
                </a:lnTo>
                <a:lnTo>
                  <a:pt x="154590" y="342873"/>
                </a:lnTo>
                <a:lnTo>
                  <a:pt x="133629" y="363710"/>
                </a:lnTo>
                <a:close/>
                <a:moveTo>
                  <a:pt x="41826" y="342001"/>
                </a:moveTo>
                <a:lnTo>
                  <a:pt x="33577" y="350239"/>
                </a:lnTo>
                <a:lnTo>
                  <a:pt x="55315" y="371947"/>
                </a:lnTo>
                <a:lnTo>
                  <a:pt x="34353" y="392880"/>
                </a:lnTo>
                <a:lnTo>
                  <a:pt x="42214" y="400730"/>
                </a:lnTo>
                <a:lnTo>
                  <a:pt x="63175" y="379797"/>
                </a:lnTo>
                <a:lnTo>
                  <a:pt x="85204" y="401796"/>
                </a:lnTo>
                <a:lnTo>
                  <a:pt x="93453" y="393559"/>
                </a:lnTo>
                <a:lnTo>
                  <a:pt x="71424" y="371560"/>
                </a:lnTo>
                <a:lnTo>
                  <a:pt x="92385" y="350723"/>
                </a:lnTo>
                <a:lnTo>
                  <a:pt x="84525" y="342873"/>
                </a:lnTo>
                <a:lnTo>
                  <a:pt x="63564" y="363710"/>
                </a:lnTo>
                <a:close/>
                <a:moveTo>
                  <a:pt x="0" y="324460"/>
                </a:moveTo>
                <a:lnTo>
                  <a:pt x="267161" y="324460"/>
                </a:lnTo>
                <a:lnTo>
                  <a:pt x="267161" y="355569"/>
                </a:lnTo>
                <a:lnTo>
                  <a:pt x="253672" y="342001"/>
                </a:lnTo>
                <a:lnTo>
                  <a:pt x="245423" y="350142"/>
                </a:lnTo>
                <a:lnTo>
                  <a:pt x="267161" y="371947"/>
                </a:lnTo>
                <a:lnTo>
                  <a:pt x="246200" y="392880"/>
                </a:lnTo>
                <a:lnTo>
                  <a:pt x="254060" y="400730"/>
                </a:lnTo>
                <a:lnTo>
                  <a:pt x="267161" y="387647"/>
                </a:lnTo>
                <a:lnTo>
                  <a:pt x="267161" y="405770"/>
                </a:lnTo>
                <a:lnTo>
                  <a:pt x="265317" y="403928"/>
                </a:lnTo>
                <a:lnTo>
                  <a:pt x="244356" y="424861"/>
                </a:lnTo>
                <a:lnTo>
                  <a:pt x="222618" y="403153"/>
                </a:lnTo>
                <a:lnTo>
                  <a:pt x="214369" y="411294"/>
                </a:lnTo>
                <a:lnTo>
                  <a:pt x="236107" y="433099"/>
                </a:lnTo>
                <a:lnTo>
                  <a:pt x="215146" y="454032"/>
                </a:lnTo>
                <a:lnTo>
                  <a:pt x="223006" y="461785"/>
                </a:lnTo>
                <a:lnTo>
                  <a:pt x="243968" y="440949"/>
                </a:lnTo>
                <a:lnTo>
                  <a:pt x="265996" y="462851"/>
                </a:lnTo>
                <a:lnTo>
                  <a:pt x="267161" y="461688"/>
                </a:lnTo>
                <a:lnTo>
                  <a:pt x="267161" y="477485"/>
                </a:lnTo>
                <a:cubicBezTo>
                  <a:pt x="267161" y="488048"/>
                  <a:pt x="265802" y="498709"/>
                  <a:pt x="263085" y="509466"/>
                </a:cubicBezTo>
                <a:lnTo>
                  <a:pt x="246005" y="492409"/>
                </a:lnTo>
                <a:lnTo>
                  <a:pt x="266967" y="471476"/>
                </a:lnTo>
                <a:lnTo>
                  <a:pt x="259106" y="463626"/>
                </a:lnTo>
                <a:lnTo>
                  <a:pt x="238145" y="484560"/>
                </a:lnTo>
                <a:lnTo>
                  <a:pt x="216310" y="462754"/>
                </a:lnTo>
                <a:lnTo>
                  <a:pt x="208061" y="470992"/>
                </a:lnTo>
                <a:lnTo>
                  <a:pt x="229896" y="492797"/>
                </a:lnTo>
                <a:lnTo>
                  <a:pt x="208935" y="513730"/>
                </a:lnTo>
                <a:lnTo>
                  <a:pt x="216795" y="521580"/>
                </a:lnTo>
                <a:lnTo>
                  <a:pt x="237757" y="500647"/>
                </a:lnTo>
                <a:lnTo>
                  <a:pt x="259203" y="522065"/>
                </a:lnTo>
                <a:cubicBezTo>
                  <a:pt x="256680" y="528945"/>
                  <a:pt x="253381" y="535729"/>
                  <a:pt x="249499" y="542319"/>
                </a:cubicBezTo>
                <a:lnTo>
                  <a:pt x="231643" y="524488"/>
                </a:lnTo>
                <a:lnTo>
                  <a:pt x="223394" y="532725"/>
                </a:lnTo>
                <a:lnTo>
                  <a:pt x="243094" y="552398"/>
                </a:lnTo>
                <a:cubicBezTo>
                  <a:pt x="237272" y="560636"/>
                  <a:pt x="230479" y="567904"/>
                  <a:pt x="223103" y="574494"/>
                </a:cubicBezTo>
                <a:lnTo>
                  <a:pt x="202627" y="554046"/>
                </a:lnTo>
                <a:lnTo>
                  <a:pt x="223588" y="533113"/>
                </a:lnTo>
                <a:lnTo>
                  <a:pt x="215728" y="525263"/>
                </a:lnTo>
                <a:lnTo>
                  <a:pt x="194766" y="546293"/>
                </a:lnTo>
                <a:lnTo>
                  <a:pt x="173029" y="524488"/>
                </a:lnTo>
                <a:lnTo>
                  <a:pt x="164780" y="532725"/>
                </a:lnTo>
                <a:lnTo>
                  <a:pt x="186518" y="554433"/>
                </a:lnTo>
                <a:lnTo>
                  <a:pt x="165653" y="575367"/>
                </a:lnTo>
                <a:lnTo>
                  <a:pt x="173417" y="583216"/>
                </a:lnTo>
                <a:lnTo>
                  <a:pt x="194378" y="562283"/>
                </a:lnTo>
                <a:lnTo>
                  <a:pt x="213884" y="581666"/>
                </a:lnTo>
                <a:cubicBezTo>
                  <a:pt x="191952" y="597753"/>
                  <a:pt x="165362" y="606863"/>
                  <a:pt x="137705" y="606863"/>
                </a:cubicBezTo>
                <a:lnTo>
                  <a:pt x="129456" y="606863"/>
                </a:lnTo>
                <a:cubicBezTo>
                  <a:pt x="97044" y="606863"/>
                  <a:pt x="66087" y="594749"/>
                  <a:pt x="42020" y="572653"/>
                </a:cubicBezTo>
                <a:lnTo>
                  <a:pt x="52404" y="562283"/>
                </a:lnTo>
                <a:lnTo>
                  <a:pt x="74432" y="584283"/>
                </a:lnTo>
                <a:lnTo>
                  <a:pt x="82681" y="576045"/>
                </a:lnTo>
                <a:lnTo>
                  <a:pt x="60652" y="554046"/>
                </a:lnTo>
                <a:lnTo>
                  <a:pt x="81614" y="533113"/>
                </a:lnTo>
                <a:lnTo>
                  <a:pt x="73753" y="525360"/>
                </a:lnTo>
                <a:lnTo>
                  <a:pt x="52792" y="546293"/>
                </a:lnTo>
                <a:lnTo>
                  <a:pt x="31054" y="524488"/>
                </a:lnTo>
                <a:lnTo>
                  <a:pt x="22805" y="532725"/>
                </a:lnTo>
                <a:lnTo>
                  <a:pt x="44543" y="554530"/>
                </a:lnTo>
                <a:lnTo>
                  <a:pt x="34159" y="564803"/>
                </a:lnTo>
                <a:cubicBezTo>
                  <a:pt x="21932" y="551526"/>
                  <a:pt x="12422" y="535632"/>
                  <a:pt x="6793" y="518673"/>
                </a:cubicBezTo>
                <a:lnTo>
                  <a:pt x="24746" y="500647"/>
                </a:lnTo>
                <a:lnTo>
                  <a:pt x="46775" y="522549"/>
                </a:lnTo>
                <a:lnTo>
                  <a:pt x="55024" y="514409"/>
                </a:lnTo>
                <a:lnTo>
                  <a:pt x="32995" y="492409"/>
                </a:lnTo>
                <a:lnTo>
                  <a:pt x="53956" y="471476"/>
                </a:lnTo>
                <a:lnTo>
                  <a:pt x="46096" y="463626"/>
                </a:lnTo>
                <a:lnTo>
                  <a:pt x="25231" y="484560"/>
                </a:lnTo>
                <a:lnTo>
                  <a:pt x="3397" y="462851"/>
                </a:lnTo>
                <a:lnTo>
                  <a:pt x="0" y="466243"/>
                </a:lnTo>
                <a:lnTo>
                  <a:pt x="0" y="388229"/>
                </a:lnTo>
                <a:lnTo>
                  <a:pt x="13489" y="401796"/>
                </a:lnTo>
                <a:lnTo>
                  <a:pt x="21738" y="393559"/>
                </a:lnTo>
                <a:lnTo>
                  <a:pt x="0" y="371753"/>
                </a:lnTo>
                <a:lnTo>
                  <a:pt x="0" y="371366"/>
                </a:lnTo>
                <a:lnTo>
                  <a:pt x="20767" y="350626"/>
                </a:lnTo>
                <a:lnTo>
                  <a:pt x="12907" y="342777"/>
                </a:lnTo>
                <a:lnTo>
                  <a:pt x="0" y="355763"/>
                </a:lnTo>
                <a:close/>
                <a:moveTo>
                  <a:pt x="129456" y="0"/>
                </a:moveTo>
                <a:lnTo>
                  <a:pt x="137705" y="0"/>
                </a:lnTo>
                <a:cubicBezTo>
                  <a:pt x="209129" y="0"/>
                  <a:pt x="267161" y="58036"/>
                  <a:pt x="267161" y="129347"/>
                </a:cubicBezTo>
                <a:lnTo>
                  <a:pt x="267161" y="308301"/>
                </a:lnTo>
                <a:lnTo>
                  <a:pt x="0" y="308301"/>
                </a:lnTo>
                <a:lnTo>
                  <a:pt x="0" y="129347"/>
                </a:lnTo>
                <a:cubicBezTo>
                  <a:pt x="0" y="58036"/>
                  <a:pt x="58032" y="0"/>
                  <a:pt x="129456" y="0"/>
                </a:cubicBezTo>
                <a:close/>
              </a:path>
            </a:pathLst>
          </a:custGeom>
          <a:solidFill>
            <a:srgbClr val="45BFB1"/>
          </a:solidFill>
          <a:ln>
            <a:noFill/>
          </a:ln>
        </p:spPr>
        <p:txBody>
          <a:bodyPr/>
          <a:lstStyle/>
          <a:p>
            <a:endParaRPr lang="zh-MO" altLang="en-US">
              <a:cs typeface="+mn-ea"/>
              <a:sym typeface="+mn-lt"/>
            </a:endParaRPr>
          </a:p>
        </p:txBody>
      </p:sp>
      <p:graphicFrame>
        <p:nvGraphicFramePr>
          <p:cNvPr id="6" name="图表 5">
            <a:extLst>
              <a:ext uri="{FF2B5EF4-FFF2-40B4-BE49-F238E27FC236}">
                <a16:creationId xmlns="" xmlns:a16="http://schemas.microsoft.com/office/drawing/2014/main" id="{A15A2AEF-5208-4F62-A3F1-29887F98F14C}"/>
              </a:ext>
            </a:extLst>
          </p:cNvPr>
          <p:cNvGraphicFramePr/>
          <p:nvPr/>
        </p:nvGraphicFramePr>
        <p:xfrm>
          <a:off x="5201014" y="1966823"/>
          <a:ext cx="5731083" cy="3219927"/>
        </p:xfrm>
        <a:graphic>
          <a:graphicData uri="http://schemas.openxmlformats.org/drawingml/2006/chart">
            <c:chart xmlns:c="http://schemas.openxmlformats.org/drawingml/2006/chart" xmlns:r="http://schemas.openxmlformats.org/officeDocument/2006/relationships" r:id="rId4"/>
          </a:graphicData>
        </a:graphic>
      </p:graphicFrame>
      <p:pic>
        <p:nvPicPr>
          <p:cNvPr id="7" name="屏幕录制 6">
            <a:hlinkClick r:id="" action="ppaction://media"/>
            <a:extLst>
              <a:ext uri="{FF2B5EF4-FFF2-40B4-BE49-F238E27FC236}">
                <a16:creationId xmlns="" xmlns:a16="http://schemas.microsoft.com/office/drawing/2014/main" id="{CA39D48B-7861-4801-A33E-7DE8EE82A265}"/>
              </a:ext>
            </a:extLst>
          </p:cNvPr>
          <p:cNvPicPr>
            <a:picLocks noChangeAspect="1"/>
          </p:cNvPicPr>
          <p:nvPr>
            <a:videoFile r:link="rId1"/>
            <p:extLst>
              <p:ext uri="{DAA4B4D4-6D71-4841-9C94-3DE7FCFB9230}">
                <p14:media xmlns:p14="http://schemas.microsoft.com/office/powerpoint/2010/main" r:embed="rId2">
                  <p14:trim end="2339.8934"/>
                </p14:media>
              </p:ext>
            </p:extLst>
          </p:nvPr>
        </p:nvPicPr>
        <p:blipFill>
          <a:blip r:embed="rId5"/>
          <a:stretch>
            <a:fillRect/>
          </a:stretch>
        </p:blipFill>
        <p:spPr>
          <a:xfrm>
            <a:off x="1092200" y="1155967"/>
            <a:ext cx="10008675" cy="5151600"/>
          </a:xfrm>
          <a:prstGeom prst="rect">
            <a:avLst/>
          </a:prstGeom>
          <a:ln w="19050">
            <a:solidFill>
              <a:srgbClr val="00B0F0"/>
            </a:solidFill>
          </a:ln>
        </p:spPr>
      </p:pic>
      <p:sp>
        <p:nvSpPr>
          <p:cNvPr id="2" name="文本框 1">
            <a:extLst>
              <a:ext uri="{FF2B5EF4-FFF2-40B4-BE49-F238E27FC236}">
                <a16:creationId xmlns="" xmlns:a16="http://schemas.microsoft.com/office/drawing/2014/main" id="{D9E58D01-3823-4F24-A61A-AC2CE75FA45C}"/>
              </a:ext>
            </a:extLst>
          </p:cNvPr>
          <p:cNvSpPr txBox="1"/>
          <p:nvPr/>
        </p:nvSpPr>
        <p:spPr>
          <a:xfrm>
            <a:off x="4852416" y="6324984"/>
            <a:ext cx="2487168"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点击播放视频</a:t>
            </a:r>
            <a:endParaRPr lang="zh-MO" altLang="en-US"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02939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3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par>
              <p:cTn id="7"/>
            </p:par>
            <p:video>
              <p:cMediaNode vol="80000">
                <p:cTn id="8" fill="hold" display="0">
                  <p:stCondLst>
                    <p:cond delay="indefinite"/>
                  </p:stCondLst>
                </p:cTn>
                <p:tgtEl>
                  <p:spTgt spid="7"/>
                </p:tgtEl>
              </p:cMediaNode>
            </p:video>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FB4B1D05-6DE9-4537-A388-BABC8D8F89C6}"/>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25A67E7F-25F6-4F19-9891-ED93800BBB5B}"/>
              </a:ext>
            </a:extLst>
          </p:cNvPr>
          <p:cNvSpPr/>
          <p:nvPr/>
        </p:nvSpPr>
        <p:spPr>
          <a:xfrm>
            <a:off x="-1" y="0"/>
            <a:ext cx="12192002" cy="6858000"/>
          </a:xfrm>
          <a:prstGeom prst="rect">
            <a:avLst/>
          </a:prstGeom>
          <a:gradFill>
            <a:gsLst>
              <a:gs pos="0">
                <a:srgbClr val="51C0D4">
                  <a:alpha val="90000"/>
                </a:srgbClr>
              </a:gs>
              <a:gs pos="91000">
                <a:srgbClr val="3EBEB1">
                  <a:alpha val="90000"/>
                </a:srgbClr>
              </a:gs>
            </a:gsLst>
            <a:lin ang="0" scaled="0"/>
          </a:gradFill>
          <a:ln w="381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dirty="0">
              <a:ln>
                <a:noFill/>
              </a:ln>
              <a:solidFill>
                <a:prstClr val="white"/>
              </a:solidFill>
              <a:effectLst/>
              <a:uLnTx/>
              <a:uFillTx/>
              <a:cs typeface="+mn-ea"/>
              <a:sym typeface="+mn-lt"/>
            </a:endParaRPr>
          </a:p>
        </p:txBody>
      </p:sp>
      <p:sp>
        <p:nvSpPr>
          <p:cNvPr id="5" name="文本框 4" descr="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
            <a:extLst>
              <a:ext uri="{FF2B5EF4-FFF2-40B4-BE49-F238E27FC236}">
                <a16:creationId xmlns="" xmlns:a16="http://schemas.microsoft.com/office/drawing/2014/main" id="{2AA26BEB-A6AD-46EF-A035-BE4F2FA391C4}"/>
              </a:ext>
            </a:extLst>
          </p:cNvPr>
          <p:cNvSpPr txBox="1"/>
          <p:nvPr/>
        </p:nvSpPr>
        <p:spPr>
          <a:xfrm>
            <a:off x="1956750" y="2705725"/>
            <a:ext cx="827850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noFill/>
                </a:ln>
                <a:solidFill>
                  <a:prstClr val="white"/>
                </a:solidFill>
                <a:effectLst/>
                <a:uLnTx/>
                <a:uFillTx/>
                <a:cs typeface="+mn-ea"/>
                <a:sym typeface="+mn-lt"/>
              </a:rPr>
              <a:t>福利</a:t>
            </a:r>
          </a:p>
        </p:txBody>
      </p:sp>
      <p:sp>
        <p:nvSpPr>
          <p:cNvPr id="2" name="矩形 1">
            <a:extLst>
              <a:ext uri="{FF2B5EF4-FFF2-40B4-BE49-F238E27FC236}">
                <a16:creationId xmlns="" xmlns:a16="http://schemas.microsoft.com/office/drawing/2014/main" id="{63B164D5-52A1-4402-A3E5-C527241B69DE}"/>
              </a:ext>
            </a:extLst>
          </p:cNvPr>
          <p:cNvSpPr/>
          <p:nvPr/>
        </p:nvSpPr>
        <p:spPr>
          <a:xfrm>
            <a:off x="4960374" y="4152275"/>
            <a:ext cx="2271252" cy="45719"/>
          </a:xfrm>
          <a:prstGeom prst="rect">
            <a:avLst/>
          </a:prstGeom>
          <a:solidFill>
            <a:srgbClr val="BFD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MO"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1411771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 xmlns:a16="http://schemas.microsoft.com/office/drawing/2014/main" id="{2C146096-DA87-430E-8FF5-E7C26D883DF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57151" y="1158918"/>
            <a:ext cx="4540162" cy="4540162"/>
          </a:xfrm>
          <a:prstGeom prst="rect">
            <a:avLst/>
          </a:prstGeom>
        </p:spPr>
      </p:pic>
      <p:sp>
        <p:nvSpPr>
          <p:cNvPr id="28" name="等腰三角形 27"/>
          <p:cNvSpPr/>
          <p:nvPr/>
        </p:nvSpPr>
        <p:spPr>
          <a:xfrm rot="5400000">
            <a:off x="-1619251" y="1619250"/>
            <a:ext cx="6858002" cy="3619501"/>
          </a:xfrm>
          <a:prstGeom prst="triangle">
            <a:avLst/>
          </a:prstGeom>
          <a:gradFill>
            <a:gsLst>
              <a:gs pos="21000">
                <a:srgbClr val="51C0D4">
                  <a:alpha val="87000"/>
                </a:srgbClr>
              </a:gs>
              <a:gs pos="100000">
                <a:srgbClr val="3EBEB1">
                  <a:alpha val="4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4" name="菱形 3"/>
          <p:cNvSpPr/>
          <p:nvPr/>
        </p:nvSpPr>
        <p:spPr>
          <a:xfrm>
            <a:off x="4999903" y="676620"/>
            <a:ext cx="864000" cy="864000"/>
          </a:xfrm>
          <a:prstGeom prst="diamond">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cs typeface="+mn-ea"/>
                <a:sym typeface="+mn-lt"/>
              </a:rPr>
              <a:t>01</a:t>
            </a:r>
          </a:p>
        </p:txBody>
      </p:sp>
      <p:sp>
        <p:nvSpPr>
          <p:cNvPr id="13" name="菱形 12"/>
          <p:cNvSpPr/>
          <p:nvPr/>
        </p:nvSpPr>
        <p:spPr>
          <a:xfrm>
            <a:off x="4999903" y="1833390"/>
            <a:ext cx="864000" cy="864000"/>
          </a:xfrm>
          <a:prstGeom prst="diamond">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cs typeface="+mn-ea"/>
                <a:sym typeface="+mn-lt"/>
              </a:rPr>
              <a:t>02</a:t>
            </a:r>
          </a:p>
        </p:txBody>
      </p:sp>
      <p:sp>
        <p:nvSpPr>
          <p:cNvPr id="17" name="菱形 16"/>
          <p:cNvSpPr/>
          <p:nvPr/>
        </p:nvSpPr>
        <p:spPr>
          <a:xfrm>
            <a:off x="4999903" y="2990160"/>
            <a:ext cx="864000" cy="864000"/>
          </a:xfrm>
          <a:prstGeom prst="diamond">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cs typeface="+mn-ea"/>
                <a:sym typeface="+mn-lt"/>
              </a:rPr>
              <a:t>03</a:t>
            </a:r>
          </a:p>
        </p:txBody>
      </p:sp>
      <p:sp>
        <p:nvSpPr>
          <p:cNvPr id="21" name="菱形 20"/>
          <p:cNvSpPr/>
          <p:nvPr/>
        </p:nvSpPr>
        <p:spPr>
          <a:xfrm>
            <a:off x="4999903" y="4146930"/>
            <a:ext cx="864000" cy="864000"/>
          </a:xfrm>
          <a:prstGeom prst="diamond">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cs typeface="+mn-ea"/>
                <a:sym typeface="+mn-lt"/>
              </a:rPr>
              <a:t>04</a:t>
            </a:r>
          </a:p>
        </p:txBody>
      </p:sp>
      <p:sp>
        <p:nvSpPr>
          <p:cNvPr id="36" name="文本框 35"/>
          <p:cNvSpPr txBox="1"/>
          <p:nvPr/>
        </p:nvSpPr>
        <p:spPr>
          <a:xfrm>
            <a:off x="1588657" y="2921168"/>
            <a:ext cx="124854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目录</a:t>
            </a:r>
            <a:endParaRPr kumimoji="0" lang="en-US" altLang="zh-CN" sz="40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cs typeface="+mn-ea"/>
                <a:sym typeface="+mn-lt"/>
              </a:rPr>
              <a:t>contents</a:t>
            </a: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31" name="菱形 30">
            <a:extLst>
              <a:ext uri="{FF2B5EF4-FFF2-40B4-BE49-F238E27FC236}">
                <a16:creationId xmlns="" xmlns:a16="http://schemas.microsoft.com/office/drawing/2014/main" id="{5C2FD1FD-3B8A-4216-AC9A-FF00A5CFA601}"/>
              </a:ext>
            </a:extLst>
          </p:cNvPr>
          <p:cNvSpPr/>
          <p:nvPr/>
        </p:nvSpPr>
        <p:spPr>
          <a:xfrm>
            <a:off x="4999903" y="5303698"/>
            <a:ext cx="864000" cy="864000"/>
          </a:xfrm>
          <a:prstGeom prst="diamond">
            <a:avLst/>
          </a:prstGeom>
          <a:solidFill>
            <a:srgbClr val="51C0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cs typeface="+mn-ea"/>
                <a:sym typeface="+mn-lt"/>
              </a:rPr>
              <a:t>05</a:t>
            </a:r>
          </a:p>
        </p:txBody>
      </p:sp>
      <p:sp>
        <p:nvSpPr>
          <p:cNvPr id="7" name="文本框 6">
            <a:extLst>
              <a:ext uri="{FF2B5EF4-FFF2-40B4-BE49-F238E27FC236}">
                <a16:creationId xmlns="" xmlns:a16="http://schemas.microsoft.com/office/drawing/2014/main" id="{679A8B03-FEFA-417B-B95E-911156D99E25}"/>
              </a:ext>
            </a:extLst>
          </p:cNvPr>
          <p:cNvSpPr txBox="1"/>
          <p:nvPr/>
        </p:nvSpPr>
        <p:spPr>
          <a:xfrm>
            <a:off x="6133008" y="847010"/>
            <a:ext cx="18625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课题背景</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2" name="文本框 31">
            <a:extLst>
              <a:ext uri="{FF2B5EF4-FFF2-40B4-BE49-F238E27FC236}">
                <a16:creationId xmlns="" xmlns:a16="http://schemas.microsoft.com/office/drawing/2014/main" id="{9C6CBB2A-E8BD-47C9-A9D0-3552EAE3E6BA}"/>
              </a:ext>
            </a:extLst>
          </p:cNvPr>
          <p:cNvSpPr txBox="1"/>
          <p:nvPr/>
        </p:nvSpPr>
        <p:spPr>
          <a:xfrm>
            <a:off x="6129526" y="2003780"/>
            <a:ext cx="18625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论文结构</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3" name="文本框 32">
            <a:extLst>
              <a:ext uri="{FF2B5EF4-FFF2-40B4-BE49-F238E27FC236}">
                <a16:creationId xmlns="" xmlns:a16="http://schemas.microsoft.com/office/drawing/2014/main" id="{E50AE299-6365-4A9B-9B36-F97A6B93E790}"/>
              </a:ext>
            </a:extLst>
          </p:cNvPr>
          <p:cNvSpPr txBox="1"/>
          <p:nvPr/>
        </p:nvSpPr>
        <p:spPr>
          <a:xfrm>
            <a:off x="6126044" y="3160550"/>
            <a:ext cx="287311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研究方法与过程</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文本框 33">
            <a:extLst>
              <a:ext uri="{FF2B5EF4-FFF2-40B4-BE49-F238E27FC236}">
                <a16:creationId xmlns="" xmlns:a16="http://schemas.microsoft.com/office/drawing/2014/main" id="{5B6D68FF-72CB-45D7-A98F-740249E0ACC4}"/>
              </a:ext>
            </a:extLst>
          </p:cNvPr>
          <p:cNvSpPr txBox="1"/>
          <p:nvPr/>
        </p:nvSpPr>
        <p:spPr>
          <a:xfrm>
            <a:off x="6122562" y="4317320"/>
            <a:ext cx="29817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研究分析与成果</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5" name="文本框 34">
            <a:extLst>
              <a:ext uri="{FF2B5EF4-FFF2-40B4-BE49-F238E27FC236}">
                <a16:creationId xmlns="" xmlns:a16="http://schemas.microsoft.com/office/drawing/2014/main" id="{0929AE6E-49DE-430D-B163-537B35A20507}"/>
              </a:ext>
            </a:extLst>
          </p:cNvPr>
          <p:cNvSpPr txBox="1"/>
          <p:nvPr/>
        </p:nvSpPr>
        <p:spPr>
          <a:xfrm>
            <a:off x="6119080" y="5474088"/>
            <a:ext cx="18625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主要结论</a:t>
            </a:r>
            <a:endParaRPr kumimoji="0" lang="zh-MO" altLang="en-US" sz="2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9" name="直接连接符 8">
            <a:extLst>
              <a:ext uri="{FF2B5EF4-FFF2-40B4-BE49-F238E27FC236}">
                <a16:creationId xmlns="" xmlns:a16="http://schemas.microsoft.com/office/drawing/2014/main" id="{7652E3C0-998D-445A-A13A-BA810BC7533D}"/>
              </a:ext>
            </a:extLst>
          </p:cNvPr>
          <p:cNvCxnSpPr>
            <a:cxnSpLocks/>
          </p:cNvCxnSpPr>
          <p:nvPr/>
        </p:nvCxnSpPr>
        <p:spPr>
          <a:xfrm>
            <a:off x="5434549" y="1525866"/>
            <a:ext cx="3997847" cy="0"/>
          </a:xfrm>
          <a:prstGeom prst="line">
            <a:avLst/>
          </a:prstGeom>
          <a:ln>
            <a:gradFill>
              <a:gsLst>
                <a:gs pos="20000">
                  <a:srgbClr val="51C0D4"/>
                </a:gs>
                <a:gs pos="100000">
                  <a:srgbClr val="51C0D4">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248F1A42-43C7-4084-86F7-FE9511D54B60}"/>
              </a:ext>
            </a:extLst>
          </p:cNvPr>
          <p:cNvCxnSpPr>
            <a:cxnSpLocks/>
          </p:cNvCxnSpPr>
          <p:nvPr/>
        </p:nvCxnSpPr>
        <p:spPr>
          <a:xfrm>
            <a:off x="5434549" y="3849838"/>
            <a:ext cx="3997847" cy="0"/>
          </a:xfrm>
          <a:prstGeom prst="line">
            <a:avLst/>
          </a:prstGeom>
          <a:ln>
            <a:gradFill>
              <a:gsLst>
                <a:gs pos="20000">
                  <a:srgbClr val="51C0D4"/>
                </a:gs>
                <a:gs pos="100000">
                  <a:srgbClr val="51C0D4">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89EFD85D-0FD5-4C8E-A70A-79CA6DA75B26}"/>
              </a:ext>
            </a:extLst>
          </p:cNvPr>
          <p:cNvCxnSpPr>
            <a:cxnSpLocks/>
          </p:cNvCxnSpPr>
          <p:nvPr/>
        </p:nvCxnSpPr>
        <p:spPr>
          <a:xfrm>
            <a:off x="5434549" y="6173810"/>
            <a:ext cx="3997847" cy="0"/>
          </a:xfrm>
          <a:prstGeom prst="line">
            <a:avLst/>
          </a:prstGeom>
          <a:ln>
            <a:gradFill>
              <a:gsLst>
                <a:gs pos="20000">
                  <a:srgbClr val="51C0D4"/>
                </a:gs>
                <a:gs pos="100000">
                  <a:srgbClr val="51C0D4">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D459D930-E6CE-406C-8008-83F9EE16E05D}"/>
              </a:ext>
            </a:extLst>
          </p:cNvPr>
          <p:cNvCxnSpPr>
            <a:cxnSpLocks/>
          </p:cNvCxnSpPr>
          <p:nvPr/>
        </p:nvCxnSpPr>
        <p:spPr>
          <a:xfrm>
            <a:off x="5434549" y="2687852"/>
            <a:ext cx="3997847" cy="0"/>
          </a:xfrm>
          <a:prstGeom prst="line">
            <a:avLst/>
          </a:prstGeom>
          <a:ln>
            <a:gradFill>
              <a:gsLst>
                <a:gs pos="20000">
                  <a:srgbClr val="3EBEB1"/>
                </a:gs>
                <a:gs pos="100000">
                  <a:srgbClr val="3EBEB1">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60E33D76-67ED-4714-824A-F4B74EC8F990}"/>
              </a:ext>
            </a:extLst>
          </p:cNvPr>
          <p:cNvCxnSpPr>
            <a:cxnSpLocks/>
          </p:cNvCxnSpPr>
          <p:nvPr/>
        </p:nvCxnSpPr>
        <p:spPr>
          <a:xfrm>
            <a:off x="5434549" y="5011824"/>
            <a:ext cx="3997847" cy="0"/>
          </a:xfrm>
          <a:prstGeom prst="line">
            <a:avLst/>
          </a:prstGeom>
          <a:ln>
            <a:gradFill>
              <a:gsLst>
                <a:gs pos="20000">
                  <a:srgbClr val="3EBEB1"/>
                </a:gs>
                <a:gs pos="100000">
                  <a:srgbClr val="3EBEB1">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62585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DA009775-AD43-4881-A2FB-40171B4FA624}"/>
              </a:ext>
            </a:extLst>
          </p:cNvPr>
          <p:cNvSpPr/>
          <p:nvPr/>
        </p:nvSpPr>
        <p:spPr>
          <a:xfrm>
            <a:off x="992173" y="5689732"/>
            <a:ext cx="10228277" cy="584775"/>
          </a:xfrm>
          <a:prstGeom prst="rect">
            <a:avLst/>
          </a:prstGeom>
        </p:spPr>
        <p:txBody>
          <a:bodyPr wrap="square">
            <a:spAutoFit/>
          </a:bodyPr>
          <a:lstStyle/>
          <a:p>
            <a:r>
              <a:rPr lang="en-US" altLang="zh-MO" sz="1600" dirty="0" err="1">
                <a:solidFill>
                  <a:schemeClr val="tx1">
                    <a:lumMod val="75000"/>
                    <a:lumOff val="25000"/>
                  </a:schemeClr>
                </a:solidFill>
                <a:cs typeface="+mn-ea"/>
                <a:sym typeface="+mn-lt"/>
              </a:rPr>
              <a:t>Smart.servier</a:t>
            </a:r>
            <a:r>
              <a:rPr lang="zh-MO" altLang="en-US" sz="1600" dirty="0">
                <a:solidFill>
                  <a:schemeClr val="tx1">
                    <a:lumMod val="75000"/>
                    <a:lumOff val="25000"/>
                  </a:schemeClr>
                </a:solidFill>
                <a:cs typeface="+mn-ea"/>
                <a:sym typeface="+mn-lt"/>
              </a:rPr>
              <a:t>是由法国第二大药企</a:t>
            </a:r>
            <a:r>
              <a:rPr lang="en-US" altLang="zh-MO" sz="1600" dirty="0" err="1">
                <a:solidFill>
                  <a:schemeClr val="tx1">
                    <a:lumMod val="75000"/>
                    <a:lumOff val="25000"/>
                  </a:schemeClr>
                </a:solidFill>
                <a:cs typeface="+mn-ea"/>
                <a:sym typeface="+mn-lt"/>
              </a:rPr>
              <a:t>Servier</a:t>
            </a:r>
            <a:r>
              <a:rPr lang="zh-MO" altLang="en-US" sz="1600" dirty="0">
                <a:solidFill>
                  <a:schemeClr val="tx1">
                    <a:lumMod val="75000"/>
                    <a:lumOff val="25000"/>
                  </a:schemeClr>
                </a:solidFill>
                <a:cs typeface="+mn-ea"/>
                <a:sym typeface="+mn-lt"/>
              </a:rPr>
              <a:t>旗下</a:t>
            </a:r>
            <a:r>
              <a:rPr lang="en-US" altLang="zh-MO" sz="1600" dirty="0" err="1">
                <a:solidFill>
                  <a:schemeClr val="tx1">
                    <a:lumMod val="75000"/>
                    <a:lumOff val="25000"/>
                  </a:schemeClr>
                </a:solidFill>
                <a:cs typeface="+mn-ea"/>
                <a:sym typeface="+mn-lt"/>
              </a:rPr>
              <a:t>Servier</a:t>
            </a:r>
            <a:r>
              <a:rPr lang="en-US" altLang="zh-MO" sz="1600" dirty="0">
                <a:solidFill>
                  <a:schemeClr val="tx1">
                    <a:lumMod val="75000"/>
                    <a:lumOff val="25000"/>
                  </a:schemeClr>
                </a:solidFill>
                <a:cs typeface="+mn-ea"/>
                <a:sym typeface="+mn-lt"/>
              </a:rPr>
              <a:t> Medical Art</a:t>
            </a:r>
            <a:r>
              <a:rPr lang="zh-MO" altLang="en-US" sz="1600" dirty="0">
                <a:solidFill>
                  <a:schemeClr val="tx1">
                    <a:lumMod val="75000"/>
                    <a:lumOff val="25000"/>
                  </a:schemeClr>
                </a:solidFill>
                <a:cs typeface="+mn-ea"/>
                <a:sym typeface="+mn-lt"/>
              </a:rPr>
              <a:t>出品的医学图稿资料包</a:t>
            </a:r>
            <a:r>
              <a:rPr lang="zh-CN" altLang="en-US" sz="1600" dirty="0">
                <a:solidFill>
                  <a:schemeClr val="tx1">
                    <a:lumMod val="75000"/>
                    <a:lumOff val="25000"/>
                  </a:schemeClr>
                </a:solidFill>
                <a:cs typeface="+mn-ea"/>
                <a:sym typeface="+mn-lt"/>
              </a:rPr>
              <a:t>，图片数量达</a:t>
            </a:r>
            <a:r>
              <a:rPr lang="en-US" altLang="zh-CN" sz="1600" dirty="0">
                <a:solidFill>
                  <a:schemeClr val="tx1">
                    <a:lumMod val="75000"/>
                    <a:lumOff val="25000"/>
                  </a:schemeClr>
                </a:solidFill>
                <a:cs typeface="+mn-ea"/>
                <a:sym typeface="+mn-lt"/>
              </a:rPr>
              <a:t>3000+</a:t>
            </a:r>
            <a:r>
              <a:rPr lang="zh-CN" altLang="en-US" sz="1600" dirty="0">
                <a:solidFill>
                  <a:schemeClr val="tx1">
                    <a:lumMod val="75000"/>
                    <a:lumOff val="25000"/>
                  </a:schemeClr>
                </a:solidFill>
                <a:cs typeface="+mn-ea"/>
                <a:sym typeface="+mn-lt"/>
              </a:rPr>
              <a:t>，均为</a:t>
            </a:r>
            <a:r>
              <a:rPr lang="en-US" altLang="zh-CN" sz="1600" dirty="0">
                <a:solidFill>
                  <a:schemeClr val="tx1">
                    <a:lumMod val="75000"/>
                    <a:lumOff val="25000"/>
                  </a:schemeClr>
                </a:solidFill>
                <a:cs typeface="+mn-ea"/>
                <a:sym typeface="+mn-lt"/>
              </a:rPr>
              <a:t>PPT</a:t>
            </a:r>
            <a:r>
              <a:rPr lang="zh-CN" altLang="en-US" sz="1600" dirty="0">
                <a:solidFill>
                  <a:schemeClr val="tx1">
                    <a:lumMod val="75000"/>
                    <a:lumOff val="25000"/>
                  </a:schemeClr>
                </a:solidFill>
                <a:cs typeface="+mn-ea"/>
                <a:sym typeface="+mn-lt"/>
              </a:rPr>
              <a:t>格式，矢量可编辑。可从官网下载，也可扫描二维码下载整理版</a:t>
            </a:r>
            <a:r>
              <a:rPr lang="en-US" altLang="zh-CN" sz="1600" dirty="0">
                <a:solidFill>
                  <a:schemeClr val="tx1">
                    <a:lumMod val="75000"/>
                    <a:lumOff val="25000"/>
                  </a:schemeClr>
                </a:solidFill>
                <a:cs typeface="+mn-ea"/>
                <a:sym typeface="+mn-lt"/>
              </a:rPr>
              <a:t>PPT</a:t>
            </a:r>
            <a:r>
              <a:rPr lang="zh-CN" altLang="en-US" sz="1600" dirty="0">
                <a:solidFill>
                  <a:schemeClr val="tx1">
                    <a:lumMod val="75000"/>
                    <a:lumOff val="25000"/>
                  </a:schemeClr>
                </a:solidFill>
                <a:cs typeface="+mn-ea"/>
                <a:sym typeface="+mn-lt"/>
              </a:rPr>
              <a:t>源文件。</a:t>
            </a:r>
            <a:endParaRPr lang="zh-MO" altLang="en-US" sz="1600" dirty="0">
              <a:solidFill>
                <a:schemeClr val="tx1">
                  <a:lumMod val="75000"/>
                  <a:lumOff val="25000"/>
                </a:schemeClr>
              </a:solidFill>
              <a:cs typeface="+mn-ea"/>
              <a:sym typeface="+mn-lt"/>
            </a:endParaRPr>
          </a:p>
        </p:txBody>
      </p:sp>
      <p:sp>
        <p:nvSpPr>
          <p:cNvPr id="8" name="文本框 7">
            <a:extLst>
              <a:ext uri="{FF2B5EF4-FFF2-40B4-BE49-F238E27FC236}">
                <a16:creationId xmlns="" xmlns:a16="http://schemas.microsoft.com/office/drawing/2014/main" id="{7044FD41-DB3F-43BF-AC43-5CE971C0B461}"/>
              </a:ext>
            </a:extLst>
          </p:cNvPr>
          <p:cNvSpPr txBox="1"/>
          <p:nvPr/>
        </p:nvSpPr>
        <p:spPr>
          <a:xfrm>
            <a:off x="992173" y="297743"/>
            <a:ext cx="6818327" cy="584775"/>
          </a:xfrm>
          <a:prstGeom prst="rect">
            <a:avLst/>
          </a:prstGeom>
          <a:noFill/>
        </p:spPr>
        <p:txBody>
          <a:bodyPr wrap="square" rtlCol="0">
            <a:spAutoFit/>
          </a:bodyPr>
          <a:lstStyle/>
          <a:p>
            <a:r>
              <a:rPr lang="zh-CN" altLang="en-US" sz="3200" b="1" dirty="0">
                <a:solidFill>
                  <a:srgbClr val="333333"/>
                </a:solidFill>
                <a:cs typeface="+mn-ea"/>
                <a:sym typeface="+mn-lt"/>
              </a:rPr>
              <a:t>医学图稿资料包：</a:t>
            </a:r>
            <a:r>
              <a:rPr lang="en-US" altLang="zh-MO" sz="3200" b="1" dirty="0" err="1">
                <a:solidFill>
                  <a:srgbClr val="333333"/>
                </a:solidFill>
                <a:cs typeface="+mn-ea"/>
                <a:sym typeface="+mn-lt"/>
              </a:rPr>
              <a:t>Smart.servier</a:t>
            </a:r>
            <a:endParaRPr lang="zh-MO" altLang="en-US" sz="3200" b="1" dirty="0">
              <a:cs typeface="+mn-ea"/>
              <a:sym typeface="+mn-lt"/>
            </a:endParaRPr>
          </a:p>
        </p:txBody>
      </p:sp>
      <p:pic>
        <p:nvPicPr>
          <p:cNvPr id="9" name="图片 8">
            <a:extLst>
              <a:ext uri="{FF2B5EF4-FFF2-40B4-BE49-F238E27FC236}">
                <a16:creationId xmlns="" xmlns:a16="http://schemas.microsoft.com/office/drawing/2014/main" id="{425C3019-892A-4E1B-8D87-AF257E16DD41}"/>
              </a:ext>
            </a:extLst>
          </p:cNvPr>
          <p:cNvPicPr>
            <a:picLocks noChangeAspect="1"/>
          </p:cNvPicPr>
          <p:nvPr/>
        </p:nvPicPr>
        <p:blipFill>
          <a:blip r:embed="rId2"/>
          <a:stretch>
            <a:fillRect/>
          </a:stretch>
        </p:blipFill>
        <p:spPr>
          <a:xfrm>
            <a:off x="992173" y="1295400"/>
            <a:ext cx="7446886" cy="4267200"/>
          </a:xfrm>
          <a:prstGeom prst="rect">
            <a:avLst/>
          </a:prstGeom>
        </p:spPr>
      </p:pic>
      <p:pic>
        <p:nvPicPr>
          <p:cNvPr id="14" name="图片 13">
            <a:extLst>
              <a:ext uri="{FF2B5EF4-FFF2-40B4-BE49-F238E27FC236}">
                <a16:creationId xmlns="" xmlns:a16="http://schemas.microsoft.com/office/drawing/2014/main" id="{34F48231-DEBA-4AE6-8689-E52DB87230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34449" y="3029041"/>
            <a:ext cx="1733459" cy="1733459"/>
          </a:xfrm>
          <a:prstGeom prst="rect">
            <a:avLst/>
          </a:prstGeom>
        </p:spPr>
      </p:pic>
      <p:sp>
        <p:nvSpPr>
          <p:cNvPr id="15" name="文本框 14">
            <a:extLst>
              <a:ext uri="{FF2B5EF4-FFF2-40B4-BE49-F238E27FC236}">
                <a16:creationId xmlns="" xmlns:a16="http://schemas.microsoft.com/office/drawing/2014/main" id="{F43B0313-DDA4-4B4B-A712-E700C1F702F9}"/>
              </a:ext>
            </a:extLst>
          </p:cNvPr>
          <p:cNvSpPr txBox="1"/>
          <p:nvPr/>
        </p:nvSpPr>
        <p:spPr>
          <a:xfrm>
            <a:off x="8877300" y="2406166"/>
            <a:ext cx="1790608" cy="584775"/>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扫描二维码可保存至百度网盘</a:t>
            </a:r>
            <a:endParaRPr lang="zh-MO" altLang="en-US" sz="16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9133417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 xmlns:a16="http://schemas.microsoft.com/office/drawing/2014/main" id="{1753C7C1-DD3C-4A17-A7F8-F3BFB03CB9CF}"/>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5940142" y="1027325"/>
            <a:ext cx="5182830" cy="5182830"/>
          </a:xfrm>
          <a:prstGeom prst="rect">
            <a:avLst/>
          </a:prstGeom>
        </p:spPr>
      </p:pic>
      <p:grpSp>
        <p:nvGrpSpPr>
          <p:cNvPr id="41" name="组合 40">
            <a:extLst>
              <a:ext uri="{FF2B5EF4-FFF2-40B4-BE49-F238E27FC236}">
                <a16:creationId xmlns="" xmlns:a16="http://schemas.microsoft.com/office/drawing/2014/main" id="{94583B98-E77E-4CAA-BF7F-148026DD206A}"/>
              </a:ext>
            </a:extLst>
          </p:cNvPr>
          <p:cNvGrpSpPr/>
          <p:nvPr/>
        </p:nvGrpSpPr>
        <p:grpSpPr>
          <a:xfrm>
            <a:off x="1092200" y="2029332"/>
            <a:ext cx="10030772" cy="3876169"/>
            <a:chOff x="992173" y="2029332"/>
            <a:chExt cx="10379424" cy="3876169"/>
          </a:xfrm>
        </p:grpSpPr>
        <p:sp>
          <p:nvSpPr>
            <p:cNvPr id="15" name="矩形 14">
              <a:extLst>
                <a:ext uri="{FF2B5EF4-FFF2-40B4-BE49-F238E27FC236}">
                  <a16:creationId xmlns="" xmlns:a16="http://schemas.microsoft.com/office/drawing/2014/main" id="{39BD837B-EA2B-4C97-A332-363E91CFF71C}"/>
                </a:ext>
              </a:extLst>
            </p:cNvPr>
            <p:cNvSpPr/>
            <p:nvPr/>
          </p:nvSpPr>
          <p:spPr>
            <a:xfrm>
              <a:off x="996923" y="2029332"/>
              <a:ext cx="10374674" cy="3876169"/>
            </a:xfrm>
            <a:prstGeom prst="rect">
              <a:avLst/>
            </a:prstGeom>
            <a:gradFill>
              <a:gsLst>
                <a:gs pos="94000">
                  <a:srgbClr val="3EBEB1">
                    <a:alpha val="0"/>
                  </a:srgbClr>
                </a:gs>
                <a:gs pos="34000">
                  <a:srgbClr val="51C0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矩形 15">
              <a:extLst>
                <a:ext uri="{FF2B5EF4-FFF2-40B4-BE49-F238E27FC236}">
                  <a16:creationId xmlns="" xmlns:a16="http://schemas.microsoft.com/office/drawing/2014/main" id="{4D2406F6-C42F-4DB7-84DE-BF6F5C651004}"/>
                </a:ext>
              </a:extLst>
            </p:cNvPr>
            <p:cNvSpPr/>
            <p:nvPr/>
          </p:nvSpPr>
          <p:spPr>
            <a:xfrm rot="16200000">
              <a:off x="-646002" y="3928045"/>
              <a:ext cx="3355093" cy="78743"/>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5" name="组合 34">
            <a:extLst>
              <a:ext uri="{FF2B5EF4-FFF2-40B4-BE49-F238E27FC236}">
                <a16:creationId xmlns="" xmlns:a16="http://schemas.microsoft.com/office/drawing/2014/main" id="{C867502A-200D-41C6-B439-89DF3A3242EC}"/>
              </a:ext>
            </a:extLst>
          </p:cNvPr>
          <p:cNvGrpSpPr/>
          <p:nvPr/>
        </p:nvGrpSpPr>
        <p:grpSpPr>
          <a:xfrm>
            <a:off x="1753845" y="2787985"/>
            <a:ext cx="4203055" cy="2349437"/>
            <a:chOff x="1215663" y="2593372"/>
            <a:chExt cx="4203055" cy="2349437"/>
          </a:xfrm>
        </p:grpSpPr>
        <p:sp>
          <p:nvSpPr>
            <p:cNvPr id="32" name="文本框 31">
              <a:extLst>
                <a:ext uri="{FF2B5EF4-FFF2-40B4-BE49-F238E27FC236}">
                  <a16:creationId xmlns="" xmlns:a16="http://schemas.microsoft.com/office/drawing/2014/main" id="{76C3B912-C055-47CB-AE20-8F2B1A3F776A}"/>
                </a:ext>
              </a:extLst>
            </p:cNvPr>
            <p:cNvSpPr txBox="1"/>
            <p:nvPr/>
          </p:nvSpPr>
          <p:spPr>
            <a:xfrm>
              <a:off x="1230924" y="2593372"/>
              <a:ext cx="3255006" cy="1015663"/>
            </a:xfrm>
            <a:prstGeom prst="rect">
              <a:avLst/>
            </a:prstGeom>
            <a:noFill/>
          </p:spPr>
          <p:txBody>
            <a:bodyPr wrap="square" rtlCol="0">
              <a:spAutoFit/>
            </a:bodyPr>
            <a:lstStyle/>
            <a:p>
              <a:r>
                <a:rPr lang="zh-CN" altLang="en-US" sz="6000" b="1" dirty="0">
                  <a:solidFill>
                    <a:schemeClr val="bg1"/>
                  </a:solidFill>
                  <a:cs typeface="+mn-ea"/>
                  <a:sym typeface="+mn-lt"/>
                </a:rPr>
                <a:t>杨炽霞</a:t>
              </a:r>
              <a:endParaRPr lang="zh-MO" altLang="en-US" sz="6000" b="1" dirty="0">
                <a:solidFill>
                  <a:schemeClr val="bg1"/>
                </a:solidFill>
                <a:cs typeface="+mn-ea"/>
                <a:sym typeface="+mn-lt"/>
              </a:endParaRPr>
            </a:p>
          </p:txBody>
        </p:sp>
        <p:sp>
          <p:nvSpPr>
            <p:cNvPr id="33" name="文本框 32">
              <a:extLst>
                <a:ext uri="{FF2B5EF4-FFF2-40B4-BE49-F238E27FC236}">
                  <a16:creationId xmlns="" xmlns:a16="http://schemas.microsoft.com/office/drawing/2014/main" id="{A770B900-530A-4C80-BA7A-3364FA37AB38}"/>
                </a:ext>
              </a:extLst>
            </p:cNvPr>
            <p:cNvSpPr txBox="1"/>
            <p:nvPr/>
          </p:nvSpPr>
          <p:spPr>
            <a:xfrm>
              <a:off x="1247682" y="3629167"/>
              <a:ext cx="4171036" cy="707886"/>
            </a:xfrm>
            <a:prstGeom prst="rect">
              <a:avLst/>
            </a:prstGeom>
            <a:noFill/>
          </p:spPr>
          <p:txBody>
            <a:bodyPr wrap="square" rtlCol="0">
              <a:spAutoFit/>
            </a:bodyPr>
            <a:lstStyle/>
            <a:p>
              <a:r>
                <a:rPr lang="en-US" altLang="zh-CN" sz="4000" dirty="0">
                  <a:solidFill>
                    <a:schemeClr val="bg1"/>
                  </a:solidFill>
                  <a:cs typeface="+mn-ea"/>
                  <a:sym typeface="+mn-lt"/>
                </a:rPr>
                <a:t>2011</a:t>
              </a:r>
              <a:r>
                <a:rPr lang="zh-CN" altLang="en-US" sz="4000" dirty="0">
                  <a:solidFill>
                    <a:schemeClr val="bg1"/>
                  </a:solidFill>
                  <a:cs typeface="+mn-ea"/>
                  <a:sym typeface="+mn-lt"/>
                </a:rPr>
                <a:t>级护理学院</a:t>
              </a:r>
              <a:endParaRPr lang="zh-MO" altLang="en-US" sz="4000" dirty="0">
                <a:solidFill>
                  <a:schemeClr val="bg1"/>
                </a:solidFill>
                <a:cs typeface="+mn-ea"/>
                <a:sym typeface="+mn-lt"/>
              </a:endParaRPr>
            </a:p>
          </p:txBody>
        </p:sp>
        <p:sp>
          <p:nvSpPr>
            <p:cNvPr id="34" name="文本框 33">
              <a:extLst>
                <a:ext uri="{FF2B5EF4-FFF2-40B4-BE49-F238E27FC236}">
                  <a16:creationId xmlns="" xmlns:a16="http://schemas.microsoft.com/office/drawing/2014/main" id="{6C609E44-2204-4045-B046-B7B701DAFFBC}"/>
                </a:ext>
              </a:extLst>
            </p:cNvPr>
            <p:cNvSpPr txBox="1"/>
            <p:nvPr/>
          </p:nvSpPr>
          <p:spPr>
            <a:xfrm>
              <a:off x="1215663" y="4573477"/>
              <a:ext cx="3728282" cy="369332"/>
            </a:xfrm>
            <a:prstGeom prst="rect">
              <a:avLst/>
            </a:prstGeom>
            <a:noFill/>
          </p:spPr>
          <p:txBody>
            <a:bodyPr wrap="square" rtlCol="0">
              <a:spAutoFit/>
            </a:bodyPr>
            <a:lstStyle/>
            <a:p>
              <a:pPr algn="dist"/>
              <a:r>
                <a:rPr lang="zh-CN" altLang="en-US" dirty="0">
                  <a:solidFill>
                    <a:schemeClr val="bg1"/>
                  </a:solidFill>
                  <a:cs typeface="+mn-ea"/>
                  <a:sym typeface="+mn-lt"/>
                </a:rPr>
                <a:t>谨以此模板献给亲爱的母校</a:t>
              </a:r>
              <a:endParaRPr lang="zh-MO" altLang="en-US" dirty="0">
                <a:solidFill>
                  <a:schemeClr val="bg1"/>
                </a:solidFill>
                <a:cs typeface="+mn-ea"/>
                <a:sym typeface="+mn-lt"/>
              </a:endParaRPr>
            </a:p>
          </p:txBody>
        </p:sp>
      </p:grpSp>
      <p:grpSp>
        <p:nvGrpSpPr>
          <p:cNvPr id="42" name="组合 41">
            <a:extLst>
              <a:ext uri="{FF2B5EF4-FFF2-40B4-BE49-F238E27FC236}">
                <a16:creationId xmlns="" xmlns:a16="http://schemas.microsoft.com/office/drawing/2014/main" id="{403F3419-D603-4685-8BF5-62279CA11AFC}"/>
              </a:ext>
            </a:extLst>
          </p:cNvPr>
          <p:cNvGrpSpPr/>
          <p:nvPr/>
        </p:nvGrpSpPr>
        <p:grpSpPr>
          <a:xfrm>
            <a:off x="6207942" y="2924175"/>
            <a:ext cx="1859699" cy="2243475"/>
            <a:chOff x="6606911" y="2878103"/>
            <a:chExt cx="1859699" cy="2243475"/>
          </a:xfrm>
        </p:grpSpPr>
        <p:pic>
          <p:nvPicPr>
            <p:cNvPr id="37" name="Picture 35" descr="图片包含 纵横字谜, 文字, 室内&#10;&#10;已生成极高可信度的说明">
              <a:extLst>
                <a:ext uri="{FF2B5EF4-FFF2-40B4-BE49-F238E27FC236}">
                  <a16:creationId xmlns="" xmlns:a16="http://schemas.microsoft.com/office/drawing/2014/main" id="{A0D00F2C-8C90-4BF3-9D12-15A374C2CF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16335" y="2878103"/>
              <a:ext cx="1850275" cy="1850275"/>
            </a:xfrm>
            <a:prstGeom prst="rect">
              <a:avLst/>
            </a:prstGeom>
          </p:spPr>
        </p:pic>
        <p:grpSp>
          <p:nvGrpSpPr>
            <p:cNvPr id="40" name="组合 39">
              <a:extLst>
                <a:ext uri="{FF2B5EF4-FFF2-40B4-BE49-F238E27FC236}">
                  <a16:creationId xmlns="" xmlns:a16="http://schemas.microsoft.com/office/drawing/2014/main" id="{1505DA2F-7E76-4603-A673-810CEA8F35DF}"/>
                </a:ext>
              </a:extLst>
            </p:cNvPr>
            <p:cNvGrpSpPr/>
            <p:nvPr/>
          </p:nvGrpSpPr>
          <p:grpSpPr>
            <a:xfrm>
              <a:off x="6606911" y="4752246"/>
              <a:ext cx="1859699" cy="369332"/>
              <a:chOff x="7397900" y="5029057"/>
              <a:chExt cx="1859699" cy="369332"/>
            </a:xfrm>
          </p:grpSpPr>
          <p:sp>
            <p:nvSpPr>
              <p:cNvPr id="38" name="live-chat_72439">
                <a:extLst>
                  <a:ext uri="{FF2B5EF4-FFF2-40B4-BE49-F238E27FC236}">
                    <a16:creationId xmlns="" xmlns:a16="http://schemas.microsoft.com/office/drawing/2014/main" id="{B1438EC3-3885-4E3E-A273-30FFA9313CFF}"/>
                  </a:ext>
                </a:extLst>
              </p:cNvPr>
              <p:cNvSpPr>
                <a:spLocks noChangeAspect="1"/>
              </p:cNvSpPr>
              <p:nvPr/>
            </p:nvSpPr>
            <p:spPr bwMode="auto">
              <a:xfrm>
                <a:off x="7397900" y="5076793"/>
                <a:ext cx="313720" cy="27386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00B050"/>
              </a:solidFill>
              <a:ln>
                <a:noFill/>
              </a:ln>
            </p:spPr>
            <p:txBody>
              <a:bodyPr/>
              <a:lstStyle/>
              <a:p>
                <a:endParaRPr lang="zh-MO" altLang="en-US">
                  <a:cs typeface="+mn-ea"/>
                  <a:sym typeface="+mn-lt"/>
                </a:endParaRPr>
              </a:p>
            </p:txBody>
          </p:sp>
          <p:sp>
            <p:nvSpPr>
              <p:cNvPr id="39" name="文本框 38">
                <a:extLst>
                  <a:ext uri="{FF2B5EF4-FFF2-40B4-BE49-F238E27FC236}">
                    <a16:creationId xmlns="" xmlns:a16="http://schemas.microsoft.com/office/drawing/2014/main" id="{6ED73253-4BD9-40D3-9FC7-73CA6764AA50}"/>
                  </a:ext>
                </a:extLst>
              </p:cNvPr>
              <p:cNvSpPr txBox="1"/>
              <p:nvPr/>
            </p:nvSpPr>
            <p:spPr>
              <a:xfrm>
                <a:off x="7711620" y="5029057"/>
                <a:ext cx="1545979" cy="369332"/>
              </a:xfrm>
              <a:prstGeom prst="rect">
                <a:avLst/>
              </a:prstGeom>
              <a:noFill/>
            </p:spPr>
            <p:txBody>
              <a:bodyPr wrap="square" rtlCol="0">
                <a:spAutoFit/>
              </a:bodyPr>
              <a:lstStyle/>
              <a:p>
                <a:pPr algn="dist"/>
                <a:r>
                  <a:rPr lang="zh-CN" altLang="en-US" dirty="0">
                    <a:cs typeface="+mn-ea"/>
                    <a:sym typeface="+mn-lt"/>
                  </a:rPr>
                  <a:t>微信公众号</a:t>
                </a:r>
                <a:endParaRPr lang="zh-MO" altLang="en-US" dirty="0">
                  <a:cs typeface="+mn-ea"/>
                  <a:sym typeface="+mn-lt"/>
                </a:endParaRPr>
              </a:p>
            </p:txBody>
          </p:sp>
        </p:grpSp>
      </p:grpSp>
      <p:sp>
        <p:nvSpPr>
          <p:cNvPr id="44" name="文本框 43">
            <a:extLst>
              <a:ext uri="{FF2B5EF4-FFF2-40B4-BE49-F238E27FC236}">
                <a16:creationId xmlns="" xmlns:a16="http://schemas.microsoft.com/office/drawing/2014/main" id="{5C19EAE4-7578-4EBF-BF6E-AC8DDE26A86B}"/>
              </a:ext>
            </a:extLst>
          </p:cNvPr>
          <p:cNvSpPr txBox="1"/>
          <p:nvPr/>
        </p:nvSpPr>
        <p:spPr>
          <a:xfrm>
            <a:off x="992171" y="1027325"/>
            <a:ext cx="223651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51C0D4"/>
                </a:solidFill>
                <a:effectLst/>
                <a:uLnTx/>
                <a:uFillTx/>
                <a:cs typeface="+mn-ea"/>
                <a:sym typeface="+mn-lt"/>
              </a:rPr>
              <a:t>关于作者</a:t>
            </a:r>
            <a:endParaRPr kumimoji="0" lang="en-US" sz="2000" b="0" i="0" u="none" strike="noStrike" kern="1200" cap="none" spc="0" normalizeH="0" baseline="0" noProof="0" dirty="0">
              <a:ln>
                <a:noFill/>
              </a:ln>
              <a:solidFill>
                <a:srgbClr val="51C0D4"/>
              </a:solidFill>
              <a:effectLst/>
              <a:uLnTx/>
              <a:uFillTx/>
              <a:cs typeface="+mn-ea"/>
              <a:sym typeface="+mn-lt"/>
            </a:endParaRPr>
          </a:p>
        </p:txBody>
      </p:sp>
    </p:spTree>
    <p:extLst>
      <p:ext uri="{BB962C8B-B14F-4D97-AF65-F5344CB8AC3E}">
        <p14:creationId xmlns:p14="http://schemas.microsoft.com/office/powerpoint/2010/main" val="2979085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4600" y="2311400"/>
            <a:ext cx="4993675" cy="369332"/>
          </a:xfrm>
          <a:prstGeom prst="rect">
            <a:avLst/>
          </a:prstGeom>
          <a:noFill/>
        </p:spPr>
        <p:txBody>
          <a:bodyPr wrap="none" rtlCol="0">
            <a:spAutoFit/>
          </a:bodyPr>
          <a:lstStyle/>
          <a:p>
            <a:r>
              <a:rPr lang="zh-CN" altLang="en-US" dirty="0"/>
              <a:t>授权发</a:t>
            </a:r>
            <a:r>
              <a:rPr lang="zh-CN" altLang="en-US" dirty="0" smtClean="0"/>
              <a:t>布作品   仅供学习交流之用，禁止商用。</a:t>
            </a:r>
            <a:endParaRPr lang="zh-CN" altLang="en-US" dirty="0"/>
          </a:p>
        </p:txBody>
      </p:sp>
    </p:spTree>
    <p:extLst>
      <p:ext uri="{BB962C8B-B14F-4D97-AF65-F5344CB8AC3E}">
        <p14:creationId xmlns:p14="http://schemas.microsoft.com/office/powerpoint/2010/main" val="2018771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CAC010AE-1F2B-4AFF-BE50-6AED20BC094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6559638" y="1158919"/>
            <a:ext cx="4540162" cy="4540162"/>
          </a:xfrm>
          <a:prstGeom prst="rect">
            <a:avLst/>
          </a:prstGeom>
        </p:spPr>
      </p:pic>
      <p:sp>
        <p:nvSpPr>
          <p:cNvPr id="16" name="矩形 15"/>
          <p:cNvSpPr/>
          <p:nvPr/>
        </p:nvSpPr>
        <p:spPr>
          <a:xfrm>
            <a:off x="0" y="0"/>
            <a:ext cx="2466975" cy="6858000"/>
          </a:xfrm>
          <a:prstGeom prst="rect">
            <a:avLst/>
          </a:prstGeom>
          <a:gradFill>
            <a:gsLst>
              <a:gs pos="16000">
                <a:srgbClr val="3EBEB1"/>
              </a:gs>
              <a:gs pos="76000">
                <a:srgbClr val="51C0D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4" name="矩形 3"/>
          <p:cNvSpPr/>
          <p:nvPr/>
        </p:nvSpPr>
        <p:spPr>
          <a:xfrm>
            <a:off x="2371726" y="0"/>
            <a:ext cx="171449" cy="6858000"/>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03030"/>
              </a:solidFill>
              <a:effectLst/>
              <a:uLnTx/>
              <a:uFillTx/>
              <a:cs typeface="+mn-ea"/>
              <a:sym typeface="+mn-lt"/>
            </a:endParaRPr>
          </a:p>
        </p:txBody>
      </p:sp>
      <p:sp>
        <p:nvSpPr>
          <p:cNvPr id="5" name="椭圆 4"/>
          <p:cNvSpPr/>
          <p:nvPr/>
        </p:nvSpPr>
        <p:spPr>
          <a:xfrm>
            <a:off x="2028826" y="684073"/>
            <a:ext cx="857250" cy="857250"/>
          </a:xfrm>
          <a:prstGeom prst="ellipse">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01</a:t>
            </a:r>
          </a:p>
        </p:txBody>
      </p:sp>
      <p:sp>
        <p:nvSpPr>
          <p:cNvPr id="6" name="椭圆 5"/>
          <p:cNvSpPr/>
          <p:nvPr/>
        </p:nvSpPr>
        <p:spPr>
          <a:xfrm>
            <a:off x="2028826" y="1842224"/>
            <a:ext cx="857250" cy="857250"/>
          </a:xfrm>
          <a:prstGeom prst="ellipse">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cs typeface="+mn-ea"/>
                <a:sym typeface="+mn-lt"/>
              </a:rPr>
              <a:t>02</a:t>
            </a:r>
          </a:p>
        </p:txBody>
      </p:sp>
      <p:sp>
        <p:nvSpPr>
          <p:cNvPr id="7" name="椭圆 6"/>
          <p:cNvSpPr/>
          <p:nvPr/>
        </p:nvSpPr>
        <p:spPr>
          <a:xfrm>
            <a:off x="2028826" y="3000375"/>
            <a:ext cx="857250" cy="857250"/>
          </a:xfrm>
          <a:prstGeom prst="ellipse">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cs typeface="+mn-ea"/>
                <a:sym typeface="+mn-lt"/>
              </a:rPr>
              <a:t>03</a:t>
            </a:r>
          </a:p>
        </p:txBody>
      </p:sp>
      <p:sp>
        <p:nvSpPr>
          <p:cNvPr id="8" name="椭圆 7"/>
          <p:cNvSpPr/>
          <p:nvPr/>
        </p:nvSpPr>
        <p:spPr>
          <a:xfrm>
            <a:off x="2028826" y="4158526"/>
            <a:ext cx="857250" cy="857250"/>
          </a:xfrm>
          <a:prstGeom prst="ellipse">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cs typeface="+mn-ea"/>
                <a:sym typeface="+mn-lt"/>
              </a:rPr>
              <a:t>04</a:t>
            </a:r>
          </a:p>
        </p:txBody>
      </p:sp>
      <p:sp>
        <p:nvSpPr>
          <p:cNvPr id="9" name="文本框 8"/>
          <p:cNvSpPr txBox="1"/>
          <p:nvPr/>
        </p:nvSpPr>
        <p:spPr>
          <a:xfrm>
            <a:off x="3107522" y="881866"/>
            <a:ext cx="27205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课题背景</a:t>
            </a:r>
            <a:endParaRPr kumimoji="0" lang="zh-MO" alt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0" name="文本框 9"/>
          <p:cNvSpPr txBox="1"/>
          <p:nvPr/>
        </p:nvSpPr>
        <p:spPr>
          <a:xfrm>
            <a:off x="3107522" y="2040017"/>
            <a:ext cx="27205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论文结构</a:t>
            </a:r>
            <a:endParaRPr kumimoji="0" lang="zh-MO" alt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文本框 10"/>
          <p:cNvSpPr txBox="1"/>
          <p:nvPr/>
        </p:nvSpPr>
        <p:spPr>
          <a:xfrm>
            <a:off x="3107522" y="3198168"/>
            <a:ext cx="27205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研究方法与过程</a:t>
            </a:r>
            <a:endParaRPr kumimoji="0" lang="zh-MO" alt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 name="文本框 11"/>
          <p:cNvSpPr txBox="1"/>
          <p:nvPr/>
        </p:nvSpPr>
        <p:spPr>
          <a:xfrm>
            <a:off x="3107522" y="4356319"/>
            <a:ext cx="27205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研究分析与成果</a:t>
            </a:r>
            <a:endParaRPr kumimoji="0" lang="zh-MO" alt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 name="矩形 13"/>
          <p:cNvSpPr/>
          <p:nvPr/>
        </p:nvSpPr>
        <p:spPr>
          <a:xfrm>
            <a:off x="7687515" y="2890391"/>
            <a:ext cx="2284408" cy="107721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300" normalizeH="0" baseline="0" noProof="0" dirty="0">
                <a:ln>
                  <a:noFill/>
                </a:ln>
                <a:solidFill>
                  <a:prstClr val="black">
                    <a:lumMod val="75000"/>
                    <a:lumOff val="25000"/>
                  </a:prstClr>
                </a:solidFill>
                <a:effectLst/>
                <a:uLnTx/>
                <a:uFillTx/>
                <a:cs typeface="+mn-ea"/>
                <a:sym typeface="+mn-lt"/>
              </a:rPr>
              <a:t>目录</a:t>
            </a:r>
            <a:endParaRPr kumimoji="0" lang="en-US" altLang="zh-CN" sz="3200" b="1" i="0" u="none" strike="noStrike" kern="1200" cap="none" spc="300" normalizeH="0" baseline="0" noProof="0" dirty="0">
              <a:ln>
                <a:noFill/>
              </a:ln>
              <a:solidFill>
                <a:prstClr val="black">
                  <a:lumMod val="75000"/>
                  <a:lumOff val="25000"/>
                </a:prst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300" normalizeH="0" baseline="0" noProof="0" dirty="0">
                <a:ln>
                  <a:noFill/>
                </a:ln>
                <a:solidFill>
                  <a:prstClr val="black">
                    <a:lumMod val="75000"/>
                    <a:lumOff val="25000"/>
                  </a:prstClr>
                </a:solidFill>
                <a:effectLst/>
                <a:uLnTx/>
                <a:uFillTx/>
                <a:cs typeface="+mn-ea"/>
                <a:sym typeface="+mn-lt"/>
              </a:rPr>
              <a:t>contents</a:t>
            </a:r>
            <a:endParaRPr kumimoji="0" 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 name="椭圆 20">
            <a:extLst>
              <a:ext uri="{FF2B5EF4-FFF2-40B4-BE49-F238E27FC236}">
                <a16:creationId xmlns="" xmlns:a16="http://schemas.microsoft.com/office/drawing/2014/main" id="{5E44252C-B395-4EEA-959E-D6141F980777}"/>
              </a:ext>
            </a:extLst>
          </p:cNvPr>
          <p:cNvSpPr/>
          <p:nvPr/>
        </p:nvSpPr>
        <p:spPr>
          <a:xfrm>
            <a:off x="2028826" y="5316676"/>
            <a:ext cx="857250" cy="857250"/>
          </a:xfrm>
          <a:prstGeom prst="ellipse">
            <a:avLst/>
          </a:prstGeom>
          <a:solidFill>
            <a:srgbClr val="3EB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05</a:t>
            </a:r>
          </a:p>
        </p:txBody>
      </p:sp>
      <p:sp>
        <p:nvSpPr>
          <p:cNvPr id="22" name="文本框 21">
            <a:extLst>
              <a:ext uri="{FF2B5EF4-FFF2-40B4-BE49-F238E27FC236}">
                <a16:creationId xmlns="" xmlns:a16="http://schemas.microsoft.com/office/drawing/2014/main" id="{999B5759-0F3A-4708-A1B8-AFE881EE593D}"/>
              </a:ext>
            </a:extLst>
          </p:cNvPr>
          <p:cNvSpPr txBox="1"/>
          <p:nvPr/>
        </p:nvSpPr>
        <p:spPr>
          <a:xfrm>
            <a:off x="3107522" y="5514469"/>
            <a:ext cx="27205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cs typeface="+mn-ea"/>
                <a:sym typeface="+mn-lt"/>
              </a:rPr>
              <a:t>主要结论</a:t>
            </a:r>
            <a:endParaRPr kumimoji="0" lang="zh-MO" altLang="en-US" sz="24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3469485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2C0F24-BDAF-4AA5-8B85-AEB6535D3B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49E6CF2C-63CD-49FA-8B2C-157E9313E467}"/>
              </a:ext>
            </a:extLst>
          </p:cNvPr>
          <p:cNvSpPr/>
          <p:nvPr/>
        </p:nvSpPr>
        <p:spPr>
          <a:xfrm>
            <a:off x="0" y="-1"/>
            <a:ext cx="12205934" cy="6858000"/>
          </a:xfrm>
          <a:prstGeom prst="rect">
            <a:avLst/>
          </a:prstGeom>
          <a:solidFill>
            <a:srgbClr val="51C0D4">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组合"/>
          <p:cNvGrpSpPr/>
          <p:nvPr/>
        </p:nvGrpSpPr>
        <p:grpSpPr>
          <a:xfrm>
            <a:off x="3742891" y="1444885"/>
            <a:ext cx="4706218" cy="2928589"/>
            <a:chOff x="2793987" y="265569"/>
            <a:chExt cx="3529663" cy="2196441"/>
          </a:xfrm>
        </p:grpSpPr>
        <p:sp>
          <p:nvSpPr>
            <p:cNvPr id="19" name="数字"/>
            <p:cNvSpPr/>
            <p:nvPr/>
          </p:nvSpPr>
          <p:spPr>
            <a:xfrm>
              <a:off x="4289725" y="265569"/>
              <a:ext cx="538191" cy="538195"/>
            </a:xfrm>
            <a:prstGeom prst="roundRect">
              <a:avLst>
                <a:gd name="adj" fmla="val 50000"/>
              </a:avLst>
            </a:prstGeom>
            <a:solidFill>
              <a:srgbClr val="C2DC0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cs typeface="+mn-ea"/>
                  <a:sym typeface="+mn-lt"/>
                </a:rPr>
                <a:t>1</a:t>
              </a:r>
            </a:p>
          </p:txBody>
        </p:sp>
        <p:sp>
          <p:nvSpPr>
            <p:cNvPr id="20" name="标题"/>
            <p:cNvSpPr txBox="1"/>
            <p:nvPr/>
          </p:nvSpPr>
          <p:spPr>
            <a:xfrm>
              <a:off x="3415956" y="1056337"/>
              <a:ext cx="2275276" cy="4385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课题背景</a:t>
              </a:r>
              <a:endParaRPr kumimoji="0" lang="ko-KR" altLang="en-US" sz="3200" b="1" i="0" u="none" strike="noStrike" kern="1200" cap="none" spc="0" normalizeH="0" baseline="0" noProof="0" dirty="0">
                <a:ln>
                  <a:noFill/>
                </a:ln>
                <a:solidFill>
                  <a:prstClr val="white"/>
                </a:solidFill>
                <a:effectLst/>
                <a:uLnTx/>
                <a:uFillTx/>
                <a:cs typeface="+mn-ea"/>
                <a:sym typeface="+mn-lt"/>
              </a:endParaRPr>
            </a:p>
          </p:txBody>
        </p:sp>
        <p:sp>
          <p:nvSpPr>
            <p:cNvPr id="21" name="文本框"/>
            <p:cNvSpPr txBox="1">
              <a:spLocks/>
            </p:cNvSpPr>
            <p:nvPr/>
          </p:nvSpPr>
          <p:spPr>
            <a:xfrm>
              <a:off x="2793987" y="1494918"/>
              <a:ext cx="3529663" cy="967092"/>
            </a:xfrm>
            <a:prstGeom prst="rect">
              <a:avLst/>
            </a:prstGeom>
          </p:spPr>
          <p:txBody>
            <a:bodyPr wrap="square">
              <a:spAutoFit/>
            </a:bodyPr>
            <a:lstStyle>
              <a:defPPr>
                <a:defRPr lang="zh-CN"/>
              </a:defPPr>
              <a:lvl1pPr algn="just">
                <a:lnSpc>
                  <a:spcPct val="150000"/>
                </a:lnSpc>
                <a:defRPr sz="1200">
                  <a:solidFill>
                    <a:schemeClr val="tx1">
                      <a:lumMod val="50000"/>
                      <a:lumOff val="50000"/>
                    </a:schemeClr>
                  </a:solidFill>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这部分可以介绍你的团队，课题背景、准备工作等，包括团队介绍页、时间轴页和图文展示页</a:t>
              </a:r>
            </a:p>
          </p:txBody>
        </p:sp>
      </p:grpSp>
      <p:sp>
        <p:nvSpPr>
          <p:cNvPr id="23" name="矩形 22">
            <a:extLst>
              <a:ext uri="{FF2B5EF4-FFF2-40B4-BE49-F238E27FC236}">
                <a16:creationId xmlns="" xmlns:a16="http://schemas.microsoft.com/office/drawing/2014/main" id="{49E6CF2C-63CD-49FA-8B2C-157E9313E467}"/>
              </a:ext>
            </a:extLst>
          </p:cNvPr>
          <p:cNvSpPr/>
          <p:nvPr/>
        </p:nvSpPr>
        <p:spPr>
          <a:xfrm>
            <a:off x="0" y="5829479"/>
            <a:ext cx="12205934" cy="1121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 xmlns:a16="http://schemas.microsoft.com/office/drawing/2014/main" id="{AE307CDA-84E4-404B-9F0D-571F9B8C0BDF}"/>
              </a:ext>
            </a:extLst>
          </p:cNvPr>
          <p:cNvSpPr txBox="1"/>
          <p:nvPr/>
        </p:nvSpPr>
        <p:spPr>
          <a:xfrm>
            <a:off x="6102966" y="-2142196"/>
            <a:ext cx="309519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立志立德，求真求精</a:t>
            </a:r>
            <a:endParaRPr kumimoji="0" lang="zh-MO" altLang="en-US" sz="2400" b="0" i="0" u="none" strike="noStrike" kern="1200" cap="none" spc="0" normalizeH="0" baseline="0" noProof="0" dirty="0">
              <a:ln>
                <a:noFill/>
              </a:ln>
              <a:solidFill>
                <a:prstClr val="white"/>
              </a:solidFill>
              <a:effectLst/>
              <a:uLnTx/>
              <a:uFillTx/>
              <a:cs typeface="+mn-ea"/>
              <a:sym typeface="+mn-lt"/>
            </a:endParaRPr>
          </a:p>
        </p:txBody>
      </p:sp>
      <p:pic>
        <p:nvPicPr>
          <p:cNvPr id="39" name="图片 38">
            <a:extLst>
              <a:ext uri="{FF2B5EF4-FFF2-40B4-BE49-F238E27FC236}">
                <a16:creationId xmlns="" xmlns:a16="http://schemas.microsoft.com/office/drawing/2014/main" id="{FB8C8256-AB76-43AD-9A4D-808C30E014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0127" y="5958976"/>
            <a:ext cx="2371746" cy="842379"/>
          </a:xfrm>
          <a:prstGeom prst="rect">
            <a:avLst/>
          </a:prstGeom>
        </p:spPr>
      </p:pic>
    </p:spTree>
    <p:extLst>
      <p:ext uri="{BB962C8B-B14F-4D97-AF65-F5344CB8AC3E}">
        <p14:creationId xmlns:p14="http://schemas.microsoft.com/office/powerpoint/2010/main" val="910621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21CED155-F9DD-4440-A35D-E71B8AEF305E}"/>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1782" b="98664" l="2673" r="97105">
                        <a14:foregroundMark x1="21158" y1="18708" x2="18263" y2="34521"/>
                        <a14:foregroundMark x1="18263" y1="34521" x2="26503" y2="60579"/>
                        <a14:foregroundMark x1="26503" y1="60579" x2="32739" y2="71269"/>
                        <a14:foregroundMark x1="32739" y1="71269" x2="48330" y2="79287"/>
                        <a14:foregroundMark x1="48330" y1="79287" x2="65033" y2="81292"/>
                        <a14:foregroundMark x1="65033" y1="81292" x2="75947" y2="72606"/>
                        <a14:foregroundMark x1="75947" y1="72606" x2="79287" y2="43653"/>
                        <a14:foregroundMark x1="79287" y1="43653" x2="68820" y2="32071"/>
                        <a14:foregroundMark x1="68820" y1="32071" x2="50557" y2="26726"/>
                        <a14:foregroundMark x1="50557" y1="26726" x2="38085" y2="26503"/>
                        <a14:foregroundMark x1="38085" y1="26503" x2="30290" y2="31849"/>
                        <a14:foregroundMark x1="39198" y1="9131" x2="51225" y2="10690"/>
                        <a14:foregroundMark x1="51225" y1="10690" x2="85078" y2="41871"/>
                        <a14:foregroundMark x1="85078" y1="41871" x2="90869" y2="55011"/>
                        <a14:foregroundMark x1="90869" y1="55011" x2="87973" y2="66592"/>
                        <a14:foregroundMark x1="87973" y1="66592" x2="79510" y2="75056"/>
                        <a14:foregroundMark x1="79510" y1="75056" x2="67929" y2="79955"/>
                        <a14:foregroundMark x1="67929" y1="79955" x2="55234" y2="81514"/>
                        <a14:foregroundMark x1="55234" y1="81514" x2="41203" y2="76837"/>
                        <a14:foregroundMark x1="41203" y1="76837" x2="20490" y2="58129"/>
                        <a14:foregroundMark x1="20490" y1="58129" x2="14477" y2="47661"/>
                        <a14:foregroundMark x1="14477" y1="47661" x2="14477" y2="36303"/>
                        <a14:foregroundMark x1="14477" y1="36303" x2="28953" y2="18486"/>
                        <a14:foregroundMark x1="28953" y1="18486" x2="40312" y2="11804"/>
                        <a14:foregroundMark x1="40312" y1="11804" x2="41203" y2="11804"/>
                        <a14:foregroundMark x1="63920" y1="11136" x2="37862" y2="21158"/>
                        <a14:foregroundMark x1="37862" y1="21158" x2="22494" y2="32071"/>
                        <a14:foregroundMark x1="22494" y1="32071" x2="12249" y2="73942"/>
                        <a14:foregroundMark x1="12249" y1="73942" x2="23385" y2="83296"/>
                        <a14:foregroundMark x1="23385" y1="83296" x2="50557" y2="92205"/>
                        <a14:foregroundMark x1="50557" y1="92205" x2="62138" y2="93096"/>
                        <a14:foregroundMark x1="62138" y1="93096" x2="73942" y2="83296"/>
                        <a14:foregroundMark x1="73942" y1="83296" x2="79733" y2="71715"/>
                        <a14:foregroundMark x1="79733" y1="71715" x2="83964" y2="46548"/>
                        <a14:foregroundMark x1="83964" y1="46548" x2="80178" y2="33185"/>
                        <a14:foregroundMark x1="80178" y1="33185" x2="63474" y2="42762"/>
                        <a14:foregroundMark x1="63474" y1="42762" x2="56793" y2="75947"/>
                        <a14:foregroundMark x1="56793" y1="75947" x2="38753" y2="77283"/>
                        <a14:foregroundMark x1="38753" y1="77283" x2="39866" y2="60134"/>
                        <a14:foregroundMark x1="39866" y1="60134" x2="46548" y2="43653"/>
                        <a14:foregroundMark x1="46548" y1="43653" x2="65033" y2="35857"/>
                        <a14:foregroundMark x1="65033" y1="35857" x2="81960" y2="39866"/>
                        <a14:foregroundMark x1="81960" y1="39866" x2="81737" y2="53452"/>
                        <a14:foregroundMark x1="81737" y1="53452" x2="57016" y2="61915"/>
                        <a14:foregroundMark x1="57016" y1="61915" x2="29844" y2="62361"/>
                        <a14:foregroundMark x1="29844" y1="62361" x2="51670" y2="40757"/>
                        <a14:foregroundMark x1="51670" y1="40757" x2="85078" y2="40757"/>
                        <a14:foregroundMark x1="85078" y1="40757" x2="79955" y2="59020"/>
                        <a14:foregroundMark x1="79955" y1="59020" x2="61915" y2="70824"/>
                        <a14:foregroundMark x1="61915" y1="70824" x2="43653" y2="65924"/>
                        <a14:foregroundMark x1="43653" y1="65924" x2="41203" y2="49220"/>
                        <a14:foregroundMark x1="41203" y1="49220" x2="46548" y2="36748"/>
                        <a14:foregroundMark x1="46548" y1="36748" x2="44321" y2="47661"/>
                        <a14:foregroundMark x1="44321" y1="47661" x2="42539" y2="44989"/>
                        <a14:foregroundMark x1="50334" y1="5791" x2="75501" y2="22717"/>
                        <a14:foregroundMark x1="75501" y1="22717" x2="83964" y2="33408"/>
                        <a14:foregroundMark x1="83964" y1="33408" x2="90200" y2="52339"/>
                        <a14:foregroundMark x1="90200" y1="52339" x2="83742" y2="62806"/>
                        <a14:foregroundMark x1="83742" y1="62806" x2="71715" y2="68151"/>
                        <a14:foregroundMark x1="71715" y1="68151" x2="47439" y2="89087"/>
                        <a14:foregroundMark x1="47439" y1="89087" x2="33630" y2="84855"/>
                        <a14:foregroundMark x1="33630" y1="84855" x2="1782" y2="47216"/>
                        <a14:foregroundMark x1="1782" y1="47216" x2="3639" y2="33370"/>
                        <a14:foregroundMark x1="7774" y1="28181" x2="44098" y2="20267"/>
                        <a14:foregroundMark x1="44098" y1="20267" x2="59243" y2="24053"/>
                        <a14:foregroundMark x1="59243" y1="24053" x2="62584" y2="32517"/>
                        <a14:foregroundMark x1="24722" y1="8463" x2="49220" y2="10913"/>
                        <a14:foregroundMark x1="49220" y1="10913" x2="70601" y2="24276"/>
                        <a14:foregroundMark x1="70601" y1="24276" x2="91537" y2="57238"/>
                        <a14:foregroundMark x1="91537" y1="57238" x2="93318" y2="70156"/>
                        <a14:foregroundMark x1="93318" y1="70156" x2="83296" y2="78174"/>
                        <a14:foregroundMark x1="83296" y1="78174" x2="43875" y2="86414"/>
                        <a14:foregroundMark x1="43875" y1="86414" x2="30735" y2="82183"/>
                        <a14:foregroundMark x1="30735" y1="82183" x2="12249" y2="61247"/>
                        <a14:foregroundMark x1="12249" y1="61247" x2="12249" y2="60802"/>
                        <a14:foregroundMark x1="11581" y1="68374" x2="24944" y2="89755"/>
                        <a14:foregroundMark x1="24944" y1="89755" x2="52339" y2="94655"/>
                        <a14:foregroundMark x1="52339" y1="94655" x2="63920" y2="91537"/>
                        <a14:foregroundMark x1="63920" y1="91537" x2="90869" y2="64143"/>
                        <a14:foregroundMark x1="90869" y1="64143" x2="93764" y2="50111"/>
                        <a14:foregroundMark x1="93764" y1="50111" x2="92650" y2="38753"/>
                        <a14:foregroundMark x1="92650" y1="38753" x2="79733" y2="16036"/>
                        <a14:foregroundMark x1="79733" y1="16036" x2="68820" y2="11136"/>
                        <a14:foregroundMark x1="68820" y1="11136" x2="59020" y2="2450"/>
                        <a14:foregroundMark x1="59020" y1="2450" x2="46548" y2="4677"/>
                        <a14:foregroundMark x1="46548" y1="4677" x2="45434" y2="7127"/>
                        <a14:foregroundMark x1="17149" y1="23608" x2="8018" y2="37862"/>
                        <a14:foregroundMark x1="8018" y1="37862" x2="4677" y2="63029"/>
                        <a14:foregroundMark x1="4677" y1="63029" x2="5345" y2="63029"/>
                        <a14:foregroundMark x1="93096" y1="35412" x2="96437" y2="47661"/>
                        <a14:foregroundMark x1="96437" y1="47661" x2="93096" y2="62806"/>
                        <a14:foregroundMark x1="93096" y1="62806" x2="49220" y2="91314"/>
                        <a14:foregroundMark x1="49220" y1="91314" x2="62584" y2="94655"/>
                        <a14:foregroundMark x1="62584" y1="94655" x2="71668" y2="93435"/>
                        <a14:foregroundMark x1="80905" y1="88598" x2="83296" y2="85746"/>
                        <a14:foregroundMark x1="95768" y1="44989" x2="97105" y2="56793"/>
                        <a14:foregroundMark x1="97105" y1="56793" x2="81292" y2="60802"/>
                        <a14:foregroundMark x1="81292" y1="60802" x2="79287" y2="60134"/>
                        <a14:foregroundMark x1="35857" y1="11136" x2="15813" y2="32071"/>
                        <a14:foregroundMark x1="15813" y1="32071" x2="12027" y2="44321"/>
                        <a14:foregroundMark x1="12027" y1="44321" x2="2673" y2="53229"/>
                        <a14:foregroundMark x1="2673" y1="53229" x2="6013" y2="59465"/>
                        <a14:foregroundMark x1="32294" y1="55679" x2="45880" y2="39421"/>
                        <a14:foregroundMark x1="45880" y1="39421" x2="38307" y2="53675"/>
                        <a14:foregroundMark x1="38307" y1="53675" x2="40535" y2="39644"/>
                        <a14:foregroundMark x1="40535" y1="39644" x2="59688" y2="34076"/>
                        <a14:foregroundMark x1="59688" y1="34076" x2="57016" y2="45657"/>
                        <a14:foregroundMark x1="57016" y1="45657" x2="47216" y2="52784"/>
                        <a14:foregroundMark x1="47216" y1="52784" x2="36303" y2="54566"/>
                        <a14:foregroundMark x1="36303" y1="54566" x2="36971" y2="40535"/>
                        <a14:foregroundMark x1="36971" y1="40535" x2="38753" y2="38976"/>
                        <a14:foregroundMark x1="40089" y1="2673" x2="64588" y2="6459"/>
                        <a14:foregroundMark x1="64588" y1="6459" x2="83519" y2="23385"/>
                        <a14:foregroundMark x1="83519" y1="23385" x2="91091" y2="34521"/>
                        <a14:foregroundMark x1="91091" y1="34521" x2="91537" y2="47439"/>
                        <a14:foregroundMark x1="91537" y1="47439" x2="87751" y2="58575"/>
                        <a14:foregroundMark x1="87751" y1="58575" x2="52339" y2="93096"/>
                        <a14:foregroundMark x1="52339" y1="93096" x2="51670" y2="98886"/>
                        <a14:foregroundMark x1="25612" y1="24722" x2="30067" y2="36080"/>
                        <a14:foregroundMark x1="30067" y1="36080" x2="62361" y2="48330"/>
                        <a14:foregroundMark x1="62361" y1="48330" x2="63920" y2="52339"/>
                        <a14:foregroundMark x1="32962" y1="24499" x2="27171" y2="53675"/>
                        <a14:foregroundMark x1="27171" y1="53675" x2="31180" y2="35857"/>
                        <a14:foregroundMark x1="31180" y1="35857" x2="14699" y2="60134"/>
                        <a14:foregroundMark x1="14699" y1="60134" x2="19822" y2="57461"/>
                        <a14:foregroundMark x1="23608" y1="42539" x2="39866" y2="48998"/>
                        <a14:foregroundMark x1="39866" y1="48998" x2="61470" y2="50557"/>
                        <a14:foregroundMark x1="61470" y1="50557" x2="75501" y2="48330"/>
                        <a14:foregroundMark x1="75501" y1="48330" x2="76392" y2="51893"/>
                        <a14:foregroundMark x1="42539" y1="2450" x2="54120" y2="1782"/>
                        <a14:foregroundMark x1="54120" y1="1782" x2="65256" y2="6236"/>
                        <a14:foregroundMark x1="65256" y1="6236" x2="68597" y2="14922"/>
                        <a14:foregroundMark x1="79510" y1="89532" x2="71269" y2="93318"/>
                        <a14:backgroundMark x1="79955" y1="90200" x2="81292" y2="90646"/>
                        <a14:backgroundMark x1="3786" y1="29399" x2="3563" y2="28731"/>
                        <a14:backgroundMark x1="5345" y1="26503" x2="1114" y2="31626"/>
                        <a14:backgroundMark x1="80846" y1="89532" x2="80295" y2="90428"/>
                        <a14:backgroundMark x1="81737" y1="89087" x2="80607" y2="90783"/>
                      </a14:backgroundRemoval>
                    </a14:imgEffect>
                  </a14:imgLayer>
                </a14:imgProps>
              </a:ext>
              <a:ext uri="{28A0092B-C50C-407E-A947-70E740481C1C}">
                <a14:useLocalDpi xmlns:a14="http://schemas.microsoft.com/office/drawing/2010/main"/>
              </a:ext>
            </a:extLst>
          </a:blip>
          <a:stretch>
            <a:fillRect/>
          </a:stretch>
        </p:blipFill>
        <p:spPr>
          <a:xfrm>
            <a:off x="6568879" y="1150912"/>
            <a:ext cx="4540162" cy="4540162"/>
          </a:xfrm>
          <a:prstGeom prst="rect">
            <a:avLst/>
          </a:prstGeom>
        </p:spPr>
      </p:pic>
      <p:sp>
        <p:nvSpPr>
          <p:cNvPr id="2" name="矩形 1">
            <a:extLst>
              <a:ext uri="{FF2B5EF4-FFF2-40B4-BE49-F238E27FC236}">
                <a16:creationId xmlns="" xmlns:a16="http://schemas.microsoft.com/office/drawing/2014/main" id="{9730E73E-E937-4954-B0AC-7135B26342F5}"/>
              </a:ext>
            </a:extLst>
          </p:cNvPr>
          <p:cNvSpPr/>
          <p:nvPr/>
        </p:nvSpPr>
        <p:spPr>
          <a:xfrm>
            <a:off x="0" y="2307134"/>
            <a:ext cx="12192000" cy="2243732"/>
          </a:xfrm>
          <a:prstGeom prst="rect">
            <a:avLst/>
          </a:prstGeom>
          <a:gradFill>
            <a:gsLst>
              <a:gs pos="94000">
                <a:srgbClr val="51C0D4"/>
              </a:gs>
              <a:gs pos="34000">
                <a:srgbClr val="3EBEB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3" name="矩形 2">
            <a:extLst>
              <a:ext uri="{FF2B5EF4-FFF2-40B4-BE49-F238E27FC236}">
                <a16:creationId xmlns="" xmlns:a16="http://schemas.microsoft.com/office/drawing/2014/main" id="{504DC3FD-4BBF-4300-8A42-F0179224BA13}"/>
              </a:ext>
            </a:extLst>
          </p:cNvPr>
          <p:cNvSpPr/>
          <p:nvPr/>
        </p:nvSpPr>
        <p:spPr>
          <a:xfrm>
            <a:off x="2425701" y="2307134"/>
            <a:ext cx="152399" cy="2243732"/>
          </a:xfrm>
          <a:prstGeom prst="rect">
            <a:avLst/>
          </a:prstGeom>
          <a:solidFill>
            <a:srgbClr val="C2D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 name="矩形 3">
            <a:extLst>
              <a:ext uri="{FF2B5EF4-FFF2-40B4-BE49-F238E27FC236}">
                <a16:creationId xmlns="" xmlns:a16="http://schemas.microsoft.com/office/drawing/2014/main" id="{AA68CAD2-4286-44B0-BFA1-85B5802F684A}"/>
              </a:ext>
            </a:extLst>
          </p:cNvPr>
          <p:cNvSpPr/>
          <p:nvPr/>
        </p:nvSpPr>
        <p:spPr>
          <a:xfrm>
            <a:off x="1" y="2307134"/>
            <a:ext cx="2425700" cy="2243732"/>
          </a:xfrm>
          <a:prstGeom prst="rect">
            <a:avLst/>
          </a:prstGeom>
          <a:blipFill dpi="0" rotWithShape="1">
            <a:blip r:embed="rId5" cstate="email">
              <a:graysc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5" name="组合 4">
            <a:extLst>
              <a:ext uri="{FF2B5EF4-FFF2-40B4-BE49-F238E27FC236}">
                <a16:creationId xmlns="" xmlns:a16="http://schemas.microsoft.com/office/drawing/2014/main" id="{A4450C99-A395-4AB6-9E9D-5ABA0CB15B98}"/>
              </a:ext>
            </a:extLst>
          </p:cNvPr>
          <p:cNvGrpSpPr/>
          <p:nvPr/>
        </p:nvGrpSpPr>
        <p:grpSpPr>
          <a:xfrm>
            <a:off x="3731577" y="2644170"/>
            <a:ext cx="4728847" cy="1569660"/>
            <a:chOff x="3978133" y="2641472"/>
            <a:chExt cx="4728847" cy="1569660"/>
          </a:xfrm>
        </p:grpSpPr>
        <p:sp>
          <p:nvSpPr>
            <p:cNvPr id="6" name="矩形 5">
              <a:extLst>
                <a:ext uri="{FF2B5EF4-FFF2-40B4-BE49-F238E27FC236}">
                  <a16:creationId xmlns="" xmlns:a16="http://schemas.microsoft.com/office/drawing/2014/main" id="{60B3568A-64CB-4A1C-A701-03ABF2A40CF1}"/>
                </a:ext>
              </a:extLst>
            </p:cNvPr>
            <p:cNvSpPr/>
            <p:nvPr/>
          </p:nvSpPr>
          <p:spPr>
            <a:xfrm>
              <a:off x="3978133" y="2641472"/>
              <a:ext cx="1553630"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a:ln>
                    <a:noFill/>
                  </a:ln>
                  <a:solidFill>
                    <a:prstClr val="white"/>
                  </a:solidFill>
                  <a:effectLst/>
                  <a:uLnTx/>
                  <a:uFillTx/>
                  <a:cs typeface="+mn-ea"/>
                  <a:sym typeface="+mn-lt"/>
                </a:rPr>
                <a:t>01</a:t>
              </a:r>
            </a:p>
          </p:txBody>
        </p:sp>
        <p:grpSp>
          <p:nvGrpSpPr>
            <p:cNvPr id="7" name="组合 6">
              <a:extLst>
                <a:ext uri="{FF2B5EF4-FFF2-40B4-BE49-F238E27FC236}">
                  <a16:creationId xmlns="" xmlns:a16="http://schemas.microsoft.com/office/drawing/2014/main" id="{3D838F2F-43E0-4772-A4AA-76CFC39F402F}"/>
                </a:ext>
              </a:extLst>
            </p:cNvPr>
            <p:cNvGrpSpPr/>
            <p:nvPr/>
          </p:nvGrpSpPr>
          <p:grpSpPr>
            <a:xfrm>
              <a:off x="5531763" y="2845831"/>
              <a:ext cx="3175217" cy="1137539"/>
              <a:chOff x="5531763" y="2930281"/>
              <a:chExt cx="3175217" cy="1137539"/>
            </a:xfrm>
          </p:grpSpPr>
          <p:sp>
            <p:nvSpPr>
              <p:cNvPr id="8" name="文本框 7">
                <a:extLst>
                  <a:ext uri="{FF2B5EF4-FFF2-40B4-BE49-F238E27FC236}">
                    <a16:creationId xmlns="" xmlns:a16="http://schemas.microsoft.com/office/drawing/2014/main" id="{F418E601-8DE7-4C6A-B70B-CDCFAF9FA68A}"/>
                  </a:ext>
                </a:extLst>
              </p:cNvPr>
              <p:cNvSpPr txBox="1"/>
              <p:nvPr/>
            </p:nvSpPr>
            <p:spPr>
              <a:xfrm flipH="1">
                <a:off x="5531765" y="2930281"/>
                <a:ext cx="241814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课题背景</a:t>
                </a:r>
              </a:p>
            </p:txBody>
          </p:sp>
          <p:sp>
            <p:nvSpPr>
              <p:cNvPr id="9" name="矩形 8">
                <a:extLst>
                  <a:ext uri="{FF2B5EF4-FFF2-40B4-BE49-F238E27FC236}">
                    <a16:creationId xmlns="" xmlns:a16="http://schemas.microsoft.com/office/drawing/2014/main" id="{BCF54D0B-5348-4FEF-A3D1-653F8FD6EC73}"/>
                  </a:ext>
                </a:extLst>
              </p:cNvPr>
              <p:cNvSpPr/>
              <p:nvPr/>
            </p:nvSpPr>
            <p:spPr>
              <a:xfrm flipH="1">
                <a:off x="5531763" y="3518759"/>
                <a:ext cx="3175217" cy="5490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单击此处添加文本单击此处添加文本单击此处添加文本单击此处添加文本</a:t>
                </a:r>
              </a:p>
            </p:txBody>
          </p:sp>
        </p:grpSp>
      </p:grpSp>
    </p:spTree>
    <p:extLst>
      <p:ext uri="{BB962C8B-B14F-4D97-AF65-F5344CB8AC3E}">
        <p14:creationId xmlns:p14="http://schemas.microsoft.com/office/powerpoint/2010/main" val="32912687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1_Office 主题​​">
  <a:themeElements>
    <a:clrScheme name="教程">
      <a:dk1>
        <a:sysClr val="windowText" lastClr="000000"/>
      </a:dk1>
      <a:lt1>
        <a:sysClr val="window" lastClr="FFFFFF"/>
      </a:lt1>
      <a:dk2>
        <a:srgbClr val="44546A"/>
      </a:dk2>
      <a:lt2>
        <a:srgbClr val="E7E6E6"/>
      </a:lt2>
      <a:accent1>
        <a:srgbClr val="121F55"/>
      </a:accent1>
      <a:accent2>
        <a:srgbClr val="2143AF"/>
      </a:accent2>
      <a:accent3>
        <a:srgbClr val="566CD3"/>
      </a:accent3>
      <a:accent4>
        <a:srgbClr val="B9B8F1"/>
      </a:accent4>
      <a:accent5>
        <a:srgbClr val="F7B75D"/>
      </a:accent5>
      <a:accent6>
        <a:srgbClr val="8EDEF2"/>
      </a:accent6>
      <a:hlink>
        <a:srgbClr val="0563C1"/>
      </a:hlink>
      <a:folHlink>
        <a:srgbClr val="954F72"/>
      </a:folHlink>
    </a:clrScheme>
    <a:fontScheme name="mx4igojr">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x4igojr">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6365</Words>
  <Application>Microsoft Office PowerPoint</Application>
  <PresentationFormat>宽屏</PresentationFormat>
  <Paragraphs>514</Paragraphs>
  <Slides>62</Slides>
  <Notes>28</Notes>
  <HiddenSlides>0</HiddenSlides>
  <MMClips>2</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62</vt:i4>
      </vt:variant>
    </vt:vector>
  </HeadingPairs>
  <TitlesOfParts>
    <vt:vector size="76" baseType="lpstr">
      <vt:lpstr>Century Gothic</vt:lpstr>
      <vt:lpstr>新細明體</vt:lpstr>
      <vt:lpstr>等线</vt:lpstr>
      <vt:lpstr>宋体</vt:lpstr>
      <vt:lpstr>Microsoft YaHei</vt:lpstr>
      <vt:lpstr>Microsoft YaHei</vt:lpstr>
      <vt:lpstr>Arial</vt:lpstr>
      <vt:lpstr>Calibri</vt:lpstr>
      <vt:lpstr>Segoe UI</vt:lpstr>
      <vt:lpstr>Segoe UI Light</vt:lpstr>
      <vt:lpstr>1_Office 主题​​</vt:lpstr>
      <vt:lpstr>自定义设计方案</vt:lpstr>
      <vt:lpstr>1_OfficePLUS</vt:lpstr>
      <vt:lpstr>2_OfficePLUS</vt:lpstr>
      <vt:lpstr>毕业设计/论文答辩</vt:lpstr>
      <vt:lpstr>PowerPoint 演示文稿</vt:lpstr>
      <vt:lpstr>PowerPoint 演示文稿</vt:lpstr>
      <vt:lpstr>毕业设计/论文答辩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lpstr>感谢观看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杨 晓心</dc:creator>
  <cp:keywords>51PPT模板网</cp:keywords>
  <cp:lastModifiedBy>阳光 男孩</cp:lastModifiedBy>
  <cp:revision>20</cp:revision>
  <dcterms:created xsi:type="dcterms:W3CDTF">2019-03-28T13:25:38Z</dcterms:created>
  <dcterms:modified xsi:type="dcterms:W3CDTF">2019-05-21T13:01:18Z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2019-04-12T06:47:20.1293985Z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603295ea-e50f-4114-a4a7-e2dc93190154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