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63" r:id="rId4"/>
    <p:sldId id="273" r:id="rId5"/>
    <p:sldId id="275" r:id="rId6"/>
    <p:sldId id="276" r:id="rId7"/>
    <p:sldId id="262" r:id="rId8"/>
    <p:sldId id="278" r:id="rId9"/>
    <p:sldId id="281" r:id="rId10"/>
    <p:sldId id="272" r:id="rId11"/>
    <p:sldId id="274" r:id="rId12"/>
    <p:sldId id="277" r:id="rId13"/>
    <p:sldId id="261" r:id="rId14"/>
    <p:sldId id="282" r:id="rId15"/>
    <p:sldId id="266" r:id="rId16"/>
    <p:sldId id="268" r:id="rId17"/>
    <p:sldId id="270" r:id="rId18"/>
    <p:sldId id="283" r:id="rId19"/>
    <p:sldId id="264" r:id="rId20"/>
    <p:sldId id="265" r:id="rId21"/>
    <p:sldId id="267" r:id="rId22"/>
    <p:sldId id="269" r:id="rId23"/>
    <p:sldId id="279" r:id="rId24"/>
    <p:sldId id="284" r:id="rId25"/>
    <p:sldId id="28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4244"/>
    <a:srgbClr val="2323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14" autoAdjust="0"/>
    <p:restoredTop sz="94660"/>
  </p:normalViewPr>
  <p:slideViewPr>
    <p:cSldViewPr snapToGrid="0">
      <p:cViewPr varScale="1">
        <p:scale>
          <a:sx n="108" d="100"/>
          <a:sy n="108" d="100"/>
        </p:scale>
        <p:origin x="96" y="1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2F6EEB-2BF4-434E-B067-B951ECA70552}" type="datetimeFigureOut">
              <a:rPr lang="zh-CN" altLang="en-US" smtClean="0"/>
              <a:t>2019/5/21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18D0B2-4A3C-425D-8414-EAC5B907FA73}" type="slidenum">
              <a:rPr lang="zh-CN" altLang="en-US" smtClean="0"/>
              <a:t>‹#›</a:t>
            </a:fld>
            <a:endParaRPr lang="zh-CN" altLang="en-US"/>
          </a:p>
        </p:txBody>
      </p:sp>
    </p:spTree>
    <p:extLst>
      <p:ext uri="{BB962C8B-B14F-4D97-AF65-F5344CB8AC3E}">
        <p14:creationId xmlns:p14="http://schemas.microsoft.com/office/powerpoint/2010/main" val="4247274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a:t>
            </a:fld>
            <a:endParaRPr lang="zh-CN" altLang="en-US"/>
          </a:p>
        </p:txBody>
      </p:sp>
    </p:spTree>
    <p:extLst>
      <p:ext uri="{BB962C8B-B14F-4D97-AF65-F5344CB8AC3E}">
        <p14:creationId xmlns:p14="http://schemas.microsoft.com/office/powerpoint/2010/main" val="1695999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10</a:t>
            </a:fld>
            <a:endParaRPr lang="zh-CN" altLang="en-US"/>
          </a:p>
        </p:txBody>
      </p:sp>
    </p:spTree>
    <p:extLst>
      <p:ext uri="{BB962C8B-B14F-4D97-AF65-F5344CB8AC3E}">
        <p14:creationId xmlns:p14="http://schemas.microsoft.com/office/powerpoint/2010/main" val="2558897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11</a:t>
            </a:fld>
            <a:endParaRPr lang="zh-CN" altLang="en-US"/>
          </a:p>
        </p:txBody>
      </p:sp>
    </p:spTree>
    <p:extLst>
      <p:ext uri="{BB962C8B-B14F-4D97-AF65-F5344CB8AC3E}">
        <p14:creationId xmlns:p14="http://schemas.microsoft.com/office/powerpoint/2010/main" val="3324956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12</a:t>
            </a:fld>
            <a:endParaRPr lang="zh-CN" altLang="en-US"/>
          </a:p>
        </p:txBody>
      </p:sp>
    </p:spTree>
    <p:extLst>
      <p:ext uri="{BB962C8B-B14F-4D97-AF65-F5344CB8AC3E}">
        <p14:creationId xmlns:p14="http://schemas.microsoft.com/office/powerpoint/2010/main" val="107420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13</a:t>
            </a:fld>
            <a:endParaRPr lang="zh-CN" altLang="en-US"/>
          </a:p>
        </p:txBody>
      </p:sp>
    </p:spTree>
    <p:extLst>
      <p:ext uri="{BB962C8B-B14F-4D97-AF65-F5344CB8AC3E}">
        <p14:creationId xmlns:p14="http://schemas.microsoft.com/office/powerpoint/2010/main" val="2664962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14</a:t>
            </a:fld>
            <a:endParaRPr lang="zh-CN" altLang="en-US"/>
          </a:p>
        </p:txBody>
      </p:sp>
    </p:spTree>
    <p:extLst>
      <p:ext uri="{BB962C8B-B14F-4D97-AF65-F5344CB8AC3E}">
        <p14:creationId xmlns:p14="http://schemas.microsoft.com/office/powerpoint/2010/main" val="3967093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15</a:t>
            </a:fld>
            <a:endParaRPr lang="zh-CN" altLang="en-US"/>
          </a:p>
        </p:txBody>
      </p:sp>
    </p:spTree>
    <p:extLst>
      <p:ext uri="{BB962C8B-B14F-4D97-AF65-F5344CB8AC3E}">
        <p14:creationId xmlns:p14="http://schemas.microsoft.com/office/powerpoint/2010/main" val="1842576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16</a:t>
            </a:fld>
            <a:endParaRPr lang="zh-CN" altLang="en-US"/>
          </a:p>
        </p:txBody>
      </p:sp>
    </p:spTree>
    <p:extLst>
      <p:ext uri="{BB962C8B-B14F-4D97-AF65-F5344CB8AC3E}">
        <p14:creationId xmlns:p14="http://schemas.microsoft.com/office/powerpoint/2010/main" val="2040830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17</a:t>
            </a:fld>
            <a:endParaRPr lang="zh-CN" altLang="en-US"/>
          </a:p>
        </p:txBody>
      </p:sp>
    </p:spTree>
    <p:extLst>
      <p:ext uri="{BB962C8B-B14F-4D97-AF65-F5344CB8AC3E}">
        <p14:creationId xmlns:p14="http://schemas.microsoft.com/office/powerpoint/2010/main" val="2758867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18</a:t>
            </a:fld>
            <a:endParaRPr lang="zh-CN" altLang="en-US"/>
          </a:p>
        </p:txBody>
      </p:sp>
    </p:spTree>
    <p:extLst>
      <p:ext uri="{BB962C8B-B14F-4D97-AF65-F5344CB8AC3E}">
        <p14:creationId xmlns:p14="http://schemas.microsoft.com/office/powerpoint/2010/main" val="2585592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19</a:t>
            </a:fld>
            <a:endParaRPr lang="zh-CN" altLang="en-US"/>
          </a:p>
        </p:txBody>
      </p:sp>
    </p:spTree>
    <p:extLst>
      <p:ext uri="{BB962C8B-B14F-4D97-AF65-F5344CB8AC3E}">
        <p14:creationId xmlns:p14="http://schemas.microsoft.com/office/powerpoint/2010/main" val="249474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2</a:t>
            </a:fld>
            <a:endParaRPr lang="zh-CN" altLang="en-US"/>
          </a:p>
        </p:txBody>
      </p:sp>
    </p:spTree>
    <p:extLst>
      <p:ext uri="{BB962C8B-B14F-4D97-AF65-F5344CB8AC3E}">
        <p14:creationId xmlns:p14="http://schemas.microsoft.com/office/powerpoint/2010/main" val="2136951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20</a:t>
            </a:fld>
            <a:endParaRPr lang="zh-CN" altLang="en-US"/>
          </a:p>
        </p:txBody>
      </p:sp>
    </p:spTree>
    <p:extLst>
      <p:ext uri="{BB962C8B-B14F-4D97-AF65-F5344CB8AC3E}">
        <p14:creationId xmlns:p14="http://schemas.microsoft.com/office/powerpoint/2010/main" val="288806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21</a:t>
            </a:fld>
            <a:endParaRPr lang="zh-CN" altLang="en-US"/>
          </a:p>
        </p:txBody>
      </p:sp>
    </p:spTree>
    <p:extLst>
      <p:ext uri="{BB962C8B-B14F-4D97-AF65-F5344CB8AC3E}">
        <p14:creationId xmlns:p14="http://schemas.microsoft.com/office/powerpoint/2010/main" val="3056651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22</a:t>
            </a:fld>
            <a:endParaRPr lang="zh-CN" altLang="en-US"/>
          </a:p>
        </p:txBody>
      </p:sp>
    </p:spTree>
    <p:extLst>
      <p:ext uri="{BB962C8B-B14F-4D97-AF65-F5344CB8AC3E}">
        <p14:creationId xmlns:p14="http://schemas.microsoft.com/office/powerpoint/2010/main" val="3844463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23</a:t>
            </a:fld>
            <a:endParaRPr lang="zh-CN" altLang="en-US"/>
          </a:p>
        </p:txBody>
      </p:sp>
    </p:spTree>
    <p:extLst>
      <p:ext uri="{BB962C8B-B14F-4D97-AF65-F5344CB8AC3E}">
        <p14:creationId xmlns:p14="http://schemas.microsoft.com/office/powerpoint/2010/main" val="1754468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3</a:t>
            </a:fld>
            <a:endParaRPr lang="zh-CN" altLang="en-US"/>
          </a:p>
        </p:txBody>
      </p:sp>
    </p:spTree>
    <p:extLst>
      <p:ext uri="{BB962C8B-B14F-4D97-AF65-F5344CB8AC3E}">
        <p14:creationId xmlns:p14="http://schemas.microsoft.com/office/powerpoint/2010/main" val="1969158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4</a:t>
            </a:fld>
            <a:endParaRPr lang="zh-CN" altLang="en-US"/>
          </a:p>
        </p:txBody>
      </p:sp>
    </p:spTree>
    <p:extLst>
      <p:ext uri="{BB962C8B-B14F-4D97-AF65-F5344CB8AC3E}">
        <p14:creationId xmlns:p14="http://schemas.microsoft.com/office/powerpoint/2010/main" val="3726436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5</a:t>
            </a:fld>
            <a:endParaRPr lang="zh-CN" altLang="en-US"/>
          </a:p>
        </p:txBody>
      </p:sp>
    </p:spTree>
    <p:extLst>
      <p:ext uri="{BB962C8B-B14F-4D97-AF65-F5344CB8AC3E}">
        <p14:creationId xmlns:p14="http://schemas.microsoft.com/office/powerpoint/2010/main" val="257494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6</a:t>
            </a:fld>
            <a:endParaRPr lang="zh-CN" altLang="en-US"/>
          </a:p>
        </p:txBody>
      </p:sp>
    </p:spTree>
    <p:extLst>
      <p:ext uri="{BB962C8B-B14F-4D97-AF65-F5344CB8AC3E}">
        <p14:creationId xmlns:p14="http://schemas.microsoft.com/office/powerpoint/2010/main" val="128133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7</a:t>
            </a:fld>
            <a:endParaRPr lang="zh-CN" altLang="en-US"/>
          </a:p>
        </p:txBody>
      </p:sp>
    </p:spTree>
    <p:extLst>
      <p:ext uri="{BB962C8B-B14F-4D97-AF65-F5344CB8AC3E}">
        <p14:creationId xmlns:p14="http://schemas.microsoft.com/office/powerpoint/2010/main" val="3906327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8</a:t>
            </a:fld>
            <a:endParaRPr lang="zh-CN" altLang="en-US"/>
          </a:p>
        </p:txBody>
      </p:sp>
    </p:spTree>
    <p:extLst>
      <p:ext uri="{BB962C8B-B14F-4D97-AF65-F5344CB8AC3E}">
        <p14:creationId xmlns:p14="http://schemas.microsoft.com/office/powerpoint/2010/main" val="632041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8D0B2-4A3C-425D-8414-EAC5B907FA73}" type="slidenum">
              <a:rPr lang="zh-CN" altLang="en-US" smtClean="0"/>
              <a:t>9</a:t>
            </a:fld>
            <a:endParaRPr lang="zh-CN" altLang="en-US"/>
          </a:p>
        </p:txBody>
      </p:sp>
    </p:spTree>
    <p:extLst>
      <p:ext uri="{BB962C8B-B14F-4D97-AF65-F5344CB8AC3E}">
        <p14:creationId xmlns:p14="http://schemas.microsoft.com/office/powerpoint/2010/main" val="3039981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565E22-8FE2-4E6B-A5A4-9F613F2128B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D828C4C-BEBF-455B-9F4D-2E35296A39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0523721-9811-4F01-89D3-29556332F285}"/>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2A900B97-5747-4DED-A0C9-2B42522A9A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4575F5-7D98-49FC-8987-4AEB1DE89146}"/>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639486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598183-83E5-4C8E-8256-D01BF0CF90F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5D35757-2FD7-4F45-9215-D3123AF7A43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D689CDF-F551-4AF4-859A-5DC65C911AD8}"/>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D05AB922-107E-454C-AFF8-FA177C7797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C0ED4AA-5846-4497-A6C1-61E2B1B934FE}"/>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56603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5D2B0FB-900D-4B51-9280-22A08510F0B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4CEF76F-7ED4-4AE3-81E7-C19B1F01F4E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B9DD2D1-C1F5-4E77-A29C-1748EB85FA3A}"/>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DC9D064A-94DB-4B7F-B70B-B83B62EA49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5F38F13-BABB-4BDB-9C13-B95ADC2BF081}"/>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3464897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9CCF29-A0D0-4036-898C-03BB4A5AA1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BC5EE39-4B6D-45CE-AEAD-5D1902F72EA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58026A0-1A61-4CE0-83B6-83F281F84F0E}"/>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66EB3BE2-C207-46A8-921A-C2A4980233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D7FDB5D-BEE3-47C1-8469-A63CDD46D1C3}"/>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1873926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AFAF2A-9F25-4C76-9B4E-096922D0ABF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E59CD22-8299-45E8-B739-FCE9089890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CE6CA58-0B77-4426-89C3-195FF44DB122}"/>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4D2C1B98-83FA-415B-BEC6-BFB668BC8E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F074E61-1555-48F3-99FD-7A056FD1EC20}"/>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3718874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914932-3B1C-40E6-AEC5-3B0A8F03D17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A12A2BF-BB1F-405B-A69F-F529B0342D3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397D0FAE-A4FF-406D-9147-78C66290B02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6875591-3B79-4313-A33D-583FA30CF998}"/>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112DD014-4D3A-4FFF-B30F-FDC5D0A458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975775B-B782-43E1-A61F-1C36B97721B6}"/>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2746845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CC0093-1E0B-4A80-89C7-C91C102A80D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3EAC258-2579-4CED-84A0-51790AB486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18C8554-F450-4D8C-BFD5-FC4C3145961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421EA03-69FF-45CC-B27C-D6395AFC75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E0C0282-8153-46A0-93C5-216F58A69CB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DD90A5D-4368-4247-ABBA-A1EC7ADF62B4}"/>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8" name="页脚占位符 7">
            <a:extLst>
              <a:ext uri="{FF2B5EF4-FFF2-40B4-BE49-F238E27FC236}">
                <a16:creationId xmlns:a16="http://schemas.microsoft.com/office/drawing/2014/main" xmlns="" id="{B1E2D7FB-4FB8-465E-B59A-00A21E3DA2D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72E79792-1A93-44B6-8007-91C761A8F633}"/>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3683556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ED4184-4B71-45BA-87CA-4152238DC11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244288B-2BA5-4334-AE10-23B60E829BB8}"/>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4" name="页脚占位符 3">
            <a:extLst>
              <a:ext uri="{FF2B5EF4-FFF2-40B4-BE49-F238E27FC236}">
                <a16:creationId xmlns:a16="http://schemas.microsoft.com/office/drawing/2014/main" xmlns="" id="{C9BADA52-D5F7-4755-853E-38EB5ECCA8C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174C2AB-F212-4846-9B83-C6C29D4E83A8}"/>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2321880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36CF7ED-A246-4DBC-8C5A-B0B2E81FB394}"/>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3" name="页脚占位符 2">
            <a:extLst>
              <a:ext uri="{FF2B5EF4-FFF2-40B4-BE49-F238E27FC236}">
                <a16:creationId xmlns:a16="http://schemas.microsoft.com/office/drawing/2014/main" xmlns="" id="{65EF668B-4A6C-40AF-9401-AD4748FC6BF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6D664DE-86B7-45B3-96EB-E2B82DEA2C08}"/>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2650061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623305-1CAF-4818-AEF3-C95EA2F99C6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5149D4B-157D-433B-925A-7739F90946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0787DAF-3B84-4BFD-A403-28BDD472BC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525FF13-E87A-41DA-B0B6-C8BF2B8FF884}"/>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39907EC4-6F64-45F0-83B9-7DE98B4471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BA2737D-4637-43C7-ABD0-5A77C9A685D7}"/>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3851357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3A548B7-C2EA-4884-B343-89E519D9F4D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9799FC6-FE89-4A6F-974C-076962F9DA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5C363DF-E5E9-4FC4-8452-0707D03F5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E35AC28-396C-42A2-9382-80F5BA851EFB}"/>
              </a:ext>
            </a:extLst>
          </p:cNvPr>
          <p:cNvSpPr>
            <a:spLocks noGrp="1"/>
          </p:cNvSpPr>
          <p:nvPr>
            <p:ph type="dt" sz="half" idx="10"/>
          </p:nvPr>
        </p:nvSpPr>
        <p:spPr/>
        <p:txBody>
          <a:bodyPr/>
          <a:lstStyle/>
          <a:p>
            <a:fld id="{88CDB953-FCD3-4EA4-8188-74D3575457C8}"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9AB3F22A-8EB8-486B-9999-8179405DFAF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C637255-A5F1-4103-B146-91792CF29187}"/>
              </a:ext>
            </a:extLst>
          </p:cNvPr>
          <p:cNvSpPr>
            <a:spLocks noGrp="1"/>
          </p:cNvSpPr>
          <p:nvPr>
            <p:ph type="sldNum" sz="quarter" idx="12"/>
          </p:nvPr>
        </p:nvSpPr>
        <p:spPr/>
        <p:txBody>
          <a:body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501849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D68EC67-4439-45A2-83E9-10F3D2FB92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399AB8B-2CAF-4C9C-A911-15207C5C6A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E97F7BC-BB28-445E-8C14-7C2F684E47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CDB953-FCD3-4EA4-8188-74D3575457C8}"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95EAD13C-3CB0-41DA-915D-D375A4C5A8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DF46359-18A4-4FA5-8DC0-32A84F909C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BDFCB0-FB1D-4A27-85DA-78A70F899439}" type="slidenum">
              <a:rPr lang="zh-CN" altLang="en-US" smtClean="0"/>
              <a:t>‹#›</a:t>
            </a:fld>
            <a:endParaRPr lang="zh-CN" altLang="en-US"/>
          </a:p>
        </p:txBody>
      </p:sp>
    </p:spTree>
    <p:extLst>
      <p:ext uri="{BB962C8B-B14F-4D97-AF65-F5344CB8AC3E}">
        <p14:creationId xmlns:p14="http://schemas.microsoft.com/office/powerpoint/2010/main" val="934699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7E84475-9453-43C0-A780-226F108110D4}"/>
              </a:ext>
            </a:extLst>
          </p:cNvPr>
          <p:cNvSpPr/>
          <p:nvPr/>
        </p:nvSpPr>
        <p:spPr>
          <a:xfrm>
            <a:off x="0" y="1028700"/>
            <a:ext cx="12192000" cy="4800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F969CD60-F60E-4BB8-BF3C-C38F21E79CC0}"/>
              </a:ext>
            </a:extLst>
          </p:cNvPr>
          <p:cNvSpPr/>
          <p:nvPr/>
        </p:nvSpPr>
        <p:spPr>
          <a:xfrm>
            <a:off x="181516" y="-492037"/>
            <a:ext cx="1053791" cy="1053791"/>
          </a:xfrm>
          <a:prstGeom prst="ellipse">
            <a:avLst/>
          </a:prstGeom>
          <a:solidFill>
            <a:srgbClr val="232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C82E68-C432-4F6D-8851-0CC8938751E2}"/>
              </a:ext>
            </a:extLst>
          </p:cNvPr>
          <p:cNvSpPr/>
          <p:nvPr/>
        </p:nvSpPr>
        <p:spPr>
          <a:xfrm>
            <a:off x="1235307" y="-3325164"/>
            <a:ext cx="4002061" cy="4002061"/>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DED1E45F-6273-459F-B866-324379C599F6}"/>
              </a:ext>
            </a:extLst>
          </p:cNvPr>
          <p:cNvSpPr/>
          <p:nvPr/>
        </p:nvSpPr>
        <p:spPr>
          <a:xfrm>
            <a:off x="1147823" y="4068933"/>
            <a:ext cx="9896351" cy="715581"/>
          </a:xfrm>
          <a:prstGeom prst="rect">
            <a:avLst/>
          </a:prstGeom>
        </p:spPr>
        <p:txBody>
          <a:bodyPr wrap="square" lIns="68580" tIns="34290" rIns="68580" bIns="34290">
            <a:spAutoFit/>
          </a:bodyPr>
          <a:lstStyle/>
          <a:p>
            <a:pPr algn="ctr"/>
            <a:r>
              <a:rPr lang="en-US" altLang="zh-CN" sz="1400" dirty="0">
                <a:solidFill>
                  <a:schemeClr val="bg1"/>
                </a:solidFill>
                <a:latin typeface="Century Gothic" panose="020B0502020202020204" pitchFamily="34" charset="0"/>
                <a:ea typeface="Source Han Sans ExtraLight" panose="020B0200000000000000" pitchFamily="34" charset="-122"/>
                <a:cs typeface="Arial" panose="020B0604020202020204" pitchFamily="34" charset="0"/>
              </a:rPr>
              <a:t>The Concepts National Income And National Product Have Roughly The Same Value And Can Be Used Interchangeably If Our Interest Is In And Can Be Used Interchangeably If Our Interest Is In Their</a:t>
            </a:r>
          </a:p>
          <a:p>
            <a:pPr algn="ctr"/>
            <a:endParaRPr lang="en-US" altLang="zh-CN" sz="1400" dirty="0">
              <a:solidFill>
                <a:schemeClr val="bg1"/>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
        <p:nvSpPr>
          <p:cNvPr id="10" name="TextBox 42">
            <a:extLst>
              <a:ext uri="{FF2B5EF4-FFF2-40B4-BE49-F238E27FC236}">
                <a16:creationId xmlns:a16="http://schemas.microsoft.com/office/drawing/2014/main" xmlns="" id="{BDCAC16B-9D76-4CAB-9E24-6F28C9A5B623}"/>
              </a:ext>
            </a:extLst>
          </p:cNvPr>
          <p:cNvSpPr txBox="1"/>
          <p:nvPr/>
        </p:nvSpPr>
        <p:spPr>
          <a:xfrm>
            <a:off x="1034163" y="2622383"/>
            <a:ext cx="10123674" cy="1446550"/>
          </a:xfrm>
          <a:prstGeom prst="rect">
            <a:avLst/>
          </a:prstGeom>
          <a:noFill/>
        </p:spPr>
        <p:txBody>
          <a:bodyPr wrap="square" rtlCol="0">
            <a:spAutoFit/>
          </a:bodyPr>
          <a:lstStyle/>
          <a:p>
            <a:pPr algn="ctr"/>
            <a:r>
              <a:rPr lang="zh-CN" altLang="en-US" sz="8800" b="1" spc="300" dirty="0">
                <a:solidFill>
                  <a:schemeClr val="bg1"/>
                </a:solidFill>
                <a:latin typeface="微软雅黑" pitchFamily="34" charset="-122"/>
                <a:ea typeface="微软雅黑" pitchFamily="34" charset="-122"/>
              </a:rPr>
              <a:t>简洁市场营销提案</a:t>
            </a:r>
            <a:endParaRPr lang="zh-CN" altLang="zh-CN" sz="8800" b="1" spc="300" dirty="0">
              <a:solidFill>
                <a:schemeClr val="bg1"/>
              </a:solidFill>
              <a:latin typeface="微软雅黑" pitchFamily="34" charset="-122"/>
              <a:ea typeface="微软雅黑" pitchFamily="34" charset="-122"/>
            </a:endParaRPr>
          </a:p>
        </p:txBody>
      </p:sp>
      <p:sp>
        <p:nvSpPr>
          <p:cNvPr id="11" name="TextBox 57">
            <a:extLst>
              <a:ext uri="{FF2B5EF4-FFF2-40B4-BE49-F238E27FC236}">
                <a16:creationId xmlns:a16="http://schemas.microsoft.com/office/drawing/2014/main" xmlns="" id="{E0E255FD-641F-42A7-B3F6-4255A03089E0}"/>
              </a:ext>
            </a:extLst>
          </p:cNvPr>
          <p:cNvSpPr txBox="1"/>
          <p:nvPr/>
        </p:nvSpPr>
        <p:spPr>
          <a:xfrm>
            <a:off x="3267227" y="2219633"/>
            <a:ext cx="5657544" cy="461665"/>
          </a:xfrm>
          <a:prstGeom prst="rect">
            <a:avLst/>
          </a:prstGeom>
          <a:noFill/>
        </p:spPr>
        <p:txBody>
          <a:bodyPr wrap="square" rtlCol="0">
            <a:spAutoFit/>
          </a:bodyPr>
          <a:lstStyle/>
          <a:p>
            <a:pPr algn="ctr"/>
            <a:r>
              <a:rPr lang="zh-CN" altLang="en-US" sz="2400" spc="600" dirty="0">
                <a:solidFill>
                  <a:schemeClr val="bg1"/>
                </a:solidFill>
                <a:latin typeface="微软雅黑" pitchFamily="34" charset="-122"/>
                <a:ea typeface="微软雅黑" pitchFamily="34" charset="-122"/>
              </a:rPr>
              <a:t>工作总结</a:t>
            </a:r>
            <a:r>
              <a:rPr lang="en-US" altLang="zh-CN" sz="2400" spc="600" dirty="0">
                <a:solidFill>
                  <a:schemeClr val="bg1"/>
                </a:solidFill>
                <a:latin typeface="微软雅黑" pitchFamily="34" charset="-122"/>
                <a:ea typeface="微软雅黑" pitchFamily="34" charset="-122"/>
              </a:rPr>
              <a:t>/</a:t>
            </a:r>
            <a:r>
              <a:rPr lang="zh-CN" altLang="en-US" sz="2400" spc="600" dirty="0">
                <a:solidFill>
                  <a:schemeClr val="bg1"/>
                </a:solidFill>
                <a:latin typeface="微软雅黑" pitchFamily="34" charset="-122"/>
                <a:ea typeface="微软雅黑" pitchFamily="34" charset="-122"/>
              </a:rPr>
              <a:t>述职报告</a:t>
            </a:r>
            <a:r>
              <a:rPr lang="en-US" altLang="zh-CN" sz="2400" spc="600" dirty="0">
                <a:solidFill>
                  <a:schemeClr val="bg1"/>
                </a:solidFill>
                <a:latin typeface="微软雅黑" pitchFamily="34" charset="-122"/>
                <a:ea typeface="微软雅黑" pitchFamily="34" charset="-122"/>
              </a:rPr>
              <a:t>/</a:t>
            </a:r>
            <a:r>
              <a:rPr lang="zh-CN" altLang="en-US" sz="2400" spc="600" dirty="0">
                <a:solidFill>
                  <a:schemeClr val="bg1"/>
                </a:solidFill>
                <a:latin typeface="微软雅黑" pitchFamily="34" charset="-122"/>
                <a:ea typeface="微软雅黑" pitchFamily="34" charset="-122"/>
              </a:rPr>
              <a:t>季度总结</a:t>
            </a:r>
          </a:p>
        </p:txBody>
      </p:sp>
      <p:sp>
        <p:nvSpPr>
          <p:cNvPr id="12" name="椭圆 11">
            <a:extLst>
              <a:ext uri="{FF2B5EF4-FFF2-40B4-BE49-F238E27FC236}">
                <a16:creationId xmlns:a16="http://schemas.microsoft.com/office/drawing/2014/main" xmlns="" id="{FD75BDB3-4F93-498D-ACD0-240C1569F7CD}"/>
              </a:ext>
            </a:extLst>
          </p:cNvPr>
          <p:cNvSpPr/>
          <p:nvPr/>
        </p:nvSpPr>
        <p:spPr>
          <a:xfrm>
            <a:off x="9745929" y="6098857"/>
            <a:ext cx="566471" cy="566471"/>
          </a:xfrm>
          <a:prstGeom prst="ellipse">
            <a:avLst/>
          </a:prstGeom>
          <a:solidFill>
            <a:srgbClr val="232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CC3A81C8-C317-47F2-B378-4229276C95B6}"/>
              </a:ext>
            </a:extLst>
          </p:cNvPr>
          <p:cNvSpPr/>
          <p:nvPr/>
        </p:nvSpPr>
        <p:spPr>
          <a:xfrm>
            <a:off x="10901320" y="6304608"/>
            <a:ext cx="1594625" cy="1594625"/>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C77C207B-A61A-43CC-B4E9-34591907F266}"/>
              </a:ext>
            </a:extLst>
          </p:cNvPr>
          <p:cNvSpPr/>
          <p:nvPr/>
        </p:nvSpPr>
        <p:spPr>
          <a:xfrm>
            <a:off x="5321069" y="6190968"/>
            <a:ext cx="3416531" cy="3416531"/>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4911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375" autoRev="1" fill="hold">
                                          <p:stCondLst>
                                            <p:cond delay="0"/>
                                          </p:stCondLst>
                                        </p:cTn>
                                        <p:tgtEl>
                                          <p:spTgt spid="10"/>
                                        </p:tgtEl>
                                        <p:attrNameLst>
                                          <p:attrName>ppt_w</p:attrName>
                                        </p:attrNameLst>
                                      </p:cBhvr>
                                    </p:anim>
                                    <p:anim by="(#ppt_w*0.50)" calcmode="lin" valueType="num">
                                      <p:cBhvr>
                                        <p:cTn id="8" dur="375" decel="50000" autoRev="1" fill="hold">
                                          <p:stCondLst>
                                            <p:cond delay="0"/>
                                          </p:stCondLst>
                                        </p:cTn>
                                        <p:tgtEl>
                                          <p:spTgt spid="10"/>
                                        </p:tgtEl>
                                        <p:attrNameLst>
                                          <p:attrName>ppt_x</p:attrName>
                                        </p:attrNameLst>
                                      </p:cBhvr>
                                    </p:anim>
                                    <p:anim from="(-#ppt_h/2)" to="(#ppt_y)" calcmode="lin" valueType="num">
                                      <p:cBhvr>
                                        <p:cTn id="9" dur="750" fill="hold">
                                          <p:stCondLst>
                                            <p:cond delay="0"/>
                                          </p:stCondLst>
                                        </p:cTn>
                                        <p:tgtEl>
                                          <p:spTgt spid="10"/>
                                        </p:tgtEl>
                                        <p:attrNameLst>
                                          <p:attrName>ppt_y</p:attrName>
                                        </p:attrNameLst>
                                      </p:cBhvr>
                                    </p:anim>
                                    <p:animRot by="21600000">
                                      <p:cBhvr>
                                        <p:cTn id="10" dur="750" fill="hold">
                                          <p:stCondLst>
                                            <p:cond delay="0"/>
                                          </p:stCondLst>
                                        </p:cTn>
                                        <p:tgtEl>
                                          <p:spTgt spid="10"/>
                                        </p:tgtEl>
                                        <p:attrNameLst>
                                          <p:attrName>r</p:attrName>
                                        </p:attrNameLst>
                                      </p:cBhvr>
                                    </p:animRot>
                                  </p:childTnLst>
                                </p:cTn>
                              </p:par>
                            </p:childTnLst>
                          </p:cTn>
                        </p:par>
                        <p:par>
                          <p:cTn id="11" fill="hold">
                            <p:stCondLst>
                              <p:cond delay="1275"/>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275"/>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EA7BD21-9BF2-4212-8D29-7B0DDBDDA299}"/>
              </a:ext>
            </a:extLst>
          </p:cNvPr>
          <p:cNvGrpSpPr/>
          <p:nvPr/>
        </p:nvGrpSpPr>
        <p:grpSpPr>
          <a:xfrm>
            <a:off x="989812" y="1167579"/>
            <a:ext cx="10353631" cy="4780420"/>
            <a:chOff x="1259632" y="1275606"/>
            <a:chExt cx="6624736" cy="3058737"/>
          </a:xfrm>
        </p:grpSpPr>
        <p:sp>
          <p:nvSpPr>
            <p:cNvPr id="6" name="任意多边形 9">
              <a:extLst>
                <a:ext uri="{FF2B5EF4-FFF2-40B4-BE49-F238E27FC236}">
                  <a16:creationId xmlns:a16="http://schemas.microsoft.com/office/drawing/2014/main" xmlns="" id="{CA862A51-5A12-44F5-8D17-1148EFB36DB4}"/>
                </a:ext>
              </a:extLst>
            </p:cNvPr>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24244"/>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dirty="0">
                <a:solidFill>
                  <a:schemeClr val="bg1">
                    <a:lumMod val="50000"/>
                  </a:schemeClr>
                </a:solidFill>
              </a:endParaRPr>
            </a:p>
          </p:txBody>
        </p:sp>
        <p:sp>
          <p:nvSpPr>
            <p:cNvPr id="7" name="任意多边形 10">
              <a:extLst>
                <a:ext uri="{FF2B5EF4-FFF2-40B4-BE49-F238E27FC236}">
                  <a16:creationId xmlns:a16="http://schemas.microsoft.com/office/drawing/2014/main" xmlns="" id="{FADF8C08-6976-4FC2-B59B-A5BBEA56170C}"/>
                </a:ext>
              </a:extLst>
            </p:cNvPr>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8" name="任意多边形 11">
              <a:extLst>
                <a:ext uri="{FF2B5EF4-FFF2-40B4-BE49-F238E27FC236}">
                  <a16:creationId xmlns:a16="http://schemas.microsoft.com/office/drawing/2014/main" xmlns="" id="{DC772220-1221-427B-B298-FE6FB2117F7A}"/>
                </a:ext>
              </a:extLst>
            </p:cNvPr>
            <p:cNvSpPr>
              <a:spLocks/>
            </p:cNvSpPr>
            <p:nvPr/>
          </p:nvSpPr>
          <p:spPr bwMode="auto">
            <a:xfrm rot="18000000">
              <a:off x="4856367" y="30760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24244"/>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9" name="任意多边形 12">
              <a:extLst>
                <a:ext uri="{FF2B5EF4-FFF2-40B4-BE49-F238E27FC236}">
                  <a16:creationId xmlns:a16="http://schemas.microsoft.com/office/drawing/2014/main" xmlns="" id="{CE59F8CF-C9B0-4A9E-844B-EDDCB17F3585}"/>
                </a:ext>
              </a:extLst>
            </p:cNvPr>
            <p:cNvSpPr>
              <a:spLocks/>
            </p:cNvSpPr>
            <p:nvPr/>
          </p:nvSpPr>
          <p:spPr bwMode="auto">
            <a:xfrm rot="10800000" flipH="1" flipV="1">
              <a:off x="4219760" y="37509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dirty="0">
                <a:solidFill>
                  <a:schemeClr val="bg1">
                    <a:lumMod val="50000"/>
                  </a:schemeClr>
                </a:solidFill>
              </a:endParaRPr>
            </a:p>
          </p:txBody>
        </p:sp>
        <p:sp>
          <p:nvSpPr>
            <p:cNvPr id="10" name="任意多边形 13">
              <a:extLst>
                <a:ext uri="{FF2B5EF4-FFF2-40B4-BE49-F238E27FC236}">
                  <a16:creationId xmlns:a16="http://schemas.microsoft.com/office/drawing/2014/main" xmlns="" id="{EBC9DC78-D1D3-4CC7-8A44-B05909EFED6D}"/>
                </a:ext>
              </a:extLst>
            </p:cNvPr>
            <p:cNvSpPr>
              <a:spLocks/>
            </p:cNvSpPr>
            <p:nvPr/>
          </p:nvSpPr>
          <p:spPr bwMode="auto">
            <a:xfrm rot="14400000" flipH="1" flipV="1">
              <a:off x="3311054" y="351923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24244"/>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1" name="任意多边形 14">
              <a:extLst>
                <a:ext uri="{FF2B5EF4-FFF2-40B4-BE49-F238E27FC236}">
                  <a16:creationId xmlns:a16="http://schemas.microsoft.com/office/drawing/2014/main" xmlns="" id="{DA29EA44-47C5-4BAA-9F85-178DDB7279D3}"/>
                </a:ext>
              </a:extLst>
            </p:cNvPr>
            <p:cNvSpPr>
              <a:spLocks/>
            </p:cNvSpPr>
            <p:nvPr/>
          </p:nvSpPr>
          <p:spPr bwMode="auto">
            <a:xfrm rot="18000000" flipH="1" flipV="1">
              <a:off x="3023199"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2" name="任意多边形 15">
              <a:extLst>
                <a:ext uri="{FF2B5EF4-FFF2-40B4-BE49-F238E27FC236}">
                  <a16:creationId xmlns:a16="http://schemas.microsoft.com/office/drawing/2014/main" xmlns="" id="{80A23940-1E71-45A2-B65D-E73633049034}"/>
                </a:ext>
              </a:extLst>
            </p:cNvPr>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3" name="任意多边形 16">
              <a:extLst>
                <a:ext uri="{FF2B5EF4-FFF2-40B4-BE49-F238E27FC236}">
                  <a16:creationId xmlns:a16="http://schemas.microsoft.com/office/drawing/2014/main" xmlns="" id="{47DB432E-5132-4CA8-A78C-B2F34C1B9C68}"/>
                </a:ext>
              </a:extLst>
            </p:cNvPr>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4" name="任意多边形 17">
              <a:extLst>
                <a:ext uri="{FF2B5EF4-FFF2-40B4-BE49-F238E27FC236}">
                  <a16:creationId xmlns:a16="http://schemas.microsoft.com/office/drawing/2014/main" xmlns="" id="{B1E1DC0D-2896-490F-BB2F-77AF45E752D0}"/>
                </a:ext>
              </a:extLst>
            </p:cNvPr>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5" name="任意多边形 18">
              <a:extLst>
                <a:ext uri="{FF2B5EF4-FFF2-40B4-BE49-F238E27FC236}">
                  <a16:creationId xmlns:a16="http://schemas.microsoft.com/office/drawing/2014/main" xmlns="" id="{84041E64-F34D-4213-B8ED-1FD990676CB7}"/>
                </a:ext>
              </a:extLst>
            </p:cNvPr>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ln w="12700">
                  <a:solidFill>
                    <a:srgbClr val="F45157">
                      <a:satMod val="155000"/>
                    </a:srgbClr>
                  </a:solidFill>
                  <a:prstDash val="solid"/>
                </a:ln>
                <a:solidFill>
                  <a:schemeClr val="bg1">
                    <a:lumMod val="50000"/>
                  </a:schemeClr>
                </a:solidFill>
                <a:effectLst>
                  <a:outerShdw blurRad="41275" dist="20320" dir="1800000" algn="tl" rotWithShape="0">
                    <a:srgbClr val="000000">
                      <a:alpha val="40000"/>
                    </a:srgbClr>
                  </a:outerShdw>
                </a:effectLst>
              </a:endParaRPr>
            </a:p>
          </p:txBody>
        </p:sp>
        <p:grpSp>
          <p:nvGrpSpPr>
            <p:cNvPr id="16" name="组合 15">
              <a:extLst>
                <a:ext uri="{FF2B5EF4-FFF2-40B4-BE49-F238E27FC236}">
                  <a16:creationId xmlns:a16="http://schemas.microsoft.com/office/drawing/2014/main" xmlns="" id="{21A1EF8B-BD2C-461A-9C3C-5C678CC1FBA4}"/>
                </a:ext>
              </a:extLst>
            </p:cNvPr>
            <p:cNvGrpSpPr/>
            <p:nvPr/>
          </p:nvGrpSpPr>
          <p:grpSpPr>
            <a:xfrm>
              <a:off x="4060324" y="2551579"/>
              <a:ext cx="1028283" cy="1028283"/>
              <a:chOff x="4982373" y="2208496"/>
              <a:chExt cx="2227648" cy="2227648"/>
            </a:xfrm>
            <a:effectLst/>
          </p:grpSpPr>
          <p:sp>
            <p:nvSpPr>
              <p:cNvPr id="30" name="椭圆 29">
                <a:extLst>
                  <a:ext uri="{FF2B5EF4-FFF2-40B4-BE49-F238E27FC236}">
                    <a16:creationId xmlns:a16="http://schemas.microsoft.com/office/drawing/2014/main" xmlns="" id="{24F6EC95-25D1-46DD-9BC1-509872FF648F}"/>
                  </a:ext>
                </a:extLst>
              </p:cNvPr>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grpSp>
            <p:nvGrpSpPr>
              <p:cNvPr id="31" name="Group 35">
                <a:extLst>
                  <a:ext uri="{FF2B5EF4-FFF2-40B4-BE49-F238E27FC236}">
                    <a16:creationId xmlns:a16="http://schemas.microsoft.com/office/drawing/2014/main" xmlns="" id="{73B10782-A935-458F-9003-873C3D3BE738}"/>
                  </a:ext>
                </a:extLst>
              </p:cNvPr>
              <p:cNvGrpSpPr>
                <a:grpSpLocks noChangeAspect="1"/>
              </p:cNvGrpSpPr>
              <p:nvPr/>
            </p:nvGrpSpPr>
            <p:grpSpPr bwMode="auto">
              <a:xfrm>
                <a:off x="7021143" y="3577005"/>
                <a:ext cx="86125" cy="161136"/>
                <a:chOff x="4164" y="2298"/>
                <a:chExt cx="31" cy="58"/>
              </a:xfrm>
              <a:noFill/>
            </p:grpSpPr>
            <p:sp>
              <p:nvSpPr>
                <p:cNvPr id="32" name="Freeform 43">
                  <a:extLst>
                    <a:ext uri="{FF2B5EF4-FFF2-40B4-BE49-F238E27FC236}">
                      <a16:creationId xmlns:a16="http://schemas.microsoft.com/office/drawing/2014/main" xmlns="" id="{E2ED7E0E-7A42-44A7-A78D-7140F560AEB6}"/>
                    </a:ext>
                  </a:extLst>
                </p:cNvPr>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sz="3600">
                    <a:solidFill>
                      <a:schemeClr val="bg1">
                        <a:lumMod val="50000"/>
                      </a:schemeClr>
                    </a:solidFill>
                  </a:endParaRPr>
                </a:p>
              </p:txBody>
            </p:sp>
            <p:sp>
              <p:nvSpPr>
                <p:cNvPr id="33" name="Freeform 44">
                  <a:extLst>
                    <a:ext uri="{FF2B5EF4-FFF2-40B4-BE49-F238E27FC236}">
                      <a16:creationId xmlns:a16="http://schemas.microsoft.com/office/drawing/2014/main" xmlns="" id="{9AF86C08-ACDE-47DF-9B40-729054AFB920}"/>
                    </a:ext>
                  </a:extLst>
                </p:cNvPr>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sz="3600">
                    <a:solidFill>
                      <a:schemeClr val="bg1">
                        <a:lumMod val="50000"/>
                      </a:schemeClr>
                    </a:solidFill>
                  </a:endParaRPr>
                </a:p>
              </p:txBody>
            </p:sp>
          </p:grpSp>
        </p:grpSp>
        <p:grpSp>
          <p:nvGrpSpPr>
            <p:cNvPr id="17" name="组合 1">
              <a:extLst>
                <a:ext uri="{FF2B5EF4-FFF2-40B4-BE49-F238E27FC236}">
                  <a16:creationId xmlns:a16="http://schemas.microsoft.com/office/drawing/2014/main" xmlns="" id="{5129FC86-844A-4194-A24E-46EFE8042052}"/>
                </a:ext>
              </a:extLst>
            </p:cNvPr>
            <p:cNvGrpSpPr/>
            <p:nvPr/>
          </p:nvGrpSpPr>
          <p:grpSpPr>
            <a:xfrm>
              <a:off x="1259632" y="1275606"/>
              <a:ext cx="1764007" cy="772384"/>
              <a:chOff x="6382171" y="2195545"/>
              <a:chExt cx="1764007" cy="772384"/>
            </a:xfrm>
          </p:grpSpPr>
          <p:sp>
            <p:nvSpPr>
              <p:cNvPr id="28" name="TextBox 20">
                <a:extLst>
                  <a:ext uri="{FF2B5EF4-FFF2-40B4-BE49-F238E27FC236}">
                    <a16:creationId xmlns:a16="http://schemas.microsoft.com/office/drawing/2014/main" xmlns="" id="{0182F3FA-EBA4-4F2C-907F-F1D4151F8CB7}"/>
                  </a:ext>
                </a:extLst>
              </p:cNvPr>
              <p:cNvSpPr txBox="1"/>
              <p:nvPr/>
            </p:nvSpPr>
            <p:spPr bwMode="auto">
              <a:xfrm>
                <a:off x="6382171" y="2494098"/>
                <a:ext cx="1764007" cy="47383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9" name="TextBox 19">
                <a:extLst>
                  <a:ext uri="{FF2B5EF4-FFF2-40B4-BE49-F238E27FC236}">
                    <a16:creationId xmlns:a16="http://schemas.microsoft.com/office/drawing/2014/main" xmlns="" id="{571798B5-7C90-4D3F-8FFE-61BC50E3BC32}"/>
                  </a:ext>
                </a:extLst>
              </p:cNvPr>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grpSp>
        <p:grpSp>
          <p:nvGrpSpPr>
            <p:cNvPr id="18" name="组合 1">
              <a:extLst>
                <a:ext uri="{FF2B5EF4-FFF2-40B4-BE49-F238E27FC236}">
                  <a16:creationId xmlns:a16="http://schemas.microsoft.com/office/drawing/2014/main" xmlns="" id="{3F2063FF-AE77-469B-B8E9-FA4555F4F43D}"/>
                </a:ext>
              </a:extLst>
            </p:cNvPr>
            <p:cNvGrpSpPr/>
            <p:nvPr/>
          </p:nvGrpSpPr>
          <p:grpSpPr>
            <a:xfrm>
              <a:off x="1259632" y="3315740"/>
              <a:ext cx="1764007" cy="772384"/>
              <a:chOff x="6382171" y="2195545"/>
              <a:chExt cx="1764007" cy="772384"/>
            </a:xfrm>
          </p:grpSpPr>
          <p:sp>
            <p:nvSpPr>
              <p:cNvPr id="26" name="TextBox 28">
                <a:extLst>
                  <a:ext uri="{FF2B5EF4-FFF2-40B4-BE49-F238E27FC236}">
                    <a16:creationId xmlns:a16="http://schemas.microsoft.com/office/drawing/2014/main" xmlns="" id="{422EADFA-091D-4902-A630-3142BEBAC607}"/>
                  </a:ext>
                </a:extLst>
              </p:cNvPr>
              <p:cNvSpPr txBox="1"/>
              <p:nvPr/>
            </p:nvSpPr>
            <p:spPr bwMode="auto">
              <a:xfrm>
                <a:off x="6382171" y="2494098"/>
                <a:ext cx="1764007" cy="47383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7" name="TextBox 19">
                <a:extLst>
                  <a:ext uri="{FF2B5EF4-FFF2-40B4-BE49-F238E27FC236}">
                    <a16:creationId xmlns:a16="http://schemas.microsoft.com/office/drawing/2014/main" xmlns="" id="{57D620D1-6F9E-4BF5-A49F-2220286E54B3}"/>
                  </a:ext>
                </a:extLst>
              </p:cNvPr>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a:extLst>
                <a:ext uri="{FF2B5EF4-FFF2-40B4-BE49-F238E27FC236}">
                  <a16:creationId xmlns:a16="http://schemas.microsoft.com/office/drawing/2014/main" xmlns="" id="{2A2C0DC0-2632-4AB3-ADA7-04DFDE90B534}"/>
                </a:ext>
              </a:extLst>
            </p:cNvPr>
            <p:cNvGrpSpPr/>
            <p:nvPr/>
          </p:nvGrpSpPr>
          <p:grpSpPr>
            <a:xfrm>
              <a:off x="6120361" y="1275607"/>
              <a:ext cx="1764007" cy="772384"/>
              <a:chOff x="6382171" y="2195545"/>
              <a:chExt cx="1764007" cy="772384"/>
            </a:xfrm>
          </p:grpSpPr>
          <p:sp>
            <p:nvSpPr>
              <p:cNvPr id="24" name="TextBox 20">
                <a:extLst>
                  <a:ext uri="{FF2B5EF4-FFF2-40B4-BE49-F238E27FC236}">
                    <a16:creationId xmlns:a16="http://schemas.microsoft.com/office/drawing/2014/main" xmlns="" id="{7E739734-0B6F-4D96-A04A-EA4A06BB9922}"/>
                  </a:ext>
                </a:extLst>
              </p:cNvPr>
              <p:cNvSpPr txBox="1"/>
              <p:nvPr/>
            </p:nvSpPr>
            <p:spPr bwMode="auto">
              <a:xfrm>
                <a:off x="6382171" y="2494098"/>
                <a:ext cx="1764007" cy="47383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5" name="TextBox 19">
                <a:extLst>
                  <a:ext uri="{FF2B5EF4-FFF2-40B4-BE49-F238E27FC236}">
                    <a16:creationId xmlns:a16="http://schemas.microsoft.com/office/drawing/2014/main" xmlns="" id="{8BE727FF-B1A6-45E6-ADEB-2EC1C8DB0744}"/>
                  </a:ext>
                </a:extLst>
              </p:cNvPr>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grpSp>
        <p:grpSp>
          <p:nvGrpSpPr>
            <p:cNvPr id="20" name="组合 1">
              <a:extLst>
                <a:ext uri="{FF2B5EF4-FFF2-40B4-BE49-F238E27FC236}">
                  <a16:creationId xmlns:a16="http://schemas.microsoft.com/office/drawing/2014/main" xmlns="" id="{3F6DF240-BF08-4AAA-AADF-3E6071233BF4}"/>
                </a:ext>
              </a:extLst>
            </p:cNvPr>
            <p:cNvGrpSpPr/>
            <p:nvPr/>
          </p:nvGrpSpPr>
          <p:grpSpPr>
            <a:xfrm>
              <a:off x="6120361" y="3315739"/>
              <a:ext cx="1764007" cy="772384"/>
              <a:chOff x="6382171" y="2195545"/>
              <a:chExt cx="1764007" cy="772384"/>
            </a:xfrm>
          </p:grpSpPr>
          <p:sp>
            <p:nvSpPr>
              <p:cNvPr id="22" name="TextBox 20">
                <a:extLst>
                  <a:ext uri="{FF2B5EF4-FFF2-40B4-BE49-F238E27FC236}">
                    <a16:creationId xmlns:a16="http://schemas.microsoft.com/office/drawing/2014/main" xmlns="" id="{65931ACA-E030-4327-91F3-CCD39D93FD53}"/>
                  </a:ext>
                </a:extLst>
              </p:cNvPr>
              <p:cNvSpPr txBox="1"/>
              <p:nvPr/>
            </p:nvSpPr>
            <p:spPr bwMode="auto">
              <a:xfrm>
                <a:off x="6382171" y="2494098"/>
                <a:ext cx="1764007" cy="47383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3" name="TextBox 19">
                <a:extLst>
                  <a:ext uri="{FF2B5EF4-FFF2-40B4-BE49-F238E27FC236}">
                    <a16:creationId xmlns:a16="http://schemas.microsoft.com/office/drawing/2014/main" xmlns="" id="{912DC186-3306-41E2-A698-013FB60F25DC}"/>
                  </a:ext>
                </a:extLst>
              </p:cNvPr>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grpSp>
        <p:sp>
          <p:nvSpPr>
            <p:cNvPr id="21" name="TextBox 19">
              <a:extLst>
                <a:ext uri="{FF2B5EF4-FFF2-40B4-BE49-F238E27FC236}">
                  <a16:creationId xmlns:a16="http://schemas.microsoft.com/office/drawing/2014/main" xmlns="" id="{DC70F381-1EE9-4FBC-A5A4-F54EC52D39DF}"/>
                </a:ext>
              </a:extLst>
            </p:cNvPr>
            <p:cNvSpPr txBox="1">
              <a:spLocks noChangeArrowheads="1"/>
            </p:cNvSpPr>
            <p:nvPr/>
          </p:nvSpPr>
          <p:spPr bwMode="auto">
            <a:xfrm>
              <a:off x="4113664" y="2777188"/>
              <a:ext cx="926862" cy="69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32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a:t>
              </a:r>
              <a:endParaRPr lang="en-US" altLang="zh-CN" sz="32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32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文字</a:t>
              </a:r>
              <a:endParaRPr lang="zh-CN" altLang="zh-CN" sz="32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spTree>
    <p:extLst>
      <p:ext uri="{BB962C8B-B14F-4D97-AF65-F5344CB8AC3E}">
        <p14:creationId xmlns:p14="http://schemas.microsoft.com/office/powerpoint/2010/main" val="303221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BEB8B303-9855-4D21-A0BB-1F2C8D0A7C5F}"/>
              </a:ext>
            </a:extLst>
          </p:cNvPr>
          <p:cNvGrpSpPr/>
          <p:nvPr/>
        </p:nvGrpSpPr>
        <p:grpSpPr>
          <a:xfrm>
            <a:off x="3468682" y="2458395"/>
            <a:ext cx="5028547" cy="2928518"/>
            <a:chOff x="2841824" y="1637663"/>
            <a:chExt cx="3635280" cy="2117109"/>
          </a:xfrm>
        </p:grpSpPr>
        <p:grpSp>
          <p:nvGrpSpPr>
            <p:cNvPr id="6" name="组合 5">
              <a:extLst>
                <a:ext uri="{FF2B5EF4-FFF2-40B4-BE49-F238E27FC236}">
                  <a16:creationId xmlns:a16="http://schemas.microsoft.com/office/drawing/2014/main" xmlns="" id="{822E829B-3EDE-49DB-9202-90EC53C86538}"/>
                </a:ext>
              </a:extLst>
            </p:cNvPr>
            <p:cNvGrpSpPr/>
            <p:nvPr/>
          </p:nvGrpSpPr>
          <p:grpSpPr>
            <a:xfrm>
              <a:off x="2841824" y="1637663"/>
              <a:ext cx="3460351" cy="2111115"/>
              <a:chOff x="3910586" y="2740073"/>
              <a:chExt cx="3853280" cy="2350836"/>
            </a:xfrm>
          </p:grpSpPr>
          <p:sp>
            <p:nvSpPr>
              <p:cNvPr id="16" name="矩形 15">
                <a:extLst>
                  <a:ext uri="{FF2B5EF4-FFF2-40B4-BE49-F238E27FC236}">
                    <a16:creationId xmlns:a16="http://schemas.microsoft.com/office/drawing/2014/main" xmlns="" id="{C82355B7-A026-4561-9A3F-A8E4A344D13C}"/>
                  </a:ext>
                </a:extLst>
              </p:cNvPr>
              <p:cNvSpPr/>
              <p:nvPr/>
            </p:nvSpPr>
            <p:spPr>
              <a:xfrm>
                <a:off x="3910586" y="2740073"/>
                <a:ext cx="1841600" cy="1082672"/>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a16="http://schemas.microsoft.com/office/drawing/2014/main" xmlns="" id="{5A61686D-517C-4D63-BF6D-D4E116104CF3}"/>
                  </a:ext>
                </a:extLst>
              </p:cNvPr>
              <p:cNvSpPr/>
              <p:nvPr/>
            </p:nvSpPr>
            <p:spPr>
              <a:xfrm>
                <a:off x="3910586" y="4008237"/>
                <a:ext cx="1841600" cy="1082672"/>
              </a:xfrm>
              <a:prstGeom prst="rect">
                <a:avLst/>
              </a:prstGeom>
              <a:solidFill>
                <a:srgbClr val="4242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13AF5256-8F8C-409C-9F63-2D15EDBF3B36}"/>
                  </a:ext>
                </a:extLst>
              </p:cNvPr>
              <p:cNvSpPr/>
              <p:nvPr/>
            </p:nvSpPr>
            <p:spPr>
              <a:xfrm>
                <a:off x="5922266" y="2740073"/>
                <a:ext cx="1841600" cy="1082672"/>
              </a:xfrm>
              <a:prstGeom prst="rect">
                <a:avLst/>
              </a:prstGeom>
              <a:solidFill>
                <a:srgbClr val="4242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ADE312F6-E8AE-43ED-9A35-84A0562A9EDC}"/>
                  </a:ext>
                </a:extLst>
              </p:cNvPr>
              <p:cNvSpPr/>
              <p:nvPr/>
            </p:nvSpPr>
            <p:spPr>
              <a:xfrm>
                <a:off x="5922266" y="4008237"/>
                <a:ext cx="1841600" cy="1082672"/>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3B95298A-7016-4F6D-9DD6-CF0730C07CBE}"/>
                </a:ext>
              </a:extLst>
            </p:cNvPr>
            <p:cNvGrpSpPr/>
            <p:nvPr/>
          </p:nvGrpSpPr>
          <p:grpSpPr>
            <a:xfrm>
              <a:off x="5133813" y="1769854"/>
              <a:ext cx="1321099" cy="840077"/>
              <a:chOff x="2919975" y="1107995"/>
              <a:chExt cx="2457450" cy="1562673"/>
            </a:xfrm>
          </p:grpSpPr>
          <p:sp>
            <p:nvSpPr>
              <p:cNvPr id="14" name="文本框 13">
                <a:extLst>
                  <a:ext uri="{FF2B5EF4-FFF2-40B4-BE49-F238E27FC236}">
                    <a16:creationId xmlns:a16="http://schemas.microsoft.com/office/drawing/2014/main" xmlns="" id="{4F8EBBF0-4E24-442A-BEF7-38D3F42486F0}"/>
                  </a:ext>
                </a:extLst>
              </p:cNvPr>
              <p:cNvSpPr txBox="1"/>
              <p:nvPr/>
            </p:nvSpPr>
            <p:spPr>
              <a:xfrm>
                <a:off x="2919975" y="1107995"/>
                <a:ext cx="2457450" cy="951936"/>
              </a:xfrm>
              <a:prstGeom prst="rect">
                <a:avLst/>
              </a:prstGeom>
              <a:noFill/>
            </p:spPr>
            <p:txBody>
              <a:bodyPr wrap="square" rtlCol="0">
                <a:spAutoFit/>
              </a:bodyPr>
              <a:lstStyle/>
              <a:p>
                <a:r>
                  <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14">
                <a:extLst>
                  <a:ext uri="{FF2B5EF4-FFF2-40B4-BE49-F238E27FC236}">
                    <a16:creationId xmlns:a16="http://schemas.microsoft.com/office/drawing/2014/main" xmlns="" id="{CF552705-EE49-45D0-B89F-D4B27323F35B}"/>
                  </a:ext>
                </a:extLst>
              </p:cNvPr>
              <p:cNvCxnSpPr>
                <a:cxnSpLocks/>
              </p:cNvCxnSpPr>
              <p:nvPr/>
            </p:nvCxnSpPr>
            <p:spPr>
              <a:xfrm flipH="1">
                <a:off x="4652054" y="1605897"/>
                <a:ext cx="441257" cy="10647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xmlns="" id="{75A4CC89-1023-4900-8AE7-F8FD7FEC1A67}"/>
                </a:ext>
              </a:extLst>
            </p:cNvPr>
            <p:cNvSpPr txBox="1"/>
            <p:nvPr/>
          </p:nvSpPr>
          <p:spPr>
            <a:xfrm>
              <a:off x="3301966" y="1760772"/>
              <a:ext cx="1321099" cy="707886"/>
            </a:xfrm>
            <a:prstGeom prst="rect">
              <a:avLst/>
            </a:prstGeom>
            <a:noFill/>
          </p:spPr>
          <p:txBody>
            <a:bodyPr wrap="square" rtlCol="0">
              <a:spAutoFit/>
            </a:bodyPr>
            <a:lstStyle/>
            <a:p>
              <a:r>
                <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9" name="直接连接符 8">
              <a:extLst>
                <a:ext uri="{FF2B5EF4-FFF2-40B4-BE49-F238E27FC236}">
                  <a16:creationId xmlns:a16="http://schemas.microsoft.com/office/drawing/2014/main" xmlns="" id="{35C1627B-F8E4-416F-A9CA-F8BB22CB8308}"/>
                </a:ext>
              </a:extLst>
            </p:cNvPr>
            <p:cNvCxnSpPr>
              <a:cxnSpLocks/>
            </p:cNvCxnSpPr>
            <p:nvPr/>
          </p:nvCxnSpPr>
          <p:spPr>
            <a:xfrm flipH="1">
              <a:off x="4242198" y="2012665"/>
              <a:ext cx="237215" cy="5724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68AF9C1A-D1F8-43BA-A993-011C8550CDD7}"/>
                </a:ext>
              </a:extLst>
            </p:cNvPr>
            <p:cNvCxnSpPr>
              <a:cxnSpLocks/>
            </p:cNvCxnSpPr>
            <p:nvPr/>
          </p:nvCxnSpPr>
          <p:spPr>
            <a:xfrm flipH="1">
              <a:off x="4244046" y="3176368"/>
              <a:ext cx="237215" cy="5724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83410456-3160-4F8B-857A-F0DF6E77B079}"/>
                </a:ext>
              </a:extLst>
            </p:cNvPr>
            <p:cNvSpPr txBox="1"/>
            <p:nvPr/>
          </p:nvSpPr>
          <p:spPr>
            <a:xfrm>
              <a:off x="3339212" y="2908700"/>
              <a:ext cx="1321099" cy="511751"/>
            </a:xfrm>
            <a:prstGeom prst="rect">
              <a:avLst/>
            </a:prstGeom>
            <a:noFill/>
          </p:spPr>
          <p:txBody>
            <a:bodyPr wrap="square" rtlCol="0">
              <a:spAutoFit/>
            </a:bodyPr>
            <a:lstStyle/>
            <a:p>
              <a:r>
                <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8335E74D-7DB7-43B6-80DC-004E9AA8C8E2}"/>
                </a:ext>
              </a:extLst>
            </p:cNvPr>
            <p:cNvSpPr txBox="1"/>
            <p:nvPr/>
          </p:nvSpPr>
          <p:spPr>
            <a:xfrm>
              <a:off x="5156005" y="2877598"/>
              <a:ext cx="1321099" cy="707886"/>
            </a:xfrm>
            <a:prstGeom prst="rect">
              <a:avLst/>
            </a:prstGeom>
            <a:noFill/>
          </p:spPr>
          <p:txBody>
            <a:bodyPr wrap="square" rtlCol="0">
              <a:spAutoFit/>
            </a:bodyPr>
            <a:lstStyle/>
            <a:p>
              <a:r>
                <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3" name="直接连接符 12">
              <a:extLst>
                <a:ext uri="{FF2B5EF4-FFF2-40B4-BE49-F238E27FC236}">
                  <a16:creationId xmlns:a16="http://schemas.microsoft.com/office/drawing/2014/main" xmlns="" id="{5C50CA7A-3933-4B79-A9AB-487D055E6C3C}"/>
                </a:ext>
              </a:extLst>
            </p:cNvPr>
            <p:cNvCxnSpPr>
              <a:cxnSpLocks/>
            </p:cNvCxnSpPr>
            <p:nvPr/>
          </p:nvCxnSpPr>
          <p:spPr>
            <a:xfrm flipH="1">
              <a:off x="6062533" y="3182362"/>
              <a:ext cx="237215" cy="5724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20">
            <a:extLst>
              <a:ext uri="{FF2B5EF4-FFF2-40B4-BE49-F238E27FC236}">
                <a16:creationId xmlns:a16="http://schemas.microsoft.com/office/drawing/2014/main" xmlns="" id="{C7B2CD65-CF4F-47BF-9915-C1D21C6DE6CE}"/>
              </a:ext>
            </a:extLst>
          </p:cNvPr>
          <p:cNvSpPr txBox="1"/>
          <p:nvPr/>
        </p:nvSpPr>
        <p:spPr bwMode="auto">
          <a:xfrm>
            <a:off x="500484" y="3013279"/>
            <a:ext cx="2756922" cy="7405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1" name="TextBox 19">
            <a:extLst>
              <a:ext uri="{FF2B5EF4-FFF2-40B4-BE49-F238E27FC236}">
                <a16:creationId xmlns:a16="http://schemas.microsoft.com/office/drawing/2014/main" xmlns="" id="{E8B3A1E0-BA0D-44BD-AA14-36E2AA2DC45F}"/>
              </a:ext>
            </a:extLst>
          </p:cNvPr>
          <p:cNvSpPr txBox="1">
            <a:spLocks noChangeArrowheads="1"/>
          </p:cNvSpPr>
          <p:nvPr/>
        </p:nvSpPr>
        <p:spPr bwMode="auto">
          <a:xfrm>
            <a:off x="500486" y="2546678"/>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3" name="TextBox 19">
            <a:extLst>
              <a:ext uri="{FF2B5EF4-FFF2-40B4-BE49-F238E27FC236}">
                <a16:creationId xmlns:a16="http://schemas.microsoft.com/office/drawing/2014/main" xmlns="" id="{61333869-8C50-4B30-AC8E-A12EFFDAB1C3}"/>
              </a:ext>
            </a:extLst>
          </p:cNvPr>
          <p:cNvSpPr txBox="1">
            <a:spLocks noChangeArrowheads="1"/>
          </p:cNvSpPr>
          <p:nvPr/>
        </p:nvSpPr>
        <p:spPr bwMode="auto">
          <a:xfrm>
            <a:off x="8836316" y="2584757"/>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5" name="TextBox 19">
            <a:extLst>
              <a:ext uri="{FF2B5EF4-FFF2-40B4-BE49-F238E27FC236}">
                <a16:creationId xmlns:a16="http://schemas.microsoft.com/office/drawing/2014/main" xmlns="" id="{36B3027B-EFA8-4404-9FF0-002CEDC663AA}"/>
              </a:ext>
            </a:extLst>
          </p:cNvPr>
          <p:cNvSpPr txBox="1">
            <a:spLocks noChangeArrowheads="1"/>
          </p:cNvSpPr>
          <p:nvPr/>
        </p:nvSpPr>
        <p:spPr bwMode="auto">
          <a:xfrm>
            <a:off x="558838" y="4216316"/>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7" name="TextBox 19">
            <a:extLst>
              <a:ext uri="{FF2B5EF4-FFF2-40B4-BE49-F238E27FC236}">
                <a16:creationId xmlns:a16="http://schemas.microsoft.com/office/drawing/2014/main" xmlns="" id="{AF5DCEEC-DC9E-464E-830B-139EF3ABB9E2}"/>
              </a:ext>
            </a:extLst>
          </p:cNvPr>
          <p:cNvSpPr txBox="1">
            <a:spLocks noChangeArrowheads="1"/>
          </p:cNvSpPr>
          <p:nvPr/>
        </p:nvSpPr>
        <p:spPr bwMode="auto">
          <a:xfrm>
            <a:off x="8894668" y="4254395"/>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8" name="TextBox 20">
            <a:extLst>
              <a:ext uri="{FF2B5EF4-FFF2-40B4-BE49-F238E27FC236}">
                <a16:creationId xmlns:a16="http://schemas.microsoft.com/office/drawing/2014/main" xmlns="" id="{967A6211-7032-4A29-BA1B-7D70F4CBBD2F}"/>
              </a:ext>
            </a:extLst>
          </p:cNvPr>
          <p:cNvSpPr txBox="1"/>
          <p:nvPr/>
        </p:nvSpPr>
        <p:spPr bwMode="auto">
          <a:xfrm>
            <a:off x="500484" y="4689679"/>
            <a:ext cx="2756922" cy="7405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29" name="TextBox 20">
            <a:extLst>
              <a:ext uri="{FF2B5EF4-FFF2-40B4-BE49-F238E27FC236}">
                <a16:creationId xmlns:a16="http://schemas.microsoft.com/office/drawing/2014/main" xmlns="" id="{5C7D70FA-0201-4F1F-BD09-4C7E760B3937}"/>
              </a:ext>
            </a:extLst>
          </p:cNvPr>
          <p:cNvSpPr txBox="1"/>
          <p:nvPr/>
        </p:nvSpPr>
        <p:spPr bwMode="auto">
          <a:xfrm>
            <a:off x="8892009" y="3013279"/>
            <a:ext cx="2756922" cy="7405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30" name="TextBox 20">
            <a:extLst>
              <a:ext uri="{FF2B5EF4-FFF2-40B4-BE49-F238E27FC236}">
                <a16:creationId xmlns:a16="http://schemas.microsoft.com/office/drawing/2014/main" xmlns="" id="{3EDDA535-D1D0-4C7C-99ED-4DE11DC19538}"/>
              </a:ext>
            </a:extLst>
          </p:cNvPr>
          <p:cNvSpPr txBox="1"/>
          <p:nvPr/>
        </p:nvSpPr>
        <p:spPr bwMode="auto">
          <a:xfrm>
            <a:off x="8892009" y="4689679"/>
            <a:ext cx="2756922" cy="74053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Tree>
    <p:extLst>
      <p:ext uri="{BB962C8B-B14F-4D97-AF65-F5344CB8AC3E}">
        <p14:creationId xmlns:p14="http://schemas.microsoft.com/office/powerpoint/2010/main" val="3478386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9BF5D0FC-CF8C-4CEF-82D9-44E2DDAF5AB4}"/>
              </a:ext>
            </a:extLst>
          </p:cNvPr>
          <p:cNvGrpSpPr/>
          <p:nvPr/>
        </p:nvGrpSpPr>
        <p:grpSpPr>
          <a:xfrm>
            <a:off x="670276" y="1583311"/>
            <a:ext cx="10750177" cy="3988479"/>
            <a:chOff x="433607" y="1288059"/>
            <a:chExt cx="8330187" cy="3090626"/>
          </a:xfrm>
        </p:grpSpPr>
        <p:sp>
          <p:nvSpPr>
            <p:cNvPr id="6" name="Freeform 5">
              <a:extLst>
                <a:ext uri="{FF2B5EF4-FFF2-40B4-BE49-F238E27FC236}">
                  <a16:creationId xmlns:a16="http://schemas.microsoft.com/office/drawing/2014/main" xmlns="" id="{5D1F3E33-9955-47EF-8B6E-1B9F982E5D12}"/>
                </a:ext>
              </a:extLst>
            </p:cNvPr>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42424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7" name="Freeform 6">
              <a:extLst>
                <a:ext uri="{FF2B5EF4-FFF2-40B4-BE49-F238E27FC236}">
                  <a16:creationId xmlns:a16="http://schemas.microsoft.com/office/drawing/2014/main" xmlns="" id="{463682F3-C5E0-4627-B362-350C7BF4B94C}"/>
                </a:ext>
              </a:extLst>
            </p:cNvPr>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8" name="Freeform 7">
              <a:extLst>
                <a:ext uri="{FF2B5EF4-FFF2-40B4-BE49-F238E27FC236}">
                  <a16:creationId xmlns:a16="http://schemas.microsoft.com/office/drawing/2014/main" xmlns="" id="{BC7472BE-FF8B-4C6A-BFE2-92FC9ED53C57}"/>
                </a:ext>
              </a:extLst>
            </p:cNvPr>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42424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9" name="Freeform 8">
              <a:extLst>
                <a:ext uri="{FF2B5EF4-FFF2-40B4-BE49-F238E27FC236}">
                  <a16:creationId xmlns:a16="http://schemas.microsoft.com/office/drawing/2014/main" xmlns="" id="{FBFF73ED-8A51-4F22-9FE5-9B954AF30076}"/>
                </a:ext>
              </a:extLst>
            </p:cNvPr>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nvGrpSpPr>
            <p:cNvPr id="10" name="组合 9">
              <a:extLst>
                <a:ext uri="{FF2B5EF4-FFF2-40B4-BE49-F238E27FC236}">
                  <a16:creationId xmlns:a16="http://schemas.microsoft.com/office/drawing/2014/main" xmlns="" id="{F31A2F55-33C1-4906-9766-0D8004DFC012}"/>
                </a:ext>
              </a:extLst>
            </p:cNvPr>
            <p:cNvGrpSpPr/>
            <p:nvPr/>
          </p:nvGrpSpPr>
          <p:grpSpPr>
            <a:xfrm>
              <a:off x="2239394" y="2495725"/>
              <a:ext cx="473766" cy="477588"/>
              <a:chOff x="3041651" y="3326606"/>
              <a:chExt cx="631825" cy="636588"/>
            </a:xfrm>
          </p:grpSpPr>
          <p:sp>
            <p:nvSpPr>
              <p:cNvPr id="35" name="Oval 9">
                <a:extLst>
                  <a:ext uri="{FF2B5EF4-FFF2-40B4-BE49-F238E27FC236}">
                    <a16:creationId xmlns:a16="http://schemas.microsoft.com/office/drawing/2014/main" xmlns="" id="{0568CC8B-6692-46D3-9E8F-C8FF2A3E0363}"/>
                  </a:ext>
                </a:extLst>
              </p:cNvPr>
              <p:cNvSpPr>
                <a:spLocks noChangeArrowheads="1"/>
              </p:cNvSpPr>
              <p:nvPr/>
            </p:nvSpPr>
            <p:spPr bwMode="auto">
              <a:xfrm>
                <a:off x="3041651" y="3326606"/>
                <a:ext cx="631825" cy="636588"/>
              </a:xfrm>
              <a:prstGeom prst="ellipse">
                <a:avLst/>
              </a:prstGeom>
              <a:solidFill>
                <a:schemeClr val="tx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6" name="Freeform 10">
                <a:extLst>
                  <a:ext uri="{FF2B5EF4-FFF2-40B4-BE49-F238E27FC236}">
                    <a16:creationId xmlns:a16="http://schemas.microsoft.com/office/drawing/2014/main" xmlns="" id="{F7C7DAE3-2C0B-422A-9F1D-FF32CEB6B4B7}"/>
                  </a:ext>
                </a:extLst>
              </p:cNvPr>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7" name="Freeform 11">
                <a:extLst>
                  <a:ext uri="{FF2B5EF4-FFF2-40B4-BE49-F238E27FC236}">
                    <a16:creationId xmlns:a16="http://schemas.microsoft.com/office/drawing/2014/main" xmlns="" id="{C561E8DA-5D1C-4FA4-9F96-9CCD31DCE90D}"/>
                  </a:ext>
                </a:extLst>
              </p:cNvPr>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11" name="组合 10">
              <a:extLst>
                <a:ext uri="{FF2B5EF4-FFF2-40B4-BE49-F238E27FC236}">
                  <a16:creationId xmlns:a16="http://schemas.microsoft.com/office/drawing/2014/main" xmlns="" id="{924BF6D7-AAEB-44B1-9264-B14BEA59C319}"/>
                </a:ext>
              </a:extLst>
            </p:cNvPr>
            <p:cNvGrpSpPr/>
            <p:nvPr/>
          </p:nvGrpSpPr>
          <p:grpSpPr>
            <a:xfrm>
              <a:off x="4358246" y="2495725"/>
              <a:ext cx="474957" cy="477588"/>
              <a:chOff x="5867401" y="3326606"/>
              <a:chExt cx="633413" cy="636588"/>
            </a:xfrm>
          </p:grpSpPr>
          <p:sp>
            <p:nvSpPr>
              <p:cNvPr id="32" name="Oval 12">
                <a:extLst>
                  <a:ext uri="{FF2B5EF4-FFF2-40B4-BE49-F238E27FC236}">
                    <a16:creationId xmlns:a16="http://schemas.microsoft.com/office/drawing/2014/main" xmlns="" id="{13B4F79D-CF93-478B-9ED5-CF8880123AFE}"/>
                  </a:ext>
                </a:extLst>
              </p:cNvPr>
              <p:cNvSpPr>
                <a:spLocks noChangeArrowheads="1"/>
              </p:cNvSpPr>
              <p:nvPr/>
            </p:nvSpPr>
            <p:spPr bwMode="auto">
              <a:xfrm>
                <a:off x="5867401" y="3326606"/>
                <a:ext cx="633413" cy="636588"/>
              </a:xfrm>
              <a:prstGeom prst="ellipse">
                <a:avLst/>
              </a:prstGeom>
              <a:solidFill>
                <a:srgbClr val="424244"/>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3" name="Freeform 13">
                <a:extLst>
                  <a:ext uri="{FF2B5EF4-FFF2-40B4-BE49-F238E27FC236}">
                    <a16:creationId xmlns:a16="http://schemas.microsoft.com/office/drawing/2014/main" xmlns="" id="{8ED9DB93-4A18-4124-BB5E-F1151A27E0AF}"/>
                  </a:ext>
                </a:extLst>
              </p:cNvPr>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4" name="Freeform 14">
                <a:extLst>
                  <a:ext uri="{FF2B5EF4-FFF2-40B4-BE49-F238E27FC236}">
                    <a16:creationId xmlns:a16="http://schemas.microsoft.com/office/drawing/2014/main" xmlns="" id="{0D88E0DD-28FD-491E-A948-52FC2BBBCEC7}"/>
                  </a:ext>
                </a:extLst>
              </p:cNvPr>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12" name="组合 11">
              <a:extLst>
                <a:ext uri="{FF2B5EF4-FFF2-40B4-BE49-F238E27FC236}">
                  <a16:creationId xmlns:a16="http://schemas.microsoft.com/office/drawing/2014/main" xmlns="" id="{10F82417-28D8-4AEF-AF58-7AA85BE3F805}"/>
                </a:ext>
              </a:extLst>
            </p:cNvPr>
            <p:cNvGrpSpPr/>
            <p:nvPr/>
          </p:nvGrpSpPr>
          <p:grpSpPr>
            <a:xfrm>
              <a:off x="6503287" y="2495725"/>
              <a:ext cx="474957" cy="477588"/>
              <a:chOff x="8728076" y="3326606"/>
              <a:chExt cx="633413" cy="636588"/>
            </a:xfrm>
          </p:grpSpPr>
          <p:sp>
            <p:nvSpPr>
              <p:cNvPr id="29" name="Oval 15">
                <a:extLst>
                  <a:ext uri="{FF2B5EF4-FFF2-40B4-BE49-F238E27FC236}">
                    <a16:creationId xmlns:a16="http://schemas.microsoft.com/office/drawing/2014/main" xmlns="" id="{8B997200-1565-41A9-9015-6AFE6F2A6A94}"/>
                  </a:ext>
                </a:extLst>
              </p:cNvPr>
              <p:cNvSpPr>
                <a:spLocks noChangeArrowheads="1"/>
              </p:cNvSpPr>
              <p:nvPr/>
            </p:nvSpPr>
            <p:spPr bwMode="auto">
              <a:xfrm>
                <a:off x="8728076" y="3326606"/>
                <a:ext cx="633413" cy="636588"/>
              </a:xfrm>
              <a:prstGeom prst="ellipse">
                <a:avLst/>
              </a:prstGeom>
              <a:solidFill>
                <a:schemeClr val="tx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0" name="Freeform 16">
                <a:extLst>
                  <a:ext uri="{FF2B5EF4-FFF2-40B4-BE49-F238E27FC236}">
                    <a16:creationId xmlns:a16="http://schemas.microsoft.com/office/drawing/2014/main" xmlns="" id="{39F2ECC6-FAE4-4C78-AF99-1F14A25D3442}"/>
                  </a:ext>
                </a:extLst>
              </p:cNvPr>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1" name="Freeform 17">
                <a:extLst>
                  <a:ext uri="{FF2B5EF4-FFF2-40B4-BE49-F238E27FC236}">
                    <a16:creationId xmlns:a16="http://schemas.microsoft.com/office/drawing/2014/main" xmlns="" id="{41A6760D-081E-4DAF-A2FC-8695AA44D03F}"/>
                  </a:ext>
                </a:extLst>
              </p:cNvPr>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13" name="组合 12">
              <a:extLst>
                <a:ext uri="{FF2B5EF4-FFF2-40B4-BE49-F238E27FC236}">
                  <a16:creationId xmlns:a16="http://schemas.microsoft.com/office/drawing/2014/main" xmlns="" id="{2709A84A-1E2C-4B54-85A4-213459C93881}"/>
                </a:ext>
              </a:extLst>
            </p:cNvPr>
            <p:cNvGrpSpPr/>
            <p:nvPr/>
          </p:nvGrpSpPr>
          <p:grpSpPr>
            <a:xfrm>
              <a:off x="1049027" y="1454798"/>
              <a:ext cx="697555" cy="703877"/>
              <a:chOff x="1454151" y="1939131"/>
              <a:chExt cx="930275" cy="938213"/>
            </a:xfrm>
          </p:grpSpPr>
          <p:sp>
            <p:nvSpPr>
              <p:cNvPr id="27" name="Oval 18">
                <a:extLst>
                  <a:ext uri="{FF2B5EF4-FFF2-40B4-BE49-F238E27FC236}">
                    <a16:creationId xmlns:a16="http://schemas.microsoft.com/office/drawing/2014/main" xmlns="" id="{0CDCD4B9-4793-4136-AD38-45D58CC7CDE2}"/>
                  </a:ext>
                </a:extLst>
              </p:cNvPr>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8" name="TextBox 27">
                <a:extLst>
                  <a:ext uri="{FF2B5EF4-FFF2-40B4-BE49-F238E27FC236}">
                    <a16:creationId xmlns:a16="http://schemas.microsoft.com/office/drawing/2014/main" xmlns="" id="{211262A8-7AA9-4A88-BE1D-353594555A01}"/>
                  </a:ext>
                </a:extLst>
              </p:cNvPr>
              <p:cNvSpPr txBox="1"/>
              <p:nvPr/>
            </p:nvSpPr>
            <p:spPr>
              <a:xfrm>
                <a:off x="1586504"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effectLst/>
                    <a:uLnTx/>
                    <a:uFillTx/>
                    <a:latin typeface="微软雅黑"/>
                    <a:ea typeface="微软雅黑"/>
                  </a:rPr>
                  <a:t>01</a:t>
                </a:r>
                <a:endParaRPr kumimoji="0" lang="zh-CN" altLang="en-US" sz="3200" b="1" i="0" u="none" strike="noStrike" kern="0" cap="none" spc="0" normalizeH="0" baseline="0" noProof="0" dirty="0">
                  <a:ln>
                    <a:noFill/>
                  </a:ln>
                  <a:effectLst/>
                  <a:uLnTx/>
                  <a:uFillTx/>
                  <a:latin typeface="微软雅黑"/>
                  <a:ea typeface="微软雅黑"/>
                </a:endParaRPr>
              </a:p>
            </p:txBody>
          </p:sp>
        </p:grpSp>
        <p:sp>
          <p:nvSpPr>
            <p:cNvPr id="14" name="矩形 13">
              <a:extLst>
                <a:ext uri="{FF2B5EF4-FFF2-40B4-BE49-F238E27FC236}">
                  <a16:creationId xmlns:a16="http://schemas.microsoft.com/office/drawing/2014/main" xmlns="" id="{B24B74C1-EF8B-497D-9BC3-EEBC748E3018}"/>
                </a:ext>
              </a:extLst>
            </p:cNvPr>
            <p:cNvSpPr/>
            <p:nvPr/>
          </p:nvSpPr>
          <p:spPr>
            <a:xfrm>
              <a:off x="605468" y="2413710"/>
              <a:ext cx="1567209" cy="954707"/>
            </a:xfrm>
            <a:prstGeom prst="rect">
              <a:avLst/>
            </a:prstGeom>
            <a:noFill/>
            <a:ln>
              <a:noFill/>
            </a:ln>
          </p:spPr>
          <p:txBody>
            <a:bodyPr wrap="square" lIns="68571" tIns="34285" rIns="68571" bIns="34285">
              <a:spAutoFit/>
            </a:bodyPr>
            <a:lstStyle/>
            <a:p>
              <a:pPr>
                <a:lnSpc>
                  <a:spcPct val="120000"/>
                </a:lnSpc>
                <a:spcBef>
                  <a:spcPct val="0"/>
                </a:spcBef>
              </a:pPr>
              <a:r>
                <a:rPr lang="zh-CN" altLang="en-US" sz="1600" dirty="0">
                  <a:solidFill>
                    <a:schemeClr val="bg1"/>
                  </a:solidFill>
                  <a:sym typeface="微软雅黑" pitchFamily="34" charset="-122"/>
                </a:rPr>
                <a:t>请替换文字内容复制你的内容到到天边上车请替换文字内容复制你的请替换</a:t>
              </a:r>
            </a:p>
          </p:txBody>
        </p:sp>
        <p:grpSp>
          <p:nvGrpSpPr>
            <p:cNvPr id="18" name="组合 17">
              <a:extLst>
                <a:ext uri="{FF2B5EF4-FFF2-40B4-BE49-F238E27FC236}">
                  <a16:creationId xmlns:a16="http://schemas.microsoft.com/office/drawing/2014/main" xmlns="" id="{A2AA0A2C-9A62-4505-B336-CE0F9C943568}"/>
                </a:ext>
              </a:extLst>
            </p:cNvPr>
            <p:cNvGrpSpPr/>
            <p:nvPr/>
          </p:nvGrpSpPr>
          <p:grpSpPr>
            <a:xfrm>
              <a:off x="3183354" y="1454798"/>
              <a:ext cx="697555" cy="703877"/>
              <a:chOff x="4300538" y="1939131"/>
              <a:chExt cx="930275" cy="938213"/>
            </a:xfrm>
          </p:grpSpPr>
          <p:sp>
            <p:nvSpPr>
              <p:cNvPr id="25" name="Oval 19">
                <a:extLst>
                  <a:ext uri="{FF2B5EF4-FFF2-40B4-BE49-F238E27FC236}">
                    <a16:creationId xmlns:a16="http://schemas.microsoft.com/office/drawing/2014/main" xmlns="" id="{CC517BD9-8858-4C2C-A04B-5862855F8026}"/>
                  </a:ext>
                </a:extLst>
              </p:cNvPr>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6" name="TextBox 34">
                <a:extLst>
                  <a:ext uri="{FF2B5EF4-FFF2-40B4-BE49-F238E27FC236}">
                    <a16:creationId xmlns:a16="http://schemas.microsoft.com/office/drawing/2014/main" xmlns="" id="{EBCEF366-60C1-49A8-8ABD-6A8EB510AB35}"/>
                  </a:ext>
                </a:extLst>
              </p:cNvPr>
              <p:cNvSpPr txBox="1"/>
              <p:nvPr/>
            </p:nvSpPr>
            <p:spPr>
              <a:xfrm>
                <a:off x="4425238"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effectLst/>
                    <a:uLnTx/>
                    <a:uFillTx/>
                    <a:latin typeface="微软雅黑"/>
                    <a:ea typeface="微软雅黑"/>
                  </a:rPr>
                  <a:t>02</a:t>
                </a:r>
                <a:endParaRPr kumimoji="0" lang="zh-CN" altLang="en-US" sz="3200" b="1" i="0" u="none" strike="noStrike" kern="0" cap="none" spc="0" normalizeH="0" baseline="0" noProof="0" dirty="0">
                  <a:ln>
                    <a:noFill/>
                  </a:ln>
                  <a:effectLst/>
                  <a:uLnTx/>
                  <a:uFillTx/>
                  <a:latin typeface="微软雅黑"/>
                  <a:ea typeface="微软雅黑"/>
                </a:endParaRPr>
              </a:p>
            </p:txBody>
          </p:sp>
        </p:grpSp>
        <p:grpSp>
          <p:nvGrpSpPr>
            <p:cNvPr id="19" name="组合 18">
              <a:extLst>
                <a:ext uri="{FF2B5EF4-FFF2-40B4-BE49-F238E27FC236}">
                  <a16:creationId xmlns:a16="http://schemas.microsoft.com/office/drawing/2014/main" xmlns="" id="{C4E4F13A-4770-48CF-81CF-03F3919F6A64}"/>
                </a:ext>
              </a:extLst>
            </p:cNvPr>
            <p:cNvGrpSpPr/>
            <p:nvPr/>
          </p:nvGrpSpPr>
          <p:grpSpPr>
            <a:xfrm>
              <a:off x="5316492" y="1454798"/>
              <a:ext cx="698746" cy="703877"/>
              <a:chOff x="7145339" y="1939131"/>
              <a:chExt cx="931863" cy="938213"/>
            </a:xfrm>
          </p:grpSpPr>
          <p:sp>
            <p:nvSpPr>
              <p:cNvPr id="23" name="Oval 20">
                <a:extLst>
                  <a:ext uri="{FF2B5EF4-FFF2-40B4-BE49-F238E27FC236}">
                    <a16:creationId xmlns:a16="http://schemas.microsoft.com/office/drawing/2014/main" xmlns="" id="{7B4E35ED-E14A-4945-873E-3F09E1305AA5}"/>
                  </a:ext>
                </a:extLst>
              </p:cNvPr>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lumMod val="50000"/>
                    </a:schemeClr>
                  </a:solidFill>
                  <a:effectLst/>
                  <a:uLnTx/>
                  <a:uFillTx/>
                </a:endParaRPr>
              </a:p>
            </p:txBody>
          </p:sp>
          <p:sp>
            <p:nvSpPr>
              <p:cNvPr id="24" name="TextBox 37">
                <a:extLst>
                  <a:ext uri="{FF2B5EF4-FFF2-40B4-BE49-F238E27FC236}">
                    <a16:creationId xmlns:a16="http://schemas.microsoft.com/office/drawing/2014/main" xmlns="" id="{71C8EDD5-1B90-42A0-BCF7-AF02E02EE29D}"/>
                  </a:ext>
                </a:extLst>
              </p:cNvPr>
              <p:cNvSpPr txBox="1"/>
              <p:nvPr/>
            </p:nvSpPr>
            <p:spPr>
              <a:xfrm>
                <a:off x="7263971"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effectLst/>
                    <a:uLnTx/>
                    <a:uFillTx/>
                    <a:latin typeface="微软雅黑"/>
                    <a:ea typeface="微软雅黑"/>
                  </a:rPr>
                  <a:t>03</a:t>
                </a:r>
                <a:endParaRPr kumimoji="0" lang="zh-CN" altLang="en-US" sz="3200" b="1" i="0" u="none" strike="noStrike" kern="0" cap="none" spc="0" normalizeH="0" baseline="0" noProof="0" dirty="0">
                  <a:ln>
                    <a:noFill/>
                  </a:ln>
                  <a:effectLst/>
                  <a:uLnTx/>
                  <a:uFillTx/>
                  <a:latin typeface="微软雅黑"/>
                  <a:ea typeface="微软雅黑"/>
                </a:endParaRPr>
              </a:p>
            </p:txBody>
          </p:sp>
        </p:grpSp>
        <p:grpSp>
          <p:nvGrpSpPr>
            <p:cNvPr id="20" name="组合 19">
              <a:extLst>
                <a:ext uri="{FF2B5EF4-FFF2-40B4-BE49-F238E27FC236}">
                  <a16:creationId xmlns:a16="http://schemas.microsoft.com/office/drawing/2014/main" xmlns="" id="{7B015458-3FE9-4F2D-9591-DDC18C309129}"/>
                </a:ext>
              </a:extLst>
            </p:cNvPr>
            <p:cNvGrpSpPr/>
            <p:nvPr/>
          </p:nvGrpSpPr>
          <p:grpSpPr>
            <a:xfrm>
              <a:off x="7450819" y="1454798"/>
              <a:ext cx="698746" cy="703877"/>
              <a:chOff x="9991726" y="1939131"/>
              <a:chExt cx="931863" cy="938213"/>
            </a:xfrm>
          </p:grpSpPr>
          <p:sp>
            <p:nvSpPr>
              <p:cNvPr id="21" name="Oval 21">
                <a:extLst>
                  <a:ext uri="{FF2B5EF4-FFF2-40B4-BE49-F238E27FC236}">
                    <a16:creationId xmlns:a16="http://schemas.microsoft.com/office/drawing/2014/main" xmlns="" id="{1599390F-0195-49F6-89EE-1A0BC7B08485}"/>
                  </a:ext>
                </a:extLst>
              </p:cNvPr>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lumMod val="50000"/>
                    </a:schemeClr>
                  </a:solidFill>
                  <a:effectLst/>
                  <a:uLnTx/>
                  <a:uFillTx/>
                </a:endParaRPr>
              </a:p>
            </p:txBody>
          </p:sp>
          <p:sp>
            <p:nvSpPr>
              <p:cNvPr id="22" name="TextBox 40">
                <a:extLst>
                  <a:ext uri="{FF2B5EF4-FFF2-40B4-BE49-F238E27FC236}">
                    <a16:creationId xmlns:a16="http://schemas.microsoft.com/office/drawing/2014/main" xmlns="" id="{E25ECD65-35CC-4FED-8D56-C3B44477AE64}"/>
                  </a:ext>
                </a:extLst>
              </p:cNvPr>
              <p:cNvSpPr txBox="1"/>
              <p:nvPr/>
            </p:nvSpPr>
            <p:spPr>
              <a:xfrm>
                <a:off x="10130003"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effectLst/>
                    <a:uLnTx/>
                    <a:uFillTx/>
                    <a:latin typeface="微软雅黑"/>
                    <a:ea typeface="微软雅黑"/>
                  </a:rPr>
                  <a:t>04</a:t>
                </a:r>
                <a:endParaRPr kumimoji="0" lang="zh-CN" altLang="en-US" sz="3200" b="1" i="0" u="none" strike="noStrike" kern="0" cap="none" spc="0" normalizeH="0" baseline="0" noProof="0" dirty="0">
                  <a:ln>
                    <a:noFill/>
                  </a:ln>
                  <a:effectLst/>
                  <a:uLnTx/>
                  <a:uFillTx/>
                  <a:latin typeface="微软雅黑"/>
                  <a:ea typeface="微软雅黑"/>
                </a:endParaRPr>
              </a:p>
            </p:txBody>
          </p:sp>
        </p:grpSp>
        <p:sp>
          <p:nvSpPr>
            <p:cNvPr id="42" name="矩形 41">
              <a:extLst>
                <a:ext uri="{FF2B5EF4-FFF2-40B4-BE49-F238E27FC236}">
                  <a16:creationId xmlns:a16="http://schemas.microsoft.com/office/drawing/2014/main" xmlns="" id="{2B966F02-1E41-4853-A411-89F653095136}"/>
                </a:ext>
              </a:extLst>
            </p:cNvPr>
            <p:cNvSpPr/>
            <p:nvPr/>
          </p:nvSpPr>
          <p:spPr>
            <a:xfrm>
              <a:off x="2749231" y="2448335"/>
              <a:ext cx="1567209" cy="954707"/>
            </a:xfrm>
            <a:prstGeom prst="rect">
              <a:avLst/>
            </a:prstGeom>
            <a:noFill/>
            <a:ln>
              <a:noFill/>
            </a:ln>
          </p:spPr>
          <p:txBody>
            <a:bodyPr wrap="square" lIns="68571" tIns="34285" rIns="68571" bIns="34285">
              <a:spAutoFit/>
            </a:bodyPr>
            <a:lstStyle/>
            <a:p>
              <a:pPr>
                <a:lnSpc>
                  <a:spcPct val="120000"/>
                </a:lnSpc>
                <a:spcBef>
                  <a:spcPct val="0"/>
                </a:spcBef>
              </a:pPr>
              <a:r>
                <a:rPr lang="zh-CN" altLang="en-US" sz="1600" dirty="0">
                  <a:solidFill>
                    <a:schemeClr val="bg1"/>
                  </a:solidFill>
                  <a:sym typeface="微软雅黑" pitchFamily="34" charset="-122"/>
                </a:rPr>
                <a:t>请替换文字内容复制你的内容到到天边上车请替换文字内容复制你的请替换</a:t>
              </a:r>
            </a:p>
          </p:txBody>
        </p:sp>
        <p:sp>
          <p:nvSpPr>
            <p:cNvPr id="43" name="矩形 42">
              <a:extLst>
                <a:ext uri="{FF2B5EF4-FFF2-40B4-BE49-F238E27FC236}">
                  <a16:creationId xmlns:a16="http://schemas.microsoft.com/office/drawing/2014/main" xmlns="" id="{41D1107B-7C1A-436B-A7C5-3197BDD36387}"/>
                </a:ext>
              </a:extLst>
            </p:cNvPr>
            <p:cNvSpPr/>
            <p:nvPr/>
          </p:nvSpPr>
          <p:spPr>
            <a:xfrm>
              <a:off x="4990943" y="2491404"/>
              <a:ext cx="1567209" cy="954707"/>
            </a:xfrm>
            <a:prstGeom prst="rect">
              <a:avLst/>
            </a:prstGeom>
            <a:noFill/>
            <a:ln>
              <a:noFill/>
            </a:ln>
          </p:spPr>
          <p:txBody>
            <a:bodyPr wrap="square" lIns="68571" tIns="34285" rIns="68571" bIns="34285">
              <a:spAutoFit/>
            </a:bodyPr>
            <a:lstStyle/>
            <a:p>
              <a:pPr>
                <a:lnSpc>
                  <a:spcPct val="120000"/>
                </a:lnSpc>
                <a:spcBef>
                  <a:spcPct val="0"/>
                </a:spcBef>
              </a:pPr>
              <a:r>
                <a:rPr lang="zh-CN" altLang="en-US" sz="1600" dirty="0">
                  <a:solidFill>
                    <a:schemeClr val="bg1"/>
                  </a:solidFill>
                  <a:sym typeface="微软雅黑" pitchFamily="34" charset="-122"/>
                </a:rPr>
                <a:t>请替换文字内容复制你的内容到到天边上车请替换文字内容复制你的请替换</a:t>
              </a:r>
            </a:p>
          </p:txBody>
        </p:sp>
        <p:sp>
          <p:nvSpPr>
            <p:cNvPr id="44" name="矩形 43">
              <a:extLst>
                <a:ext uri="{FF2B5EF4-FFF2-40B4-BE49-F238E27FC236}">
                  <a16:creationId xmlns:a16="http://schemas.microsoft.com/office/drawing/2014/main" xmlns="" id="{077AF4F9-8991-4DC5-8C91-0951A2F60044}"/>
                </a:ext>
              </a:extLst>
            </p:cNvPr>
            <p:cNvSpPr/>
            <p:nvPr/>
          </p:nvSpPr>
          <p:spPr>
            <a:xfrm>
              <a:off x="7134706" y="2526029"/>
              <a:ext cx="1567209" cy="954707"/>
            </a:xfrm>
            <a:prstGeom prst="rect">
              <a:avLst/>
            </a:prstGeom>
            <a:noFill/>
            <a:ln>
              <a:noFill/>
            </a:ln>
          </p:spPr>
          <p:txBody>
            <a:bodyPr wrap="square" lIns="68571" tIns="34285" rIns="68571" bIns="34285">
              <a:spAutoFit/>
            </a:bodyPr>
            <a:lstStyle/>
            <a:p>
              <a:pPr>
                <a:lnSpc>
                  <a:spcPct val="120000"/>
                </a:lnSpc>
                <a:spcBef>
                  <a:spcPct val="0"/>
                </a:spcBef>
              </a:pPr>
              <a:r>
                <a:rPr lang="zh-CN" altLang="en-US" sz="1600" dirty="0">
                  <a:solidFill>
                    <a:schemeClr val="bg1"/>
                  </a:solidFill>
                  <a:sym typeface="微软雅黑" pitchFamily="34" charset="-122"/>
                </a:rPr>
                <a:t>请替换文字内容复制你的内容到到天边上车请替换文字内容复制你的请替换</a:t>
              </a:r>
            </a:p>
          </p:txBody>
        </p:sp>
      </p:grpSp>
    </p:spTree>
    <p:extLst>
      <p:ext uri="{BB962C8B-B14F-4D97-AF65-F5344CB8AC3E}">
        <p14:creationId xmlns:p14="http://schemas.microsoft.com/office/powerpoint/2010/main" val="161663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C3594951-8397-4A80-A36E-4C28E561AA6D}"/>
              </a:ext>
            </a:extLst>
          </p:cNvPr>
          <p:cNvGrpSpPr/>
          <p:nvPr/>
        </p:nvGrpSpPr>
        <p:grpSpPr>
          <a:xfrm>
            <a:off x="1048639" y="1220480"/>
            <a:ext cx="10094721" cy="4417039"/>
            <a:chOff x="923049" y="1200411"/>
            <a:chExt cx="7397526" cy="3155724"/>
          </a:xfrm>
        </p:grpSpPr>
        <p:sp>
          <p:nvSpPr>
            <p:cNvPr id="6" name="圆角矩形 10">
              <a:extLst>
                <a:ext uri="{FF2B5EF4-FFF2-40B4-BE49-F238E27FC236}">
                  <a16:creationId xmlns:a16="http://schemas.microsoft.com/office/drawing/2014/main" xmlns="" id="{08B5EA67-9E65-4B8D-B69C-FE1742EBF585}"/>
                </a:ext>
              </a:extLst>
            </p:cNvPr>
            <p:cNvSpPr/>
            <p:nvPr/>
          </p:nvSpPr>
          <p:spPr>
            <a:xfrm>
              <a:off x="923049" y="2615524"/>
              <a:ext cx="1935168" cy="432635"/>
            </a:xfrm>
            <a:prstGeom prst="roundRect">
              <a:avLst/>
            </a:prstGeom>
            <a:solidFill>
              <a:srgbClr val="42424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6">
              <a:extLst>
                <a:ext uri="{FF2B5EF4-FFF2-40B4-BE49-F238E27FC236}">
                  <a16:creationId xmlns:a16="http://schemas.microsoft.com/office/drawing/2014/main" xmlns="" id="{BE98E695-C149-438B-B5DF-2714092BE172}"/>
                </a:ext>
              </a:extLst>
            </p:cNvPr>
            <p:cNvSpPr/>
            <p:nvPr/>
          </p:nvSpPr>
          <p:spPr>
            <a:xfrm>
              <a:off x="1360427" y="1227199"/>
              <a:ext cx="1060412" cy="1060412"/>
            </a:xfrm>
            <a:prstGeom prst="ellipse">
              <a:avLst/>
            </a:prstGeom>
            <a:solidFill>
              <a:srgbClr val="42424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8" name="圆角矩形 14">
              <a:extLst>
                <a:ext uri="{FF2B5EF4-FFF2-40B4-BE49-F238E27FC236}">
                  <a16:creationId xmlns:a16="http://schemas.microsoft.com/office/drawing/2014/main" xmlns="" id="{53070F83-C614-4AEF-AA86-789E05643455}"/>
                </a:ext>
              </a:extLst>
            </p:cNvPr>
            <p:cNvSpPr/>
            <p:nvPr/>
          </p:nvSpPr>
          <p:spPr>
            <a:xfrm flipV="1">
              <a:off x="2742438" y="2615524"/>
              <a:ext cx="1935168" cy="432635"/>
            </a:xfrm>
            <a:prstGeom prst="roundRect">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椭圆 8">
              <a:extLst>
                <a:ext uri="{FF2B5EF4-FFF2-40B4-BE49-F238E27FC236}">
                  <a16:creationId xmlns:a16="http://schemas.microsoft.com/office/drawing/2014/main" xmlns="" id="{68D9598F-B89D-40AF-B907-9CA0A92B924B}"/>
                </a:ext>
              </a:extLst>
            </p:cNvPr>
            <p:cNvSpPr/>
            <p:nvPr/>
          </p:nvSpPr>
          <p:spPr>
            <a:xfrm>
              <a:off x="3244743" y="3295723"/>
              <a:ext cx="1060412" cy="1060412"/>
            </a:xfrm>
            <a:prstGeom prst="ellipse">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圆角矩形 18">
              <a:extLst>
                <a:ext uri="{FF2B5EF4-FFF2-40B4-BE49-F238E27FC236}">
                  <a16:creationId xmlns:a16="http://schemas.microsoft.com/office/drawing/2014/main" xmlns="" id="{695C12B9-F24E-4BB8-BB62-8AE9380F9716}"/>
                </a:ext>
              </a:extLst>
            </p:cNvPr>
            <p:cNvSpPr/>
            <p:nvPr/>
          </p:nvSpPr>
          <p:spPr>
            <a:xfrm>
              <a:off x="4566018" y="2615524"/>
              <a:ext cx="1935168" cy="432635"/>
            </a:xfrm>
            <a:prstGeom prst="roundRect">
              <a:avLst/>
            </a:prstGeom>
            <a:solidFill>
              <a:srgbClr val="42424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椭圆 10">
              <a:extLst>
                <a:ext uri="{FF2B5EF4-FFF2-40B4-BE49-F238E27FC236}">
                  <a16:creationId xmlns:a16="http://schemas.microsoft.com/office/drawing/2014/main" xmlns="" id="{61BA21EC-964A-46DF-8711-842F60163EB0}"/>
                </a:ext>
              </a:extLst>
            </p:cNvPr>
            <p:cNvSpPr/>
            <p:nvPr/>
          </p:nvSpPr>
          <p:spPr>
            <a:xfrm>
              <a:off x="5003396" y="1227199"/>
              <a:ext cx="1060412" cy="1060412"/>
            </a:xfrm>
            <a:prstGeom prst="ellipse">
              <a:avLst/>
            </a:prstGeom>
            <a:solidFill>
              <a:srgbClr val="42424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a:extLst>
                <a:ext uri="{FF2B5EF4-FFF2-40B4-BE49-F238E27FC236}">
                  <a16:creationId xmlns:a16="http://schemas.microsoft.com/office/drawing/2014/main" xmlns="" id="{FDA9CF95-6D14-4EBE-BD08-16FA02BF85D2}"/>
                </a:ext>
              </a:extLst>
            </p:cNvPr>
            <p:cNvSpPr/>
            <p:nvPr/>
          </p:nvSpPr>
          <p:spPr>
            <a:xfrm>
              <a:off x="6822785" y="3295723"/>
              <a:ext cx="1060412" cy="1060412"/>
            </a:xfrm>
            <a:prstGeom prst="ellipse">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TextBox 22">
              <a:extLst>
                <a:ext uri="{FF2B5EF4-FFF2-40B4-BE49-F238E27FC236}">
                  <a16:creationId xmlns:a16="http://schemas.microsoft.com/office/drawing/2014/main" xmlns="" id="{3DA543BA-9429-43C3-AA58-A760C42B6E5A}"/>
                </a:ext>
              </a:extLst>
            </p:cNvPr>
            <p:cNvSpPr txBox="1"/>
            <p:nvPr/>
          </p:nvSpPr>
          <p:spPr>
            <a:xfrm>
              <a:off x="1192102" y="3642183"/>
              <a:ext cx="1550336" cy="542210"/>
            </a:xfrm>
            <a:prstGeom prst="rect">
              <a:avLst/>
            </a:prstGeom>
            <a:noFill/>
          </p:spPr>
          <p:txBody>
            <a:bodyPr wrap="square" lIns="0" tIns="0" rIns="0" bIns="0" rtlCol="0">
              <a:spAutoFit/>
            </a:body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p>
          </p:txBody>
        </p:sp>
        <p:sp>
          <p:nvSpPr>
            <p:cNvPr id="14" name="TextBox 23">
              <a:extLst>
                <a:ext uri="{FF2B5EF4-FFF2-40B4-BE49-F238E27FC236}">
                  <a16:creationId xmlns:a16="http://schemas.microsoft.com/office/drawing/2014/main" xmlns="" id="{3A2C61B9-D3A2-4D6D-AC4B-8C76008B4135}"/>
                </a:ext>
              </a:extLst>
            </p:cNvPr>
            <p:cNvSpPr txBox="1"/>
            <p:nvPr/>
          </p:nvSpPr>
          <p:spPr>
            <a:xfrm>
              <a:off x="1293187" y="3349295"/>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添加标题</a:t>
              </a:r>
            </a:p>
          </p:txBody>
        </p:sp>
        <p:sp>
          <p:nvSpPr>
            <p:cNvPr id="15" name="TextBox 24">
              <a:extLst>
                <a:ext uri="{FF2B5EF4-FFF2-40B4-BE49-F238E27FC236}">
                  <a16:creationId xmlns:a16="http://schemas.microsoft.com/office/drawing/2014/main" xmlns="" id="{CE71DA5F-5408-4854-947C-FD1B9AEA2C4E}"/>
                </a:ext>
              </a:extLst>
            </p:cNvPr>
            <p:cNvSpPr txBox="1"/>
            <p:nvPr/>
          </p:nvSpPr>
          <p:spPr>
            <a:xfrm>
              <a:off x="1293187"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标题</a:t>
              </a:r>
              <a:r>
                <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25">
              <a:extLst>
                <a:ext uri="{FF2B5EF4-FFF2-40B4-BE49-F238E27FC236}">
                  <a16:creationId xmlns:a16="http://schemas.microsoft.com/office/drawing/2014/main" xmlns="" id="{A33EF10A-09D5-4E9A-BD99-0BE370A27079}"/>
                </a:ext>
              </a:extLst>
            </p:cNvPr>
            <p:cNvSpPr txBox="1"/>
            <p:nvPr/>
          </p:nvSpPr>
          <p:spPr>
            <a:xfrm>
              <a:off x="3112575"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标题</a:t>
              </a:r>
              <a:r>
                <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26">
              <a:extLst>
                <a:ext uri="{FF2B5EF4-FFF2-40B4-BE49-F238E27FC236}">
                  <a16:creationId xmlns:a16="http://schemas.microsoft.com/office/drawing/2014/main" xmlns="" id="{620C7847-A44C-4AA4-AFD2-29C0179F792E}"/>
                </a:ext>
              </a:extLst>
            </p:cNvPr>
            <p:cNvSpPr txBox="1"/>
            <p:nvPr/>
          </p:nvSpPr>
          <p:spPr>
            <a:xfrm>
              <a:off x="5015931"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 </a:t>
              </a: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标题</a:t>
              </a:r>
              <a:r>
                <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圆角矩形 28">
              <a:extLst>
                <a:ext uri="{FF2B5EF4-FFF2-40B4-BE49-F238E27FC236}">
                  <a16:creationId xmlns:a16="http://schemas.microsoft.com/office/drawing/2014/main" xmlns="" id="{182BBAFF-9C43-4D9E-BBE1-6BCA74BC2A70}"/>
                </a:ext>
              </a:extLst>
            </p:cNvPr>
            <p:cNvSpPr/>
            <p:nvPr/>
          </p:nvSpPr>
          <p:spPr>
            <a:xfrm flipV="1">
              <a:off x="6385407" y="2615524"/>
              <a:ext cx="1935168" cy="432635"/>
            </a:xfrm>
            <a:prstGeom prst="roundRect">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30">
              <a:extLst>
                <a:ext uri="{FF2B5EF4-FFF2-40B4-BE49-F238E27FC236}">
                  <a16:creationId xmlns:a16="http://schemas.microsoft.com/office/drawing/2014/main" xmlns="" id="{CCB51B1B-CC94-4155-A097-C74026DA842C}"/>
                </a:ext>
              </a:extLst>
            </p:cNvPr>
            <p:cNvSpPr txBox="1"/>
            <p:nvPr/>
          </p:nvSpPr>
          <p:spPr>
            <a:xfrm>
              <a:off x="6690619"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标题</a:t>
              </a:r>
              <a:r>
                <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4</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TextBox 37">
              <a:extLst>
                <a:ext uri="{FF2B5EF4-FFF2-40B4-BE49-F238E27FC236}">
                  <a16:creationId xmlns:a16="http://schemas.microsoft.com/office/drawing/2014/main" xmlns="" id="{076A36A0-C3D0-47EC-9DAF-4BBFC7380EE2}"/>
                </a:ext>
              </a:extLst>
            </p:cNvPr>
            <p:cNvSpPr txBox="1"/>
            <p:nvPr/>
          </p:nvSpPr>
          <p:spPr>
            <a:xfrm>
              <a:off x="1609989" y="1511184"/>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27" name="TextBox 38">
              <a:extLst>
                <a:ext uri="{FF2B5EF4-FFF2-40B4-BE49-F238E27FC236}">
                  <a16:creationId xmlns:a16="http://schemas.microsoft.com/office/drawing/2014/main" xmlns="" id="{78D13385-51F5-44D9-9473-CB1B46C10BF8}"/>
                </a:ext>
              </a:extLst>
            </p:cNvPr>
            <p:cNvSpPr txBox="1"/>
            <p:nvPr/>
          </p:nvSpPr>
          <p:spPr>
            <a:xfrm>
              <a:off x="5252958" y="1511184"/>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28" name="TextBox 39">
              <a:extLst>
                <a:ext uri="{FF2B5EF4-FFF2-40B4-BE49-F238E27FC236}">
                  <a16:creationId xmlns:a16="http://schemas.microsoft.com/office/drawing/2014/main" xmlns="" id="{73B6E1D3-2FF1-4562-95EE-2E633E7D7AA2}"/>
                </a:ext>
              </a:extLst>
            </p:cNvPr>
            <p:cNvSpPr txBox="1"/>
            <p:nvPr/>
          </p:nvSpPr>
          <p:spPr>
            <a:xfrm>
              <a:off x="3494305" y="3579707"/>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29" name="TextBox 40">
              <a:extLst>
                <a:ext uri="{FF2B5EF4-FFF2-40B4-BE49-F238E27FC236}">
                  <a16:creationId xmlns:a16="http://schemas.microsoft.com/office/drawing/2014/main" xmlns="" id="{8D34BEFD-86C8-4E9A-91B2-983655D1C1F1}"/>
                </a:ext>
              </a:extLst>
            </p:cNvPr>
            <p:cNvSpPr txBox="1"/>
            <p:nvPr/>
          </p:nvSpPr>
          <p:spPr>
            <a:xfrm>
              <a:off x="7072347" y="3579707"/>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30" name="TextBox 22">
              <a:extLst>
                <a:ext uri="{FF2B5EF4-FFF2-40B4-BE49-F238E27FC236}">
                  <a16:creationId xmlns:a16="http://schemas.microsoft.com/office/drawing/2014/main" xmlns="" id="{CFCB002B-9BDF-4BE3-9002-F0571055714D}"/>
                </a:ext>
              </a:extLst>
            </p:cNvPr>
            <p:cNvSpPr txBox="1"/>
            <p:nvPr/>
          </p:nvSpPr>
          <p:spPr>
            <a:xfrm>
              <a:off x="3053663" y="1566297"/>
              <a:ext cx="1550336" cy="542210"/>
            </a:xfrm>
            <a:prstGeom prst="rect">
              <a:avLst/>
            </a:prstGeom>
            <a:noFill/>
          </p:spPr>
          <p:txBody>
            <a:bodyPr wrap="square" lIns="0" tIns="0" rIns="0" bIns="0" rtlCol="0">
              <a:spAutoFit/>
            </a:body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p>
          </p:txBody>
        </p:sp>
        <p:sp>
          <p:nvSpPr>
            <p:cNvPr id="31" name="TextBox 23">
              <a:extLst>
                <a:ext uri="{FF2B5EF4-FFF2-40B4-BE49-F238E27FC236}">
                  <a16:creationId xmlns:a16="http://schemas.microsoft.com/office/drawing/2014/main" xmlns="" id="{5ABF3657-9E6F-4492-A68E-59EBCC753F1D}"/>
                </a:ext>
              </a:extLst>
            </p:cNvPr>
            <p:cNvSpPr txBox="1"/>
            <p:nvPr/>
          </p:nvSpPr>
          <p:spPr>
            <a:xfrm>
              <a:off x="3154748" y="1273409"/>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添加标题</a:t>
              </a:r>
            </a:p>
          </p:txBody>
        </p:sp>
        <p:sp>
          <p:nvSpPr>
            <p:cNvPr id="32" name="TextBox 22">
              <a:extLst>
                <a:ext uri="{FF2B5EF4-FFF2-40B4-BE49-F238E27FC236}">
                  <a16:creationId xmlns:a16="http://schemas.microsoft.com/office/drawing/2014/main" xmlns="" id="{D97FECB4-C5EB-427A-BD3B-B01642780496}"/>
                </a:ext>
              </a:extLst>
            </p:cNvPr>
            <p:cNvSpPr txBox="1"/>
            <p:nvPr/>
          </p:nvSpPr>
          <p:spPr>
            <a:xfrm>
              <a:off x="4914845" y="3642183"/>
              <a:ext cx="1550336" cy="542210"/>
            </a:xfrm>
            <a:prstGeom prst="rect">
              <a:avLst/>
            </a:prstGeom>
            <a:noFill/>
          </p:spPr>
          <p:txBody>
            <a:bodyPr wrap="square" lIns="0" tIns="0" rIns="0" bIns="0" rtlCol="0">
              <a:spAutoFit/>
            </a:body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p>
          </p:txBody>
        </p:sp>
        <p:sp>
          <p:nvSpPr>
            <p:cNvPr id="33" name="TextBox 23">
              <a:extLst>
                <a:ext uri="{FF2B5EF4-FFF2-40B4-BE49-F238E27FC236}">
                  <a16:creationId xmlns:a16="http://schemas.microsoft.com/office/drawing/2014/main" xmlns="" id="{A91BD79E-5FDB-4D4F-B321-594DCEF0CF44}"/>
                </a:ext>
              </a:extLst>
            </p:cNvPr>
            <p:cNvSpPr txBox="1"/>
            <p:nvPr/>
          </p:nvSpPr>
          <p:spPr>
            <a:xfrm>
              <a:off x="5015931" y="3349295"/>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添加标题</a:t>
              </a:r>
            </a:p>
          </p:txBody>
        </p:sp>
        <p:sp>
          <p:nvSpPr>
            <p:cNvPr id="34" name="TextBox 22">
              <a:extLst>
                <a:ext uri="{FF2B5EF4-FFF2-40B4-BE49-F238E27FC236}">
                  <a16:creationId xmlns:a16="http://schemas.microsoft.com/office/drawing/2014/main" xmlns="" id="{0169C385-8C31-4D89-ABCF-C7C581FB0E08}"/>
                </a:ext>
              </a:extLst>
            </p:cNvPr>
            <p:cNvSpPr txBox="1"/>
            <p:nvPr/>
          </p:nvSpPr>
          <p:spPr>
            <a:xfrm>
              <a:off x="6565537" y="1493298"/>
              <a:ext cx="1550336" cy="542210"/>
            </a:xfrm>
            <a:prstGeom prst="rect">
              <a:avLst/>
            </a:prstGeom>
            <a:noFill/>
          </p:spPr>
          <p:txBody>
            <a:bodyPr wrap="square" lIns="0" tIns="0" rIns="0" bIns="0" rtlCol="0">
              <a:spAutoFit/>
            </a:body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p>
          </p:txBody>
        </p:sp>
        <p:sp>
          <p:nvSpPr>
            <p:cNvPr id="35" name="TextBox 23">
              <a:extLst>
                <a:ext uri="{FF2B5EF4-FFF2-40B4-BE49-F238E27FC236}">
                  <a16:creationId xmlns:a16="http://schemas.microsoft.com/office/drawing/2014/main" xmlns="" id="{D85EDB40-3ADE-4951-BBDB-FD3CD62A573C}"/>
                </a:ext>
              </a:extLst>
            </p:cNvPr>
            <p:cNvSpPr txBox="1"/>
            <p:nvPr/>
          </p:nvSpPr>
          <p:spPr>
            <a:xfrm>
              <a:off x="6666623" y="1200411"/>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410580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73EDBB3E-43C9-4F9F-BBB5-D5052E5B63DA}"/>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3E89A72-504B-4112-9D37-81CE93664C24}"/>
              </a:ext>
            </a:extLst>
          </p:cNvPr>
          <p:cNvSpPr txBox="1"/>
          <p:nvPr/>
        </p:nvSpPr>
        <p:spPr>
          <a:xfrm>
            <a:off x="4371570" y="2410380"/>
            <a:ext cx="6573064" cy="1200329"/>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工作完成情况</a:t>
            </a:r>
          </a:p>
        </p:txBody>
      </p:sp>
      <p:sp>
        <p:nvSpPr>
          <p:cNvPr id="16" name="TextBox 8">
            <a:extLst>
              <a:ext uri="{FF2B5EF4-FFF2-40B4-BE49-F238E27FC236}">
                <a16:creationId xmlns:a16="http://schemas.microsoft.com/office/drawing/2014/main" xmlns="" id="{C7E654F2-9439-4A78-8150-397CB7EA1EB0}"/>
              </a:ext>
            </a:extLst>
          </p:cNvPr>
          <p:cNvSpPr txBox="1"/>
          <p:nvPr/>
        </p:nvSpPr>
        <p:spPr>
          <a:xfrm>
            <a:off x="1845075" y="2140094"/>
            <a:ext cx="2701525" cy="2196812"/>
          </a:xfrm>
          <a:prstGeom prst="rect">
            <a:avLst/>
          </a:prstGeom>
          <a:noFill/>
        </p:spPr>
        <p:txBody>
          <a:bodyPr wrap="square" lIns="72446" tIns="36223" rIns="72446" bIns="36223" rtlCol="0">
            <a:spAutoFit/>
          </a:bodyPr>
          <a:lstStyle/>
          <a:p>
            <a:pPr algn="ctr" defTabSz="724480">
              <a:defRPr/>
            </a:pPr>
            <a:r>
              <a:rPr lang="en-US" altLang="zh-CN"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rPr>
              <a:t>03</a:t>
            </a:r>
            <a:endParaRPr lang="id-ID"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a16="http://schemas.microsoft.com/office/drawing/2014/main" xmlns="" id="{317C7D42-4875-4DB4-B69D-F0EBF5669A68}"/>
              </a:ext>
            </a:extLst>
          </p:cNvPr>
          <p:cNvSpPr/>
          <p:nvPr/>
        </p:nvSpPr>
        <p:spPr>
          <a:xfrm>
            <a:off x="4396619" y="3576701"/>
            <a:ext cx="4625112" cy="461665"/>
          </a:xfrm>
          <a:prstGeom prst="rect">
            <a:avLst/>
          </a:prstGeom>
        </p:spPr>
        <p:txBody>
          <a:bodyPr wrap="none">
            <a:spAutoFit/>
          </a:bodyPr>
          <a:lstStyle/>
          <a:p>
            <a:pPr fontAlgn="base">
              <a:spcBef>
                <a:spcPct val="0"/>
              </a:spcBef>
              <a:spcAft>
                <a:spcPct val="0"/>
              </a:spcAft>
            </a:pPr>
            <a:r>
              <a:rPr lang="zh-CN" altLang="en-US" sz="2400" dirty="0">
                <a:solidFill>
                  <a:schemeClr val="bg1"/>
                </a:solidFill>
                <a:latin typeface="Arial" panose="020B0604020202020204" pitchFamily="34" charset="0"/>
                <a:ea typeface="宋体" charset="-122"/>
                <a:cs typeface="Arial" panose="020B0604020202020204" pitchFamily="34" charset="0"/>
              </a:rPr>
              <a:t>INSERT HEADER TOPIC HERE</a:t>
            </a:r>
          </a:p>
        </p:txBody>
      </p:sp>
      <p:sp>
        <p:nvSpPr>
          <p:cNvPr id="17" name="椭圆 16">
            <a:extLst>
              <a:ext uri="{FF2B5EF4-FFF2-40B4-BE49-F238E27FC236}">
                <a16:creationId xmlns:a16="http://schemas.microsoft.com/office/drawing/2014/main" xmlns="" id="{088036C6-B9B7-4DB1-AEF7-C74C9460DDD0}"/>
              </a:ext>
            </a:extLst>
          </p:cNvPr>
          <p:cNvSpPr/>
          <p:nvPr/>
        </p:nvSpPr>
        <p:spPr>
          <a:xfrm>
            <a:off x="-635268" y="-1066446"/>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79656A07-7285-4519-B0DC-F6B95EFA041F}"/>
              </a:ext>
            </a:extLst>
          </p:cNvPr>
          <p:cNvSpPr/>
          <p:nvPr/>
        </p:nvSpPr>
        <p:spPr>
          <a:xfrm>
            <a:off x="10368428" y="5444103"/>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83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0AF53AF-F033-4E1A-960D-0D4EB9032A3A}"/>
              </a:ext>
            </a:extLst>
          </p:cNvPr>
          <p:cNvGrpSpPr/>
          <p:nvPr/>
        </p:nvGrpSpPr>
        <p:grpSpPr>
          <a:xfrm>
            <a:off x="791561" y="1506850"/>
            <a:ext cx="10608877" cy="3844300"/>
            <a:chOff x="1143794" y="1453254"/>
            <a:chExt cx="7138697" cy="2586824"/>
          </a:xfrm>
        </p:grpSpPr>
        <p:sp>
          <p:nvSpPr>
            <p:cNvPr id="6" name="TextBox 9">
              <a:extLst>
                <a:ext uri="{FF2B5EF4-FFF2-40B4-BE49-F238E27FC236}">
                  <a16:creationId xmlns:a16="http://schemas.microsoft.com/office/drawing/2014/main" xmlns="" id="{60466FB1-CA30-42DE-AA92-C8F8C0D3BA10}"/>
                </a:ext>
              </a:extLst>
            </p:cNvPr>
            <p:cNvSpPr txBox="1"/>
            <p:nvPr/>
          </p:nvSpPr>
          <p:spPr>
            <a:xfrm>
              <a:off x="4357852" y="1453254"/>
              <a:ext cx="3384377" cy="681108"/>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a:p>
              <a:pPr>
                <a:lnSpc>
                  <a:spcPct val="120000"/>
                </a:lnSpc>
                <a:spcBef>
                  <a:spcPct val="0"/>
                </a:spcBef>
              </a:pPr>
              <a:endParaRPr lang="zh-CN" altLang="en-US" sz="1400" dirty="0">
                <a:sym typeface="微软雅黑" pitchFamily="34" charset="-122"/>
              </a:endParaRPr>
            </a:p>
          </p:txBody>
        </p:sp>
        <p:sp>
          <p:nvSpPr>
            <p:cNvPr id="7" name="Freeform 5">
              <a:extLst>
                <a:ext uri="{FF2B5EF4-FFF2-40B4-BE49-F238E27FC236}">
                  <a16:creationId xmlns:a16="http://schemas.microsoft.com/office/drawing/2014/main" xmlns="" id="{C24EC08B-F51E-4AED-8034-62511B6977D6}"/>
                </a:ext>
              </a:extLst>
            </p:cNvPr>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95000"/>
                <a:lumOff val="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endParaRPr>
            </a:p>
          </p:txBody>
        </p:sp>
        <p:sp>
          <p:nvSpPr>
            <p:cNvPr id="8" name="TextBox 11">
              <a:extLst>
                <a:ext uri="{FF2B5EF4-FFF2-40B4-BE49-F238E27FC236}">
                  <a16:creationId xmlns:a16="http://schemas.microsoft.com/office/drawing/2014/main" xmlns="" id="{A4B03DAF-B9AE-4F39-9019-DF58BCB88C69}"/>
                </a:ext>
              </a:extLst>
            </p:cNvPr>
            <p:cNvSpPr txBox="1"/>
            <p:nvPr/>
          </p:nvSpPr>
          <p:spPr>
            <a:xfrm>
              <a:off x="1745581" y="2335556"/>
              <a:ext cx="1048845" cy="911251"/>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重点项目</a:t>
              </a:r>
            </a:p>
          </p:txBody>
        </p:sp>
        <p:sp>
          <p:nvSpPr>
            <p:cNvPr id="9" name="Freeform 5">
              <a:extLst>
                <a:ext uri="{FF2B5EF4-FFF2-40B4-BE49-F238E27FC236}">
                  <a16:creationId xmlns:a16="http://schemas.microsoft.com/office/drawing/2014/main" xmlns="" id="{760277F6-9DD1-4B1F-9E2E-49540FE92ADF}"/>
                </a:ext>
              </a:extLst>
            </p:cNvPr>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424244"/>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endParaRPr>
            </a:p>
          </p:txBody>
        </p:sp>
        <p:sp>
          <p:nvSpPr>
            <p:cNvPr id="10" name="椭圆 9">
              <a:extLst>
                <a:ext uri="{FF2B5EF4-FFF2-40B4-BE49-F238E27FC236}">
                  <a16:creationId xmlns:a16="http://schemas.microsoft.com/office/drawing/2014/main" xmlns="" id="{2285E872-7B07-4573-9433-17A3A8F391D8}"/>
                </a:ext>
              </a:extLst>
            </p:cNvPr>
            <p:cNvSpPr/>
            <p:nvPr/>
          </p:nvSpPr>
          <p:spPr>
            <a:xfrm>
              <a:off x="2701698" y="1547124"/>
              <a:ext cx="427814" cy="427814"/>
            </a:xfrm>
            <a:prstGeom prst="ellipse">
              <a:avLst/>
            </a:prstGeom>
            <a:solidFill>
              <a:srgbClr val="424244"/>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1" name="椭圆 10">
              <a:extLst>
                <a:ext uri="{FF2B5EF4-FFF2-40B4-BE49-F238E27FC236}">
                  <a16:creationId xmlns:a16="http://schemas.microsoft.com/office/drawing/2014/main" xmlns="" id="{269740E1-D2C9-4D97-87FD-D6EFE693D0C8}"/>
                </a:ext>
              </a:extLst>
            </p:cNvPr>
            <p:cNvSpPr/>
            <p:nvPr/>
          </p:nvSpPr>
          <p:spPr>
            <a:xfrm>
              <a:off x="3246294" y="2564002"/>
              <a:ext cx="427814" cy="427814"/>
            </a:xfrm>
            <a:prstGeom prst="ellipse">
              <a:avLst/>
            </a:prstGeom>
            <a:solidFill>
              <a:schemeClr val="tx1"/>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2" name="椭圆 11">
              <a:extLst>
                <a:ext uri="{FF2B5EF4-FFF2-40B4-BE49-F238E27FC236}">
                  <a16:creationId xmlns:a16="http://schemas.microsoft.com/office/drawing/2014/main" xmlns="" id="{7681953B-735A-4382-91B5-DAF6A9D33319}"/>
                </a:ext>
              </a:extLst>
            </p:cNvPr>
            <p:cNvSpPr/>
            <p:nvPr/>
          </p:nvSpPr>
          <p:spPr>
            <a:xfrm>
              <a:off x="2701698" y="3574861"/>
              <a:ext cx="427814" cy="427814"/>
            </a:xfrm>
            <a:prstGeom prst="ellipse">
              <a:avLst/>
            </a:prstGeom>
            <a:solidFill>
              <a:srgbClr val="424244"/>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3" name="组合 12">
              <a:extLst>
                <a:ext uri="{FF2B5EF4-FFF2-40B4-BE49-F238E27FC236}">
                  <a16:creationId xmlns:a16="http://schemas.microsoft.com/office/drawing/2014/main" xmlns="" id="{CF581BC6-FDF6-4058-A8EE-1C2FE1EA9EE8}"/>
                </a:ext>
              </a:extLst>
            </p:cNvPr>
            <p:cNvGrpSpPr/>
            <p:nvPr/>
          </p:nvGrpSpPr>
          <p:grpSpPr>
            <a:xfrm>
              <a:off x="3129512" y="1583722"/>
              <a:ext cx="1051729" cy="354618"/>
              <a:chOff x="3513818" y="1963801"/>
              <a:chExt cx="1051729" cy="354618"/>
            </a:xfrm>
          </p:grpSpPr>
          <p:cxnSp>
            <p:nvCxnSpPr>
              <p:cNvPr id="22" name="直接连接符 21">
                <a:extLst>
                  <a:ext uri="{FF2B5EF4-FFF2-40B4-BE49-F238E27FC236}">
                    <a16:creationId xmlns:a16="http://schemas.microsoft.com/office/drawing/2014/main" xmlns="" id="{AF82EDE4-FC91-4AF6-89B5-EDDF364EF187}"/>
                  </a:ext>
                </a:extLst>
              </p:cNvPr>
              <p:cNvCxnSpPr/>
              <p:nvPr/>
            </p:nvCxnSpPr>
            <p:spPr>
              <a:xfrm>
                <a:off x="3513818" y="2141110"/>
                <a:ext cx="1051729" cy="0"/>
              </a:xfrm>
              <a:prstGeom prst="line">
                <a:avLst/>
              </a:prstGeom>
              <a:noFill/>
              <a:ln w="9525" cap="flat" cmpd="sng" algn="ctr">
                <a:solidFill>
                  <a:srgbClr val="424244"/>
                </a:solidFill>
                <a:prstDash val="dash"/>
                <a:tailEnd type="oval"/>
              </a:ln>
              <a:effectLst/>
            </p:spPr>
          </p:cxnSp>
          <p:cxnSp>
            <p:nvCxnSpPr>
              <p:cNvPr id="23" name="直接连接符 22">
                <a:extLst>
                  <a:ext uri="{FF2B5EF4-FFF2-40B4-BE49-F238E27FC236}">
                    <a16:creationId xmlns:a16="http://schemas.microsoft.com/office/drawing/2014/main" xmlns="" id="{267EEFF7-7E9E-48CF-AFD9-002AB65C76CB}"/>
                  </a:ext>
                </a:extLst>
              </p:cNvPr>
              <p:cNvCxnSpPr/>
              <p:nvPr/>
            </p:nvCxnSpPr>
            <p:spPr>
              <a:xfrm>
                <a:off x="4565547" y="1963801"/>
                <a:ext cx="0" cy="354618"/>
              </a:xfrm>
              <a:prstGeom prst="line">
                <a:avLst/>
              </a:prstGeom>
              <a:noFill/>
              <a:ln w="9525" cap="flat" cmpd="sng" algn="ctr">
                <a:solidFill>
                  <a:srgbClr val="424244"/>
                </a:solidFill>
                <a:prstDash val="solid"/>
              </a:ln>
              <a:effectLst/>
            </p:spPr>
          </p:cxnSp>
        </p:grpSp>
        <p:grpSp>
          <p:nvGrpSpPr>
            <p:cNvPr id="16" name="组合 15">
              <a:extLst>
                <a:ext uri="{FF2B5EF4-FFF2-40B4-BE49-F238E27FC236}">
                  <a16:creationId xmlns:a16="http://schemas.microsoft.com/office/drawing/2014/main" xmlns="" id="{860F8DCB-2970-4A95-B2A5-AE9D6A86E35C}"/>
                </a:ext>
              </a:extLst>
            </p:cNvPr>
            <p:cNvGrpSpPr/>
            <p:nvPr/>
          </p:nvGrpSpPr>
          <p:grpSpPr>
            <a:xfrm>
              <a:off x="3678682" y="2600599"/>
              <a:ext cx="1051729" cy="354618"/>
              <a:chOff x="3513818" y="1963801"/>
              <a:chExt cx="1051729" cy="354618"/>
            </a:xfrm>
          </p:grpSpPr>
          <p:cxnSp>
            <p:nvCxnSpPr>
              <p:cNvPr id="20" name="直接连接符 19">
                <a:extLst>
                  <a:ext uri="{FF2B5EF4-FFF2-40B4-BE49-F238E27FC236}">
                    <a16:creationId xmlns:a16="http://schemas.microsoft.com/office/drawing/2014/main" xmlns="" id="{ED524618-39A2-4BFD-8BEC-633359CBD312}"/>
                  </a:ext>
                </a:extLst>
              </p:cNvPr>
              <p:cNvCxnSpPr/>
              <p:nvPr/>
            </p:nvCxnSpPr>
            <p:spPr>
              <a:xfrm>
                <a:off x="3513818" y="2141110"/>
                <a:ext cx="1051729" cy="0"/>
              </a:xfrm>
              <a:prstGeom prst="line">
                <a:avLst/>
              </a:prstGeom>
              <a:noFill/>
              <a:ln w="9525" cap="flat" cmpd="sng" algn="ctr">
                <a:solidFill>
                  <a:srgbClr val="424244"/>
                </a:solidFill>
                <a:prstDash val="dash"/>
                <a:tailEnd type="oval"/>
              </a:ln>
              <a:effectLst/>
            </p:spPr>
          </p:cxnSp>
          <p:cxnSp>
            <p:nvCxnSpPr>
              <p:cNvPr id="21" name="直接连接符 20">
                <a:extLst>
                  <a:ext uri="{FF2B5EF4-FFF2-40B4-BE49-F238E27FC236}">
                    <a16:creationId xmlns:a16="http://schemas.microsoft.com/office/drawing/2014/main" xmlns="" id="{5DF3AA03-2704-4F1A-84F4-4AA311E99B2C}"/>
                  </a:ext>
                </a:extLst>
              </p:cNvPr>
              <p:cNvCxnSpPr/>
              <p:nvPr/>
            </p:nvCxnSpPr>
            <p:spPr>
              <a:xfrm>
                <a:off x="4565547" y="1963801"/>
                <a:ext cx="0" cy="354618"/>
              </a:xfrm>
              <a:prstGeom prst="line">
                <a:avLst/>
              </a:prstGeom>
              <a:noFill/>
              <a:ln w="9525" cap="flat" cmpd="sng" algn="ctr">
                <a:solidFill>
                  <a:srgbClr val="424244"/>
                </a:solidFill>
                <a:prstDash val="solid"/>
              </a:ln>
              <a:effectLst/>
            </p:spPr>
          </p:cxnSp>
        </p:grpSp>
        <p:grpSp>
          <p:nvGrpSpPr>
            <p:cNvPr id="17" name="组合 16">
              <a:extLst>
                <a:ext uri="{FF2B5EF4-FFF2-40B4-BE49-F238E27FC236}">
                  <a16:creationId xmlns:a16="http://schemas.microsoft.com/office/drawing/2014/main" xmlns="" id="{7B1A4066-8083-4E0F-B79E-0CFEDCF825E3}"/>
                </a:ext>
              </a:extLst>
            </p:cNvPr>
            <p:cNvGrpSpPr/>
            <p:nvPr/>
          </p:nvGrpSpPr>
          <p:grpSpPr>
            <a:xfrm>
              <a:off x="3129512" y="3611458"/>
              <a:ext cx="1051729" cy="354618"/>
              <a:chOff x="3513818" y="1963801"/>
              <a:chExt cx="1051729" cy="354618"/>
            </a:xfrm>
          </p:grpSpPr>
          <p:cxnSp>
            <p:nvCxnSpPr>
              <p:cNvPr id="18" name="直接连接符 17">
                <a:extLst>
                  <a:ext uri="{FF2B5EF4-FFF2-40B4-BE49-F238E27FC236}">
                    <a16:creationId xmlns:a16="http://schemas.microsoft.com/office/drawing/2014/main" xmlns="" id="{FC93EFFB-2D0F-4C89-878A-571AFF3034B9}"/>
                  </a:ext>
                </a:extLst>
              </p:cNvPr>
              <p:cNvCxnSpPr/>
              <p:nvPr/>
            </p:nvCxnSpPr>
            <p:spPr>
              <a:xfrm>
                <a:off x="3513818" y="2141110"/>
                <a:ext cx="1051729" cy="0"/>
              </a:xfrm>
              <a:prstGeom prst="line">
                <a:avLst/>
              </a:prstGeom>
              <a:noFill/>
              <a:ln w="9525" cap="flat" cmpd="sng" algn="ctr">
                <a:solidFill>
                  <a:srgbClr val="424244"/>
                </a:solidFill>
                <a:prstDash val="dash"/>
                <a:tailEnd type="oval"/>
              </a:ln>
              <a:effectLst/>
            </p:spPr>
          </p:cxnSp>
          <p:cxnSp>
            <p:nvCxnSpPr>
              <p:cNvPr id="19" name="直接连接符 18">
                <a:extLst>
                  <a:ext uri="{FF2B5EF4-FFF2-40B4-BE49-F238E27FC236}">
                    <a16:creationId xmlns:a16="http://schemas.microsoft.com/office/drawing/2014/main" xmlns="" id="{6DD87695-0DBF-4D61-B0CE-838552784565}"/>
                  </a:ext>
                </a:extLst>
              </p:cNvPr>
              <p:cNvCxnSpPr/>
              <p:nvPr/>
            </p:nvCxnSpPr>
            <p:spPr>
              <a:xfrm>
                <a:off x="4565547" y="1963801"/>
                <a:ext cx="0" cy="354618"/>
              </a:xfrm>
              <a:prstGeom prst="line">
                <a:avLst/>
              </a:prstGeom>
              <a:noFill/>
              <a:ln w="9525" cap="flat" cmpd="sng" algn="ctr">
                <a:solidFill>
                  <a:srgbClr val="424244"/>
                </a:solidFill>
                <a:prstDash val="solid"/>
              </a:ln>
              <a:effectLst/>
            </p:spPr>
          </p:cxnSp>
        </p:grpSp>
        <p:sp>
          <p:nvSpPr>
            <p:cNvPr id="41" name="TextBox 9">
              <a:extLst>
                <a:ext uri="{FF2B5EF4-FFF2-40B4-BE49-F238E27FC236}">
                  <a16:creationId xmlns:a16="http://schemas.microsoft.com/office/drawing/2014/main" xmlns="" id="{05EB3418-46F5-4B4D-B6F6-23234552D1B8}"/>
                </a:ext>
              </a:extLst>
            </p:cNvPr>
            <p:cNvSpPr txBox="1"/>
            <p:nvPr/>
          </p:nvSpPr>
          <p:spPr>
            <a:xfrm>
              <a:off x="4898114" y="2524337"/>
              <a:ext cx="3384377" cy="50714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sp>
          <p:nvSpPr>
            <p:cNvPr id="42" name="TextBox 9">
              <a:extLst>
                <a:ext uri="{FF2B5EF4-FFF2-40B4-BE49-F238E27FC236}">
                  <a16:creationId xmlns:a16="http://schemas.microsoft.com/office/drawing/2014/main" xmlns="" id="{0C80E92A-0BAF-4834-8460-309C07C39773}"/>
                </a:ext>
              </a:extLst>
            </p:cNvPr>
            <p:cNvSpPr txBox="1"/>
            <p:nvPr/>
          </p:nvSpPr>
          <p:spPr>
            <a:xfrm>
              <a:off x="4453022" y="3495533"/>
              <a:ext cx="3384377" cy="50714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nSpc>
                  <a:spcPct val="120000"/>
                </a:lnSpc>
                <a:spcBef>
                  <a:spcPct val="0"/>
                </a:spcBef>
              </a:pPr>
              <a:r>
                <a:rPr lang="zh-CN" altLang="en-US" sz="1400" dirty="0">
                  <a:sym typeface="微软雅黑" pitchFamily="34" charset="-122"/>
                </a:rPr>
                <a:t>请替换文字内容复制你的内容到到天边上车请替换文字内容复制你的请替换</a:t>
              </a: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请替换文字内容复制你的内容到到天边上车请替换文字内容复制你的请替换</a:t>
              </a:r>
            </a:p>
          </p:txBody>
        </p:sp>
      </p:grpSp>
    </p:spTree>
    <p:extLst>
      <p:ext uri="{BB962C8B-B14F-4D97-AF65-F5344CB8AC3E}">
        <p14:creationId xmlns:p14="http://schemas.microsoft.com/office/powerpoint/2010/main" val="177643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FA3155DE-34BE-48A0-BF48-ED94F72E6E0E}"/>
              </a:ext>
            </a:extLst>
          </p:cNvPr>
          <p:cNvGrpSpPr/>
          <p:nvPr/>
        </p:nvGrpSpPr>
        <p:grpSpPr>
          <a:xfrm>
            <a:off x="1554167" y="785017"/>
            <a:ext cx="9083665" cy="5287966"/>
            <a:chOff x="1691680" y="1130754"/>
            <a:chExt cx="5896478" cy="3432576"/>
          </a:xfrm>
        </p:grpSpPr>
        <p:sp>
          <p:nvSpPr>
            <p:cNvPr id="6" name="椭圆 7">
              <a:extLst>
                <a:ext uri="{FF2B5EF4-FFF2-40B4-BE49-F238E27FC236}">
                  <a16:creationId xmlns:a16="http://schemas.microsoft.com/office/drawing/2014/main" xmlns="" id="{BC4499BC-99B2-4877-A27B-0E26A6F9E78A}"/>
                </a:ext>
              </a:extLst>
            </p:cNvPr>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 name="直接连接符 6">
              <a:extLst>
                <a:ext uri="{FF2B5EF4-FFF2-40B4-BE49-F238E27FC236}">
                  <a16:creationId xmlns:a16="http://schemas.microsoft.com/office/drawing/2014/main" xmlns="" id="{EFC14A04-85A2-4C77-A78D-4ADF034DFE4C}"/>
                </a:ext>
              </a:extLst>
            </p:cNvPr>
            <p:cNvCxnSpPr/>
            <p:nvPr/>
          </p:nvCxnSpPr>
          <p:spPr>
            <a:xfrm>
              <a:off x="4461411" y="2420562"/>
              <a:ext cx="2768" cy="1355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40">
              <a:extLst>
                <a:ext uri="{FF2B5EF4-FFF2-40B4-BE49-F238E27FC236}">
                  <a16:creationId xmlns:a16="http://schemas.microsoft.com/office/drawing/2014/main" xmlns="" id="{6F57E006-B3A5-462E-A3D3-53EF26D1D385}"/>
                </a:ext>
              </a:extLst>
            </p:cNvPr>
            <p:cNvSpPr txBox="1"/>
            <p:nvPr/>
          </p:nvSpPr>
          <p:spPr>
            <a:xfrm>
              <a:off x="1691680" y="3425122"/>
              <a:ext cx="1458162" cy="46721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grpSp>
          <p:nvGrpSpPr>
            <p:cNvPr id="9" name="组合 8">
              <a:extLst>
                <a:ext uri="{FF2B5EF4-FFF2-40B4-BE49-F238E27FC236}">
                  <a16:creationId xmlns:a16="http://schemas.microsoft.com/office/drawing/2014/main" xmlns="" id="{5397C38F-F654-4108-BCC6-D5E58710BBE5}"/>
                </a:ext>
              </a:extLst>
            </p:cNvPr>
            <p:cNvGrpSpPr/>
            <p:nvPr/>
          </p:nvGrpSpPr>
          <p:grpSpPr>
            <a:xfrm>
              <a:off x="3676508" y="1130754"/>
              <a:ext cx="1563386" cy="1563386"/>
              <a:chOff x="2848131" y="1860029"/>
              <a:chExt cx="3807502" cy="3807502"/>
            </a:xfrm>
          </p:grpSpPr>
          <p:sp>
            <p:nvSpPr>
              <p:cNvPr id="25" name="椭圆 24">
                <a:extLst>
                  <a:ext uri="{FF2B5EF4-FFF2-40B4-BE49-F238E27FC236}">
                    <a16:creationId xmlns:a16="http://schemas.microsoft.com/office/drawing/2014/main" xmlns="" id="{A519FDCA-07FA-4210-BD24-38F37D5D1E00}"/>
                  </a:ext>
                </a:extLst>
              </p:cNvPr>
              <p:cNvSpPr/>
              <p:nvPr/>
            </p:nvSpPr>
            <p:spPr>
              <a:xfrm>
                <a:off x="2848131" y="1860029"/>
                <a:ext cx="3807502" cy="3807502"/>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91">
                <a:extLst>
                  <a:ext uri="{FF2B5EF4-FFF2-40B4-BE49-F238E27FC236}">
                    <a16:creationId xmlns:a16="http://schemas.microsoft.com/office/drawing/2014/main" xmlns="" id="{48AA2496-13B5-4914-87CC-7346400F155A}"/>
                  </a:ext>
                </a:extLst>
              </p:cNvPr>
              <p:cNvSpPr txBox="1"/>
              <p:nvPr/>
            </p:nvSpPr>
            <p:spPr>
              <a:xfrm>
                <a:off x="3964656" y="2869023"/>
                <a:ext cx="1589447" cy="1702978"/>
              </a:xfrm>
              <a:prstGeom prst="rect">
                <a:avLst/>
              </a:prstGeom>
              <a:noFill/>
            </p:spPr>
            <p:txBody>
              <a:bodyPr wrap="non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标题</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10" name="TextBox 15">
              <a:extLst>
                <a:ext uri="{FF2B5EF4-FFF2-40B4-BE49-F238E27FC236}">
                  <a16:creationId xmlns:a16="http://schemas.microsoft.com/office/drawing/2014/main" xmlns="" id="{12899294-685A-4B7A-A21B-60814E554996}"/>
                </a:ext>
              </a:extLst>
            </p:cNvPr>
            <p:cNvSpPr txBox="1"/>
            <p:nvPr/>
          </p:nvSpPr>
          <p:spPr>
            <a:xfrm>
              <a:off x="3072777" y="4096120"/>
              <a:ext cx="1458162" cy="46721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11" name="TextBox 16">
              <a:extLst>
                <a:ext uri="{FF2B5EF4-FFF2-40B4-BE49-F238E27FC236}">
                  <a16:creationId xmlns:a16="http://schemas.microsoft.com/office/drawing/2014/main" xmlns="" id="{A510B424-54D2-477D-9D0A-359AF194136D}"/>
                </a:ext>
              </a:extLst>
            </p:cNvPr>
            <p:cNvSpPr txBox="1"/>
            <p:nvPr/>
          </p:nvSpPr>
          <p:spPr>
            <a:xfrm>
              <a:off x="4752992" y="4096120"/>
              <a:ext cx="1458162" cy="46721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12" name="TextBox 17">
              <a:extLst>
                <a:ext uri="{FF2B5EF4-FFF2-40B4-BE49-F238E27FC236}">
                  <a16:creationId xmlns:a16="http://schemas.microsoft.com/office/drawing/2014/main" xmlns="" id="{8628AB2A-C85A-4758-B320-194D874D9512}"/>
                </a:ext>
              </a:extLst>
            </p:cNvPr>
            <p:cNvSpPr txBox="1"/>
            <p:nvPr/>
          </p:nvSpPr>
          <p:spPr>
            <a:xfrm>
              <a:off x="6129996" y="3359398"/>
              <a:ext cx="1458162" cy="46721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grpSp>
          <p:nvGrpSpPr>
            <p:cNvPr id="13" name="组合 12">
              <a:extLst>
                <a:ext uri="{FF2B5EF4-FFF2-40B4-BE49-F238E27FC236}">
                  <a16:creationId xmlns:a16="http://schemas.microsoft.com/office/drawing/2014/main" xmlns="" id="{7E57974D-B441-49B4-AD12-46481EAE3AE0}"/>
                </a:ext>
              </a:extLst>
            </p:cNvPr>
            <p:cNvGrpSpPr/>
            <p:nvPr/>
          </p:nvGrpSpPr>
          <p:grpSpPr>
            <a:xfrm>
              <a:off x="2125411" y="2515670"/>
              <a:ext cx="666198" cy="666198"/>
              <a:chOff x="2170416" y="2515670"/>
              <a:chExt cx="666198" cy="666198"/>
            </a:xfrm>
          </p:grpSpPr>
          <p:sp>
            <p:nvSpPr>
              <p:cNvPr id="23" name="椭圆 22">
                <a:extLst>
                  <a:ext uri="{FF2B5EF4-FFF2-40B4-BE49-F238E27FC236}">
                    <a16:creationId xmlns:a16="http://schemas.microsoft.com/office/drawing/2014/main" xmlns="" id="{CA6AFA92-DE03-48A8-84C0-C5F692C4CA69}"/>
                  </a:ext>
                </a:extLst>
              </p:cNvPr>
              <p:cNvSpPr/>
              <p:nvPr/>
            </p:nvSpPr>
            <p:spPr>
              <a:xfrm>
                <a:off x="2170416" y="251567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91">
                <a:extLst>
                  <a:ext uri="{FF2B5EF4-FFF2-40B4-BE49-F238E27FC236}">
                    <a16:creationId xmlns:a16="http://schemas.microsoft.com/office/drawing/2014/main" xmlns="" id="{682864CD-3F39-492E-A1EC-861D5B8A6050}"/>
                  </a:ext>
                </a:extLst>
              </p:cNvPr>
              <p:cNvSpPr txBox="1"/>
              <p:nvPr/>
            </p:nvSpPr>
            <p:spPr>
              <a:xfrm>
                <a:off x="2262105" y="2677666"/>
                <a:ext cx="519446" cy="299681"/>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E17148C-1F5A-4480-89D9-D88B8776EE4B}"/>
                </a:ext>
              </a:extLst>
            </p:cNvPr>
            <p:cNvGrpSpPr/>
            <p:nvPr/>
          </p:nvGrpSpPr>
          <p:grpSpPr>
            <a:xfrm>
              <a:off x="3234329" y="3178200"/>
              <a:ext cx="666198" cy="666198"/>
              <a:chOff x="3279334" y="3178200"/>
              <a:chExt cx="666198" cy="666198"/>
            </a:xfrm>
          </p:grpSpPr>
          <p:sp>
            <p:nvSpPr>
              <p:cNvPr id="21" name="椭圆 20">
                <a:extLst>
                  <a:ext uri="{FF2B5EF4-FFF2-40B4-BE49-F238E27FC236}">
                    <a16:creationId xmlns:a16="http://schemas.microsoft.com/office/drawing/2014/main" xmlns="" id="{89E43CD9-AECA-486D-B3EA-71A36036866B}"/>
                  </a:ext>
                </a:extLst>
              </p:cNvPr>
              <p:cNvSpPr/>
              <p:nvPr/>
            </p:nvSpPr>
            <p:spPr>
              <a:xfrm>
                <a:off x="3279334" y="3178200"/>
                <a:ext cx="666198" cy="666198"/>
              </a:xfrm>
              <a:prstGeom prst="ellipse">
                <a:avLst/>
              </a:prstGeom>
              <a:solidFill>
                <a:srgbClr val="4242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2" name="文本框 91">
                <a:extLst>
                  <a:ext uri="{FF2B5EF4-FFF2-40B4-BE49-F238E27FC236}">
                    <a16:creationId xmlns:a16="http://schemas.microsoft.com/office/drawing/2014/main" xmlns="" id="{FDF08B97-122E-4451-BC63-CFE6394A759E}"/>
                  </a:ext>
                </a:extLst>
              </p:cNvPr>
              <p:cNvSpPr txBox="1"/>
              <p:nvPr/>
            </p:nvSpPr>
            <p:spPr>
              <a:xfrm>
                <a:off x="3340422" y="3342022"/>
                <a:ext cx="519446" cy="299681"/>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xmlns="" id="{996C9221-5476-4388-9FBF-94C3DCCA5C89}"/>
                </a:ext>
              </a:extLst>
            </p:cNvPr>
            <p:cNvGrpSpPr/>
            <p:nvPr/>
          </p:nvGrpSpPr>
          <p:grpSpPr>
            <a:xfrm>
              <a:off x="4913292" y="3256248"/>
              <a:ext cx="666198" cy="666198"/>
              <a:chOff x="4958297" y="3256248"/>
              <a:chExt cx="666198" cy="666198"/>
            </a:xfrm>
          </p:grpSpPr>
          <p:sp>
            <p:nvSpPr>
              <p:cNvPr id="19" name="椭圆 18">
                <a:extLst>
                  <a:ext uri="{FF2B5EF4-FFF2-40B4-BE49-F238E27FC236}">
                    <a16:creationId xmlns:a16="http://schemas.microsoft.com/office/drawing/2014/main" xmlns="" id="{4461E1DC-7A75-43FA-8388-74D8D0B04EB1}"/>
                  </a:ext>
                </a:extLst>
              </p:cNvPr>
              <p:cNvSpPr/>
              <p:nvPr/>
            </p:nvSpPr>
            <p:spPr>
              <a:xfrm>
                <a:off x="4958297" y="3256248"/>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91">
                <a:extLst>
                  <a:ext uri="{FF2B5EF4-FFF2-40B4-BE49-F238E27FC236}">
                    <a16:creationId xmlns:a16="http://schemas.microsoft.com/office/drawing/2014/main" xmlns="" id="{ECA11AB1-B7FF-4CB7-8458-E6B4556B1242}"/>
                  </a:ext>
                </a:extLst>
              </p:cNvPr>
              <p:cNvSpPr txBox="1"/>
              <p:nvPr/>
            </p:nvSpPr>
            <p:spPr>
              <a:xfrm>
                <a:off x="5035917" y="3435846"/>
                <a:ext cx="519446" cy="299681"/>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ABA3B8DD-9396-4355-9693-D23E4AAEA04B}"/>
                </a:ext>
              </a:extLst>
            </p:cNvPr>
            <p:cNvGrpSpPr/>
            <p:nvPr/>
          </p:nvGrpSpPr>
          <p:grpSpPr>
            <a:xfrm>
              <a:off x="6059118" y="2515670"/>
              <a:ext cx="666198" cy="666198"/>
              <a:chOff x="6104123" y="2515670"/>
              <a:chExt cx="666198" cy="666198"/>
            </a:xfrm>
          </p:grpSpPr>
          <p:sp>
            <p:nvSpPr>
              <p:cNvPr id="17" name="椭圆 16">
                <a:extLst>
                  <a:ext uri="{FF2B5EF4-FFF2-40B4-BE49-F238E27FC236}">
                    <a16:creationId xmlns:a16="http://schemas.microsoft.com/office/drawing/2014/main" xmlns="" id="{D2EBC117-4882-4464-8948-A85253FD9020}"/>
                  </a:ext>
                </a:extLst>
              </p:cNvPr>
              <p:cNvSpPr/>
              <p:nvPr/>
            </p:nvSpPr>
            <p:spPr>
              <a:xfrm>
                <a:off x="6104123" y="2515670"/>
                <a:ext cx="666198" cy="666198"/>
              </a:xfrm>
              <a:prstGeom prst="ellipse">
                <a:avLst/>
              </a:prstGeom>
              <a:solidFill>
                <a:srgbClr val="4242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91">
                <a:extLst>
                  <a:ext uri="{FF2B5EF4-FFF2-40B4-BE49-F238E27FC236}">
                    <a16:creationId xmlns:a16="http://schemas.microsoft.com/office/drawing/2014/main" xmlns="" id="{A573665E-121C-41EF-8077-4806CFDB56A5}"/>
                  </a:ext>
                </a:extLst>
              </p:cNvPr>
              <p:cNvSpPr txBox="1"/>
              <p:nvPr/>
            </p:nvSpPr>
            <p:spPr>
              <a:xfrm>
                <a:off x="6175000" y="2665244"/>
                <a:ext cx="519446" cy="299681"/>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52424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3BB73CE0-A911-4982-AD38-E22E0A719CC8}"/>
              </a:ext>
            </a:extLst>
          </p:cNvPr>
          <p:cNvGrpSpPr/>
          <p:nvPr/>
        </p:nvGrpSpPr>
        <p:grpSpPr>
          <a:xfrm>
            <a:off x="926539" y="1014695"/>
            <a:ext cx="10338922" cy="4828610"/>
            <a:chOff x="883167" y="987574"/>
            <a:chExt cx="7457763" cy="3483016"/>
          </a:xfrm>
        </p:grpSpPr>
        <p:grpSp>
          <p:nvGrpSpPr>
            <p:cNvPr id="6" name="组合 5">
              <a:extLst>
                <a:ext uri="{FF2B5EF4-FFF2-40B4-BE49-F238E27FC236}">
                  <a16:creationId xmlns:a16="http://schemas.microsoft.com/office/drawing/2014/main" xmlns="" id="{C72C8BFB-9357-4653-80D5-EBF6290B067F}"/>
                </a:ext>
              </a:extLst>
            </p:cNvPr>
            <p:cNvGrpSpPr/>
            <p:nvPr/>
          </p:nvGrpSpPr>
          <p:grpSpPr>
            <a:xfrm>
              <a:off x="3858043" y="1532209"/>
              <a:ext cx="1478435" cy="1363058"/>
              <a:chOff x="3835686" y="2643180"/>
              <a:chExt cx="1478435" cy="1363058"/>
            </a:xfrm>
            <a:solidFill>
              <a:schemeClr val="bg1"/>
            </a:solidFill>
          </p:grpSpPr>
          <p:sp>
            <p:nvSpPr>
              <p:cNvPr id="40" name="心形 7">
                <a:extLst>
                  <a:ext uri="{FF2B5EF4-FFF2-40B4-BE49-F238E27FC236}">
                    <a16:creationId xmlns:a16="http://schemas.microsoft.com/office/drawing/2014/main" xmlns="" id="{E160AA64-E92A-4D57-AEB8-FE27139F627C}"/>
                  </a:ext>
                </a:extLst>
              </p:cNvPr>
              <p:cNvSpPr/>
              <p:nvPr/>
            </p:nvSpPr>
            <p:spPr>
              <a:xfrm>
                <a:off x="3835686" y="2643180"/>
                <a:ext cx="741448" cy="1363055"/>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41" name="心形 7">
                <a:extLst>
                  <a:ext uri="{FF2B5EF4-FFF2-40B4-BE49-F238E27FC236}">
                    <a16:creationId xmlns:a16="http://schemas.microsoft.com/office/drawing/2014/main" xmlns="" id="{803010B9-E1FC-4787-9509-D6A73772E2CA}"/>
                  </a:ext>
                </a:extLst>
              </p:cNvPr>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FDA0DC3D-A392-4B37-95DB-5B9DC049288E}"/>
                </a:ext>
              </a:extLst>
            </p:cNvPr>
            <p:cNvGrpSpPr/>
            <p:nvPr/>
          </p:nvGrpSpPr>
          <p:grpSpPr>
            <a:xfrm>
              <a:off x="4965823" y="1937778"/>
              <a:ext cx="746824" cy="2100342"/>
              <a:chOff x="4943466" y="3048749"/>
              <a:chExt cx="746824" cy="2100342"/>
            </a:xfrm>
            <a:solidFill>
              <a:schemeClr val="tx1"/>
            </a:solidFill>
          </p:grpSpPr>
          <p:sp>
            <p:nvSpPr>
              <p:cNvPr id="38" name="心形 8">
                <a:extLst>
                  <a:ext uri="{FF2B5EF4-FFF2-40B4-BE49-F238E27FC236}">
                    <a16:creationId xmlns:a16="http://schemas.microsoft.com/office/drawing/2014/main" xmlns="" id="{DD78D571-E43F-4A96-B446-AD8B5F34BA27}"/>
                  </a:ext>
                </a:extLst>
              </p:cNvPr>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chemeClr val="accent3">
                  <a:lumMod val="50000"/>
                  <a:lumOff val="50000"/>
                </a:schemeClr>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39" name="心形 8">
                <a:extLst>
                  <a:ext uri="{FF2B5EF4-FFF2-40B4-BE49-F238E27FC236}">
                    <a16:creationId xmlns:a16="http://schemas.microsoft.com/office/drawing/2014/main" xmlns="" id="{2C9EAA0B-52BB-4575-95A2-2B65C3AB056A}"/>
                  </a:ext>
                </a:extLst>
              </p:cNvPr>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chemeClr val="accent3">
                  <a:lumMod val="50000"/>
                  <a:lumOff val="50000"/>
                </a:schemeClr>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xmlns="" id="{20FB7D29-778F-48A4-ABF0-C767B718F72F}"/>
                </a:ext>
              </a:extLst>
            </p:cNvPr>
            <p:cNvGrpSpPr/>
            <p:nvPr/>
          </p:nvGrpSpPr>
          <p:grpSpPr>
            <a:xfrm>
              <a:off x="3840345" y="3105907"/>
              <a:ext cx="1481449" cy="1364683"/>
              <a:chOff x="3817988" y="4216878"/>
              <a:chExt cx="1481449" cy="1364683"/>
            </a:xfrm>
            <a:solidFill>
              <a:schemeClr val="bg2"/>
            </a:solidFill>
          </p:grpSpPr>
          <p:sp>
            <p:nvSpPr>
              <p:cNvPr id="36" name="心形 10">
                <a:extLst>
                  <a:ext uri="{FF2B5EF4-FFF2-40B4-BE49-F238E27FC236}">
                    <a16:creationId xmlns:a16="http://schemas.microsoft.com/office/drawing/2014/main" xmlns="" id="{A15E7ECE-946C-4A90-8CF2-732654E2E4AB}"/>
                  </a:ext>
                </a:extLst>
              </p:cNvPr>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chemeClr val="tx1"/>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37" name="心形 10">
                <a:extLst>
                  <a:ext uri="{FF2B5EF4-FFF2-40B4-BE49-F238E27FC236}">
                    <a16:creationId xmlns:a16="http://schemas.microsoft.com/office/drawing/2014/main" xmlns="" id="{9CC87130-33BA-4801-8FD6-19CFA05681AA}"/>
                  </a:ext>
                </a:extLst>
              </p:cNvPr>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chemeClr val="tx1"/>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xmlns="" id="{A5B17BE4-E006-4FD7-AD2F-1362AA5EE4B6}"/>
                </a:ext>
              </a:extLst>
            </p:cNvPr>
            <p:cNvGrpSpPr/>
            <p:nvPr/>
          </p:nvGrpSpPr>
          <p:grpSpPr>
            <a:xfrm>
              <a:off x="890995" y="987574"/>
              <a:ext cx="3245682" cy="786774"/>
              <a:chOff x="868638" y="2098545"/>
              <a:chExt cx="3245682" cy="786774"/>
            </a:xfrm>
          </p:grpSpPr>
          <p:sp>
            <p:nvSpPr>
              <p:cNvPr id="32" name="TextBox 11">
                <a:extLst>
                  <a:ext uri="{FF2B5EF4-FFF2-40B4-BE49-F238E27FC236}">
                    <a16:creationId xmlns:a16="http://schemas.microsoft.com/office/drawing/2014/main" xmlns="" id="{A260469B-831A-4CBE-943A-3D93C7CC608F}"/>
                  </a:ext>
                </a:extLst>
              </p:cNvPr>
              <p:cNvSpPr txBox="1">
                <a:spLocks noChangeArrowheads="1"/>
              </p:cNvSpPr>
              <p:nvPr/>
            </p:nvSpPr>
            <p:spPr bwMode="auto">
              <a:xfrm flipH="1">
                <a:off x="868638" y="209854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latin typeface="微软雅黑" pitchFamily="34" charset="-122"/>
                    <a:ea typeface="微软雅黑" pitchFamily="34" charset="-122"/>
                  </a:rPr>
                  <a:t>标题文字</a:t>
                </a:r>
                <a:endParaRPr lang="en-US" altLang="zh-CN" sz="2800" kern="0" dirty="0">
                  <a:latin typeface="微软雅黑" pitchFamily="34" charset="-122"/>
                  <a:ea typeface="微软雅黑" pitchFamily="34" charset="-122"/>
                </a:endParaRPr>
              </a:p>
            </p:txBody>
          </p:sp>
          <p:cxnSp>
            <p:nvCxnSpPr>
              <p:cNvPr id="33" name="直接连接符 32">
                <a:extLst>
                  <a:ext uri="{FF2B5EF4-FFF2-40B4-BE49-F238E27FC236}">
                    <a16:creationId xmlns:a16="http://schemas.microsoft.com/office/drawing/2014/main" xmlns="" id="{7BC10F17-6557-4F9B-ADE5-2C6C0FDF4BAA}"/>
                  </a:ext>
                </a:extLst>
              </p:cNvPr>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DF7519E4-E241-4E17-88E4-42C34316E10D}"/>
                </a:ext>
              </a:extLst>
            </p:cNvPr>
            <p:cNvGrpSpPr/>
            <p:nvPr/>
          </p:nvGrpSpPr>
          <p:grpSpPr>
            <a:xfrm>
              <a:off x="5792861" y="1707654"/>
              <a:ext cx="2548069" cy="786774"/>
              <a:chOff x="5770504" y="2818625"/>
              <a:chExt cx="2548069" cy="786774"/>
            </a:xfrm>
          </p:grpSpPr>
          <p:sp>
            <p:nvSpPr>
              <p:cNvPr id="27" name="TextBox 11">
                <a:extLst>
                  <a:ext uri="{FF2B5EF4-FFF2-40B4-BE49-F238E27FC236}">
                    <a16:creationId xmlns:a16="http://schemas.microsoft.com/office/drawing/2014/main" xmlns="" id="{DF2B174D-B26C-47B8-9DEB-B4E75599E6A0}"/>
                  </a:ext>
                </a:extLst>
              </p:cNvPr>
              <p:cNvSpPr txBox="1">
                <a:spLocks noChangeArrowheads="1"/>
              </p:cNvSpPr>
              <p:nvPr/>
            </p:nvSpPr>
            <p:spPr bwMode="auto">
              <a:xfrm flipH="1">
                <a:off x="6064607" y="281862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latin typeface="微软雅黑" pitchFamily="34" charset="-122"/>
                    <a:ea typeface="微软雅黑" pitchFamily="34" charset="-122"/>
                  </a:rPr>
                  <a:t>标题文字</a:t>
                </a:r>
                <a:endParaRPr lang="en-US" altLang="zh-CN" sz="2800" kern="0" dirty="0">
                  <a:latin typeface="微软雅黑" pitchFamily="34" charset="-122"/>
                  <a:ea typeface="微软雅黑" pitchFamily="34" charset="-122"/>
                </a:endParaRPr>
              </a:p>
            </p:txBody>
          </p:sp>
          <p:cxnSp>
            <p:nvCxnSpPr>
              <p:cNvPr id="28" name="直接连接符 27">
                <a:extLst>
                  <a:ext uri="{FF2B5EF4-FFF2-40B4-BE49-F238E27FC236}">
                    <a16:creationId xmlns:a16="http://schemas.microsoft.com/office/drawing/2014/main" xmlns="" id="{FB113B9E-EE80-4931-B429-8D5F0BD07373}"/>
                  </a:ext>
                </a:extLst>
              </p:cNvPr>
              <p:cNvCxnSpPr/>
              <p:nvPr/>
            </p:nvCxnSpPr>
            <p:spPr>
              <a:xfrm flipH="1">
                <a:off x="5770504" y="3605399"/>
                <a:ext cx="2548069"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CC716B12-96CD-4643-9C54-A766AF31F9AF}"/>
                </a:ext>
              </a:extLst>
            </p:cNvPr>
            <p:cNvGrpSpPr/>
            <p:nvPr/>
          </p:nvGrpSpPr>
          <p:grpSpPr>
            <a:xfrm>
              <a:off x="5072781" y="3486368"/>
              <a:ext cx="3263072" cy="759598"/>
              <a:chOff x="5050424" y="4597339"/>
              <a:chExt cx="3263072" cy="759598"/>
            </a:xfrm>
          </p:grpSpPr>
          <p:sp>
            <p:nvSpPr>
              <p:cNvPr id="22" name="TextBox 11">
                <a:extLst>
                  <a:ext uri="{FF2B5EF4-FFF2-40B4-BE49-F238E27FC236}">
                    <a16:creationId xmlns:a16="http://schemas.microsoft.com/office/drawing/2014/main" xmlns="" id="{95370E9A-35E2-444C-B8E0-257AD0E1C8A8}"/>
                  </a:ext>
                </a:extLst>
              </p:cNvPr>
              <p:cNvSpPr txBox="1">
                <a:spLocks noChangeArrowheads="1"/>
              </p:cNvSpPr>
              <p:nvPr/>
            </p:nvSpPr>
            <p:spPr bwMode="auto">
              <a:xfrm flipH="1">
                <a:off x="6191282" y="4597339"/>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latin typeface="微软雅黑" pitchFamily="34" charset="-122"/>
                    <a:ea typeface="微软雅黑" pitchFamily="34" charset="-122"/>
                  </a:rPr>
                  <a:t>标题文字</a:t>
                </a:r>
                <a:endParaRPr lang="en-US" altLang="zh-CN" sz="2800" kern="0" dirty="0">
                  <a:latin typeface="微软雅黑" pitchFamily="34" charset="-122"/>
                  <a:ea typeface="微软雅黑" pitchFamily="34" charset="-122"/>
                </a:endParaRPr>
              </a:p>
            </p:txBody>
          </p:sp>
          <p:cxnSp>
            <p:nvCxnSpPr>
              <p:cNvPr id="23" name="直接连接符 22">
                <a:extLst>
                  <a:ext uri="{FF2B5EF4-FFF2-40B4-BE49-F238E27FC236}">
                    <a16:creationId xmlns:a16="http://schemas.microsoft.com/office/drawing/2014/main" xmlns="" id="{097F9B19-8A4C-4A38-8D1C-FBA73954D96B}"/>
                  </a:ext>
                </a:extLst>
              </p:cNvPr>
              <p:cNvCxnSpPr/>
              <p:nvPr/>
            </p:nvCxnSpPr>
            <p:spPr>
              <a:xfrm flipH="1" flipV="1">
                <a:off x="5050424" y="5349763"/>
                <a:ext cx="3263072" cy="7174"/>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EE4ACB59-C074-42E5-9BD7-BCE257AE02BF}"/>
                </a:ext>
              </a:extLst>
            </p:cNvPr>
            <p:cNvGrpSpPr/>
            <p:nvPr/>
          </p:nvGrpSpPr>
          <p:grpSpPr>
            <a:xfrm>
              <a:off x="3485913" y="1935063"/>
              <a:ext cx="742098" cy="2105445"/>
              <a:chOff x="3463556" y="3046034"/>
              <a:chExt cx="742098" cy="2105445"/>
            </a:xfrm>
            <a:solidFill>
              <a:schemeClr val="tx2"/>
            </a:solidFill>
          </p:grpSpPr>
          <p:sp>
            <p:nvSpPr>
              <p:cNvPr id="19" name="心形 17">
                <a:extLst>
                  <a:ext uri="{FF2B5EF4-FFF2-40B4-BE49-F238E27FC236}">
                    <a16:creationId xmlns:a16="http://schemas.microsoft.com/office/drawing/2014/main" xmlns="" id="{22CEDABC-BE94-4613-A63C-13856C81B4C1}"/>
                  </a:ext>
                </a:extLst>
              </p:cNvPr>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424244"/>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20" name="心形 17">
                <a:extLst>
                  <a:ext uri="{FF2B5EF4-FFF2-40B4-BE49-F238E27FC236}">
                    <a16:creationId xmlns:a16="http://schemas.microsoft.com/office/drawing/2014/main" xmlns="" id="{9ED7B59C-5974-43CD-9048-6DFE246CE7BD}"/>
                  </a:ext>
                </a:extLst>
              </p:cNvPr>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424244"/>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xmlns="" id="{CFF640A5-790B-4383-9CAD-1B5E6850A860}"/>
                </a:ext>
              </a:extLst>
            </p:cNvPr>
            <p:cNvGrpSpPr/>
            <p:nvPr/>
          </p:nvGrpSpPr>
          <p:grpSpPr>
            <a:xfrm>
              <a:off x="883167" y="2715766"/>
              <a:ext cx="2601072" cy="770065"/>
              <a:chOff x="860810" y="3826737"/>
              <a:chExt cx="2601072" cy="770065"/>
            </a:xfrm>
          </p:grpSpPr>
          <p:sp>
            <p:nvSpPr>
              <p:cNvPr id="15" name="TextBox 11">
                <a:extLst>
                  <a:ext uri="{FF2B5EF4-FFF2-40B4-BE49-F238E27FC236}">
                    <a16:creationId xmlns:a16="http://schemas.microsoft.com/office/drawing/2014/main" xmlns="" id="{0DC0DCAF-EC55-49BA-8E6F-980D6A58129D}"/>
                  </a:ext>
                </a:extLst>
              </p:cNvPr>
              <p:cNvSpPr txBox="1">
                <a:spLocks noChangeArrowheads="1"/>
              </p:cNvSpPr>
              <p:nvPr/>
            </p:nvSpPr>
            <p:spPr bwMode="auto">
              <a:xfrm flipH="1">
                <a:off x="860810" y="3826737"/>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latin typeface="微软雅黑" pitchFamily="34" charset="-122"/>
                    <a:ea typeface="微软雅黑" pitchFamily="34" charset="-122"/>
                  </a:rPr>
                  <a:t>标题文字</a:t>
                </a:r>
                <a:endParaRPr lang="en-US" altLang="zh-CN" sz="2800" kern="0" dirty="0">
                  <a:latin typeface="微软雅黑" pitchFamily="34" charset="-122"/>
                  <a:ea typeface="微软雅黑" pitchFamily="34" charset="-122"/>
                </a:endParaRPr>
              </a:p>
            </p:txBody>
          </p:sp>
          <p:cxnSp>
            <p:nvCxnSpPr>
              <p:cNvPr id="16" name="直接连接符 15">
                <a:extLst>
                  <a:ext uri="{FF2B5EF4-FFF2-40B4-BE49-F238E27FC236}">
                    <a16:creationId xmlns:a16="http://schemas.microsoft.com/office/drawing/2014/main" xmlns="" id="{1A06B28E-BE9E-42A5-93D4-A9CEF1D4F57B}"/>
                  </a:ext>
                </a:extLst>
              </p:cNvPr>
              <p:cNvCxnSpPr/>
              <p:nvPr/>
            </p:nvCxnSpPr>
            <p:spPr>
              <a:xfrm flipH="1">
                <a:off x="868640" y="4596802"/>
                <a:ext cx="2593242"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sp>
        <p:nvSpPr>
          <p:cNvPr id="42" name="TextBox 40">
            <a:extLst>
              <a:ext uri="{FF2B5EF4-FFF2-40B4-BE49-F238E27FC236}">
                <a16:creationId xmlns:a16="http://schemas.microsoft.com/office/drawing/2014/main" xmlns="" id="{B2B5249F-F877-4FC9-A822-9090E8DFEF30}"/>
              </a:ext>
            </a:extLst>
          </p:cNvPr>
          <p:cNvSpPr txBox="1"/>
          <p:nvPr/>
        </p:nvSpPr>
        <p:spPr>
          <a:xfrm>
            <a:off x="937391" y="1491495"/>
            <a:ext cx="3072886" cy="49815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3" name="TextBox 40">
            <a:extLst>
              <a:ext uri="{FF2B5EF4-FFF2-40B4-BE49-F238E27FC236}">
                <a16:creationId xmlns:a16="http://schemas.microsoft.com/office/drawing/2014/main" xmlns="" id="{06EFB66B-7887-44EE-B751-F4D4D430B6BD}"/>
              </a:ext>
            </a:extLst>
          </p:cNvPr>
          <p:cNvSpPr txBox="1"/>
          <p:nvPr/>
        </p:nvSpPr>
        <p:spPr>
          <a:xfrm>
            <a:off x="937391" y="3864175"/>
            <a:ext cx="3072886" cy="49815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4" name="TextBox 40">
            <a:extLst>
              <a:ext uri="{FF2B5EF4-FFF2-40B4-BE49-F238E27FC236}">
                <a16:creationId xmlns:a16="http://schemas.microsoft.com/office/drawing/2014/main" xmlns="" id="{AC1D8F5D-B43B-4EEB-8AF1-AC3F67616271}"/>
              </a:ext>
            </a:extLst>
          </p:cNvPr>
          <p:cNvSpPr txBox="1"/>
          <p:nvPr/>
        </p:nvSpPr>
        <p:spPr>
          <a:xfrm>
            <a:off x="8192575" y="2476550"/>
            <a:ext cx="3072886" cy="49815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5" name="TextBox 40">
            <a:extLst>
              <a:ext uri="{FF2B5EF4-FFF2-40B4-BE49-F238E27FC236}">
                <a16:creationId xmlns:a16="http://schemas.microsoft.com/office/drawing/2014/main" xmlns="" id="{A277FF7C-1CDE-4976-8A50-4B47C6BB955F}"/>
              </a:ext>
            </a:extLst>
          </p:cNvPr>
          <p:cNvSpPr txBox="1"/>
          <p:nvPr/>
        </p:nvSpPr>
        <p:spPr>
          <a:xfrm>
            <a:off x="8392600" y="4939251"/>
            <a:ext cx="3053259" cy="49815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Tree>
    <p:extLst>
      <p:ext uri="{BB962C8B-B14F-4D97-AF65-F5344CB8AC3E}">
        <p14:creationId xmlns:p14="http://schemas.microsoft.com/office/powerpoint/2010/main" val="317965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73EDBB3E-43C9-4F9F-BBB5-D5052E5B63DA}"/>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3E89A72-504B-4112-9D37-81CE93664C24}"/>
              </a:ext>
            </a:extLst>
          </p:cNvPr>
          <p:cNvSpPr txBox="1"/>
          <p:nvPr/>
        </p:nvSpPr>
        <p:spPr>
          <a:xfrm>
            <a:off x="4371570" y="2410380"/>
            <a:ext cx="6573064" cy="1200329"/>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工作完成情况</a:t>
            </a:r>
          </a:p>
        </p:txBody>
      </p:sp>
      <p:sp>
        <p:nvSpPr>
          <p:cNvPr id="16" name="TextBox 8">
            <a:extLst>
              <a:ext uri="{FF2B5EF4-FFF2-40B4-BE49-F238E27FC236}">
                <a16:creationId xmlns:a16="http://schemas.microsoft.com/office/drawing/2014/main" xmlns="" id="{C7E654F2-9439-4A78-8150-397CB7EA1EB0}"/>
              </a:ext>
            </a:extLst>
          </p:cNvPr>
          <p:cNvSpPr txBox="1"/>
          <p:nvPr/>
        </p:nvSpPr>
        <p:spPr>
          <a:xfrm>
            <a:off x="1845075" y="2140094"/>
            <a:ext cx="2701525" cy="2196812"/>
          </a:xfrm>
          <a:prstGeom prst="rect">
            <a:avLst/>
          </a:prstGeom>
          <a:noFill/>
        </p:spPr>
        <p:txBody>
          <a:bodyPr wrap="square" lIns="72446" tIns="36223" rIns="72446" bIns="36223" rtlCol="0">
            <a:spAutoFit/>
          </a:bodyPr>
          <a:lstStyle/>
          <a:p>
            <a:pPr algn="ctr" defTabSz="724480">
              <a:defRPr/>
            </a:pPr>
            <a:r>
              <a:rPr lang="en-US" altLang="zh-CN"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rPr>
              <a:t>04</a:t>
            </a:r>
            <a:endParaRPr lang="id-ID"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a16="http://schemas.microsoft.com/office/drawing/2014/main" xmlns="" id="{317C7D42-4875-4DB4-B69D-F0EBF5669A68}"/>
              </a:ext>
            </a:extLst>
          </p:cNvPr>
          <p:cNvSpPr/>
          <p:nvPr/>
        </p:nvSpPr>
        <p:spPr>
          <a:xfrm>
            <a:off x="4396619" y="3576701"/>
            <a:ext cx="4625112" cy="461665"/>
          </a:xfrm>
          <a:prstGeom prst="rect">
            <a:avLst/>
          </a:prstGeom>
        </p:spPr>
        <p:txBody>
          <a:bodyPr wrap="none">
            <a:spAutoFit/>
          </a:bodyPr>
          <a:lstStyle/>
          <a:p>
            <a:pPr fontAlgn="base">
              <a:spcBef>
                <a:spcPct val="0"/>
              </a:spcBef>
              <a:spcAft>
                <a:spcPct val="0"/>
              </a:spcAft>
            </a:pPr>
            <a:r>
              <a:rPr lang="zh-CN" altLang="en-US" sz="2400" dirty="0">
                <a:solidFill>
                  <a:schemeClr val="bg1"/>
                </a:solidFill>
                <a:latin typeface="Arial" panose="020B0604020202020204" pitchFamily="34" charset="0"/>
                <a:ea typeface="宋体" charset="-122"/>
                <a:cs typeface="Arial" panose="020B0604020202020204" pitchFamily="34" charset="0"/>
              </a:rPr>
              <a:t>INSERT HEADER TOPIC HERE</a:t>
            </a:r>
          </a:p>
        </p:txBody>
      </p:sp>
      <p:sp>
        <p:nvSpPr>
          <p:cNvPr id="17" name="椭圆 16">
            <a:extLst>
              <a:ext uri="{FF2B5EF4-FFF2-40B4-BE49-F238E27FC236}">
                <a16:creationId xmlns:a16="http://schemas.microsoft.com/office/drawing/2014/main" xmlns="" id="{088036C6-B9B7-4DB1-AEF7-C74C9460DDD0}"/>
              </a:ext>
            </a:extLst>
          </p:cNvPr>
          <p:cNvSpPr/>
          <p:nvPr/>
        </p:nvSpPr>
        <p:spPr>
          <a:xfrm>
            <a:off x="-635268" y="-1066446"/>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79656A07-7285-4519-B0DC-F6B95EFA041F}"/>
              </a:ext>
            </a:extLst>
          </p:cNvPr>
          <p:cNvSpPr/>
          <p:nvPr/>
        </p:nvSpPr>
        <p:spPr>
          <a:xfrm>
            <a:off x="10368428" y="5444103"/>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778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a:extLst>
              <a:ext uri="{FF2B5EF4-FFF2-40B4-BE49-F238E27FC236}">
                <a16:creationId xmlns:a16="http://schemas.microsoft.com/office/drawing/2014/main" xmlns="" id="{B4697A5A-D405-40D1-800B-8BDCB57D2307}"/>
              </a:ext>
            </a:extLst>
          </p:cNvPr>
          <p:cNvSpPr>
            <a:spLocks/>
          </p:cNvSpPr>
          <p:nvPr/>
        </p:nvSpPr>
        <p:spPr bwMode="auto">
          <a:xfrm flipH="1">
            <a:off x="3050766" y="5738609"/>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 name="Freeform 24">
            <a:extLst>
              <a:ext uri="{FF2B5EF4-FFF2-40B4-BE49-F238E27FC236}">
                <a16:creationId xmlns:a16="http://schemas.microsoft.com/office/drawing/2014/main" xmlns="" id="{52B5AFE1-1060-41E2-9AC3-15B1E4AE19AB}"/>
              </a:ext>
            </a:extLst>
          </p:cNvPr>
          <p:cNvSpPr/>
          <p:nvPr/>
        </p:nvSpPr>
        <p:spPr>
          <a:xfrm flipH="1">
            <a:off x="2816479" y="5341433"/>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Freeform 25">
            <a:extLst>
              <a:ext uri="{FF2B5EF4-FFF2-40B4-BE49-F238E27FC236}">
                <a16:creationId xmlns:a16="http://schemas.microsoft.com/office/drawing/2014/main" xmlns="" id="{59BCA191-E5AD-47AC-B42A-AD0C6FC0FAAE}"/>
              </a:ext>
            </a:extLst>
          </p:cNvPr>
          <p:cNvSpPr/>
          <p:nvPr/>
        </p:nvSpPr>
        <p:spPr>
          <a:xfrm flipH="1">
            <a:off x="3193817" y="6011077"/>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Freeform 5">
            <a:extLst>
              <a:ext uri="{FF2B5EF4-FFF2-40B4-BE49-F238E27FC236}">
                <a16:creationId xmlns:a16="http://schemas.microsoft.com/office/drawing/2014/main" xmlns="" id="{65DDD0B3-7CA6-403E-A5EE-A55278159C91}"/>
              </a:ext>
            </a:extLst>
          </p:cNvPr>
          <p:cNvSpPr>
            <a:spLocks/>
          </p:cNvSpPr>
          <p:nvPr/>
        </p:nvSpPr>
        <p:spPr bwMode="auto">
          <a:xfrm>
            <a:off x="3388366" y="4574017"/>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6">
            <a:extLst>
              <a:ext uri="{FF2B5EF4-FFF2-40B4-BE49-F238E27FC236}">
                <a16:creationId xmlns:a16="http://schemas.microsoft.com/office/drawing/2014/main" xmlns="" id="{D3D42F39-FB6F-4F4C-A78A-E16BCC063735}"/>
              </a:ext>
            </a:extLst>
          </p:cNvPr>
          <p:cNvSpPr>
            <a:spLocks/>
          </p:cNvSpPr>
          <p:nvPr/>
        </p:nvSpPr>
        <p:spPr bwMode="auto">
          <a:xfrm>
            <a:off x="3439166" y="4480354"/>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 name="Freeform 7">
            <a:extLst>
              <a:ext uri="{FF2B5EF4-FFF2-40B4-BE49-F238E27FC236}">
                <a16:creationId xmlns:a16="http://schemas.microsoft.com/office/drawing/2014/main" xmlns="" id="{51A98AFB-1844-4119-9BAC-FB6B22F871DB}"/>
              </a:ext>
            </a:extLst>
          </p:cNvPr>
          <p:cNvSpPr>
            <a:spLocks/>
          </p:cNvSpPr>
          <p:nvPr/>
        </p:nvSpPr>
        <p:spPr bwMode="auto">
          <a:xfrm>
            <a:off x="3423291" y="4539092"/>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Freeform 8">
            <a:extLst>
              <a:ext uri="{FF2B5EF4-FFF2-40B4-BE49-F238E27FC236}">
                <a16:creationId xmlns:a16="http://schemas.microsoft.com/office/drawing/2014/main" xmlns="" id="{65CE2060-8DEF-48A4-A680-6036132F9707}"/>
              </a:ext>
            </a:extLst>
          </p:cNvPr>
          <p:cNvSpPr>
            <a:spLocks/>
          </p:cNvSpPr>
          <p:nvPr/>
        </p:nvSpPr>
        <p:spPr bwMode="auto">
          <a:xfrm>
            <a:off x="3412179" y="5080429"/>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9">
            <a:extLst>
              <a:ext uri="{FF2B5EF4-FFF2-40B4-BE49-F238E27FC236}">
                <a16:creationId xmlns:a16="http://schemas.microsoft.com/office/drawing/2014/main" xmlns="" id="{260F0729-B33D-499D-A79B-B8A45173EE1A}"/>
              </a:ext>
            </a:extLst>
          </p:cNvPr>
          <p:cNvSpPr>
            <a:spLocks/>
          </p:cNvSpPr>
          <p:nvPr/>
        </p:nvSpPr>
        <p:spPr bwMode="auto">
          <a:xfrm>
            <a:off x="3572516" y="4572429"/>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Freeform 10">
            <a:extLst>
              <a:ext uri="{FF2B5EF4-FFF2-40B4-BE49-F238E27FC236}">
                <a16:creationId xmlns:a16="http://schemas.microsoft.com/office/drawing/2014/main" xmlns="" id="{3AF14925-B8F1-40F6-B6B8-E79BF94AA7BF}"/>
              </a:ext>
            </a:extLst>
          </p:cNvPr>
          <p:cNvSpPr>
            <a:spLocks/>
          </p:cNvSpPr>
          <p:nvPr/>
        </p:nvSpPr>
        <p:spPr bwMode="auto">
          <a:xfrm>
            <a:off x="3621729" y="4475592"/>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Freeform 11">
            <a:extLst>
              <a:ext uri="{FF2B5EF4-FFF2-40B4-BE49-F238E27FC236}">
                <a16:creationId xmlns:a16="http://schemas.microsoft.com/office/drawing/2014/main" xmlns="" id="{D35A9677-C98E-4B18-8F45-F9F7999038B7}"/>
              </a:ext>
            </a:extLst>
          </p:cNvPr>
          <p:cNvSpPr>
            <a:spLocks/>
          </p:cNvSpPr>
          <p:nvPr/>
        </p:nvSpPr>
        <p:spPr bwMode="auto">
          <a:xfrm>
            <a:off x="3607441" y="4537504"/>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12">
            <a:extLst>
              <a:ext uri="{FF2B5EF4-FFF2-40B4-BE49-F238E27FC236}">
                <a16:creationId xmlns:a16="http://schemas.microsoft.com/office/drawing/2014/main" xmlns="" id="{4676BBB1-C13F-4D9B-A313-A5B071830813}"/>
              </a:ext>
            </a:extLst>
          </p:cNvPr>
          <p:cNvSpPr>
            <a:spLocks/>
          </p:cNvSpPr>
          <p:nvPr/>
        </p:nvSpPr>
        <p:spPr bwMode="auto">
          <a:xfrm>
            <a:off x="3596329" y="5075667"/>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Freeform 13">
            <a:extLst>
              <a:ext uri="{FF2B5EF4-FFF2-40B4-BE49-F238E27FC236}">
                <a16:creationId xmlns:a16="http://schemas.microsoft.com/office/drawing/2014/main" xmlns="" id="{E9ABA008-E33E-4457-8A87-77B55EA7B87F}"/>
              </a:ext>
            </a:extLst>
          </p:cNvPr>
          <p:cNvSpPr>
            <a:spLocks/>
          </p:cNvSpPr>
          <p:nvPr/>
        </p:nvSpPr>
        <p:spPr bwMode="auto">
          <a:xfrm>
            <a:off x="3732854" y="4575604"/>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7" name="Group 123">
            <a:extLst>
              <a:ext uri="{FF2B5EF4-FFF2-40B4-BE49-F238E27FC236}">
                <a16:creationId xmlns:a16="http://schemas.microsoft.com/office/drawing/2014/main" xmlns="" id="{6CFFE3AB-9B20-412E-8292-FD5976B3F2B1}"/>
              </a:ext>
            </a:extLst>
          </p:cNvPr>
          <p:cNvGrpSpPr/>
          <p:nvPr/>
        </p:nvGrpSpPr>
        <p:grpSpPr>
          <a:xfrm>
            <a:off x="2497779" y="4452972"/>
            <a:ext cx="817563" cy="620713"/>
            <a:chOff x="7170738" y="4168775"/>
            <a:chExt cx="817563" cy="620713"/>
          </a:xfrm>
          <a:solidFill>
            <a:srgbClr val="424244"/>
          </a:solidFill>
        </p:grpSpPr>
        <p:sp>
          <p:nvSpPr>
            <p:cNvPr id="18" name="Freeform 14">
              <a:extLst>
                <a:ext uri="{FF2B5EF4-FFF2-40B4-BE49-F238E27FC236}">
                  <a16:creationId xmlns:a16="http://schemas.microsoft.com/office/drawing/2014/main" xmlns="" id="{0F590A3C-7806-4E49-9140-160756882E23}"/>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Rectangle 15">
              <a:extLst>
                <a:ext uri="{FF2B5EF4-FFF2-40B4-BE49-F238E27FC236}">
                  <a16:creationId xmlns:a16="http://schemas.microsoft.com/office/drawing/2014/main" xmlns="" id="{07307B78-4B6F-4BF4-ABD1-651615175B2E}"/>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Oval 16">
              <a:extLst>
                <a:ext uri="{FF2B5EF4-FFF2-40B4-BE49-F238E27FC236}">
                  <a16:creationId xmlns:a16="http://schemas.microsoft.com/office/drawing/2014/main" xmlns="" id="{BC94015C-EF19-417B-ACB8-FB42FFC8D498}"/>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
              <a:extLst>
                <a:ext uri="{FF2B5EF4-FFF2-40B4-BE49-F238E27FC236}">
                  <a16:creationId xmlns:a16="http://schemas.microsoft.com/office/drawing/2014/main" xmlns="" id="{41FB71B7-AB1F-4455-8B47-40B262700645}"/>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8">
              <a:extLst>
                <a:ext uri="{FF2B5EF4-FFF2-40B4-BE49-F238E27FC236}">
                  <a16:creationId xmlns:a16="http://schemas.microsoft.com/office/drawing/2014/main" xmlns="" id="{5547E099-D606-487A-9A26-F564DC05F183}"/>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9">
              <a:extLst>
                <a:ext uri="{FF2B5EF4-FFF2-40B4-BE49-F238E27FC236}">
                  <a16:creationId xmlns:a16="http://schemas.microsoft.com/office/drawing/2014/main" xmlns="" id="{3441C68D-55C4-4C46-BF24-4C58836D9331}"/>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4" name="Freeform 20">
            <a:extLst>
              <a:ext uri="{FF2B5EF4-FFF2-40B4-BE49-F238E27FC236}">
                <a16:creationId xmlns:a16="http://schemas.microsoft.com/office/drawing/2014/main" xmlns="" id="{DAEA689F-7E11-4BAD-86CA-2647B1453A58}"/>
              </a:ext>
            </a:extLst>
          </p:cNvPr>
          <p:cNvSpPr>
            <a:spLocks noEditPoints="1"/>
          </p:cNvSpPr>
          <p:nvPr/>
        </p:nvSpPr>
        <p:spPr bwMode="auto">
          <a:xfrm>
            <a:off x="1832616" y="2334054"/>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5" name="Oval 21">
            <a:extLst>
              <a:ext uri="{FF2B5EF4-FFF2-40B4-BE49-F238E27FC236}">
                <a16:creationId xmlns:a16="http://schemas.microsoft.com/office/drawing/2014/main" xmlns="" id="{5817F29E-2DB1-431B-AE44-A583F12A0922}"/>
              </a:ext>
            </a:extLst>
          </p:cNvPr>
          <p:cNvSpPr>
            <a:spLocks noChangeArrowheads="1"/>
          </p:cNvSpPr>
          <p:nvPr/>
        </p:nvSpPr>
        <p:spPr bwMode="auto">
          <a:xfrm>
            <a:off x="4882204" y="2216579"/>
            <a:ext cx="141288" cy="1412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2">
            <a:extLst>
              <a:ext uri="{FF2B5EF4-FFF2-40B4-BE49-F238E27FC236}">
                <a16:creationId xmlns:a16="http://schemas.microsoft.com/office/drawing/2014/main" xmlns="" id="{EACDEAA3-F696-4347-843C-92B8407789FF}"/>
              </a:ext>
            </a:extLst>
          </p:cNvPr>
          <p:cNvSpPr>
            <a:spLocks/>
          </p:cNvSpPr>
          <p:nvPr/>
        </p:nvSpPr>
        <p:spPr bwMode="auto">
          <a:xfrm>
            <a:off x="4933004" y="2321354"/>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23">
            <a:extLst>
              <a:ext uri="{FF2B5EF4-FFF2-40B4-BE49-F238E27FC236}">
                <a16:creationId xmlns:a16="http://schemas.microsoft.com/office/drawing/2014/main" xmlns="" id="{89B3A4D8-FFD6-4A5A-8F2E-E53289AFB6D8}"/>
              </a:ext>
            </a:extLst>
          </p:cNvPr>
          <p:cNvSpPr>
            <a:spLocks/>
          </p:cNvSpPr>
          <p:nvPr/>
        </p:nvSpPr>
        <p:spPr bwMode="auto">
          <a:xfrm>
            <a:off x="4737741" y="2321354"/>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24">
            <a:extLst>
              <a:ext uri="{FF2B5EF4-FFF2-40B4-BE49-F238E27FC236}">
                <a16:creationId xmlns:a16="http://schemas.microsoft.com/office/drawing/2014/main" xmlns="" id="{10E2C5BE-D193-4577-8CD5-032E0C2468BA}"/>
              </a:ext>
            </a:extLst>
          </p:cNvPr>
          <p:cNvSpPr>
            <a:spLocks/>
          </p:cNvSpPr>
          <p:nvPr/>
        </p:nvSpPr>
        <p:spPr bwMode="auto">
          <a:xfrm>
            <a:off x="4945704" y="2165779"/>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Freeform 25">
            <a:extLst>
              <a:ext uri="{FF2B5EF4-FFF2-40B4-BE49-F238E27FC236}">
                <a16:creationId xmlns:a16="http://schemas.microsoft.com/office/drawing/2014/main" xmlns="" id="{14C450E4-8DE0-44BE-81A8-1186BC6EB5B6}"/>
              </a:ext>
            </a:extLst>
          </p:cNvPr>
          <p:cNvSpPr>
            <a:spLocks noEditPoints="1"/>
          </p:cNvSpPr>
          <p:nvPr/>
        </p:nvSpPr>
        <p:spPr bwMode="auto">
          <a:xfrm>
            <a:off x="3809054" y="1824467"/>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6">
            <a:extLst>
              <a:ext uri="{FF2B5EF4-FFF2-40B4-BE49-F238E27FC236}">
                <a16:creationId xmlns:a16="http://schemas.microsoft.com/office/drawing/2014/main" xmlns="" id="{16B8727A-780A-48AA-A7BC-15279A720367}"/>
              </a:ext>
            </a:extLst>
          </p:cNvPr>
          <p:cNvSpPr>
            <a:spLocks noEditPoints="1"/>
          </p:cNvSpPr>
          <p:nvPr/>
        </p:nvSpPr>
        <p:spPr bwMode="auto">
          <a:xfrm>
            <a:off x="3615379" y="2016554"/>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7">
            <a:extLst>
              <a:ext uri="{FF2B5EF4-FFF2-40B4-BE49-F238E27FC236}">
                <a16:creationId xmlns:a16="http://schemas.microsoft.com/office/drawing/2014/main" xmlns="" id="{7F8E9E52-67AA-4CB0-B73B-C41E0B2A310D}"/>
              </a:ext>
            </a:extLst>
          </p:cNvPr>
          <p:cNvSpPr>
            <a:spLocks noEditPoints="1"/>
          </p:cNvSpPr>
          <p:nvPr/>
        </p:nvSpPr>
        <p:spPr bwMode="auto">
          <a:xfrm>
            <a:off x="3661416" y="1878442"/>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Freeform 28">
            <a:extLst>
              <a:ext uri="{FF2B5EF4-FFF2-40B4-BE49-F238E27FC236}">
                <a16:creationId xmlns:a16="http://schemas.microsoft.com/office/drawing/2014/main" xmlns="" id="{656DE02D-33BB-4EF6-A3D9-CAD517BA8D8B}"/>
              </a:ext>
            </a:extLst>
          </p:cNvPr>
          <p:cNvSpPr>
            <a:spLocks noEditPoints="1"/>
          </p:cNvSpPr>
          <p:nvPr/>
        </p:nvSpPr>
        <p:spPr bwMode="auto">
          <a:xfrm>
            <a:off x="3661416" y="1878442"/>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3" name="Oval 29">
            <a:extLst>
              <a:ext uri="{FF2B5EF4-FFF2-40B4-BE49-F238E27FC236}">
                <a16:creationId xmlns:a16="http://schemas.microsoft.com/office/drawing/2014/main" xmlns="" id="{C90C0B69-13FB-4A9E-8BFA-7974328A5A23}"/>
              </a:ext>
            </a:extLst>
          </p:cNvPr>
          <p:cNvSpPr>
            <a:spLocks noChangeArrowheads="1"/>
          </p:cNvSpPr>
          <p:nvPr/>
        </p:nvSpPr>
        <p:spPr bwMode="auto">
          <a:xfrm>
            <a:off x="3875729" y="2081642"/>
            <a:ext cx="93663" cy="9366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30">
            <a:extLst>
              <a:ext uri="{FF2B5EF4-FFF2-40B4-BE49-F238E27FC236}">
                <a16:creationId xmlns:a16="http://schemas.microsoft.com/office/drawing/2014/main" xmlns="" id="{43468845-9070-4D36-B9DB-97F1603A9834}"/>
              </a:ext>
            </a:extLst>
          </p:cNvPr>
          <p:cNvSpPr>
            <a:spLocks noEditPoints="1"/>
          </p:cNvSpPr>
          <p:nvPr/>
        </p:nvSpPr>
        <p:spPr bwMode="auto">
          <a:xfrm>
            <a:off x="4594866" y="1651429"/>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42424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Rectangle 31">
            <a:extLst>
              <a:ext uri="{FF2B5EF4-FFF2-40B4-BE49-F238E27FC236}">
                <a16:creationId xmlns:a16="http://schemas.microsoft.com/office/drawing/2014/main" xmlns="" id="{316F64E3-46F2-4103-8B55-391B4A4E2DCD}"/>
              </a:ext>
            </a:extLst>
          </p:cNvPr>
          <p:cNvSpPr>
            <a:spLocks noChangeArrowheads="1"/>
          </p:cNvSpPr>
          <p:nvPr/>
        </p:nvSpPr>
        <p:spPr bwMode="auto">
          <a:xfrm>
            <a:off x="4466279" y="1649842"/>
            <a:ext cx="65088" cy="4746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32">
            <a:extLst>
              <a:ext uri="{FF2B5EF4-FFF2-40B4-BE49-F238E27FC236}">
                <a16:creationId xmlns:a16="http://schemas.microsoft.com/office/drawing/2014/main" xmlns="" id="{B74B42F4-CB87-4756-9EE6-F385DEFF32BA}"/>
              </a:ext>
            </a:extLst>
          </p:cNvPr>
          <p:cNvSpPr>
            <a:spLocks noEditPoints="1"/>
          </p:cNvSpPr>
          <p:nvPr/>
        </p:nvSpPr>
        <p:spPr bwMode="auto">
          <a:xfrm>
            <a:off x="2358079" y="4040617"/>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7" name="Group 127">
            <a:extLst>
              <a:ext uri="{FF2B5EF4-FFF2-40B4-BE49-F238E27FC236}">
                <a16:creationId xmlns:a16="http://schemas.microsoft.com/office/drawing/2014/main" xmlns="" id="{907586F6-97BB-45A1-A122-EC12FAEAF613}"/>
              </a:ext>
            </a:extLst>
          </p:cNvPr>
          <p:cNvGrpSpPr/>
          <p:nvPr/>
        </p:nvGrpSpPr>
        <p:grpSpPr>
          <a:xfrm>
            <a:off x="3937641" y="4451779"/>
            <a:ext cx="508001" cy="654050"/>
            <a:chOff x="8610600" y="4127500"/>
            <a:chExt cx="508001" cy="654050"/>
          </a:xfrm>
          <a:solidFill>
            <a:schemeClr val="tx1"/>
          </a:solidFill>
        </p:grpSpPr>
        <p:sp>
          <p:nvSpPr>
            <p:cNvPr id="38" name="Freeform 33">
              <a:extLst>
                <a:ext uri="{FF2B5EF4-FFF2-40B4-BE49-F238E27FC236}">
                  <a16:creationId xmlns:a16="http://schemas.microsoft.com/office/drawing/2014/main" xmlns="" id="{C9A3E3E4-3B16-4522-BDD6-4AB78C8D6C18}"/>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4">
              <a:extLst>
                <a:ext uri="{FF2B5EF4-FFF2-40B4-BE49-F238E27FC236}">
                  <a16:creationId xmlns:a16="http://schemas.microsoft.com/office/drawing/2014/main" xmlns="" id="{A9440F03-5556-4F9B-A9E2-EC474FAD80E0}"/>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5">
              <a:extLst>
                <a:ext uri="{FF2B5EF4-FFF2-40B4-BE49-F238E27FC236}">
                  <a16:creationId xmlns:a16="http://schemas.microsoft.com/office/drawing/2014/main" xmlns="" id="{470106AD-3384-4122-A22C-0EAECCA37212}"/>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6">
              <a:extLst>
                <a:ext uri="{FF2B5EF4-FFF2-40B4-BE49-F238E27FC236}">
                  <a16:creationId xmlns:a16="http://schemas.microsoft.com/office/drawing/2014/main" xmlns="" id="{8651E825-8654-48C0-A027-CE884879091E}"/>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7">
              <a:extLst>
                <a:ext uri="{FF2B5EF4-FFF2-40B4-BE49-F238E27FC236}">
                  <a16:creationId xmlns:a16="http://schemas.microsoft.com/office/drawing/2014/main" xmlns="" id="{6019184D-3054-406E-9228-CD7D6ED0C322}"/>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8">
              <a:extLst>
                <a:ext uri="{FF2B5EF4-FFF2-40B4-BE49-F238E27FC236}">
                  <a16:creationId xmlns:a16="http://schemas.microsoft.com/office/drawing/2014/main" xmlns="" id="{640F65C1-3F85-4975-940A-3C1C19F4CBF9}"/>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39">
              <a:extLst>
                <a:ext uri="{FF2B5EF4-FFF2-40B4-BE49-F238E27FC236}">
                  <a16:creationId xmlns:a16="http://schemas.microsoft.com/office/drawing/2014/main" xmlns="" id="{50884F94-F003-4C9E-93F9-C56346A3DA5B}"/>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40">
              <a:extLst>
                <a:ext uri="{FF2B5EF4-FFF2-40B4-BE49-F238E27FC236}">
                  <a16:creationId xmlns:a16="http://schemas.microsoft.com/office/drawing/2014/main" xmlns="" id="{B5DE71E5-832E-46CC-8122-E2901F58D2F1}"/>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6" name="Freeform 41">
            <a:extLst>
              <a:ext uri="{FF2B5EF4-FFF2-40B4-BE49-F238E27FC236}">
                <a16:creationId xmlns:a16="http://schemas.microsoft.com/office/drawing/2014/main" xmlns="" id="{B729FD0D-C684-4303-AE4B-9265180329EB}"/>
              </a:ext>
            </a:extLst>
          </p:cNvPr>
          <p:cNvSpPr>
            <a:spLocks noEditPoints="1"/>
          </p:cNvSpPr>
          <p:nvPr/>
        </p:nvSpPr>
        <p:spPr bwMode="auto">
          <a:xfrm>
            <a:off x="4358329" y="3791379"/>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accent3">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7" name="Freeform 42">
            <a:extLst>
              <a:ext uri="{FF2B5EF4-FFF2-40B4-BE49-F238E27FC236}">
                <a16:creationId xmlns:a16="http://schemas.microsoft.com/office/drawing/2014/main" xmlns="" id="{EA16831D-E48D-4300-B281-131EA9764920}"/>
              </a:ext>
            </a:extLst>
          </p:cNvPr>
          <p:cNvSpPr>
            <a:spLocks/>
          </p:cNvSpPr>
          <p:nvPr/>
        </p:nvSpPr>
        <p:spPr bwMode="auto">
          <a:xfrm>
            <a:off x="4469454" y="4151742"/>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8" name="Freeform 43">
            <a:extLst>
              <a:ext uri="{FF2B5EF4-FFF2-40B4-BE49-F238E27FC236}">
                <a16:creationId xmlns:a16="http://schemas.microsoft.com/office/drawing/2014/main" xmlns="" id="{6F71CE06-F321-4FBB-9EFC-1734795035A9}"/>
              </a:ext>
            </a:extLst>
          </p:cNvPr>
          <p:cNvSpPr>
            <a:spLocks/>
          </p:cNvSpPr>
          <p:nvPr/>
        </p:nvSpPr>
        <p:spPr bwMode="auto">
          <a:xfrm>
            <a:off x="4431354" y="4212067"/>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9" name="Freeform 44">
            <a:extLst>
              <a:ext uri="{FF2B5EF4-FFF2-40B4-BE49-F238E27FC236}">
                <a16:creationId xmlns:a16="http://schemas.microsoft.com/office/drawing/2014/main" xmlns="" id="{E7AEB3E7-6175-4647-A05E-2811CCEC9F35}"/>
              </a:ext>
            </a:extLst>
          </p:cNvPr>
          <p:cNvSpPr>
            <a:spLocks/>
          </p:cNvSpPr>
          <p:nvPr/>
        </p:nvSpPr>
        <p:spPr bwMode="auto">
          <a:xfrm>
            <a:off x="3242316" y="1206929"/>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424244"/>
          </a:solidFill>
          <a:ln>
            <a:noFill/>
          </a:ln>
        </p:spPr>
        <p:txBody>
          <a:bodyPr vert="horz" wrap="square" lIns="91440" tIns="45720" rIns="91440" bIns="45720" numCol="1" anchor="t" anchorCtr="0" compatLnSpc="1">
            <a:prstTxWarp prst="textNoShape">
              <a:avLst/>
            </a:prstTxWarp>
          </a:bodyPr>
          <a:lstStyle/>
          <a:p>
            <a:endParaRPr lang="id-ID"/>
          </a:p>
        </p:txBody>
      </p:sp>
      <p:sp>
        <p:nvSpPr>
          <p:cNvPr id="50" name="Freeform 45">
            <a:extLst>
              <a:ext uri="{FF2B5EF4-FFF2-40B4-BE49-F238E27FC236}">
                <a16:creationId xmlns:a16="http://schemas.microsoft.com/office/drawing/2014/main" xmlns="" id="{E349FF9F-CA7A-414D-B35B-419371E0E1BB}"/>
              </a:ext>
            </a:extLst>
          </p:cNvPr>
          <p:cNvSpPr>
            <a:spLocks noEditPoints="1"/>
          </p:cNvSpPr>
          <p:nvPr/>
        </p:nvSpPr>
        <p:spPr bwMode="auto">
          <a:xfrm>
            <a:off x="3086741" y="3867579"/>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1" name="Freeform 46">
            <a:extLst>
              <a:ext uri="{FF2B5EF4-FFF2-40B4-BE49-F238E27FC236}">
                <a16:creationId xmlns:a16="http://schemas.microsoft.com/office/drawing/2014/main" xmlns="" id="{B95286E0-C763-4A88-B766-0BC995900095}"/>
              </a:ext>
            </a:extLst>
          </p:cNvPr>
          <p:cNvSpPr>
            <a:spLocks noEditPoints="1"/>
          </p:cNvSpPr>
          <p:nvPr/>
        </p:nvSpPr>
        <p:spPr bwMode="auto">
          <a:xfrm>
            <a:off x="4215454" y="2815067"/>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424244"/>
          </a:soli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47">
            <a:extLst>
              <a:ext uri="{FF2B5EF4-FFF2-40B4-BE49-F238E27FC236}">
                <a16:creationId xmlns:a16="http://schemas.microsoft.com/office/drawing/2014/main" xmlns="" id="{F794F282-5D0B-4D44-9D45-D568DFB5D504}"/>
              </a:ext>
            </a:extLst>
          </p:cNvPr>
          <p:cNvSpPr>
            <a:spLocks noEditPoints="1"/>
          </p:cNvSpPr>
          <p:nvPr/>
        </p:nvSpPr>
        <p:spPr bwMode="auto">
          <a:xfrm>
            <a:off x="4836166" y="3094467"/>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48">
            <a:extLst>
              <a:ext uri="{FF2B5EF4-FFF2-40B4-BE49-F238E27FC236}">
                <a16:creationId xmlns:a16="http://schemas.microsoft.com/office/drawing/2014/main" xmlns="" id="{5E5FF6F0-2AB4-4A46-9054-C09CAEA3D8CD}"/>
              </a:ext>
            </a:extLst>
          </p:cNvPr>
          <p:cNvSpPr>
            <a:spLocks noEditPoints="1"/>
          </p:cNvSpPr>
          <p:nvPr/>
        </p:nvSpPr>
        <p:spPr bwMode="auto">
          <a:xfrm>
            <a:off x="3601091" y="3183367"/>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4" name="Freeform 49">
            <a:extLst>
              <a:ext uri="{FF2B5EF4-FFF2-40B4-BE49-F238E27FC236}">
                <a16:creationId xmlns:a16="http://schemas.microsoft.com/office/drawing/2014/main" xmlns="" id="{812338BB-3408-4324-A3B3-948F3A901799}"/>
              </a:ext>
            </a:extLst>
          </p:cNvPr>
          <p:cNvSpPr>
            <a:spLocks/>
          </p:cNvSpPr>
          <p:nvPr/>
        </p:nvSpPr>
        <p:spPr bwMode="auto">
          <a:xfrm>
            <a:off x="3707454" y="3367517"/>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55" name="Group 126">
            <a:extLst>
              <a:ext uri="{FF2B5EF4-FFF2-40B4-BE49-F238E27FC236}">
                <a16:creationId xmlns:a16="http://schemas.microsoft.com/office/drawing/2014/main" xmlns="" id="{E138B9B7-C6C8-413F-B5E7-E02F4F8EFF35}"/>
              </a:ext>
            </a:extLst>
          </p:cNvPr>
          <p:cNvGrpSpPr/>
          <p:nvPr/>
        </p:nvGrpSpPr>
        <p:grpSpPr>
          <a:xfrm>
            <a:off x="3832866" y="3929492"/>
            <a:ext cx="454025" cy="431800"/>
            <a:chOff x="8505825" y="3605213"/>
            <a:chExt cx="454025" cy="431800"/>
          </a:xfrm>
          <a:solidFill>
            <a:schemeClr val="tx1"/>
          </a:solidFill>
        </p:grpSpPr>
        <p:sp>
          <p:nvSpPr>
            <p:cNvPr id="56" name="Freeform 50">
              <a:extLst>
                <a:ext uri="{FF2B5EF4-FFF2-40B4-BE49-F238E27FC236}">
                  <a16:creationId xmlns:a16="http://schemas.microsoft.com/office/drawing/2014/main" xmlns="" id="{C795556B-F30C-41DF-9B00-B952DD1097CA}"/>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51">
              <a:extLst>
                <a:ext uri="{FF2B5EF4-FFF2-40B4-BE49-F238E27FC236}">
                  <a16:creationId xmlns:a16="http://schemas.microsoft.com/office/drawing/2014/main" xmlns="" id="{A146EDCD-CB8B-403E-A548-F98A7D953AED}"/>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8" name="Freeform 52">
            <a:extLst>
              <a:ext uri="{FF2B5EF4-FFF2-40B4-BE49-F238E27FC236}">
                <a16:creationId xmlns:a16="http://schemas.microsoft.com/office/drawing/2014/main" xmlns="" id="{2A9E2577-915B-42F3-82AB-42E7F0550606}"/>
              </a:ext>
            </a:extLst>
          </p:cNvPr>
          <p:cNvSpPr>
            <a:spLocks/>
          </p:cNvSpPr>
          <p:nvPr/>
        </p:nvSpPr>
        <p:spPr bwMode="auto">
          <a:xfrm>
            <a:off x="2432691" y="1359329"/>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Freeform 53">
            <a:extLst>
              <a:ext uri="{FF2B5EF4-FFF2-40B4-BE49-F238E27FC236}">
                <a16:creationId xmlns:a16="http://schemas.microsoft.com/office/drawing/2014/main" xmlns="" id="{4F51858D-46AA-4979-B8DF-A6DD5593E1F1}"/>
              </a:ext>
            </a:extLst>
          </p:cNvPr>
          <p:cNvSpPr>
            <a:spLocks/>
          </p:cNvSpPr>
          <p:nvPr/>
        </p:nvSpPr>
        <p:spPr bwMode="auto">
          <a:xfrm>
            <a:off x="2948629" y="1329167"/>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0" name="Freeform 54">
            <a:extLst>
              <a:ext uri="{FF2B5EF4-FFF2-40B4-BE49-F238E27FC236}">
                <a16:creationId xmlns:a16="http://schemas.microsoft.com/office/drawing/2014/main" xmlns="" id="{1C40FD03-2649-441D-9803-DA643812873A}"/>
              </a:ext>
            </a:extLst>
          </p:cNvPr>
          <p:cNvSpPr>
            <a:spLocks/>
          </p:cNvSpPr>
          <p:nvPr/>
        </p:nvSpPr>
        <p:spPr bwMode="auto">
          <a:xfrm>
            <a:off x="2521591" y="1505379"/>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1" name="Freeform 55">
            <a:extLst>
              <a:ext uri="{FF2B5EF4-FFF2-40B4-BE49-F238E27FC236}">
                <a16:creationId xmlns:a16="http://schemas.microsoft.com/office/drawing/2014/main" xmlns="" id="{0F788E0C-7E22-4C2E-AFD4-8DA8294B2492}"/>
              </a:ext>
            </a:extLst>
          </p:cNvPr>
          <p:cNvSpPr>
            <a:spLocks noEditPoints="1"/>
          </p:cNvSpPr>
          <p:nvPr/>
        </p:nvSpPr>
        <p:spPr bwMode="auto">
          <a:xfrm>
            <a:off x="2102491" y="1800654"/>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sp>
        <p:nvSpPr>
          <p:cNvPr id="62" name="Freeform 56">
            <a:extLst>
              <a:ext uri="{FF2B5EF4-FFF2-40B4-BE49-F238E27FC236}">
                <a16:creationId xmlns:a16="http://schemas.microsoft.com/office/drawing/2014/main" xmlns="" id="{EC66E61E-749D-4929-AD6C-18C463F3217F}"/>
              </a:ext>
            </a:extLst>
          </p:cNvPr>
          <p:cNvSpPr>
            <a:spLocks noEditPoints="1"/>
          </p:cNvSpPr>
          <p:nvPr/>
        </p:nvSpPr>
        <p:spPr bwMode="auto">
          <a:xfrm>
            <a:off x="1832616" y="2891267"/>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3" name="Freeform 57">
            <a:extLst>
              <a:ext uri="{FF2B5EF4-FFF2-40B4-BE49-F238E27FC236}">
                <a16:creationId xmlns:a16="http://schemas.microsoft.com/office/drawing/2014/main" xmlns="" id="{A348F6DB-A39B-41A9-8C2F-87AB73024C10}"/>
              </a:ext>
            </a:extLst>
          </p:cNvPr>
          <p:cNvSpPr>
            <a:spLocks noEditPoints="1"/>
          </p:cNvSpPr>
          <p:nvPr/>
        </p:nvSpPr>
        <p:spPr bwMode="auto">
          <a:xfrm>
            <a:off x="3882079" y="1327579"/>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4" name="Freeform 58">
            <a:extLst>
              <a:ext uri="{FF2B5EF4-FFF2-40B4-BE49-F238E27FC236}">
                <a16:creationId xmlns:a16="http://schemas.microsoft.com/office/drawing/2014/main" xmlns="" id="{B84D1A98-AE31-43EF-95F3-AA3756E920E4}"/>
              </a:ext>
            </a:extLst>
          </p:cNvPr>
          <p:cNvSpPr>
            <a:spLocks noEditPoints="1"/>
          </p:cNvSpPr>
          <p:nvPr/>
        </p:nvSpPr>
        <p:spPr bwMode="auto">
          <a:xfrm>
            <a:off x="2014671" y="3493203"/>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5" name="Rectangle 59">
            <a:extLst>
              <a:ext uri="{FF2B5EF4-FFF2-40B4-BE49-F238E27FC236}">
                <a16:creationId xmlns:a16="http://schemas.microsoft.com/office/drawing/2014/main" xmlns="" id="{19693F79-4F61-4ECD-873E-9537C28B20A3}"/>
              </a:ext>
            </a:extLst>
          </p:cNvPr>
          <p:cNvSpPr>
            <a:spLocks noChangeArrowheads="1"/>
          </p:cNvSpPr>
          <p:nvPr/>
        </p:nvSpPr>
        <p:spPr bwMode="auto">
          <a:xfrm>
            <a:off x="4010666" y="2999217"/>
            <a:ext cx="6270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Rectangle 60">
            <a:extLst>
              <a:ext uri="{FF2B5EF4-FFF2-40B4-BE49-F238E27FC236}">
                <a16:creationId xmlns:a16="http://schemas.microsoft.com/office/drawing/2014/main" xmlns="" id="{4A27DC3C-13B2-4EC4-9E93-533B6D1EF4EF}"/>
              </a:ext>
            </a:extLst>
          </p:cNvPr>
          <p:cNvSpPr>
            <a:spLocks noChangeArrowheads="1"/>
          </p:cNvSpPr>
          <p:nvPr/>
        </p:nvSpPr>
        <p:spPr bwMode="auto">
          <a:xfrm>
            <a:off x="4036066" y="2935717"/>
            <a:ext cx="5762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7" name="Rectangle 61">
            <a:extLst>
              <a:ext uri="{FF2B5EF4-FFF2-40B4-BE49-F238E27FC236}">
                <a16:creationId xmlns:a16="http://schemas.microsoft.com/office/drawing/2014/main" xmlns="" id="{FBAF2D9D-1CDD-440F-98DA-E0680BF9E63B}"/>
              </a:ext>
            </a:extLst>
          </p:cNvPr>
          <p:cNvSpPr>
            <a:spLocks noChangeArrowheads="1"/>
          </p:cNvSpPr>
          <p:nvPr/>
        </p:nvSpPr>
        <p:spPr bwMode="auto">
          <a:xfrm>
            <a:off x="4263079" y="2870629"/>
            <a:ext cx="1222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8" name="Rectangle 62">
            <a:extLst>
              <a:ext uri="{FF2B5EF4-FFF2-40B4-BE49-F238E27FC236}">
                <a16:creationId xmlns:a16="http://schemas.microsoft.com/office/drawing/2014/main" xmlns="" id="{CBD4CC78-F2B4-4981-9998-731F66D17698}"/>
              </a:ext>
            </a:extLst>
          </p:cNvPr>
          <p:cNvSpPr>
            <a:spLocks noChangeArrowheads="1"/>
          </p:cNvSpPr>
          <p:nvPr/>
        </p:nvSpPr>
        <p:spPr bwMode="auto">
          <a:xfrm>
            <a:off x="4285304" y="2637267"/>
            <a:ext cx="77788" cy="2540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9" name="Rectangle 63">
            <a:extLst>
              <a:ext uri="{FF2B5EF4-FFF2-40B4-BE49-F238E27FC236}">
                <a16:creationId xmlns:a16="http://schemas.microsoft.com/office/drawing/2014/main" xmlns="" id="{CE31B76C-D2A2-47B7-98AE-D1F93AD16355}"/>
              </a:ext>
            </a:extLst>
          </p:cNvPr>
          <p:cNvSpPr>
            <a:spLocks noChangeArrowheads="1"/>
          </p:cNvSpPr>
          <p:nvPr/>
        </p:nvSpPr>
        <p:spPr bwMode="auto">
          <a:xfrm>
            <a:off x="4263079" y="2624567"/>
            <a:ext cx="1222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0" name="Rectangle 64">
            <a:extLst>
              <a:ext uri="{FF2B5EF4-FFF2-40B4-BE49-F238E27FC236}">
                <a16:creationId xmlns:a16="http://schemas.microsoft.com/office/drawing/2014/main" xmlns="" id="{E5A0D5EB-DACF-44BF-865E-AB4F94621D34}"/>
              </a:ext>
            </a:extLst>
          </p:cNvPr>
          <p:cNvSpPr>
            <a:spLocks noChangeArrowheads="1"/>
          </p:cNvSpPr>
          <p:nvPr/>
        </p:nvSpPr>
        <p:spPr bwMode="auto">
          <a:xfrm>
            <a:off x="4448816" y="2870629"/>
            <a:ext cx="1190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1" name="Rectangle 65">
            <a:extLst>
              <a:ext uri="{FF2B5EF4-FFF2-40B4-BE49-F238E27FC236}">
                <a16:creationId xmlns:a16="http://schemas.microsoft.com/office/drawing/2014/main" xmlns="" id="{B74AA09A-5D9A-4834-BF0E-6BBB1B2D5645}"/>
              </a:ext>
            </a:extLst>
          </p:cNvPr>
          <p:cNvSpPr>
            <a:spLocks noChangeArrowheads="1"/>
          </p:cNvSpPr>
          <p:nvPr/>
        </p:nvSpPr>
        <p:spPr bwMode="auto">
          <a:xfrm>
            <a:off x="4469454" y="2637267"/>
            <a:ext cx="76200" cy="2540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2" name="Rectangle 66">
            <a:extLst>
              <a:ext uri="{FF2B5EF4-FFF2-40B4-BE49-F238E27FC236}">
                <a16:creationId xmlns:a16="http://schemas.microsoft.com/office/drawing/2014/main" xmlns="" id="{6C728196-3E28-4841-BACB-7C303A6D706B}"/>
              </a:ext>
            </a:extLst>
          </p:cNvPr>
          <p:cNvSpPr>
            <a:spLocks noChangeArrowheads="1"/>
          </p:cNvSpPr>
          <p:nvPr/>
        </p:nvSpPr>
        <p:spPr bwMode="auto">
          <a:xfrm>
            <a:off x="4448816" y="2624567"/>
            <a:ext cx="1190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3" name="Rectangle 67">
            <a:extLst>
              <a:ext uri="{FF2B5EF4-FFF2-40B4-BE49-F238E27FC236}">
                <a16:creationId xmlns:a16="http://schemas.microsoft.com/office/drawing/2014/main" xmlns="" id="{73780073-6135-40F2-9D84-A59B330E5AA3}"/>
              </a:ext>
            </a:extLst>
          </p:cNvPr>
          <p:cNvSpPr>
            <a:spLocks noChangeArrowheads="1"/>
          </p:cNvSpPr>
          <p:nvPr/>
        </p:nvSpPr>
        <p:spPr bwMode="auto">
          <a:xfrm>
            <a:off x="4080516" y="2870629"/>
            <a:ext cx="1222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Rectangle 68">
            <a:extLst>
              <a:ext uri="{FF2B5EF4-FFF2-40B4-BE49-F238E27FC236}">
                <a16:creationId xmlns:a16="http://schemas.microsoft.com/office/drawing/2014/main" xmlns="" id="{BC90443B-E1EE-482C-A4C9-3C3A865EF3DA}"/>
              </a:ext>
            </a:extLst>
          </p:cNvPr>
          <p:cNvSpPr>
            <a:spLocks noChangeArrowheads="1"/>
          </p:cNvSpPr>
          <p:nvPr/>
        </p:nvSpPr>
        <p:spPr bwMode="auto">
          <a:xfrm>
            <a:off x="4101154" y="2637267"/>
            <a:ext cx="79375" cy="2540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5" name="Rectangle 69">
            <a:extLst>
              <a:ext uri="{FF2B5EF4-FFF2-40B4-BE49-F238E27FC236}">
                <a16:creationId xmlns:a16="http://schemas.microsoft.com/office/drawing/2014/main" xmlns="" id="{4A814A87-3158-4260-87E9-A7D6FE21F3DF}"/>
              </a:ext>
            </a:extLst>
          </p:cNvPr>
          <p:cNvSpPr>
            <a:spLocks noChangeArrowheads="1"/>
          </p:cNvSpPr>
          <p:nvPr/>
        </p:nvSpPr>
        <p:spPr bwMode="auto">
          <a:xfrm>
            <a:off x="4080516" y="2624567"/>
            <a:ext cx="1222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6" name="Rectangle 70">
            <a:extLst>
              <a:ext uri="{FF2B5EF4-FFF2-40B4-BE49-F238E27FC236}">
                <a16:creationId xmlns:a16="http://schemas.microsoft.com/office/drawing/2014/main" xmlns="" id="{D3CEE297-BF8D-46B6-B7CF-362F424DE54A}"/>
              </a:ext>
            </a:extLst>
          </p:cNvPr>
          <p:cNvSpPr>
            <a:spLocks noChangeArrowheads="1"/>
          </p:cNvSpPr>
          <p:nvPr/>
        </p:nvSpPr>
        <p:spPr bwMode="auto">
          <a:xfrm>
            <a:off x="4036066" y="2554717"/>
            <a:ext cx="5762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7" name="Freeform 71">
            <a:extLst>
              <a:ext uri="{FF2B5EF4-FFF2-40B4-BE49-F238E27FC236}">
                <a16:creationId xmlns:a16="http://schemas.microsoft.com/office/drawing/2014/main" xmlns="" id="{9FFD3444-C9D3-479B-985A-CDB9F896AC49}"/>
              </a:ext>
            </a:extLst>
          </p:cNvPr>
          <p:cNvSpPr>
            <a:spLocks/>
          </p:cNvSpPr>
          <p:nvPr/>
        </p:nvSpPr>
        <p:spPr bwMode="auto">
          <a:xfrm>
            <a:off x="4036066" y="2370567"/>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8" name="Freeform 72">
            <a:extLst>
              <a:ext uri="{FF2B5EF4-FFF2-40B4-BE49-F238E27FC236}">
                <a16:creationId xmlns:a16="http://schemas.microsoft.com/office/drawing/2014/main" xmlns="" id="{5E5764F7-B0D5-4FF9-B34D-0F070C49F2AC}"/>
              </a:ext>
            </a:extLst>
          </p:cNvPr>
          <p:cNvSpPr>
            <a:spLocks noEditPoints="1"/>
          </p:cNvSpPr>
          <p:nvPr/>
        </p:nvSpPr>
        <p:spPr bwMode="auto">
          <a:xfrm>
            <a:off x="2451741" y="2537254"/>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accent3">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73">
            <a:extLst>
              <a:ext uri="{FF2B5EF4-FFF2-40B4-BE49-F238E27FC236}">
                <a16:creationId xmlns:a16="http://schemas.microsoft.com/office/drawing/2014/main" xmlns="" id="{21D52827-87C0-4F7E-909A-DE6A2D3A8432}"/>
              </a:ext>
            </a:extLst>
          </p:cNvPr>
          <p:cNvSpPr>
            <a:spLocks noEditPoints="1"/>
          </p:cNvSpPr>
          <p:nvPr/>
        </p:nvSpPr>
        <p:spPr bwMode="auto">
          <a:xfrm>
            <a:off x="4217041" y="3110342"/>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0" name="Freeform 74">
            <a:extLst>
              <a:ext uri="{FF2B5EF4-FFF2-40B4-BE49-F238E27FC236}">
                <a16:creationId xmlns:a16="http://schemas.microsoft.com/office/drawing/2014/main" xmlns="" id="{18FF7BAF-6946-4EB9-A596-8C5881E3913E}"/>
              </a:ext>
            </a:extLst>
          </p:cNvPr>
          <p:cNvSpPr>
            <a:spLocks noEditPoints="1"/>
          </p:cNvSpPr>
          <p:nvPr/>
        </p:nvSpPr>
        <p:spPr bwMode="auto">
          <a:xfrm>
            <a:off x="2581916" y="1989567"/>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424244"/>
          </a:solidFill>
          <a:ln>
            <a:noFill/>
          </a:ln>
        </p:spPr>
        <p:txBody>
          <a:bodyPr vert="horz" wrap="square" lIns="91440" tIns="45720" rIns="91440" bIns="45720" numCol="1" anchor="t" anchorCtr="0" compatLnSpc="1">
            <a:prstTxWarp prst="textNoShape">
              <a:avLst/>
            </a:prstTxWarp>
          </a:bodyPr>
          <a:lstStyle/>
          <a:p>
            <a:endParaRPr lang="id-ID"/>
          </a:p>
        </p:txBody>
      </p:sp>
      <p:sp>
        <p:nvSpPr>
          <p:cNvPr id="81" name="Freeform 75">
            <a:extLst>
              <a:ext uri="{FF2B5EF4-FFF2-40B4-BE49-F238E27FC236}">
                <a16:creationId xmlns:a16="http://schemas.microsoft.com/office/drawing/2014/main" xmlns="" id="{49A64C04-CEC9-4E55-B2A1-5EA3F7542DF6}"/>
              </a:ext>
            </a:extLst>
          </p:cNvPr>
          <p:cNvSpPr>
            <a:spLocks noEditPoints="1"/>
          </p:cNvSpPr>
          <p:nvPr/>
        </p:nvSpPr>
        <p:spPr bwMode="auto">
          <a:xfrm>
            <a:off x="3305816" y="2473754"/>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424244"/>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Freeform 76">
            <a:extLst>
              <a:ext uri="{FF2B5EF4-FFF2-40B4-BE49-F238E27FC236}">
                <a16:creationId xmlns:a16="http://schemas.microsoft.com/office/drawing/2014/main" xmlns="" id="{6D300987-7B22-4548-92BF-93E2F9FAF3CD}"/>
              </a:ext>
            </a:extLst>
          </p:cNvPr>
          <p:cNvSpPr>
            <a:spLocks noEditPoints="1"/>
          </p:cNvSpPr>
          <p:nvPr/>
        </p:nvSpPr>
        <p:spPr bwMode="auto">
          <a:xfrm>
            <a:off x="2737491" y="3210354"/>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424244"/>
          </a:solidFill>
          <a:ln>
            <a:noFill/>
          </a:ln>
        </p:spPr>
        <p:txBody>
          <a:bodyPr vert="horz" wrap="square" lIns="91440" tIns="45720" rIns="91440" bIns="45720" numCol="1" anchor="t" anchorCtr="0" compatLnSpc="1">
            <a:prstTxWarp prst="textNoShape">
              <a:avLst/>
            </a:prstTxWarp>
          </a:bodyPr>
          <a:lstStyle/>
          <a:p>
            <a:endParaRPr lang="id-ID"/>
          </a:p>
        </p:txBody>
      </p:sp>
      <p:sp>
        <p:nvSpPr>
          <p:cNvPr id="83" name="Freeform 77">
            <a:extLst>
              <a:ext uri="{FF2B5EF4-FFF2-40B4-BE49-F238E27FC236}">
                <a16:creationId xmlns:a16="http://schemas.microsoft.com/office/drawing/2014/main" xmlns="" id="{F87DA984-F71A-4EAD-A6C1-D3DF5B756B6E}"/>
              </a:ext>
            </a:extLst>
          </p:cNvPr>
          <p:cNvSpPr>
            <a:spLocks/>
          </p:cNvSpPr>
          <p:nvPr/>
        </p:nvSpPr>
        <p:spPr bwMode="auto">
          <a:xfrm>
            <a:off x="3018479" y="2495979"/>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4" name="Freeform 78">
            <a:extLst>
              <a:ext uri="{FF2B5EF4-FFF2-40B4-BE49-F238E27FC236}">
                <a16:creationId xmlns:a16="http://schemas.microsoft.com/office/drawing/2014/main" xmlns="" id="{508B0C36-9258-4A67-BB8E-626DF151AF17}"/>
              </a:ext>
            </a:extLst>
          </p:cNvPr>
          <p:cNvSpPr>
            <a:spLocks/>
          </p:cNvSpPr>
          <p:nvPr/>
        </p:nvSpPr>
        <p:spPr bwMode="auto">
          <a:xfrm>
            <a:off x="3113729" y="2454704"/>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5" name="Freeform 79">
            <a:extLst>
              <a:ext uri="{FF2B5EF4-FFF2-40B4-BE49-F238E27FC236}">
                <a16:creationId xmlns:a16="http://schemas.microsoft.com/office/drawing/2014/main" xmlns="" id="{908A8CD9-01D6-4733-B3D8-40F410F1737D}"/>
              </a:ext>
            </a:extLst>
          </p:cNvPr>
          <p:cNvSpPr>
            <a:spLocks noEditPoints="1"/>
          </p:cNvSpPr>
          <p:nvPr/>
        </p:nvSpPr>
        <p:spPr bwMode="auto">
          <a:xfrm>
            <a:off x="2780354" y="3791379"/>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6" name="Freeform 80">
            <a:extLst>
              <a:ext uri="{FF2B5EF4-FFF2-40B4-BE49-F238E27FC236}">
                <a16:creationId xmlns:a16="http://schemas.microsoft.com/office/drawing/2014/main" xmlns="" id="{F24F0557-E09A-4EE0-BD59-1E0A783DF2CC}"/>
              </a:ext>
            </a:extLst>
          </p:cNvPr>
          <p:cNvSpPr>
            <a:spLocks noEditPoints="1"/>
          </p:cNvSpPr>
          <p:nvPr/>
        </p:nvSpPr>
        <p:spPr bwMode="auto">
          <a:xfrm>
            <a:off x="4512316" y="2188004"/>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Freeform 81">
            <a:extLst>
              <a:ext uri="{FF2B5EF4-FFF2-40B4-BE49-F238E27FC236}">
                <a16:creationId xmlns:a16="http://schemas.microsoft.com/office/drawing/2014/main" xmlns="" id="{398E50E6-3D8B-489B-BBFB-5ADA96CCC5E4}"/>
              </a:ext>
            </a:extLst>
          </p:cNvPr>
          <p:cNvSpPr>
            <a:spLocks noEditPoints="1"/>
          </p:cNvSpPr>
          <p:nvPr/>
        </p:nvSpPr>
        <p:spPr bwMode="auto">
          <a:xfrm>
            <a:off x="3099441" y="1772079"/>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8" name="Freeform 82">
            <a:extLst>
              <a:ext uri="{FF2B5EF4-FFF2-40B4-BE49-F238E27FC236}">
                <a16:creationId xmlns:a16="http://schemas.microsoft.com/office/drawing/2014/main" xmlns="" id="{AB0C26EA-C2BC-4276-9074-27635FA7D143}"/>
              </a:ext>
            </a:extLst>
          </p:cNvPr>
          <p:cNvSpPr>
            <a:spLocks noEditPoints="1"/>
          </p:cNvSpPr>
          <p:nvPr/>
        </p:nvSpPr>
        <p:spPr bwMode="auto">
          <a:xfrm>
            <a:off x="2947041" y="1684767"/>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83">
            <a:extLst>
              <a:ext uri="{FF2B5EF4-FFF2-40B4-BE49-F238E27FC236}">
                <a16:creationId xmlns:a16="http://schemas.microsoft.com/office/drawing/2014/main" xmlns="" id="{A742B1B0-BC18-4077-BD4A-DCD9B6CA0754}"/>
              </a:ext>
            </a:extLst>
          </p:cNvPr>
          <p:cNvSpPr>
            <a:spLocks/>
          </p:cNvSpPr>
          <p:nvPr/>
        </p:nvSpPr>
        <p:spPr bwMode="auto">
          <a:xfrm>
            <a:off x="2877191" y="1814942"/>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84">
            <a:extLst>
              <a:ext uri="{FF2B5EF4-FFF2-40B4-BE49-F238E27FC236}">
                <a16:creationId xmlns:a16="http://schemas.microsoft.com/office/drawing/2014/main" xmlns="" id="{381BCCC3-E31A-4E61-AD0A-B9BC92E4834F}"/>
              </a:ext>
            </a:extLst>
          </p:cNvPr>
          <p:cNvSpPr>
            <a:spLocks/>
          </p:cNvSpPr>
          <p:nvPr/>
        </p:nvSpPr>
        <p:spPr bwMode="auto">
          <a:xfrm>
            <a:off x="2808929" y="1824467"/>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85">
            <a:extLst>
              <a:ext uri="{FF2B5EF4-FFF2-40B4-BE49-F238E27FC236}">
                <a16:creationId xmlns:a16="http://schemas.microsoft.com/office/drawing/2014/main" xmlns="" id="{A791A552-131F-4E63-9B4E-D6499F5347A5}"/>
              </a:ext>
            </a:extLst>
          </p:cNvPr>
          <p:cNvSpPr>
            <a:spLocks noEditPoints="1"/>
          </p:cNvSpPr>
          <p:nvPr/>
        </p:nvSpPr>
        <p:spPr bwMode="auto">
          <a:xfrm>
            <a:off x="2724791" y="2983342"/>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86">
            <a:extLst>
              <a:ext uri="{FF2B5EF4-FFF2-40B4-BE49-F238E27FC236}">
                <a16:creationId xmlns:a16="http://schemas.microsoft.com/office/drawing/2014/main" xmlns="" id="{F9382C18-489B-4604-87CB-5A94AD91B13A}"/>
              </a:ext>
            </a:extLst>
          </p:cNvPr>
          <p:cNvSpPr>
            <a:spLocks/>
          </p:cNvSpPr>
          <p:nvPr/>
        </p:nvSpPr>
        <p:spPr bwMode="auto">
          <a:xfrm>
            <a:off x="4572641" y="3392917"/>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87">
            <a:extLst>
              <a:ext uri="{FF2B5EF4-FFF2-40B4-BE49-F238E27FC236}">
                <a16:creationId xmlns:a16="http://schemas.microsoft.com/office/drawing/2014/main" xmlns="" id="{7067114F-9BB9-4A96-B86A-7F122D837534}"/>
              </a:ext>
            </a:extLst>
          </p:cNvPr>
          <p:cNvSpPr>
            <a:spLocks/>
          </p:cNvSpPr>
          <p:nvPr/>
        </p:nvSpPr>
        <p:spPr bwMode="auto">
          <a:xfrm>
            <a:off x="4712341" y="3381804"/>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4" name="Freeform 88">
            <a:extLst>
              <a:ext uri="{FF2B5EF4-FFF2-40B4-BE49-F238E27FC236}">
                <a16:creationId xmlns:a16="http://schemas.microsoft.com/office/drawing/2014/main" xmlns="" id="{91C04119-9C19-4C4A-B781-FB2E8EDFD5D4}"/>
              </a:ext>
            </a:extLst>
          </p:cNvPr>
          <p:cNvSpPr>
            <a:spLocks/>
          </p:cNvSpPr>
          <p:nvPr/>
        </p:nvSpPr>
        <p:spPr bwMode="auto">
          <a:xfrm>
            <a:off x="4620266" y="3446892"/>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5" name="Freeform 89">
            <a:extLst>
              <a:ext uri="{FF2B5EF4-FFF2-40B4-BE49-F238E27FC236}">
                <a16:creationId xmlns:a16="http://schemas.microsoft.com/office/drawing/2014/main" xmlns="" id="{823DE767-6AC2-4C79-9B4C-A42900FC7A2D}"/>
              </a:ext>
            </a:extLst>
          </p:cNvPr>
          <p:cNvSpPr>
            <a:spLocks noEditPoints="1"/>
          </p:cNvSpPr>
          <p:nvPr/>
        </p:nvSpPr>
        <p:spPr bwMode="auto">
          <a:xfrm>
            <a:off x="4239266" y="2154667"/>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Freeform 90">
            <a:extLst>
              <a:ext uri="{FF2B5EF4-FFF2-40B4-BE49-F238E27FC236}">
                <a16:creationId xmlns:a16="http://schemas.microsoft.com/office/drawing/2014/main" xmlns="" id="{22375F63-11F4-484C-9CB9-D96DC35CFB78}"/>
              </a:ext>
            </a:extLst>
          </p:cNvPr>
          <p:cNvSpPr>
            <a:spLocks/>
          </p:cNvSpPr>
          <p:nvPr/>
        </p:nvSpPr>
        <p:spPr bwMode="auto">
          <a:xfrm>
            <a:off x="2386654" y="3215117"/>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7" name="Freeform 91">
            <a:extLst>
              <a:ext uri="{FF2B5EF4-FFF2-40B4-BE49-F238E27FC236}">
                <a16:creationId xmlns:a16="http://schemas.microsoft.com/office/drawing/2014/main" xmlns="" id="{06AC449D-CD58-4AD7-A4D5-5C7A91514E84}"/>
              </a:ext>
            </a:extLst>
          </p:cNvPr>
          <p:cNvSpPr>
            <a:spLocks/>
          </p:cNvSpPr>
          <p:nvPr/>
        </p:nvSpPr>
        <p:spPr bwMode="auto">
          <a:xfrm>
            <a:off x="2373954" y="3205592"/>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8" name="Freeform 92">
            <a:extLst>
              <a:ext uri="{FF2B5EF4-FFF2-40B4-BE49-F238E27FC236}">
                <a16:creationId xmlns:a16="http://schemas.microsoft.com/office/drawing/2014/main" xmlns="" id="{E95F1C2B-38C4-4194-92E0-DA0FAEA0CCC2}"/>
              </a:ext>
            </a:extLst>
          </p:cNvPr>
          <p:cNvSpPr>
            <a:spLocks/>
          </p:cNvSpPr>
          <p:nvPr/>
        </p:nvSpPr>
        <p:spPr bwMode="auto">
          <a:xfrm>
            <a:off x="2415229" y="3262742"/>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9" name="Freeform 93">
            <a:extLst>
              <a:ext uri="{FF2B5EF4-FFF2-40B4-BE49-F238E27FC236}">
                <a16:creationId xmlns:a16="http://schemas.microsoft.com/office/drawing/2014/main" xmlns="" id="{EDC68940-0C32-48F4-B2CC-DF835AC3237D}"/>
              </a:ext>
            </a:extLst>
          </p:cNvPr>
          <p:cNvSpPr>
            <a:spLocks noEditPoints="1"/>
          </p:cNvSpPr>
          <p:nvPr/>
        </p:nvSpPr>
        <p:spPr bwMode="auto">
          <a:xfrm>
            <a:off x="3747141" y="4866117"/>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0" name="Freeform 94">
            <a:extLst>
              <a:ext uri="{FF2B5EF4-FFF2-40B4-BE49-F238E27FC236}">
                <a16:creationId xmlns:a16="http://schemas.microsoft.com/office/drawing/2014/main" xmlns="" id="{C9A566D4-4B77-4EF3-84F8-7439D0566B70}"/>
              </a:ext>
            </a:extLst>
          </p:cNvPr>
          <p:cNvSpPr>
            <a:spLocks/>
          </p:cNvSpPr>
          <p:nvPr/>
        </p:nvSpPr>
        <p:spPr bwMode="auto">
          <a:xfrm>
            <a:off x="3482029" y="3286554"/>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1" name="Freeform 95">
            <a:extLst>
              <a:ext uri="{FF2B5EF4-FFF2-40B4-BE49-F238E27FC236}">
                <a16:creationId xmlns:a16="http://schemas.microsoft.com/office/drawing/2014/main" xmlns="" id="{2A0F70DC-956D-4703-91BC-091037E5596E}"/>
              </a:ext>
            </a:extLst>
          </p:cNvPr>
          <p:cNvSpPr>
            <a:spLocks/>
          </p:cNvSpPr>
          <p:nvPr/>
        </p:nvSpPr>
        <p:spPr bwMode="auto">
          <a:xfrm>
            <a:off x="3467741" y="3103992"/>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96">
            <a:extLst>
              <a:ext uri="{FF2B5EF4-FFF2-40B4-BE49-F238E27FC236}">
                <a16:creationId xmlns:a16="http://schemas.microsoft.com/office/drawing/2014/main" xmlns="" id="{17D821DF-9158-423A-A630-4B8F9D265B6D}"/>
              </a:ext>
            </a:extLst>
          </p:cNvPr>
          <p:cNvSpPr>
            <a:spLocks/>
          </p:cNvSpPr>
          <p:nvPr/>
        </p:nvSpPr>
        <p:spPr bwMode="auto">
          <a:xfrm>
            <a:off x="3509016" y="3135742"/>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Freeform 97">
            <a:extLst>
              <a:ext uri="{FF2B5EF4-FFF2-40B4-BE49-F238E27FC236}">
                <a16:creationId xmlns:a16="http://schemas.microsoft.com/office/drawing/2014/main" xmlns="" id="{368C14B8-595F-4E20-9359-7F9D48DA007B}"/>
              </a:ext>
            </a:extLst>
          </p:cNvPr>
          <p:cNvSpPr>
            <a:spLocks/>
          </p:cNvSpPr>
          <p:nvPr/>
        </p:nvSpPr>
        <p:spPr bwMode="auto">
          <a:xfrm>
            <a:off x="3497904" y="3332592"/>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4" name="Freeform 98">
            <a:extLst>
              <a:ext uri="{FF2B5EF4-FFF2-40B4-BE49-F238E27FC236}">
                <a16:creationId xmlns:a16="http://schemas.microsoft.com/office/drawing/2014/main" xmlns="" id="{B2B3456F-C485-4F30-B5CA-69BEE74EDCCE}"/>
              </a:ext>
            </a:extLst>
          </p:cNvPr>
          <p:cNvSpPr>
            <a:spLocks noEditPoints="1"/>
          </p:cNvSpPr>
          <p:nvPr/>
        </p:nvSpPr>
        <p:spPr bwMode="auto">
          <a:xfrm>
            <a:off x="3447104" y="1724454"/>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cxnSp>
        <p:nvCxnSpPr>
          <p:cNvPr id="105" name="直接连接符 104">
            <a:extLst>
              <a:ext uri="{FF2B5EF4-FFF2-40B4-BE49-F238E27FC236}">
                <a16:creationId xmlns:a16="http://schemas.microsoft.com/office/drawing/2014/main" xmlns="" id="{F63050A5-0F15-4D84-AB18-6916E1861F9E}"/>
              </a:ext>
            </a:extLst>
          </p:cNvPr>
          <p:cNvCxnSpPr/>
          <p:nvPr/>
        </p:nvCxnSpPr>
        <p:spPr>
          <a:xfrm>
            <a:off x="6993654" y="308677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6" name="矩形 105">
            <a:extLst>
              <a:ext uri="{FF2B5EF4-FFF2-40B4-BE49-F238E27FC236}">
                <a16:creationId xmlns:a16="http://schemas.microsoft.com/office/drawing/2014/main" xmlns="" id="{8DAF227B-916A-4897-B5ED-767C39743F6B}"/>
              </a:ext>
            </a:extLst>
          </p:cNvPr>
          <p:cNvSpPr/>
          <p:nvPr/>
        </p:nvSpPr>
        <p:spPr>
          <a:xfrm>
            <a:off x="7330652" y="1990643"/>
            <a:ext cx="1313162" cy="430879"/>
          </a:xfrm>
          <a:prstGeom prst="rect">
            <a:avLst/>
          </a:prstGeom>
        </p:spPr>
        <p:txBody>
          <a:bodyPr wrap="none" lIns="91431" tIns="45716" rIns="91431" bIns="45716">
            <a:spAutoFit/>
          </a:bodyPr>
          <a:lstStyle/>
          <a:p>
            <a:r>
              <a:rPr lang="zh-CN" altLang="en-US" sz="2200" b="1" dirty="0">
                <a:latin typeface="微软雅黑" pitchFamily="34" charset="-122"/>
                <a:ea typeface="微软雅黑" pitchFamily="34" charset="-122"/>
              </a:rPr>
              <a:t>添加标题</a:t>
            </a:r>
            <a:endParaRPr lang="en-US" altLang="zh-CN" sz="2200" b="1" dirty="0">
              <a:latin typeface="微软雅黑" pitchFamily="34" charset="-122"/>
              <a:ea typeface="微软雅黑" pitchFamily="34" charset="-122"/>
            </a:endParaRPr>
          </a:p>
        </p:txBody>
      </p:sp>
      <p:sp>
        <p:nvSpPr>
          <p:cNvPr id="107" name="矩形 47">
            <a:extLst>
              <a:ext uri="{FF2B5EF4-FFF2-40B4-BE49-F238E27FC236}">
                <a16:creationId xmlns:a16="http://schemas.microsoft.com/office/drawing/2014/main" xmlns="" id="{FB696FAC-A113-4CC5-BC7F-99793EBB8A06}"/>
              </a:ext>
            </a:extLst>
          </p:cNvPr>
          <p:cNvSpPr>
            <a:spLocks noChangeArrowheads="1"/>
          </p:cNvSpPr>
          <p:nvPr/>
        </p:nvSpPr>
        <p:spPr bwMode="auto">
          <a:xfrm>
            <a:off x="7317690" y="2405381"/>
            <a:ext cx="3312368"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pPr>
            <a:r>
              <a:rPr lang="zh-CN" altLang="en-US" sz="1400" dirty="0">
                <a:sym typeface="微软雅黑" pitchFamily="34" charset="-122"/>
              </a:rPr>
              <a:t>请替换文字内容复制你的内容到到天边上车请替换文字内容复制你的请替换</a:t>
            </a:r>
            <a:endParaRPr lang="zh-CN" altLang="en-US" sz="1400" dirty="0">
              <a:solidFill>
                <a:schemeClr val="bg1">
                  <a:lumMod val="50000"/>
                </a:schemeClr>
              </a:solidFill>
              <a:cs typeface="Segoe UI Semilight" panose="020B0402040204020203" pitchFamily="34" charset="0"/>
            </a:endParaRPr>
          </a:p>
        </p:txBody>
      </p:sp>
      <p:cxnSp>
        <p:nvCxnSpPr>
          <p:cNvPr id="108" name="直接连接符 107">
            <a:extLst>
              <a:ext uri="{FF2B5EF4-FFF2-40B4-BE49-F238E27FC236}">
                <a16:creationId xmlns:a16="http://schemas.microsoft.com/office/drawing/2014/main" xmlns="" id="{8C416A08-35E9-4AF5-8584-B7140FFDE8C1}"/>
              </a:ext>
            </a:extLst>
          </p:cNvPr>
          <p:cNvCxnSpPr/>
          <p:nvPr/>
        </p:nvCxnSpPr>
        <p:spPr>
          <a:xfrm>
            <a:off x="6993654" y="445493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矩形 108">
            <a:extLst>
              <a:ext uri="{FF2B5EF4-FFF2-40B4-BE49-F238E27FC236}">
                <a16:creationId xmlns:a16="http://schemas.microsoft.com/office/drawing/2014/main" xmlns="" id="{1E5D8302-6431-4AF6-B863-8E6F782BAC05}"/>
              </a:ext>
            </a:extLst>
          </p:cNvPr>
          <p:cNvSpPr/>
          <p:nvPr/>
        </p:nvSpPr>
        <p:spPr>
          <a:xfrm>
            <a:off x="7330652" y="3358795"/>
            <a:ext cx="1313162" cy="430879"/>
          </a:xfrm>
          <a:prstGeom prst="rect">
            <a:avLst/>
          </a:prstGeom>
        </p:spPr>
        <p:txBody>
          <a:bodyPr wrap="none" lIns="91431" tIns="45716" rIns="91431" bIns="45716">
            <a:spAutoFit/>
          </a:bodyPr>
          <a:lstStyle/>
          <a:p>
            <a:r>
              <a:rPr lang="zh-CN" altLang="en-US" sz="2200" b="1" dirty="0">
                <a:latin typeface="微软雅黑" pitchFamily="34" charset="-122"/>
                <a:ea typeface="微软雅黑" pitchFamily="34" charset="-122"/>
              </a:rPr>
              <a:t>添加标题</a:t>
            </a:r>
            <a:endParaRPr lang="en-US" altLang="zh-CN" sz="2200" b="1" dirty="0">
              <a:latin typeface="微软雅黑" pitchFamily="34" charset="-122"/>
              <a:ea typeface="微软雅黑" pitchFamily="34" charset="-122"/>
            </a:endParaRPr>
          </a:p>
        </p:txBody>
      </p:sp>
      <p:cxnSp>
        <p:nvCxnSpPr>
          <p:cNvPr id="111" name="直接连接符 110">
            <a:extLst>
              <a:ext uri="{FF2B5EF4-FFF2-40B4-BE49-F238E27FC236}">
                <a16:creationId xmlns:a16="http://schemas.microsoft.com/office/drawing/2014/main" xmlns="" id="{E2DA1DC6-F9C9-4C0E-944E-EF702B13D91A}"/>
              </a:ext>
            </a:extLst>
          </p:cNvPr>
          <p:cNvCxnSpPr/>
          <p:nvPr/>
        </p:nvCxnSpPr>
        <p:spPr>
          <a:xfrm>
            <a:off x="6993654" y="589509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2" name="矩形 111">
            <a:extLst>
              <a:ext uri="{FF2B5EF4-FFF2-40B4-BE49-F238E27FC236}">
                <a16:creationId xmlns:a16="http://schemas.microsoft.com/office/drawing/2014/main" xmlns="" id="{1D323F64-6DA6-4114-9105-198C938ED312}"/>
              </a:ext>
            </a:extLst>
          </p:cNvPr>
          <p:cNvSpPr/>
          <p:nvPr/>
        </p:nvSpPr>
        <p:spPr>
          <a:xfrm>
            <a:off x="7330652" y="4798955"/>
            <a:ext cx="1313162" cy="430879"/>
          </a:xfrm>
          <a:prstGeom prst="rect">
            <a:avLst/>
          </a:prstGeom>
        </p:spPr>
        <p:txBody>
          <a:bodyPr wrap="none" lIns="91431" tIns="45716" rIns="91431" bIns="45716">
            <a:spAutoFit/>
          </a:bodyPr>
          <a:lstStyle/>
          <a:p>
            <a:r>
              <a:rPr lang="zh-CN" altLang="en-US" sz="2200" b="1" dirty="0">
                <a:latin typeface="微软雅黑" pitchFamily="34" charset="-122"/>
                <a:ea typeface="微软雅黑" pitchFamily="34" charset="-122"/>
              </a:rPr>
              <a:t>添加标题</a:t>
            </a:r>
            <a:endParaRPr lang="en-US" altLang="zh-CN" sz="2200" b="1" dirty="0">
              <a:latin typeface="微软雅黑" pitchFamily="34" charset="-122"/>
              <a:ea typeface="微软雅黑" pitchFamily="34" charset="-122"/>
            </a:endParaRPr>
          </a:p>
        </p:txBody>
      </p:sp>
      <p:sp>
        <p:nvSpPr>
          <p:cNvPr id="114" name="Freeform 5">
            <a:extLst>
              <a:ext uri="{FF2B5EF4-FFF2-40B4-BE49-F238E27FC236}">
                <a16:creationId xmlns:a16="http://schemas.microsoft.com/office/drawing/2014/main" xmlns="" id="{CCFBBDAD-1FA8-4EFD-83AE-60DFC89EDD63}"/>
              </a:ext>
            </a:extLst>
          </p:cNvPr>
          <p:cNvSpPr>
            <a:spLocks/>
          </p:cNvSpPr>
          <p:nvPr/>
        </p:nvSpPr>
        <p:spPr bwMode="auto">
          <a:xfrm rot="1855731">
            <a:off x="6318086" y="2090737"/>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24244"/>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5" name="TextBox 194">
            <a:extLst>
              <a:ext uri="{FF2B5EF4-FFF2-40B4-BE49-F238E27FC236}">
                <a16:creationId xmlns:a16="http://schemas.microsoft.com/office/drawing/2014/main" xmlns="" id="{ADB85F16-32B5-48E1-B5BD-3D9B3CA63ACD}"/>
              </a:ext>
            </a:extLst>
          </p:cNvPr>
          <p:cNvSpPr txBox="1"/>
          <p:nvPr/>
        </p:nvSpPr>
        <p:spPr>
          <a:xfrm>
            <a:off x="6577171" y="2161917"/>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1</a:t>
            </a:r>
            <a:endParaRPr lang="zh-CN" altLang="en-US" sz="4000" b="1" dirty="0">
              <a:solidFill>
                <a:schemeClr val="bg1"/>
              </a:solidFill>
              <a:latin typeface="微软雅黑" pitchFamily="34" charset="-122"/>
              <a:ea typeface="微软雅黑" pitchFamily="34" charset="-122"/>
            </a:endParaRPr>
          </a:p>
        </p:txBody>
      </p:sp>
      <p:sp>
        <p:nvSpPr>
          <p:cNvPr id="116" name="Freeform 5">
            <a:extLst>
              <a:ext uri="{FF2B5EF4-FFF2-40B4-BE49-F238E27FC236}">
                <a16:creationId xmlns:a16="http://schemas.microsoft.com/office/drawing/2014/main" xmlns="" id="{073D5554-2E1C-4005-92B8-2F98E500DDB5}"/>
              </a:ext>
            </a:extLst>
          </p:cNvPr>
          <p:cNvSpPr>
            <a:spLocks/>
          </p:cNvSpPr>
          <p:nvPr/>
        </p:nvSpPr>
        <p:spPr bwMode="auto">
          <a:xfrm rot="1855731">
            <a:off x="6298017" y="341230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7" name="TextBox 196">
            <a:extLst>
              <a:ext uri="{FF2B5EF4-FFF2-40B4-BE49-F238E27FC236}">
                <a16:creationId xmlns:a16="http://schemas.microsoft.com/office/drawing/2014/main" xmlns="" id="{BDF642FF-E204-42B9-8AF2-681A07C472E4}"/>
              </a:ext>
            </a:extLst>
          </p:cNvPr>
          <p:cNvSpPr txBox="1"/>
          <p:nvPr/>
        </p:nvSpPr>
        <p:spPr>
          <a:xfrm>
            <a:off x="6557102" y="3483482"/>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sp>
        <p:nvSpPr>
          <p:cNvPr id="118" name="Freeform 5">
            <a:extLst>
              <a:ext uri="{FF2B5EF4-FFF2-40B4-BE49-F238E27FC236}">
                <a16:creationId xmlns:a16="http://schemas.microsoft.com/office/drawing/2014/main" xmlns="" id="{EB81AD7A-EBD4-49E5-9BD7-068A9F647308}"/>
              </a:ext>
            </a:extLst>
          </p:cNvPr>
          <p:cNvSpPr>
            <a:spLocks/>
          </p:cNvSpPr>
          <p:nvPr/>
        </p:nvSpPr>
        <p:spPr bwMode="auto">
          <a:xfrm rot="1855731">
            <a:off x="6290648" y="4844563"/>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24244"/>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98">
            <a:extLst>
              <a:ext uri="{FF2B5EF4-FFF2-40B4-BE49-F238E27FC236}">
                <a16:creationId xmlns:a16="http://schemas.microsoft.com/office/drawing/2014/main" xmlns="" id="{B42F8B25-B4BF-4EF5-84C1-9AD5C6A3F0B2}"/>
              </a:ext>
            </a:extLst>
          </p:cNvPr>
          <p:cNvSpPr txBox="1"/>
          <p:nvPr/>
        </p:nvSpPr>
        <p:spPr>
          <a:xfrm>
            <a:off x="6549733" y="4915743"/>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3</a:t>
            </a:r>
            <a:endParaRPr lang="zh-CN" altLang="en-US" sz="4000" b="1" dirty="0">
              <a:solidFill>
                <a:schemeClr val="bg1"/>
              </a:solidFill>
              <a:latin typeface="微软雅黑" pitchFamily="34" charset="-122"/>
              <a:ea typeface="微软雅黑" pitchFamily="34" charset="-122"/>
            </a:endParaRPr>
          </a:p>
        </p:txBody>
      </p:sp>
      <p:sp>
        <p:nvSpPr>
          <p:cNvPr id="120" name="矩形 47">
            <a:extLst>
              <a:ext uri="{FF2B5EF4-FFF2-40B4-BE49-F238E27FC236}">
                <a16:creationId xmlns:a16="http://schemas.microsoft.com/office/drawing/2014/main" xmlns="" id="{E2FF2BDB-4B6A-4347-B361-E9ACE1861055}"/>
              </a:ext>
            </a:extLst>
          </p:cNvPr>
          <p:cNvSpPr>
            <a:spLocks noChangeArrowheads="1"/>
          </p:cNvSpPr>
          <p:nvPr/>
        </p:nvSpPr>
        <p:spPr bwMode="auto">
          <a:xfrm>
            <a:off x="7346214" y="3810387"/>
            <a:ext cx="3312368"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pPr>
            <a:r>
              <a:rPr lang="zh-CN" altLang="en-US" sz="1400" dirty="0">
                <a:sym typeface="微软雅黑" pitchFamily="34" charset="-122"/>
              </a:rPr>
              <a:t>请替换文字内容复制你的内容到到天边上车请替换文字内容复制你的请替换</a:t>
            </a:r>
            <a:endParaRPr lang="zh-CN" altLang="en-US" sz="1400" dirty="0">
              <a:solidFill>
                <a:schemeClr val="bg1">
                  <a:lumMod val="50000"/>
                </a:schemeClr>
              </a:solidFill>
              <a:cs typeface="Segoe UI Semilight" panose="020B0402040204020203" pitchFamily="34" charset="0"/>
            </a:endParaRPr>
          </a:p>
        </p:txBody>
      </p:sp>
      <p:sp>
        <p:nvSpPr>
          <p:cNvPr id="121" name="矩形 47">
            <a:extLst>
              <a:ext uri="{FF2B5EF4-FFF2-40B4-BE49-F238E27FC236}">
                <a16:creationId xmlns:a16="http://schemas.microsoft.com/office/drawing/2014/main" xmlns="" id="{72093954-810C-4BB2-B536-C345F5897E50}"/>
              </a:ext>
            </a:extLst>
          </p:cNvPr>
          <p:cNvSpPr>
            <a:spLocks noChangeArrowheads="1"/>
          </p:cNvSpPr>
          <p:nvPr/>
        </p:nvSpPr>
        <p:spPr bwMode="auto">
          <a:xfrm>
            <a:off x="7317690" y="5215393"/>
            <a:ext cx="3312368"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pPr>
            <a:r>
              <a:rPr lang="zh-CN" altLang="en-US" sz="1400" dirty="0">
                <a:sym typeface="微软雅黑" pitchFamily="34" charset="-122"/>
              </a:rPr>
              <a:t>请替换文字内容复制你的内容到到天边上车请替换文字内容复制你的请替换</a:t>
            </a:r>
            <a:endParaRPr lang="zh-CN" altLang="en-US" sz="1400" dirty="0">
              <a:solidFill>
                <a:schemeClr val="bg1">
                  <a:lumMod val="50000"/>
                </a:schemeClr>
              </a:solidFill>
              <a:cs typeface="Segoe UI Semilight" panose="020B0402040204020203" pitchFamily="34" charset="0"/>
            </a:endParaRPr>
          </a:p>
        </p:txBody>
      </p:sp>
    </p:spTree>
    <p:extLst>
      <p:ext uri="{BB962C8B-B14F-4D97-AF65-F5344CB8AC3E}">
        <p14:creationId xmlns:p14="http://schemas.microsoft.com/office/powerpoint/2010/main" val="63505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6"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1+#ppt_w/2"/>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fill="hold"/>
                                        <p:tgtEl>
                                          <p:spTgt spid="28"/>
                                        </p:tgtEl>
                                        <p:attrNameLst>
                                          <p:attrName>ppt_x</p:attrName>
                                        </p:attrNameLst>
                                      </p:cBhvr>
                                      <p:tavLst>
                                        <p:tav tm="0">
                                          <p:val>
                                            <p:strVal val="#ppt_x"/>
                                          </p:val>
                                        </p:tav>
                                        <p:tav tm="100000">
                                          <p:val>
                                            <p:strVal val="#ppt_x"/>
                                          </p:val>
                                        </p:tav>
                                      </p:tavLst>
                                    </p:anim>
                                    <p:anim calcmode="lin" valueType="num">
                                      <p:cBhvr additive="base">
                                        <p:cTn id="76" dur="500" fill="hold"/>
                                        <p:tgtEl>
                                          <p:spTgt spid="2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ppt_x"/>
                                          </p:val>
                                        </p:tav>
                                        <p:tav tm="100000">
                                          <p:val>
                                            <p:strVal val="#ppt_x"/>
                                          </p:val>
                                        </p:tav>
                                      </p:tavLst>
                                    </p:anim>
                                    <p:anim calcmode="lin" valueType="num">
                                      <p:cBhvr additive="base">
                                        <p:cTn id="80" dur="500" fill="hold"/>
                                        <p:tgtEl>
                                          <p:spTgt spid="2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ppt_x"/>
                                          </p:val>
                                        </p:tav>
                                        <p:tav tm="100000">
                                          <p:val>
                                            <p:strVal val="#ppt_x"/>
                                          </p:val>
                                        </p:tav>
                                      </p:tavLst>
                                    </p:anim>
                                    <p:anim calcmode="lin" valueType="num">
                                      <p:cBhvr additive="base">
                                        <p:cTn id="92" dur="500" fill="hold"/>
                                        <p:tgtEl>
                                          <p:spTgt spid="32"/>
                                        </p:tgtEl>
                                        <p:attrNameLst>
                                          <p:attrName>ppt_y</p:attrName>
                                        </p:attrNameLst>
                                      </p:cBhvr>
                                      <p:tavLst>
                                        <p:tav tm="0">
                                          <p:val>
                                            <p:strVal val="0-#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additive="base">
                                        <p:cTn id="95" dur="500" fill="hold"/>
                                        <p:tgtEl>
                                          <p:spTgt spid="33"/>
                                        </p:tgtEl>
                                        <p:attrNameLst>
                                          <p:attrName>ppt_x</p:attrName>
                                        </p:attrNameLst>
                                      </p:cBhvr>
                                      <p:tavLst>
                                        <p:tav tm="0">
                                          <p:val>
                                            <p:strVal val="#ppt_x"/>
                                          </p:val>
                                        </p:tav>
                                        <p:tav tm="100000">
                                          <p:val>
                                            <p:strVal val="#ppt_x"/>
                                          </p:val>
                                        </p:tav>
                                      </p:tavLst>
                                    </p:anim>
                                    <p:anim calcmode="lin" valueType="num">
                                      <p:cBhvr additive="base">
                                        <p:cTn id="96" dur="500" fill="hold"/>
                                        <p:tgtEl>
                                          <p:spTgt spid="33"/>
                                        </p:tgtEl>
                                        <p:attrNameLst>
                                          <p:attrName>ppt_y</p:attrName>
                                        </p:attrNameLst>
                                      </p:cBhvr>
                                      <p:tavLst>
                                        <p:tav tm="0">
                                          <p:val>
                                            <p:strVal val="1+#ppt_h/2"/>
                                          </p:val>
                                        </p:tav>
                                        <p:tav tm="100000">
                                          <p:val>
                                            <p:strVal val="#ppt_y"/>
                                          </p:val>
                                        </p:tav>
                                      </p:tavLst>
                                    </p:anim>
                                  </p:childTnLst>
                                </p:cTn>
                              </p:par>
                              <p:par>
                                <p:cTn id="97" presetID="2" presetClass="entr" presetSubtype="9"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0-#ppt_w/2"/>
                                          </p:val>
                                        </p:tav>
                                        <p:tav tm="100000">
                                          <p:val>
                                            <p:strVal val="#ppt_x"/>
                                          </p:val>
                                        </p:tav>
                                      </p:tavLst>
                                    </p:anim>
                                    <p:anim calcmode="lin" valueType="num">
                                      <p:cBhvr additive="base">
                                        <p:cTn id="100" dur="500" fill="hold"/>
                                        <p:tgtEl>
                                          <p:spTgt spid="34"/>
                                        </p:tgtEl>
                                        <p:attrNameLst>
                                          <p:attrName>ppt_y</p:attrName>
                                        </p:attrNameLst>
                                      </p:cBhvr>
                                      <p:tavLst>
                                        <p:tav tm="0">
                                          <p:val>
                                            <p:strVal val="0-#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fill="hold"/>
                                        <p:tgtEl>
                                          <p:spTgt spid="35"/>
                                        </p:tgtEl>
                                        <p:attrNameLst>
                                          <p:attrName>ppt_x</p:attrName>
                                        </p:attrNameLst>
                                      </p:cBhvr>
                                      <p:tavLst>
                                        <p:tav tm="0">
                                          <p:val>
                                            <p:strVal val="#ppt_x"/>
                                          </p:val>
                                        </p:tav>
                                        <p:tav tm="100000">
                                          <p:val>
                                            <p:strVal val="#ppt_x"/>
                                          </p:val>
                                        </p:tav>
                                      </p:tavLst>
                                    </p:anim>
                                    <p:anim calcmode="lin" valueType="num">
                                      <p:cBhvr additive="base">
                                        <p:cTn id="104" dur="500" fill="hold"/>
                                        <p:tgtEl>
                                          <p:spTgt spid="35"/>
                                        </p:tgtEl>
                                        <p:attrNameLst>
                                          <p:attrName>ppt_y</p:attrName>
                                        </p:attrNameLst>
                                      </p:cBhvr>
                                      <p:tavLst>
                                        <p:tav tm="0">
                                          <p:val>
                                            <p:strVal val="1+#ppt_h/2"/>
                                          </p:val>
                                        </p:tav>
                                        <p:tav tm="100000">
                                          <p:val>
                                            <p:strVal val="#ppt_y"/>
                                          </p:val>
                                        </p:tav>
                                      </p:tavLst>
                                    </p:anim>
                                  </p:childTnLst>
                                </p:cTn>
                              </p:par>
                              <p:par>
                                <p:cTn id="105" presetID="2" presetClass="entr" presetSubtype="9" fill="hold" grpId="0" nodeType="with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additive="base">
                                        <p:cTn id="107" dur="500" fill="hold"/>
                                        <p:tgtEl>
                                          <p:spTgt spid="36"/>
                                        </p:tgtEl>
                                        <p:attrNameLst>
                                          <p:attrName>ppt_x</p:attrName>
                                        </p:attrNameLst>
                                      </p:cBhvr>
                                      <p:tavLst>
                                        <p:tav tm="0">
                                          <p:val>
                                            <p:strVal val="0-#ppt_w/2"/>
                                          </p:val>
                                        </p:tav>
                                        <p:tav tm="100000">
                                          <p:val>
                                            <p:strVal val="#ppt_x"/>
                                          </p:val>
                                        </p:tav>
                                      </p:tavLst>
                                    </p:anim>
                                    <p:anim calcmode="lin" valueType="num">
                                      <p:cBhvr additive="base">
                                        <p:cTn id="108" dur="500" fill="hold"/>
                                        <p:tgtEl>
                                          <p:spTgt spid="36"/>
                                        </p:tgtEl>
                                        <p:attrNameLst>
                                          <p:attrName>ppt_y</p:attrName>
                                        </p:attrNameLst>
                                      </p:cBhvr>
                                      <p:tavLst>
                                        <p:tav tm="0">
                                          <p:val>
                                            <p:strVal val="0-#ppt_h/2"/>
                                          </p:val>
                                        </p:tav>
                                        <p:tav tm="100000">
                                          <p:val>
                                            <p:strVal val="#ppt_y"/>
                                          </p:val>
                                        </p:tav>
                                      </p:tavLst>
                                    </p:anim>
                                  </p:childTnLst>
                                </p:cTn>
                              </p:par>
                              <p:par>
                                <p:cTn id="109" presetID="2" presetClass="entr" presetSubtype="12"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fill="hold"/>
                                        <p:tgtEl>
                                          <p:spTgt spid="37"/>
                                        </p:tgtEl>
                                        <p:attrNameLst>
                                          <p:attrName>ppt_x</p:attrName>
                                        </p:attrNameLst>
                                      </p:cBhvr>
                                      <p:tavLst>
                                        <p:tav tm="0">
                                          <p:val>
                                            <p:strVal val="0-#ppt_w/2"/>
                                          </p:val>
                                        </p:tav>
                                        <p:tav tm="100000">
                                          <p:val>
                                            <p:strVal val="#ppt_x"/>
                                          </p:val>
                                        </p:tav>
                                      </p:tavLst>
                                    </p:anim>
                                    <p:anim calcmode="lin" valueType="num">
                                      <p:cBhvr additive="base">
                                        <p:cTn id="112" dur="500" fill="hold"/>
                                        <p:tgtEl>
                                          <p:spTgt spid="37"/>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additive="base">
                                        <p:cTn id="115" dur="500" fill="hold"/>
                                        <p:tgtEl>
                                          <p:spTgt spid="46"/>
                                        </p:tgtEl>
                                        <p:attrNameLst>
                                          <p:attrName>ppt_x</p:attrName>
                                        </p:attrNameLst>
                                      </p:cBhvr>
                                      <p:tavLst>
                                        <p:tav tm="0">
                                          <p:val>
                                            <p:strVal val="#ppt_x"/>
                                          </p:val>
                                        </p:tav>
                                        <p:tav tm="100000">
                                          <p:val>
                                            <p:strVal val="#ppt_x"/>
                                          </p:val>
                                        </p:tav>
                                      </p:tavLst>
                                    </p:anim>
                                    <p:anim calcmode="lin" valueType="num">
                                      <p:cBhvr additive="base">
                                        <p:cTn id="116" dur="500" fill="hold"/>
                                        <p:tgtEl>
                                          <p:spTgt spid="46"/>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7"/>
                                        </p:tgtEl>
                                        <p:attrNameLst>
                                          <p:attrName>style.visibility</p:attrName>
                                        </p:attrNameLst>
                                      </p:cBhvr>
                                      <p:to>
                                        <p:strVal val="visible"/>
                                      </p:to>
                                    </p:set>
                                    <p:anim calcmode="lin" valueType="num">
                                      <p:cBhvr additive="base">
                                        <p:cTn id="119" dur="500" fill="hold"/>
                                        <p:tgtEl>
                                          <p:spTgt spid="47"/>
                                        </p:tgtEl>
                                        <p:attrNameLst>
                                          <p:attrName>ppt_x</p:attrName>
                                        </p:attrNameLst>
                                      </p:cBhvr>
                                      <p:tavLst>
                                        <p:tav tm="0">
                                          <p:val>
                                            <p:strVal val="#ppt_x"/>
                                          </p:val>
                                        </p:tav>
                                        <p:tav tm="100000">
                                          <p:val>
                                            <p:strVal val="#ppt_x"/>
                                          </p:val>
                                        </p:tav>
                                      </p:tavLst>
                                    </p:anim>
                                    <p:anim calcmode="lin" valueType="num">
                                      <p:cBhvr additive="base">
                                        <p:cTn id="120" dur="500" fill="hold"/>
                                        <p:tgtEl>
                                          <p:spTgt spid="47"/>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fill="hold"/>
                                        <p:tgtEl>
                                          <p:spTgt spid="48"/>
                                        </p:tgtEl>
                                        <p:attrNameLst>
                                          <p:attrName>ppt_x</p:attrName>
                                        </p:attrNameLst>
                                      </p:cBhvr>
                                      <p:tavLst>
                                        <p:tav tm="0">
                                          <p:val>
                                            <p:strVal val="#ppt_x"/>
                                          </p:val>
                                        </p:tav>
                                        <p:tav tm="100000">
                                          <p:val>
                                            <p:strVal val="#ppt_x"/>
                                          </p:val>
                                        </p:tav>
                                      </p:tavLst>
                                    </p:anim>
                                    <p:anim calcmode="lin" valueType="num">
                                      <p:cBhvr additive="base">
                                        <p:cTn id="124" dur="500" fill="hold"/>
                                        <p:tgtEl>
                                          <p:spTgt spid="48"/>
                                        </p:tgtEl>
                                        <p:attrNameLst>
                                          <p:attrName>ppt_y</p:attrName>
                                        </p:attrNameLst>
                                      </p:cBhvr>
                                      <p:tavLst>
                                        <p:tav tm="0">
                                          <p:val>
                                            <p:strVal val="1+#ppt_h/2"/>
                                          </p:val>
                                        </p:tav>
                                        <p:tav tm="100000">
                                          <p:val>
                                            <p:strVal val="#ppt_y"/>
                                          </p:val>
                                        </p:tav>
                                      </p:tavLst>
                                    </p:anim>
                                  </p:childTnLst>
                                </p:cTn>
                              </p:par>
                              <p:par>
                                <p:cTn id="125" presetID="2" presetClass="entr" presetSubtype="12"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fill="hold"/>
                                        <p:tgtEl>
                                          <p:spTgt spid="49"/>
                                        </p:tgtEl>
                                        <p:attrNameLst>
                                          <p:attrName>ppt_x</p:attrName>
                                        </p:attrNameLst>
                                      </p:cBhvr>
                                      <p:tavLst>
                                        <p:tav tm="0">
                                          <p:val>
                                            <p:strVal val="0-#ppt_w/2"/>
                                          </p:val>
                                        </p:tav>
                                        <p:tav tm="100000">
                                          <p:val>
                                            <p:strVal val="#ppt_x"/>
                                          </p:val>
                                        </p:tav>
                                      </p:tavLst>
                                    </p:anim>
                                    <p:anim calcmode="lin" valueType="num">
                                      <p:cBhvr additive="base">
                                        <p:cTn id="128" dur="500" fill="hold"/>
                                        <p:tgtEl>
                                          <p:spTgt spid="49"/>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fill="hold"/>
                                        <p:tgtEl>
                                          <p:spTgt spid="50"/>
                                        </p:tgtEl>
                                        <p:attrNameLst>
                                          <p:attrName>ppt_x</p:attrName>
                                        </p:attrNameLst>
                                      </p:cBhvr>
                                      <p:tavLst>
                                        <p:tav tm="0">
                                          <p:val>
                                            <p:strVal val="#ppt_x"/>
                                          </p:val>
                                        </p:tav>
                                        <p:tav tm="100000">
                                          <p:val>
                                            <p:strVal val="#ppt_x"/>
                                          </p:val>
                                        </p:tav>
                                      </p:tavLst>
                                    </p:anim>
                                    <p:anim calcmode="lin" valueType="num">
                                      <p:cBhvr additive="base">
                                        <p:cTn id="132" dur="500" fill="hold"/>
                                        <p:tgtEl>
                                          <p:spTgt spid="50"/>
                                        </p:tgtEl>
                                        <p:attrNameLst>
                                          <p:attrName>ppt_y</p:attrName>
                                        </p:attrNameLst>
                                      </p:cBhvr>
                                      <p:tavLst>
                                        <p:tav tm="0">
                                          <p:val>
                                            <p:strVal val="1+#ppt_h/2"/>
                                          </p:val>
                                        </p:tav>
                                        <p:tav tm="100000">
                                          <p:val>
                                            <p:strVal val="#ppt_y"/>
                                          </p:val>
                                        </p:tav>
                                      </p:tavLst>
                                    </p:anim>
                                  </p:childTnLst>
                                </p:cTn>
                              </p:par>
                              <p:par>
                                <p:cTn id="133" presetID="2" presetClass="entr" presetSubtype="12" fill="hold" grpId="0" nodeType="withEffect">
                                  <p:stCondLst>
                                    <p:cond delay="0"/>
                                  </p:stCondLst>
                                  <p:childTnLst>
                                    <p:set>
                                      <p:cBhvr>
                                        <p:cTn id="134" dur="1" fill="hold">
                                          <p:stCondLst>
                                            <p:cond delay="0"/>
                                          </p:stCondLst>
                                        </p:cTn>
                                        <p:tgtEl>
                                          <p:spTgt spid="51"/>
                                        </p:tgtEl>
                                        <p:attrNameLst>
                                          <p:attrName>style.visibility</p:attrName>
                                        </p:attrNameLst>
                                      </p:cBhvr>
                                      <p:to>
                                        <p:strVal val="visible"/>
                                      </p:to>
                                    </p:set>
                                    <p:anim calcmode="lin" valueType="num">
                                      <p:cBhvr additive="base">
                                        <p:cTn id="135" dur="500" fill="hold"/>
                                        <p:tgtEl>
                                          <p:spTgt spid="51"/>
                                        </p:tgtEl>
                                        <p:attrNameLst>
                                          <p:attrName>ppt_x</p:attrName>
                                        </p:attrNameLst>
                                      </p:cBhvr>
                                      <p:tavLst>
                                        <p:tav tm="0">
                                          <p:val>
                                            <p:strVal val="0-#ppt_w/2"/>
                                          </p:val>
                                        </p:tav>
                                        <p:tav tm="100000">
                                          <p:val>
                                            <p:strVal val="#ppt_x"/>
                                          </p:val>
                                        </p:tav>
                                      </p:tavLst>
                                    </p:anim>
                                    <p:anim calcmode="lin" valueType="num">
                                      <p:cBhvr additive="base">
                                        <p:cTn id="136" dur="500" fill="hold"/>
                                        <p:tgtEl>
                                          <p:spTgt spid="51"/>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anim calcmode="lin" valueType="num">
                                      <p:cBhvr additive="base">
                                        <p:cTn id="139" dur="500" fill="hold"/>
                                        <p:tgtEl>
                                          <p:spTgt spid="52"/>
                                        </p:tgtEl>
                                        <p:attrNameLst>
                                          <p:attrName>ppt_x</p:attrName>
                                        </p:attrNameLst>
                                      </p:cBhvr>
                                      <p:tavLst>
                                        <p:tav tm="0">
                                          <p:val>
                                            <p:strVal val="#ppt_x"/>
                                          </p:val>
                                        </p:tav>
                                        <p:tav tm="100000">
                                          <p:val>
                                            <p:strVal val="#ppt_x"/>
                                          </p:val>
                                        </p:tav>
                                      </p:tavLst>
                                    </p:anim>
                                    <p:anim calcmode="lin" valueType="num">
                                      <p:cBhvr additive="base">
                                        <p:cTn id="140" dur="500" fill="hold"/>
                                        <p:tgtEl>
                                          <p:spTgt spid="52"/>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53"/>
                                        </p:tgtEl>
                                        <p:attrNameLst>
                                          <p:attrName>style.visibility</p:attrName>
                                        </p:attrNameLst>
                                      </p:cBhvr>
                                      <p:to>
                                        <p:strVal val="visible"/>
                                      </p:to>
                                    </p:set>
                                    <p:anim calcmode="lin" valueType="num">
                                      <p:cBhvr additive="base">
                                        <p:cTn id="143" dur="500" fill="hold"/>
                                        <p:tgtEl>
                                          <p:spTgt spid="53"/>
                                        </p:tgtEl>
                                        <p:attrNameLst>
                                          <p:attrName>ppt_x</p:attrName>
                                        </p:attrNameLst>
                                      </p:cBhvr>
                                      <p:tavLst>
                                        <p:tav tm="0">
                                          <p:val>
                                            <p:strVal val="#ppt_x"/>
                                          </p:val>
                                        </p:tav>
                                        <p:tav tm="100000">
                                          <p:val>
                                            <p:strVal val="#ppt_x"/>
                                          </p:val>
                                        </p:tav>
                                      </p:tavLst>
                                    </p:anim>
                                    <p:anim calcmode="lin" valueType="num">
                                      <p:cBhvr additive="base">
                                        <p:cTn id="144" dur="500" fill="hold"/>
                                        <p:tgtEl>
                                          <p:spTgt spid="53"/>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additive="base">
                                        <p:cTn id="147" dur="500" fill="hold"/>
                                        <p:tgtEl>
                                          <p:spTgt spid="54"/>
                                        </p:tgtEl>
                                        <p:attrNameLst>
                                          <p:attrName>ppt_x</p:attrName>
                                        </p:attrNameLst>
                                      </p:cBhvr>
                                      <p:tavLst>
                                        <p:tav tm="0">
                                          <p:val>
                                            <p:strVal val="#ppt_x"/>
                                          </p:val>
                                        </p:tav>
                                        <p:tav tm="100000">
                                          <p:val>
                                            <p:strVal val="#ppt_x"/>
                                          </p:val>
                                        </p:tav>
                                      </p:tavLst>
                                    </p:anim>
                                    <p:anim calcmode="lin" valueType="num">
                                      <p:cBhvr additive="base">
                                        <p:cTn id="148" dur="500" fill="hold"/>
                                        <p:tgtEl>
                                          <p:spTgt spid="54"/>
                                        </p:tgtEl>
                                        <p:attrNameLst>
                                          <p:attrName>ppt_y</p:attrName>
                                        </p:attrNameLst>
                                      </p:cBhvr>
                                      <p:tavLst>
                                        <p:tav tm="0">
                                          <p:val>
                                            <p:strVal val="1+#ppt_h/2"/>
                                          </p:val>
                                        </p:tav>
                                        <p:tav tm="100000">
                                          <p:val>
                                            <p:strVal val="#ppt_y"/>
                                          </p:val>
                                        </p:tav>
                                      </p:tavLst>
                                    </p:anim>
                                  </p:childTnLst>
                                </p:cTn>
                              </p:par>
                              <p:par>
                                <p:cTn id="149" presetID="2" presetClass="entr" presetSubtype="8"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anim calcmode="lin" valueType="num">
                                      <p:cBhvr additive="base">
                                        <p:cTn id="151" dur="500" fill="hold"/>
                                        <p:tgtEl>
                                          <p:spTgt spid="55"/>
                                        </p:tgtEl>
                                        <p:attrNameLst>
                                          <p:attrName>ppt_x</p:attrName>
                                        </p:attrNameLst>
                                      </p:cBhvr>
                                      <p:tavLst>
                                        <p:tav tm="0">
                                          <p:val>
                                            <p:strVal val="0-#ppt_w/2"/>
                                          </p:val>
                                        </p:tav>
                                        <p:tav tm="100000">
                                          <p:val>
                                            <p:strVal val="#ppt_x"/>
                                          </p:val>
                                        </p:tav>
                                      </p:tavLst>
                                    </p:anim>
                                    <p:anim calcmode="lin" valueType="num">
                                      <p:cBhvr additive="base">
                                        <p:cTn id="152" dur="500" fill="hold"/>
                                        <p:tgtEl>
                                          <p:spTgt spid="55"/>
                                        </p:tgtEl>
                                        <p:attrNameLst>
                                          <p:attrName>ppt_y</p:attrName>
                                        </p:attrNameLst>
                                      </p:cBhvr>
                                      <p:tavLst>
                                        <p:tav tm="0">
                                          <p:val>
                                            <p:strVal val="#ppt_y"/>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58"/>
                                        </p:tgtEl>
                                        <p:attrNameLst>
                                          <p:attrName>style.visibility</p:attrName>
                                        </p:attrNameLst>
                                      </p:cBhvr>
                                      <p:to>
                                        <p:strVal val="visible"/>
                                      </p:to>
                                    </p:set>
                                    <p:anim calcmode="lin" valueType="num">
                                      <p:cBhvr additive="base">
                                        <p:cTn id="155" dur="500" fill="hold"/>
                                        <p:tgtEl>
                                          <p:spTgt spid="58"/>
                                        </p:tgtEl>
                                        <p:attrNameLst>
                                          <p:attrName>ppt_x</p:attrName>
                                        </p:attrNameLst>
                                      </p:cBhvr>
                                      <p:tavLst>
                                        <p:tav tm="0">
                                          <p:val>
                                            <p:strVal val="#ppt_x"/>
                                          </p:val>
                                        </p:tav>
                                        <p:tav tm="100000">
                                          <p:val>
                                            <p:strVal val="#ppt_x"/>
                                          </p:val>
                                        </p:tav>
                                      </p:tavLst>
                                    </p:anim>
                                    <p:anim calcmode="lin" valueType="num">
                                      <p:cBhvr additive="base">
                                        <p:cTn id="156" dur="500" fill="hold"/>
                                        <p:tgtEl>
                                          <p:spTgt spid="58"/>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59"/>
                                        </p:tgtEl>
                                        <p:attrNameLst>
                                          <p:attrName>style.visibility</p:attrName>
                                        </p:attrNameLst>
                                      </p:cBhvr>
                                      <p:to>
                                        <p:strVal val="visible"/>
                                      </p:to>
                                    </p:set>
                                    <p:anim calcmode="lin" valueType="num">
                                      <p:cBhvr additive="base">
                                        <p:cTn id="159" dur="500" fill="hold"/>
                                        <p:tgtEl>
                                          <p:spTgt spid="59"/>
                                        </p:tgtEl>
                                        <p:attrNameLst>
                                          <p:attrName>ppt_x</p:attrName>
                                        </p:attrNameLst>
                                      </p:cBhvr>
                                      <p:tavLst>
                                        <p:tav tm="0">
                                          <p:val>
                                            <p:strVal val="#ppt_x"/>
                                          </p:val>
                                        </p:tav>
                                        <p:tav tm="100000">
                                          <p:val>
                                            <p:strVal val="#ppt_x"/>
                                          </p:val>
                                        </p:tav>
                                      </p:tavLst>
                                    </p:anim>
                                    <p:anim calcmode="lin" valueType="num">
                                      <p:cBhvr additive="base">
                                        <p:cTn id="160" dur="500" fill="hold"/>
                                        <p:tgtEl>
                                          <p:spTgt spid="59"/>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60"/>
                                        </p:tgtEl>
                                        <p:attrNameLst>
                                          <p:attrName>style.visibility</p:attrName>
                                        </p:attrNameLst>
                                      </p:cBhvr>
                                      <p:to>
                                        <p:strVal val="visible"/>
                                      </p:to>
                                    </p:set>
                                    <p:anim calcmode="lin" valueType="num">
                                      <p:cBhvr additive="base">
                                        <p:cTn id="163" dur="500" fill="hold"/>
                                        <p:tgtEl>
                                          <p:spTgt spid="60"/>
                                        </p:tgtEl>
                                        <p:attrNameLst>
                                          <p:attrName>ppt_x</p:attrName>
                                        </p:attrNameLst>
                                      </p:cBhvr>
                                      <p:tavLst>
                                        <p:tav tm="0">
                                          <p:val>
                                            <p:strVal val="#ppt_x"/>
                                          </p:val>
                                        </p:tav>
                                        <p:tav tm="100000">
                                          <p:val>
                                            <p:strVal val="#ppt_x"/>
                                          </p:val>
                                        </p:tav>
                                      </p:tavLst>
                                    </p:anim>
                                    <p:anim calcmode="lin" valueType="num">
                                      <p:cBhvr additive="base">
                                        <p:cTn id="164" dur="500" fill="hold"/>
                                        <p:tgtEl>
                                          <p:spTgt spid="60"/>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61"/>
                                        </p:tgtEl>
                                        <p:attrNameLst>
                                          <p:attrName>style.visibility</p:attrName>
                                        </p:attrNameLst>
                                      </p:cBhvr>
                                      <p:to>
                                        <p:strVal val="visible"/>
                                      </p:to>
                                    </p:set>
                                    <p:anim calcmode="lin" valueType="num">
                                      <p:cBhvr additive="base">
                                        <p:cTn id="167" dur="500" fill="hold"/>
                                        <p:tgtEl>
                                          <p:spTgt spid="61"/>
                                        </p:tgtEl>
                                        <p:attrNameLst>
                                          <p:attrName>ppt_x</p:attrName>
                                        </p:attrNameLst>
                                      </p:cBhvr>
                                      <p:tavLst>
                                        <p:tav tm="0">
                                          <p:val>
                                            <p:strVal val="#ppt_x"/>
                                          </p:val>
                                        </p:tav>
                                        <p:tav tm="100000">
                                          <p:val>
                                            <p:strVal val="#ppt_x"/>
                                          </p:val>
                                        </p:tav>
                                      </p:tavLst>
                                    </p:anim>
                                    <p:anim calcmode="lin" valueType="num">
                                      <p:cBhvr additive="base">
                                        <p:cTn id="168" dur="500" fill="hold"/>
                                        <p:tgtEl>
                                          <p:spTgt spid="61"/>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 calcmode="lin" valueType="num">
                                      <p:cBhvr additive="base">
                                        <p:cTn id="171" dur="500" fill="hold"/>
                                        <p:tgtEl>
                                          <p:spTgt spid="62"/>
                                        </p:tgtEl>
                                        <p:attrNameLst>
                                          <p:attrName>ppt_x</p:attrName>
                                        </p:attrNameLst>
                                      </p:cBhvr>
                                      <p:tavLst>
                                        <p:tav tm="0">
                                          <p:val>
                                            <p:strVal val="#ppt_x"/>
                                          </p:val>
                                        </p:tav>
                                        <p:tav tm="100000">
                                          <p:val>
                                            <p:strVal val="#ppt_x"/>
                                          </p:val>
                                        </p:tav>
                                      </p:tavLst>
                                    </p:anim>
                                    <p:anim calcmode="lin" valueType="num">
                                      <p:cBhvr additive="base">
                                        <p:cTn id="172" dur="500" fill="hold"/>
                                        <p:tgtEl>
                                          <p:spTgt spid="62"/>
                                        </p:tgtEl>
                                        <p:attrNameLst>
                                          <p:attrName>ppt_y</p:attrName>
                                        </p:attrNameLst>
                                      </p:cBhvr>
                                      <p:tavLst>
                                        <p:tav tm="0">
                                          <p:val>
                                            <p:strVal val="1+#ppt_h/2"/>
                                          </p:val>
                                        </p:tav>
                                        <p:tav tm="100000">
                                          <p:val>
                                            <p:strVal val="#ppt_y"/>
                                          </p:val>
                                        </p:tav>
                                      </p:tavLst>
                                    </p:anim>
                                  </p:childTnLst>
                                </p:cTn>
                              </p:par>
                              <p:par>
                                <p:cTn id="173" presetID="2" presetClass="entr" presetSubtype="8" fill="hold" grpId="0" nodeType="withEffect">
                                  <p:stCondLst>
                                    <p:cond delay="0"/>
                                  </p:stCondLst>
                                  <p:childTnLst>
                                    <p:set>
                                      <p:cBhvr>
                                        <p:cTn id="174" dur="1" fill="hold">
                                          <p:stCondLst>
                                            <p:cond delay="0"/>
                                          </p:stCondLst>
                                        </p:cTn>
                                        <p:tgtEl>
                                          <p:spTgt spid="63"/>
                                        </p:tgtEl>
                                        <p:attrNameLst>
                                          <p:attrName>style.visibility</p:attrName>
                                        </p:attrNameLst>
                                      </p:cBhvr>
                                      <p:to>
                                        <p:strVal val="visible"/>
                                      </p:to>
                                    </p:set>
                                    <p:anim calcmode="lin" valueType="num">
                                      <p:cBhvr additive="base">
                                        <p:cTn id="175" dur="500" fill="hold"/>
                                        <p:tgtEl>
                                          <p:spTgt spid="63"/>
                                        </p:tgtEl>
                                        <p:attrNameLst>
                                          <p:attrName>ppt_x</p:attrName>
                                        </p:attrNameLst>
                                      </p:cBhvr>
                                      <p:tavLst>
                                        <p:tav tm="0">
                                          <p:val>
                                            <p:strVal val="0-#ppt_w/2"/>
                                          </p:val>
                                        </p:tav>
                                        <p:tav tm="100000">
                                          <p:val>
                                            <p:strVal val="#ppt_x"/>
                                          </p:val>
                                        </p:tav>
                                      </p:tavLst>
                                    </p:anim>
                                    <p:anim calcmode="lin" valueType="num">
                                      <p:cBhvr additive="base">
                                        <p:cTn id="176" dur="500" fill="hold"/>
                                        <p:tgtEl>
                                          <p:spTgt spid="63"/>
                                        </p:tgtEl>
                                        <p:attrNameLst>
                                          <p:attrName>ppt_y</p:attrName>
                                        </p:attrNameLst>
                                      </p:cBhvr>
                                      <p:tavLst>
                                        <p:tav tm="0">
                                          <p:val>
                                            <p:strVal val="#ppt_y"/>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64"/>
                                        </p:tgtEl>
                                        <p:attrNameLst>
                                          <p:attrName>style.visibility</p:attrName>
                                        </p:attrNameLst>
                                      </p:cBhvr>
                                      <p:to>
                                        <p:strVal val="visible"/>
                                      </p:to>
                                    </p:set>
                                    <p:anim calcmode="lin" valueType="num">
                                      <p:cBhvr additive="base">
                                        <p:cTn id="179" dur="500" fill="hold"/>
                                        <p:tgtEl>
                                          <p:spTgt spid="64"/>
                                        </p:tgtEl>
                                        <p:attrNameLst>
                                          <p:attrName>ppt_x</p:attrName>
                                        </p:attrNameLst>
                                      </p:cBhvr>
                                      <p:tavLst>
                                        <p:tav tm="0">
                                          <p:val>
                                            <p:strVal val="#ppt_x"/>
                                          </p:val>
                                        </p:tav>
                                        <p:tav tm="100000">
                                          <p:val>
                                            <p:strVal val="#ppt_x"/>
                                          </p:val>
                                        </p:tav>
                                      </p:tavLst>
                                    </p:anim>
                                    <p:anim calcmode="lin" valueType="num">
                                      <p:cBhvr additive="base">
                                        <p:cTn id="180" dur="500" fill="hold"/>
                                        <p:tgtEl>
                                          <p:spTgt spid="64"/>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65"/>
                                        </p:tgtEl>
                                        <p:attrNameLst>
                                          <p:attrName>style.visibility</p:attrName>
                                        </p:attrNameLst>
                                      </p:cBhvr>
                                      <p:to>
                                        <p:strVal val="visible"/>
                                      </p:to>
                                    </p:set>
                                    <p:anim calcmode="lin" valueType="num">
                                      <p:cBhvr additive="base">
                                        <p:cTn id="183" dur="500" fill="hold"/>
                                        <p:tgtEl>
                                          <p:spTgt spid="65"/>
                                        </p:tgtEl>
                                        <p:attrNameLst>
                                          <p:attrName>ppt_x</p:attrName>
                                        </p:attrNameLst>
                                      </p:cBhvr>
                                      <p:tavLst>
                                        <p:tav tm="0">
                                          <p:val>
                                            <p:strVal val="#ppt_x"/>
                                          </p:val>
                                        </p:tav>
                                        <p:tav tm="100000">
                                          <p:val>
                                            <p:strVal val="#ppt_x"/>
                                          </p:val>
                                        </p:tav>
                                      </p:tavLst>
                                    </p:anim>
                                    <p:anim calcmode="lin" valueType="num">
                                      <p:cBhvr additive="base">
                                        <p:cTn id="184" dur="500" fill="hold"/>
                                        <p:tgtEl>
                                          <p:spTgt spid="65"/>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66"/>
                                        </p:tgtEl>
                                        <p:attrNameLst>
                                          <p:attrName>style.visibility</p:attrName>
                                        </p:attrNameLst>
                                      </p:cBhvr>
                                      <p:to>
                                        <p:strVal val="visible"/>
                                      </p:to>
                                    </p:set>
                                    <p:anim calcmode="lin" valueType="num">
                                      <p:cBhvr additive="base">
                                        <p:cTn id="187" dur="500" fill="hold"/>
                                        <p:tgtEl>
                                          <p:spTgt spid="66"/>
                                        </p:tgtEl>
                                        <p:attrNameLst>
                                          <p:attrName>ppt_x</p:attrName>
                                        </p:attrNameLst>
                                      </p:cBhvr>
                                      <p:tavLst>
                                        <p:tav tm="0">
                                          <p:val>
                                            <p:strVal val="#ppt_x"/>
                                          </p:val>
                                        </p:tav>
                                        <p:tav tm="100000">
                                          <p:val>
                                            <p:strVal val="#ppt_x"/>
                                          </p:val>
                                        </p:tav>
                                      </p:tavLst>
                                    </p:anim>
                                    <p:anim calcmode="lin" valueType="num">
                                      <p:cBhvr additive="base">
                                        <p:cTn id="188" dur="500" fill="hold"/>
                                        <p:tgtEl>
                                          <p:spTgt spid="66"/>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67"/>
                                        </p:tgtEl>
                                        <p:attrNameLst>
                                          <p:attrName>style.visibility</p:attrName>
                                        </p:attrNameLst>
                                      </p:cBhvr>
                                      <p:to>
                                        <p:strVal val="visible"/>
                                      </p:to>
                                    </p:set>
                                    <p:anim calcmode="lin" valueType="num">
                                      <p:cBhvr additive="base">
                                        <p:cTn id="191" dur="500" fill="hold"/>
                                        <p:tgtEl>
                                          <p:spTgt spid="67"/>
                                        </p:tgtEl>
                                        <p:attrNameLst>
                                          <p:attrName>ppt_x</p:attrName>
                                        </p:attrNameLst>
                                      </p:cBhvr>
                                      <p:tavLst>
                                        <p:tav tm="0">
                                          <p:val>
                                            <p:strVal val="#ppt_x"/>
                                          </p:val>
                                        </p:tav>
                                        <p:tav tm="100000">
                                          <p:val>
                                            <p:strVal val="#ppt_x"/>
                                          </p:val>
                                        </p:tav>
                                      </p:tavLst>
                                    </p:anim>
                                    <p:anim calcmode="lin" valueType="num">
                                      <p:cBhvr additive="base">
                                        <p:cTn id="192" dur="500" fill="hold"/>
                                        <p:tgtEl>
                                          <p:spTgt spid="67"/>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68"/>
                                        </p:tgtEl>
                                        <p:attrNameLst>
                                          <p:attrName>style.visibility</p:attrName>
                                        </p:attrNameLst>
                                      </p:cBhvr>
                                      <p:to>
                                        <p:strVal val="visible"/>
                                      </p:to>
                                    </p:set>
                                    <p:anim calcmode="lin" valueType="num">
                                      <p:cBhvr additive="base">
                                        <p:cTn id="195" dur="500" fill="hold"/>
                                        <p:tgtEl>
                                          <p:spTgt spid="68"/>
                                        </p:tgtEl>
                                        <p:attrNameLst>
                                          <p:attrName>ppt_x</p:attrName>
                                        </p:attrNameLst>
                                      </p:cBhvr>
                                      <p:tavLst>
                                        <p:tav tm="0">
                                          <p:val>
                                            <p:strVal val="#ppt_x"/>
                                          </p:val>
                                        </p:tav>
                                        <p:tav tm="100000">
                                          <p:val>
                                            <p:strVal val="#ppt_x"/>
                                          </p:val>
                                        </p:tav>
                                      </p:tavLst>
                                    </p:anim>
                                    <p:anim calcmode="lin" valueType="num">
                                      <p:cBhvr additive="base">
                                        <p:cTn id="196" dur="500" fill="hold"/>
                                        <p:tgtEl>
                                          <p:spTgt spid="68"/>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69"/>
                                        </p:tgtEl>
                                        <p:attrNameLst>
                                          <p:attrName>style.visibility</p:attrName>
                                        </p:attrNameLst>
                                      </p:cBhvr>
                                      <p:to>
                                        <p:strVal val="visible"/>
                                      </p:to>
                                    </p:set>
                                    <p:anim calcmode="lin" valueType="num">
                                      <p:cBhvr additive="base">
                                        <p:cTn id="199" dur="500" fill="hold"/>
                                        <p:tgtEl>
                                          <p:spTgt spid="69"/>
                                        </p:tgtEl>
                                        <p:attrNameLst>
                                          <p:attrName>ppt_x</p:attrName>
                                        </p:attrNameLst>
                                      </p:cBhvr>
                                      <p:tavLst>
                                        <p:tav tm="0">
                                          <p:val>
                                            <p:strVal val="#ppt_x"/>
                                          </p:val>
                                        </p:tav>
                                        <p:tav tm="100000">
                                          <p:val>
                                            <p:strVal val="#ppt_x"/>
                                          </p:val>
                                        </p:tav>
                                      </p:tavLst>
                                    </p:anim>
                                    <p:anim calcmode="lin" valueType="num">
                                      <p:cBhvr additive="base">
                                        <p:cTn id="200" dur="500" fill="hold"/>
                                        <p:tgtEl>
                                          <p:spTgt spid="69"/>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70"/>
                                        </p:tgtEl>
                                        <p:attrNameLst>
                                          <p:attrName>style.visibility</p:attrName>
                                        </p:attrNameLst>
                                      </p:cBhvr>
                                      <p:to>
                                        <p:strVal val="visible"/>
                                      </p:to>
                                    </p:set>
                                    <p:anim calcmode="lin" valueType="num">
                                      <p:cBhvr additive="base">
                                        <p:cTn id="203" dur="500" fill="hold"/>
                                        <p:tgtEl>
                                          <p:spTgt spid="70"/>
                                        </p:tgtEl>
                                        <p:attrNameLst>
                                          <p:attrName>ppt_x</p:attrName>
                                        </p:attrNameLst>
                                      </p:cBhvr>
                                      <p:tavLst>
                                        <p:tav tm="0">
                                          <p:val>
                                            <p:strVal val="#ppt_x"/>
                                          </p:val>
                                        </p:tav>
                                        <p:tav tm="100000">
                                          <p:val>
                                            <p:strVal val="#ppt_x"/>
                                          </p:val>
                                        </p:tav>
                                      </p:tavLst>
                                    </p:anim>
                                    <p:anim calcmode="lin" valueType="num">
                                      <p:cBhvr additive="base">
                                        <p:cTn id="204" dur="500" fill="hold"/>
                                        <p:tgtEl>
                                          <p:spTgt spid="70"/>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 calcmode="lin" valueType="num">
                                      <p:cBhvr additive="base">
                                        <p:cTn id="207" dur="500" fill="hold"/>
                                        <p:tgtEl>
                                          <p:spTgt spid="71"/>
                                        </p:tgtEl>
                                        <p:attrNameLst>
                                          <p:attrName>ppt_x</p:attrName>
                                        </p:attrNameLst>
                                      </p:cBhvr>
                                      <p:tavLst>
                                        <p:tav tm="0">
                                          <p:val>
                                            <p:strVal val="#ppt_x"/>
                                          </p:val>
                                        </p:tav>
                                        <p:tav tm="100000">
                                          <p:val>
                                            <p:strVal val="#ppt_x"/>
                                          </p:val>
                                        </p:tav>
                                      </p:tavLst>
                                    </p:anim>
                                    <p:anim calcmode="lin" valueType="num">
                                      <p:cBhvr additive="base">
                                        <p:cTn id="208" dur="500" fill="hold"/>
                                        <p:tgtEl>
                                          <p:spTgt spid="71"/>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72"/>
                                        </p:tgtEl>
                                        <p:attrNameLst>
                                          <p:attrName>style.visibility</p:attrName>
                                        </p:attrNameLst>
                                      </p:cBhvr>
                                      <p:to>
                                        <p:strVal val="visible"/>
                                      </p:to>
                                    </p:set>
                                    <p:anim calcmode="lin" valueType="num">
                                      <p:cBhvr additive="base">
                                        <p:cTn id="211" dur="500" fill="hold"/>
                                        <p:tgtEl>
                                          <p:spTgt spid="72"/>
                                        </p:tgtEl>
                                        <p:attrNameLst>
                                          <p:attrName>ppt_x</p:attrName>
                                        </p:attrNameLst>
                                      </p:cBhvr>
                                      <p:tavLst>
                                        <p:tav tm="0">
                                          <p:val>
                                            <p:strVal val="#ppt_x"/>
                                          </p:val>
                                        </p:tav>
                                        <p:tav tm="100000">
                                          <p:val>
                                            <p:strVal val="#ppt_x"/>
                                          </p:val>
                                        </p:tav>
                                      </p:tavLst>
                                    </p:anim>
                                    <p:anim calcmode="lin" valueType="num">
                                      <p:cBhvr additive="base">
                                        <p:cTn id="212" dur="500" fill="hold"/>
                                        <p:tgtEl>
                                          <p:spTgt spid="72"/>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73"/>
                                        </p:tgtEl>
                                        <p:attrNameLst>
                                          <p:attrName>style.visibility</p:attrName>
                                        </p:attrNameLst>
                                      </p:cBhvr>
                                      <p:to>
                                        <p:strVal val="visible"/>
                                      </p:to>
                                    </p:set>
                                    <p:anim calcmode="lin" valueType="num">
                                      <p:cBhvr additive="base">
                                        <p:cTn id="215" dur="500" fill="hold"/>
                                        <p:tgtEl>
                                          <p:spTgt spid="73"/>
                                        </p:tgtEl>
                                        <p:attrNameLst>
                                          <p:attrName>ppt_x</p:attrName>
                                        </p:attrNameLst>
                                      </p:cBhvr>
                                      <p:tavLst>
                                        <p:tav tm="0">
                                          <p:val>
                                            <p:strVal val="#ppt_x"/>
                                          </p:val>
                                        </p:tav>
                                        <p:tav tm="100000">
                                          <p:val>
                                            <p:strVal val="#ppt_x"/>
                                          </p:val>
                                        </p:tav>
                                      </p:tavLst>
                                    </p:anim>
                                    <p:anim calcmode="lin" valueType="num">
                                      <p:cBhvr additive="base">
                                        <p:cTn id="216" dur="500" fill="hold"/>
                                        <p:tgtEl>
                                          <p:spTgt spid="73"/>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74"/>
                                        </p:tgtEl>
                                        <p:attrNameLst>
                                          <p:attrName>style.visibility</p:attrName>
                                        </p:attrNameLst>
                                      </p:cBhvr>
                                      <p:to>
                                        <p:strVal val="visible"/>
                                      </p:to>
                                    </p:set>
                                    <p:anim calcmode="lin" valueType="num">
                                      <p:cBhvr additive="base">
                                        <p:cTn id="219" dur="500" fill="hold"/>
                                        <p:tgtEl>
                                          <p:spTgt spid="74"/>
                                        </p:tgtEl>
                                        <p:attrNameLst>
                                          <p:attrName>ppt_x</p:attrName>
                                        </p:attrNameLst>
                                      </p:cBhvr>
                                      <p:tavLst>
                                        <p:tav tm="0">
                                          <p:val>
                                            <p:strVal val="#ppt_x"/>
                                          </p:val>
                                        </p:tav>
                                        <p:tav tm="100000">
                                          <p:val>
                                            <p:strVal val="#ppt_x"/>
                                          </p:val>
                                        </p:tav>
                                      </p:tavLst>
                                    </p:anim>
                                    <p:anim calcmode="lin" valueType="num">
                                      <p:cBhvr additive="base">
                                        <p:cTn id="220" dur="500" fill="hold"/>
                                        <p:tgtEl>
                                          <p:spTgt spid="74"/>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75"/>
                                        </p:tgtEl>
                                        <p:attrNameLst>
                                          <p:attrName>style.visibility</p:attrName>
                                        </p:attrNameLst>
                                      </p:cBhvr>
                                      <p:to>
                                        <p:strVal val="visible"/>
                                      </p:to>
                                    </p:set>
                                    <p:anim calcmode="lin" valueType="num">
                                      <p:cBhvr additive="base">
                                        <p:cTn id="223" dur="500" fill="hold"/>
                                        <p:tgtEl>
                                          <p:spTgt spid="75"/>
                                        </p:tgtEl>
                                        <p:attrNameLst>
                                          <p:attrName>ppt_x</p:attrName>
                                        </p:attrNameLst>
                                      </p:cBhvr>
                                      <p:tavLst>
                                        <p:tav tm="0">
                                          <p:val>
                                            <p:strVal val="#ppt_x"/>
                                          </p:val>
                                        </p:tav>
                                        <p:tav tm="100000">
                                          <p:val>
                                            <p:strVal val="#ppt_x"/>
                                          </p:val>
                                        </p:tav>
                                      </p:tavLst>
                                    </p:anim>
                                    <p:anim calcmode="lin" valueType="num">
                                      <p:cBhvr additive="base">
                                        <p:cTn id="224" dur="500" fill="hold"/>
                                        <p:tgtEl>
                                          <p:spTgt spid="75"/>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76"/>
                                        </p:tgtEl>
                                        <p:attrNameLst>
                                          <p:attrName>style.visibility</p:attrName>
                                        </p:attrNameLst>
                                      </p:cBhvr>
                                      <p:to>
                                        <p:strVal val="visible"/>
                                      </p:to>
                                    </p:set>
                                    <p:anim calcmode="lin" valueType="num">
                                      <p:cBhvr additive="base">
                                        <p:cTn id="227" dur="500" fill="hold"/>
                                        <p:tgtEl>
                                          <p:spTgt spid="76"/>
                                        </p:tgtEl>
                                        <p:attrNameLst>
                                          <p:attrName>ppt_x</p:attrName>
                                        </p:attrNameLst>
                                      </p:cBhvr>
                                      <p:tavLst>
                                        <p:tav tm="0">
                                          <p:val>
                                            <p:strVal val="#ppt_x"/>
                                          </p:val>
                                        </p:tav>
                                        <p:tav tm="100000">
                                          <p:val>
                                            <p:strVal val="#ppt_x"/>
                                          </p:val>
                                        </p:tav>
                                      </p:tavLst>
                                    </p:anim>
                                    <p:anim calcmode="lin" valueType="num">
                                      <p:cBhvr additive="base">
                                        <p:cTn id="228" dur="500" fill="hold"/>
                                        <p:tgtEl>
                                          <p:spTgt spid="76"/>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77"/>
                                        </p:tgtEl>
                                        <p:attrNameLst>
                                          <p:attrName>style.visibility</p:attrName>
                                        </p:attrNameLst>
                                      </p:cBhvr>
                                      <p:to>
                                        <p:strVal val="visible"/>
                                      </p:to>
                                    </p:set>
                                    <p:anim calcmode="lin" valueType="num">
                                      <p:cBhvr additive="base">
                                        <p:cTn id="231" dur="500" fill="hold"/>
                                        <p:tgtEl>
                                          <p:spTgt spid="77"/>
                                        </p:tgtEl>
                                        <p:attrNameLst>
                                          <p:attrName>ppt_x</p:attrName>
                                        </p:attrNameLst>
                                      </p:cBhvr>
                                      <p:tavLst>
                                        <p:tav tm="0">
                                          <p:val>
                                            <p:strVal val="#ppt_x"/>
                                          </p:val>
                                        </p:tav>
                                        <p:tav tm="100000">
                                          <p:val>
                                            <p:strVal val="#ppt_x"/>
                                          </p:val>
                                        </p:tav>
                                      </p:tavLst>
                                    </p:anim>
                                    <p:anim calcmode="lin" valueType="num">
                                      <p:cBhvr additive="base">
                                        <p:cTn id="232" dur="500" fill="hold"/>
                                        <p:tgtEl>
                                          <p:spTgt spid="77"/>
                                        </p:tgtEl>
                                        <p:attrNameLst>
                                          <p:attrName>ppt_y</p:attrName>
                                        </p:attrNameLst>
                                      </p:cBhvr>
                                      <p:tavLst>
                                        <p:tav tm="0">
                                          <p:val>
                                            <p:strVal val="1+#ppt_h/2"/>
                                          </p:val>
                                        </p:tav>
                                        <p:tav tm="100000">
                                          <p:val>
                                            <p:strVal val="#ppt_y"/>
                                          </p:val>
                                        </p:tav>
                                      </p:tavLst>
                                    </p:anim>
                                  </p:childTnLst>
                                </p:cTn>
                              </p:par>
                              <p:par>
                                <p:cTn id="233" presetID="2" presetClass="entr" presetSubtype="1" fill="hold" grpId="0" nodeType="withEffect">
                                  <p:stCondLst>
                                    <p:cond delay="0"/>
                                  </p:stCondLst>
                                  <p:childTnLst>
                                    <p:set>
                                      <p:cBhvr>
                                        <p:cTn id="234" dur="1" fill="hold">
                                          <p:stCondLst>
                                            <p:cond delay="0"/>
                                          </p:stCondLst>
                                        </p:cTn>
                                        <p:tgtEl>
                                          <p:spTgt spid="78"/>
                                        </p:tgtEl>
                                        <p:attrNameLst>
                                          <p:attrName>style.visibility</p:attrName>
                                        </p:attrNameLst>
                                      </p:cBhvr>
                                      <p:to>
                                        <p:strVal val="visible"/>
                                      </p:to>
                                    </p:set>
                                    <p:anim calcmode="lin" valueType="num">
                                      <p:cBhvr additive="base">
                                        <p:cTn id="235" dur="500" fill="hold"/>
                                        <p:tgtEl>
                                          <p:spTgt spid="78"/>
                                        </p:tgtEl>
                                        <p:attrNameLst>
                                          <p:attrName>ppt_x</p:attrName>
                                        </p:attrNameLst>
                                      </p:cBhvr>
                                      <p:tavLst>
                                        <p:tav tm="0">
                                          <p:val>
                                            <p:strVal val="#ppt_x"/>
                                          </p:val>
                                        </p:tav>
                                        <p:tav tm="100000">
                                          <p:val>
                                            <p:strVal val="#ppt_x"/>
                                          </p:val>
                                        </p:tav>
                                      </p:tavLst>
                                    </p:anim>
                                    <p:anim calcmode="lin" valueType="num">
                                      <p:cBhvr additive="base">
                                        <p:cTn id="236" dur="500" fill="hold"/>
                                        <p:tgtEl>
                                          <p:spTgt spid="78"/>
                                        </p:tgtEl>
                                        <p:attrNameLst>
                                          <p:attrName>ppt_y</p:attrName>
                                        </p:attrNameLst>
                                      </p:cBhvr>
                                      <p:tavLst>
                                        <p:tav tm="0">
                                          <p:val>
                                            <p:strVal val="0-#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79"/>
                                        </p:tgtEl>
                                        <p:attrNameLst>
                                          <p:attrName>style.visibility</p:attrName>
                                        </p:attrNameLst>
                                      </p:cBhvr>
                                      <p:to>
                                        <p:strVal val="visible"/>
                                      </p:to>
                                    </p:set>
                                    <p:anim calcmode="lin" valueType="num">
                                      <p:cBhvr additive="base">
                                        <p:cTn id="239" dur="500" fill="hold"/>
                                        <p:tgtEl>
                                          <p:spTgt spid="79"/>
                                        </p:tgtEl>
                                        <p:attrNameLst>
                                          <p:attrName>ppt_x</p:attrName>
                                        </p:attrNameLst>
                                      </p:cBhvr>
                                      <p:tavLst>
                                        <p:tav tm="0">
                                          <p:val>
                                            <p:strVal val="#ppt_x"/>
                                          </p:val>
                                        </p:tav>
                                        <p:tav tm="100000">
                                          <p:val>
                                            <p:strVal val="#ppt_x"/>
                                          </p:val>
                                        </p:tav>
                                      </p:tavLst>
                                    </p:anim>
                                    <p:anim calcmode="lin" valueType="num">
                                      <p:cBhvr additive="base">
                                        <p:cTn id="240" dur="500" fill="hold"/>
                                        <p:tgtEl>
                                          <p:spTgt spid="79"/>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80"/>
                                        </p:tgtEl>
                                        <p:attrNameLst>
                                          <p:attrName>style.visibility</p:attrName>
                                        </p:attrNameLst>
                                      </p:cBhvr>
                                      <p:to>
                                        <p:strVal val="visible"/>
                                      </p:to>
                                    </p:set>
                                    <p:anim calcmode="lin" valueType="num">
                                      <p:cBhvr additive="base">
                                        <p:cTn id="243" dur="500" fill="hold"/>
                                        <p:tgtEl>
                                          <p:spTgt spid="80"/>
                                        </p:tgtEl>
                                        <p:attrNameLst>
                                          <p:attrName>ppt_x</p:attrName>
                                        </p:attrNameLst>
                                      </p:cBhvr>
                                      <p:tavLst>
                                        <p:tav tm="0">
                                          <p:val>
                                            <p:strVal val="#ppt_x"/>
                                          </p:val>
                                        </p:tav>
                                        <p:tav tm="100000">
                                          <p:val>
                                            <p:strVal val="#ppt_x"/>
                                          </p:val>
                                        </p:tav>
                                      </p:tavLst>
                                    </p:anim>
                                    <p:anim calcmode="lin" valueType="num">
                                      <p:cBhvr additive="base">
                                        <p:cTn id="244" dur="500" fill="hold"/>
                                        <p:tgtEl>
                                          <p:spTgt spid="80"/>
                                        </p:tgtEl>
                                        <p:attrNameLst>
                                          <p:attrName>ppt_y</p:attrName>
                                        </p:attrNameLst>
                                      </p:cBhvr>
                                      <p:tavLst>
                                        <p:tav tm="0">
                                          <p:val>
                                            <p:strVal val="1+#ppt_h/2"/>
                                          </p:val>
                                        </p:tav>
                                        <p:tav tm="100000">
                                          <p:val>
                                            <p:strVal val="#ppt_y"/>
                                          </p:val>
                                        </p:tav>
                                      </p:tavLst>
                                    </p:anim>
                                  </p:childTnLst>
                                </p:cTn>
                              </p:par>
                              <p:par>
                                <p:cTn id="245" presetID="2" presetClass="entr" presetSubtype="3" fill="hold" grpId="0" nodeType="withEffect">
                                  <p:stCondLst>
                                    <p:cond delay="0"/>
                                  </p:stCondLst>
                                  <p:childTnLst>
                                    <p:set>
                                      <p:cBhvr>
                                        <p:cTn id="246" dur="1" fill="hold">
                                          <p:stCondLst>
                                            <p:cond delay="0"/>
                                          </p:stCondLst>
                                        </p:cTn>
                                        <p:tgtEl>
                                          <p:spTgt spid="81"/>
                                        </p:tgtEl>
                                        <p:attrNameLst>
                                          <p:attrName>style.visibility</p:attrName>
                                        </p:attrNameLst>
                                      </p:cBhvr>
                                      <p:to>
                                        <p:strVal val="visible"/>
                                      </p:to>
                                    </p:set>
                                    <p:anim calcmode="lin" valueType="num">
                                      <p:cBhvr additive="base">
                                        <p:cTn id="247" dur="500" fill="hold"/>
                                        <p:tgtEl>
                                          <p:spTgt spid="81"/>
                                        </p:tgtEl>
                                        <p:attrNameLst>
                                          <p:attrName>ppt_x</p:attrName>
                                        </p:attrNameLst>
                                      </p:cBhvr>
                                      <p:tavLst>
                                        <p:tav tm="0">
                                          <p:val>
                                            <p:strVal val="1+#ppt_w/2"/>
                                          </p:val>
                                        </p:tav>
                                        <p:tav tm="100000">
                                          <p:val>
                                            <p:strVal val="#ppt_x"/>
                                          </p:val>
                                        </p:tav>
                                      </p:tavLst>
                                    </p:anim>
                                    <p:anim calcmode="lin" valueType="num">
                                      <p:cBhvr additive="base">
                                        <p:cTn id="248" dur="500" fill="hold"/>
                                        <p:tgtEl>
                                          <p:spTgt spid="81"/>
                                        </p:tgtEl>
                                        <p:attrNameLst>
                                          <p:attrName>ppt_y</p:attrName>
                                        </p:attrNameLst>
                                      </p:cBhvr>
                                      <p:tavLst>
                                        <p:tav tm="0">
                                          <p:val>
                                            <p:strVal val="0-#ppt_h/2"/>
                                          </p:val>
                                        </p:tav>
                                        <p:tav tm="100000">
                                          <p:val>
                                            <p:strVal val="#ppt_y"/>
                                          </p:val>
                                        </p:tav>
                                      </p:tavLst>
                                    </p:anim>
                                  </p:childTnLst>
                                </p:cTn>
                              </p:par>
                              <p:par>
                                <p:cTn id="249" presetID="2" presetClass="entr" presetSubtype="2" fill="hold" grpId="0" nodeType="withEffect">
                                  <p:stCondLst>
                                    <p:cond delay="0"/>
                                  </p:stCondLst>
                                  <p:childTnLst>
                                    <p:set>
                                      <p:cBhvr>
                                        <p:cTn id="250" dur="1" fill="hold">
                                          <p:stCondLst>
                                            <p:cond delay="0"/>
                                          </p:stCondLst>
                                        </p:cTn>
                                        <p:tgtEl>
                                          <p:spTgt spid="82"/>
                                        </p:tgtEl>
                                        <p:attrNameLst>
                                          <p:attrName>style.visibility</p:attrName>
                                        </p:attrNameLst>
                                      </p:cBhvr>
                                      <p:to>
                                        <p:strVal val="visible"/>
                                      </p:to>
                                    </p:set>
                                    <p:anim calcmode="lin" valueType="num">
                                      <p:cBhvr additive="base">
                                        <p:cTn id="251" dur="500" fill="hold"/>
                                        <p:tgtEl>
                                          <p:spTgt spid="82"/>
                                        </p:tgtEl>
                                        <p:attrNameLst>
                                          <p:attrName>ppt_x</p:attrName>
                                        </p:attrNameLst>
                                      </p:cBhvr>
                                      <p:tavLst>
                                        <p:tav tm="0">
                                          <p:val>
                                            <p:strVal val="1+#ppt_w/2"/>
                                          </p:val>
                                        </p:tav>
                                        <p:tav tm="100000">
                                          <p:val>
                                            <p:strVal val="#ppt_x"/>
                                          </p:val>
                                        </p:tav>
                                      </p:tavLst>
                                    </p:anim>
                                    <p:anim calcmode="lin" valueType="num">
                                      <p:cBhvr additive="base">
                                        <p:cTn id="252" dur="500" fill="hold"/>
                                        <p:tgtEl>
                                          <p:spTgt spid="82"/>
                                        </p:tgtEl>
                                        <p:attrNameLst>
                                          <p:attrName>ppt_y</p:attrName>
                                        </p:attrNameLst>
                                      </p:cBhvr>
                                      <p:tavLst>
                                        <p:tav tm="0">
                                          <p:val>
                                            <p:strVal val="#ppt_y"/>
                                          </p:val>
                                        </p:tav>
                                        <p:tav tm="100000">
                                          <p:val>
                                            <p:strVal val="#ppt_y"/>
                                          </p:val>
                                        </p:tav>
                                      </p:tavLst>
                                    </p:anim>
                                  </p:childTnLst>
                                </p:cTn>
                              </p:par>
                              <p:par>
                                <p:cTn id="253" presetID="2" presetClass="entr" presetSubtype="12" fill="hold" grpId="0" nodeType="withEffect">
                                  <p:stCondLst>
                                    <p:cond delay="0"/>
                                  </p:stCondLst>
                                  <p:childTnLst>
                                    <p:set>
                                      <p:cBhvr>
                                        <p:cTn id="254" dur="1" fill="hold">
                                          <p:stCondLst>
                                            <p:cond delay="0"/>
                                          </p:stCondLst>
                                        </p:cTn>
                                        <p:tgtEl>
                                          <p:spTgt spid="83"/>
                                        </p:tgtEl>
                                        <p:attrNameLst>
                                          <p:attrName>style.visibility</p:attrName>
                                        </p:attrNameLst>
                                      </p:cBhvr>
                                      <p:to>
                                        <p:strVal val="visible"/>
                                      </p:to>
                                    </p:set>
                                    <p:anim calcmode="lin" valueType="num">
                                      <p:cBhvr additive="base">
                                        <p:cTn id="255" dur="500" fill="hold"/>
                                        <p:tgtEl>
                                          <p:spTgt spid="83"/>
                                        </p:tgtEl>
                                        <p:attrNameLst>
                                          <p:attrName>ppt_x</p:attrName>
                                        </p:attrNameLst>
                                      </p:cBhvr>
                                      <p:tavLst>
                                        <p:tav tm="0">
                                          <p:val>
                                            <p:strVal val="0-#ppt_w/2"/>
                                          </p:val>
                                        </p:tav>
                                        <p:tav tm="100000">
                                          <p:val>
                                            <p:strVal val="#ppt_x"/>
                                          </p:val>
                                        </p:tav>
                                      </p:tavLst>
                                    </p:anim>
                                    <p:anim calcmode="lin" valueType="num">
                                      <p:cBhvr additive="base">
                                        <p:cTn id="256" dur="500" fill="hold"/>
                                        <p:tgtEl>
                                          <p:spTgt spid="83"/>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84"/>
                                        </p:tgtEl>
                                        <p:attrNameLst>
                                          <p:attrName>style.visibility</p:attrName>
                                        </p:attrNameLst>
                                      </p:cBhvr>
                                      <p:to>
                                        <p:strVal val="visible"/>
                                      </p:to>
                                    </p:set>
                                    <p:anim calcmode="lin" valueType="num">
                                      <p:cBhvr additive="base">
                                        <p:cTn id="259" dur="500" fill="hold"/>
                                        <p:tgtEl>
                                          <p:spTgt spid="84"/>
                                        </p:tgtEl>
                                        <p:attrNameLst>
                                          <p:attrName>ppt_x</p:attrName>
                                        </p:attrNameLst>
                                      </p:cBhvr>
                                      <p:tavLst>
                                        <p:tav tm="0">
                                          <p:val>
                                            <p:strVal val="#ppt_x"/>
                                          </p:val>
                                        </p:tav>
                                        <p:tav tm="100000">
                                          <p:val>
                                            <p:strVal val="#ppt_x"/>
                                          </p:val>
                                        </p:tav>
                                      </p:tavLst>
                                    </p:anim>
                                    <p:anim calcmode="lin" valueType="num">
                                      <p:cBhvr additive="base">
                                        <p:cTn id="260" dur="500" fill="hold"/>
                                        <p:tgtEl>
                                          <p:spTgt spid="84"/>
                                        </p:tgtEl>
                                        <p:attrNameLst>
                                          <p:attrName>ppt_y</p:attrName>
                                        </p:attrNameLst>
                                      </p:cBhvr>
                                      <p:tavLst>
                                        <p:tav tm="0">
                                          <p:val>
                                            <p:strVal val="1+#ppt_h/2"/>
                                          </p:val>
                                        </p:tav>
                                        <p:tav tm="100000">
                                          <p:val>
                                            <p:strVal val="#ppt_y"/>
                                          </p:val>
                                        </p:tav>
                                      </p:tavLst>
                                    </p:anim>
                                  </p:childTnLst>
                                </p:cTn>
                              </p:par>
                              <p:par>
                                <p:cTn id="261" presetID="2" presetClass="entr" presetSubtype="4" fill="hold" grpId="0" nodeType="withEffect">
                                  <p:stCondLst>
                                    <p:cond delay="0"/>
                                  </p:stCondLst>
                                  <p:childTnLst>
                                    <p:set>
                                      <p:cBhvr>
                                        <p:cTn id="262" dur="1" fill="hold">
                                          <p:stCondLst>
                                            <p:cond delay="0"/>
                                          </p:stCondLst>
                                        </p:cTn>
                                        <p:tgtEl>
                                          <p:spTgt spid="85"/>
                                        </p:tgtEl>
                                        <p:attrNameLst>
                                          <p:attrName>style.visibility</p:attrName>
                                        </p:attrNameLst>
                                      </p:cBhvr>
                                      <p:to>
                                        <p:strVal val="visible"/>
                                      </p:to>
                                    </p:set>
                                    <p:anim calcmode="lin" valueType="num">
                                      <p:cBhvr additive="base">
                                        <p:cTn id="263" dur="500" fill="hold"/>
                                        <p:tgtEl>
                                          <p:spTgt spid="85"/>
                                        </p:tgtEl>
                                        <p:attrNameLst>
                                          <p:attrName>ppt_x</p:attrName>
                                        </p:attrNameLst>
                                      </p:cBhvr>
                                      <p:tavLst>
                                        <p:tav tm="0">
                                          <p:val>
                                            <p:strVal val="#ppt_x"/>
                                          </p:val>
                                        </p:tav>
                                        <p:tav tm="100000">
                                          <p:val>
                                            <p:strVal val="#ppt_x"/>
                                          </p:val>
                                        </p:tav>
                                      </p:tavLst>
                                    </p:anim>
                                    <p:anim calcmode="lin" valueType="num">
                                      <p:cBhvr additive="base">
                                        <p:cTn id="264" dur="500" fill="hold"/>
                                        <p:tgtEl>
                                          <p:spTgt spid="85"/>
                                        </p:tgtEl>
                                        <p:attrNameLst>
                                          <p:attrName>ppt_y</p:attrName>
                                        </p:attrNameLst>
                                      </p:cBhvr>
                                      <p:tavLst>
                                        <p:tav tm="0">
                                          <p:val>
                                            <p:strVal val="1+#ppt_h/2"/>
                                          </p:val>
                                        </p:tav>
                                        <p:tav tm="100000">
                                          <p:val>
                                            <p:strVal val="#ppt_y"/>
                                          </p:val>
                                        </p:tav>
                                      </p:tavLst>
                                    </p:anim>
                                  </p:childTnLst>
                                </p:cTn>
                              </p:par>
                              <p:par>
                                <p:cTn id="265" presetID="2" presetClass="entr" presetSubtype="4" fill="hold" grpId="0" nodeType="withEffect">
                                  <p:stCondLst>
                                    <p:cond delay="0"/>
                                  </p:stCondLst>
                                  <p:childTnLst>
                                    <p:set>
                                      <p:cBhvr>
                                        <p:cTn id="266" dur="1" fill="hold">
                                          <p:stCondLst>
                                            <p:cond delay="0"/>
                                          </p:stCondLst>
                                        </p:cTn>
                                        <p:tgtEl>
                                          <p:spTgt spid="86"/>
                                        </p:tgtEl>
                                        <p:attrNameLst>
                                          <p:attrName>style.visibility</p:attrName>
                                        </p:attrNameLst>
                                      </p:cBhvr>
                                      <p:to>
                                        <p:strVal val="visible"/>
                                      </p:to>
                                    </p:set>
                                    <p:anim calcmode="lin" valueType="num">
                                      <p:cBhvr additive="base">
                                        <p:cTn id="267" dur="500" fill="hold"/>
                                        <p:tgtEl>
                                          <p:spTgt spid="86"/>
                                        </p:tgtEl>
                                        <p:attrNameLst>
                                          <p:attrName>ppt_x</p:attrName>
                                        </p:attrNameLst>
                                      </p:cBhvr>
                                      <p:tavLst>
                                        <p:tav tm="0">
                                          <p:val>
                                            <p:strVal val="#ppt_x"/>
                                          </p:val>
                                        </p:tav>
                                        <p:tav tm="100000">
                                          <p:val>
                                            <p:strVal val="#ppt_x"/>
                                          </p:val>
                                        </p:tav>
                                      </p:tavLst>
                                    </p:anim>
                                    <p:anim calcmode="lin" valueType="num">
                                      <p:cBhvr additive="base">
                                        <p:cTn id="268" dur="500" fill="hold"/>
                                        <p:tgtEl>
                                          <p:spTgt spid="86"/>
                                        </p:tgtEl>
                                        <p:attrNameLst>
                                          <p:attrName>ppt_y</p:attrName>
                                        </p:attrNameLst>
                                      </p:cBhvr>
                                      <p:tavLst>
                                        <p:tav tm="0">
                                          <p:val>
                                            <p:strVal val="1+#ppt_h/2"/>
                                          </p:val>
                                        </p:tav>
                                        <p:tav tm="100000">
                                          <p:val>
                                            <p:strVal val="#ppt_y"/>
                                          </p:val>
                                        </p:tav>
                                      </p:tavLst>
                                    </p:anim>
                                  </p:childTnLst>
                                </p:cTn>
                              </p:par>
                              <p:par>
                                <p:cTn id="269" presetID="2" presetClass="entr" presetSubtype="8" fill="hold" grpId="0" nodeType="withEffect">
                                  <p:stCondLst>
                                    <p:cond delay="0"/>
                                  </p:stCondLst>
                                  <p:childTnLst>
                                    <p:set>
                                      <p:cBhvr>
                                        <p:cTn id="270" dur="1" fill="hold">
                                          <p:stCondLst>
                                            <p:cond delay="0"/>
                                          </p:stCondLst>
                                        </p:cTn>
                                        <p:tgtEl>
                                          <p:spTgt spid="87"/>
                                        </p:tgtEl>
                                        <p:attrNameLst>
                                          <p:attrName>style.visibility</p:attrName>
                                        </p:attrNameLst>
                                      </p:cBhvr>
                                      <p:to>
                                        <p:strVal val="visible"/>
                                      </p:to>
                                    </p:set>
                                    <p:anim calcmode="lin" valueType="num">
                                      <p:cBhvr additive="base">
                                        <p:cTn id="271" dur="500" fill="hold"/>
                                        <p:tgtEl>
                                          <p:spTgt spid="87"/>
                                        </p:tgtEl>
                                        <p:attrNameLst>
                                          <p:attrName>ppt_x</p:attrName>
                                        </p:attrNameLst>
                                      </p:cBhvr>
                                      <p:tavLst>
                                        <p:tav tm="0">
                                          <p:val>
                                            <p:strVal val="0-#ppt_w/2"/>
                                          </p:val>
                                        </p:tav>
                                        <p:tav tm="100000">
                                          <p:val>
                                            <p:strVal val="#ppt_x"/>
                                          </p:val>
                                        </p:tav>
                                      </p:tavLst>
                                    </p:anim>
                                    <p:anim calcmode="lin" valueType="num">
                                      <p:cBhvr additive="base">
                                        <p:cTn id="272" dur="500" fill="hold"/>
                                        <p:tgtEl>
                                          <p:spTgt spid="87"/>
                                        </p:tgtEl>
                                        <p:attrNameLst>
                                          <p:attrName>ppt_y</p:attrName>
                                        </p:attrNameLst>
                                      </p:cBhvr>
                                      <p:tavLst>
                                        <p:tav tm="0">
                                          <p:val>
                                            <p:strVal val="#ppt_y"/>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88"/>
                                        </p:tgtEl>
                                        <p:attrNameLst>
                                          <p:attrName>style.visibility</p:attrName>
                                        </p:attrNameLst>
                                      </p:cBhvr>
                                      <p:to>
                                        <p:strVal val="visible"/>
                                      </p:to>
                                    </p:set>
                                    <p:anim calcmode="lin" valueType="num">
                                      <p:cBhvr additive="base">
                                        <p:cTn id="275" dur="500" fill="hold"/>
                                        <p:tgtEl>
                                          <p:spTgt spid="88"/>
                                        </p:tgtEl>
                                        <p:attrNameLst>
                                          <p:attrName>ppt_x</p:attrName>
                                        </p:attrNameLst>
                                      </p:cBhvr>
                                      <p:tavLst>
                                        <p:tav tm="0">
                                          <p:val>
                                            <p:strVal val="#ppt_x"/>
                                          </p:val>
                                        </p:tav>
                                        <p:tav tm="100000">
                                          <p:val>
                                            <p:strVal val="#ppt_x"/>
                                          </p:val>
                                        </p:tav>
                                      </p:tavLst>
                                    </p:anim>
                                    <p:anim calcmode="lin" valueType="num">
                                      <p:cBhvr additive="base">
                                        <p:cTn id="276" dur="500" fill="hold"/>
                                        <p:tgtEl>
                                          <p:spTgt spid="88"/>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89"/>
                                        </p:tgtEl>
                                        <p:attrNameLst>
                                          <p:attrName>style.visibility</p:attrName>
                                        </p:attrNameLst>
                                      </p:cBhvr>
                                      <p:to>
                                        <p:strVal val="visible"/>
                                      </p:to>
                                    </p:set>
                                    <p:anim calcmode="lin" valueType="num">
                                      <p:cBhvr additive="base">
                                        <p:cTn id="279" dur="500" fill="hold"/>
                                        <p:tgtEl>
                                          <p:spTgt spid="89"/>
                                        </p:tgtEl>
                                        <p:attrNameLst>
                                          <p:attrName>ppt_x</p:attrName>
                                        </p:attrNameLst>
                                      </p:cBhvr>
                                      <p:tavLst>
                                        <p:tav tm="0">
                                          <p:val>
                                            <p:strVal val="#ppt_x"/>
                                          </p:val>
                                        </p:tav>
                                        <p:tav tm="100000">
                                          <p:val>
                                            <p:strVal val="#ppt_x"/>
                                          </p:val>
                                        </p:tav>
                                      </p:tavLst>
                                    </p:anim>
                                    <p:anim calcmode="lin" valueType="num">
                                      <p:cBhvr additive="base">
                                        <p:cTn id="280" dur="500" fill="hold"/>
                                        <p:tgtEl>
                                          <p:spTgt spid="89"/>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90"/>
                                        </p:tgtEl>
                                        <p:attrNameLst>
                                          <p:attrName>style.visibility</p:attrName>
                                        </p:attrNameLst>
                                      </p:cBhvr>
                                      <p:to>
                                        <p:strVal val="visible"/>
                                      </p:to>
                                    </p:set>
                                    <p:anim calcmode="lin" valueType="num">
                                      <p:cBhvr additive="base">
                                        <p:cTn id="283" dur="500" fill="hold"/>
                                        <p:tgtEl>
                                          <p:spTgt spid="90"/>
                                        </p:tgtEl>
                                        <p:attrNameLst>
                                          <p:attrName>ppt_x</p:attrName>
                                        </p:attrNameLst>
                                      </p:cBhvr>
                                      <p:tavLst>
                                        <p:tav tm="0">
                                          <p:val>
                                            <p:strVal val="#ppt_x"/>
                                          </p:val>
                                        </p:tav>
                                        <p:tav tm="100000">
                                          <p:val>
                                            <p:strVal val="#ppt_x"/>
                                          </p:val>
                                        </p:tav>
                                      </p:tavLst>
                                    </p:anim>
                                    <p:anim calcmode="lin" valueType="num">
                                      <p:cBhvr additive="base">
                                        <p:cTn id="284" dur="500" fill="hold"/>
                                        <p:tgtEl>
                                          <p:spTgt spid="90"/>
                                        </p:tgtEl>
                                        <p:attrNameLst>
                                          <p:attrName>ppt_y</p:attrName>
                                        </p:attrNameLst>
                                      </p:cBhvr>
                                      <p:tavLst>
                                        <p:tav tm="0">
                                          <p:val>
                                            <p:strVal val="1+#ppt_h/2"/>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91"/>
                                        </p:tgtEl>
                                        <p:attrNameLst>
                                          <p:attrName>style.visibility</p:attrName>
                                        </p:attrNameLst>
                                      </p:cBhvr>
                                      <p:to>
                                        <p:strVal val="visible"/>
                                      </p:to>
                                    </p:set>
                                    <p:anim calcmode="lin" valueType="num">
                                      <p:cBhvr additive="base">
                                        <p:cTn id="287" dur="500" fill="hold"/>
                                        <p:tgtEl>
                                          <p:spTgt spid="91"/>
                                        </p:tgtEl>
                                        <p:attrNameLst>
                                          <p:attrName>ppt_x</p:attrName>
                                        </p:attrNameLst>
                                      </p:cBhvr>
                                      <p:tavLst>
                                        <p:tav tm="0">
                                          <p:val>
                                            <p:strVal val="#ppt_x"/>
                                          </p:val>
                                        </p:tav>
                                        <p:tav tm="100000">
                                          <p:val>
                                            <p:strVal val="#ppt_x"/>
                                          </p:val>
                                        </p:tav>
                                      </p:tavLst>
                                    </p:anim>
                                    <p:anim calcmode="lin" valueType="num">
                                      <p:cBhvr additive="base">
                                        <p:cTn id="288" dur="500" fill="hold"/>
                                        <p:tgtEl>
                                          <p:spTgt spid="91"/>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92"/>
                                        </p:tgtEl>
                                        <p:attrNameLst>
                                          <p:attrName>style.visibility</p:attrName>
                                        </p:attrNameLst>
                                      </p:cBhvr>
                                      <p:to>
                                        <p:strVal val="visible"/>
                                      </p:to>
                                    </p:set>
                                    <p:anim calcmode="lin" valueType="num">
                                      <p:cBhvr additive="base">
                                        <p:cTn id="291" dur="500" fill="hold"/>
                                        <p:tgtEl>
                                          <p:spTgt spid="92"/>
                                        </p:tgtEl>
                                        <p:attrNameLst>
                                          <p:attrName>ppt_x</p:attrName>
                                        </p:attrNameLst>
                                      </p:cBhvr>
                                      <p:tavLst>
                                        <p:tav tm="0">
                                          <p:val>
                                            <p:strVal val="#ppt_x"/>
                                          </p:val>
                                        </p:tav>
                                        <p:tav tm="100000">
                                          <p:val>
                                            <p:strVal val="#ppt_x"/>
                                          </p:val>
                                        </p:tav>
                                      </p:tavLst>
                                    </p:anim>
                                    <p:anim calcmode="lin" valueType="num">
                                      <p:cBhvr additive="base">
                                        <p:cTn id="292" dur="500" fill="hold"/>
                                        <p:tgtEl>
                                          <p:spTgt spid="92"/>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93"/>
                                        </p:tgtEl>
                                        <p:attrNameLst>
                                          <p:attrName>style.visibility</p:attrName>
                                        </p:attrNameLst>
                                      </p:cBhvr>
                                      <p:to>
                                        <p:strVal val="visible"/>
                                      </p:to>
                                    </p:set>
                                    <p:anim calcmode="lin" valueType="num">
                                      <p:cBhvr additive="base">
                                        <p:cTn id="295" dur="500" fill="hold"/>
                                        <p:tgtEl>
                                          <p:spTgt spid="93"/>
                                        </p:tgtEl>
                                        <p:attrNameLst>
                                          <p:attrName>ppt_x</p:attrName>
                                        </p:attrNameLst>
                                      </p:cBhvr>
                                      <p:tavLst>
                                        <p:tav tm="0">
                                          <p:val>
                                            <p:strVal val="#ppt_x"/>
                                          </p:val>
                                        </p:tav>
                                        <p:tav tm="100000">
                                          <p:val>
                                            <p:strVal val="#ppt_x"/>
                                          </p:val>
                                        </p:tav>
                                      </p:tavLst>
                                    </p:anim>
                                    <p:anim calcmode="lin" valueType="num">
                                      <p:cBhvr additive="base">
                                        <p:cTn id="296" dur="500" fill="hold"/>
                                        <p:tgtEl>
                                          <p:spTgt spid="93"/>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94"/>
                                        </p:tgtEl>
                                        <p:attrNameLst>
                                          <p:attrName>style.visibility</p:attrName>
                                        </p:attrNameLst>
                                      </p:cBhvr>
                                      <p:to>
                                        <p:strVal val="visible"/>
                                      </p:to>
                                    </p:set>
                                    <p:anim calcmode="lin" valueType="num">
                                      <p:cBhvr additive="base">
                                        <p:cTn id="299" dur="500" fill="hold"/>
                                        <p:tgtEl>
                                          <p:spTgt spid="94"/>
                                        </p:tgtEl>
                                        <p:attrNameLst>
                                          <p:attrName>ppt_x</p:attrName>
                                        </p:attrNameLst>
                                      </p:cBhvr>
                                      <p:tavLst>
                                        <p:tav tm="0">
                                          <p:val>
                                            <p:strVal val="#ppt_x"/>
                                          </p:val>
                                        </p:tav>
                                        <p:tav tm="100000">
                                          <p:val>
                                            <p:strVal val="#ppt_x"/>
                                          </p:val>
                                        </p:tav>
                                      </p:tavLst>
                                    </p:anim>
                                    <p:anim calcmode="lin" valueType="num">
                                      <p:cBhvr additive="base">
                                        <p:cTn id="300" dur="500" fill="hold"/>
                                        <p:tgtEl>
                                          <p:spTgt spid="94"/>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95"/>
                                        </p:tgtEl>
                                        <p:attrNameLst>
                                          <p:attrName>style.visibility</p:attrName>
                                        </p:attrNameLst>
                                      </p:cBhvr>
                                      <p:to>
                                        <p:strVal val="visible"/>
                                      </p:to>
                                    </p:set>
                                    <p:anim calcmode="lin" valueType="num">
                                      <p:cBhvr additive="base">
                                        <p:cTn id="303" dur="500" fill="hold"/>
                                        <p:tgtEl>
                                          <p:spTgt spid="95"/>
                                        </p:tgtEl>
                                        <p:attrNameLst>
                                          <p:attrName>ppt_x</p:attrName>
                                        </p:attrNameLst>
                                      </p:cBhvr>
                                      <p:tavLst>
                                        <p:tav tm="0">
                                          <p:val>
                                            <p:strVal val="#ppt_x"/>
                                          </p:val>
                                        </p:tav>
                                        <p:tav tm="100000">
                                          <p:val>
                                            <p:strVal val="#ppt_x"/>
                                          </p:val>
                                        </p:tav>
                                      </p:tavLst>
                                    </p:anim>
                                    <p:anim calcmode="lin" valueType="num">
                                      <p:cBhvr additive="base">
                                        <p:cTn id="304" dur="500" fill="hold"/>
                                        <p:tgtEl>
                                          <p:spTgt spid="95"/>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96"/>
                                        </p:tgtEl>
                                        <p:attrNameLst>
                                          <p:attrName>style.visibility</p:attrName>
                                        </p:attrNameLst>
                                      </p:cBhvr>
                                      <p:to>
                                        <p:strVal val="visible"/>
                                      </p:to>
                                    </p:set>
                                    <p:anim calcmode="lin" valueType="num">
                                      <p:cBhvr additive="base">
                                        <p:cTn id="307" dur="500" fill="hold"/>
                                        <p:tgtEl>
                                          <p:spTgt spid="96"/>
                                        </p:tgtEl>
                                        <p:attrNameLst>
                                          <p:attrName>ppt_x</p:attrName>
                                        </p:attrNameLst>
                                      </p:cBhvr>
                                      <p:tavLst>
                                        <p:tav tm="0">
                                          <p:val>
                                            <p:strVal val="#ppt_x"/>
                                          </p:val>
                                        </p:tav>
                                        <p:tav tm="100000">
                                          <p:val>
                                            <p:strVal val="#ppt_x"/>
                                          </p:val>
                                        </p:tav>
                                      </p:tavLst>
                                    </p:anim>
                                    <p:anim calcmode="lin" valueType="num">
                                      <p:cBhvr additive="base">
                                        <p:cTn id="308" dur="500" fill="hold"/>
                                        <p:tgtEl>
                                          <p:spTgt spid="96"/>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97"/>
                                        </p:tgtEl>
                                        <p:attrNameLst>
                                          <p:attrName>style.visibility</p:attrName>
                                        </p:attrNameLst>
                                      </p:cBhvr>
                                      <p:to>
                                        <p:strVal val="visible"/>
                                      </p:to>
                                    </p:set>
                                    <p:anim calcmode="lin" valueType="num">
                                      <p:cBhvr additive="base">
                                        <p:cTn id="311" dur="500" fill="hold"/>
                                        <p:tgtEl>
                                          <p:spTgt spid="97"/>
                                        </p:tgtEl>
                                        <p:attrNameLst>
                                          <p:attrName>ppt_x</p:attrName>
                                        </p:attrNameLst>
                                      </p:cBhvr>
                                      <p:tavLst>
                                        <p:tav tm="0">
                                          <p:val>
                                            <p:strVal val="#ppt_x"/>
                                          </p:val>
                                        </p:tav>
                                        <p:tav tm="100000">
                                          <p:val>
                                            <p:strVal val="#ppt_x"/>
                                          </p:val>
                                        </p:tav>
                                      </p:tavLst>
                                    </p:anim>
                                    <p:anim calcmode="lin" valueType="num">
                                      <p:cBhvr additive="base">
                                        <p:cTn id="312" dur="500" fill="hold"/>
                                        <p:tgtEl>
                                          <p:spTgt spid="97"/>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98"/>
                                        </p:tgtEl>
                                        <p:attrNameLst>
                                          <p:attrName>style.visibility</p:attrName>
                                        </p:attrNameLst>
                                      </p:cBhvr>
                                      <p:to>
                                        <p:strVal val="visible"/>
                                      </p:to>
                                    </p:set>
                                    <p:anim calcmode="lin" valueType="num">
                                      <p:cBhvr additive="base">
                                        <p:cTn id="315" dur="500" fill="hold"/>
                                        <p:tgtEl>
                                          <p:spTgt spid="98"/>
                                        </p:tgtEl>
                                        <p:attrNameLst>
                                          <p:attrName>ppt_x</p:attrName>
                                        </p:attrNameLst>
                                      </p:cBhvr>
                                      <p:tavLst>
                                        <p:tav tm="0">
                                          <p:val>
                                            <p:strVal val="#ppt_x"/>
                                          </p:val>
                                        </p:tav>
                                        <p:tav tm="100000">
                                          <p:val>
                                            <p:strVal val="#ppt_x"/>
                                          </p:val>
                                        </p:tav>
                                      </p:tavLst>
                                    </p:anim>
                                    <p:anim calcmode="lin" valueType="num">
                                      <p:cBhvr additive="base">
                                        <p:cTn id="316" dur="500" fill="hold"/>
                                        <p:tgtEl>
                                          <p:spTgt spid="98"/>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99"/>
                                        </p:tgtEl>
                                        <p:attrNameLst>
                                          <p:attrName>style.visibility</p:attrName>
                                        </p:attrNameLst>
                                      </p:cBhvr>
                                      <p:to>
                                        <p:strVal val="visible"/>
                                      </p:to>
                                    </p:set>
                                    <p:anim calcmode="lin" valueType="num">
                                      <p:cBhvr additive="base">
                                        <p:cTn id="319" dur="500" fill="hold"/>
                                        <p:tgtEl>
                                          <p:spTgt spid="99"/>
                                        </p:tgtEl>
                                        <p:attrNameLst>
                                          <p:attrName>ppt_x</p:attrName>
                                        </p:attrNameLst>
                                      </p:cBhvr>
                                      <p:tavLst>
                                        <p:tav tm="0">
                                          <p:val>
                                            <p:strVal val="#ppt_x"/>
                                          </p:val>
                                        </p:tav>
                                        <p:tav tm="100000">
                                          <p:val>
                                            <p:strVal val="#ppt_x"/>
                                          </p:val>
                                        </p:tav>
                                      </p:tavLst>
                                    </p:anim>
                                    <p:anim calcmode="lin" valueType="num">
                                      <p:cBhvr additive="base">
                                        <p:cTn id="320" dur="500" fill="hold"/>
                                        <p:tgtEl>
                                          <p:spTgt spid="99"/>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00"/>
                                        </p:tgtEl>
                                        <p:attrNameLst>
                                          <p:attrName>style.visibility</p:attrName>
                                        </p:attrNameLst>
                                      </p:cBhvr>
                                      <p:to>
                                        <p:strVal val="visible"/>
                                      </p:to>
                                    </p:set>
                                    <p:anim calcmode="lin" valueType="num">
                                      <p:cBhvr additive="base">
                                        <p:cTn id="323" dur="500" fill="hold"/>
                                        <p:tgtEl>
                                          <p:spTgt spid="100"/>
                                        </p:tgtEl>
                                        <p:attrNameLst>
                                          <p:attrName>ppt_x</p:attrName>
                                        </p:attrNameLst>
                                      </p:cBhvr>
                                      <p:tavLst>
                                        <p:tav tm="0">
                                          <p:val>
                                            <p:strVal val="#ppt_x"/>
                                          </p:val>
                                        </p:tav>
                                        <p:tav tm="100000">
                                          <p:val>
                                            <p:strVal val="#ppt_x"/>
                                          </p:val>
                                        </p:tav>
                                      </p:tavLst>
                                    </p:anim>
                                    <p:anim calcmode="lin" valueType="num">
                                      <p:cBhvr additive="base">
                                        <p:cTn id="324" dur="500" fill="hold"/>
                                        <p:tgtEl>
                                          <p:spTgt spid="100"/>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01"/>
                                        </p:tgtEl>
                                        <p:attrNameLst>
                                          <p:attrName>style.visibility</p:attrName>
                                        </p:attrNameLst>
                                      </p:cBhvr>
                                      <p:to>
                                        <p:strVal val="visible"/>
                                      </p:to>
                                    </p:set>
                                    <p:anim calcmode="lin" valueType="num">
                                      <p:cBhvr additive="base">
                                        <p:cTn id="327" dur="500" fill="hold"/>
                                        <p:tgtEl>
                                          <p:spTgt spid="101"/>
                                        </p:tgtEl>
                                        <p:attrNameLst>
                                          <p:attrName>ppt_x</p:attrName>
                                        </p:attrNameLst>
                                      </p:cBhvr>
                                      <p:tavLst>
                                        <p:tav tm="0">
                                          <p:val>
                                            <p:strVal val="#ppt_x"/>
                                          </p:val>
                                        </p:tav>
                                        <p:tav tm="100000">
                                          <p:val>
                                            <p:strVal val="#ppt_x"/>
                                          </p:val>
                                        </p:tav>
                                      </p:tavLst>
                                    </p:anim>
                                    <p:anim calcmode="lin" valueType="num">
                                      <p:cBhvr additive="base">
                                        <p:cTn id="328" dur="500" fill="hold"/>
                                        <p:tgtEl>
                                          <p:spTgt spid="101"/>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02"/>
                                        </p:tgtEl>
                                        <p:attrNameLst>
                                          <p:attrName>style.visibility</p:attrName>
                                        </p:attrNameLst>
                                      </p:cBhvr>
                                      <p:to>
                                        <p:strVal val="visible"/>
                                      </p:to>
                                    </p:set>
                                    <p:anim calcmode="lin" valueType="num">
                                      <p:cBhvr additive="base">
                                        <p:cTn id="331" dur="500" fill="hold"/>
                                        <p:tgtEl>
                                          <p:spTgt spid="102"/>
                                        </p:tgtEl>
                                        <p:attrNameLst>
                                          <p:attrName>ppt_x</p:attrName>
                                        </p:attrNameLst>
                                      </p:cBhvr>
                                      <p:tavLst>
                                        <p:tav tm="0">
                                          <p:val>
                                            <p:strVal val="#ppt_x"/>
                                          </p:val>
                                        </p:tav>
                                        <p:tav tm="100000">
                                          <p:val>
                                            <p:strVal val="#ppt_x"/>
                                          </p:val>
                                        </p:tav>
                                      </p:tavLst>
                                    </p:anim>
                                    <p:anim calcmode="lin" valueType="num">
                                      <p:cBhvr additive="base">
                                        <p:cTn id="332" dur="500" fill="hold"/>
                                        <p:tgtEl>
                                          <p:spTgt spid="102"/>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03"/>
                                        </p:tgtEl>
                                        <p:attrNameLst>
                                          <p:attrName>style.visibility</p:attrName>
                                        </p:attrNameLst>
                                      </p:cBhvr>
                                      <p:to>
                                        <p:strVal val="visible"/>
                                      </p:to>
                                    </p:set>
                                    <p:anim calcmode="lin" valueType="num">
                                      <p:cBhvr additive="base">
                                        <p:cTn id="335" dur="500" fill="hold"/>
                                        <p:tgtEl>
                                          <p:spTgt spid="103"/>
                                        </p:tgtEl>
                                        <p:attrNameLst>
                                          <p:attrName>ppt_x</p:attrName>
                                        </p:attrNameLst>
                                      </p:cBhvr>
                                      <p:tavLst>
                                        <p:tav tm="0">
                                          <p:val>
                                            <p:strVal val="#ppt_x"/>
                                          </p:val>
                                        </p:tav>
                                        <p:tav tm="100000">
                                          <p:val>
                                            <p:strVal val="#ppt_x"/>
                                          </p:val>
                                        </p:tav>
                                      </p:tavLst>
                                    </p:anim>
                                    <p:anim calcmode="lin" valueType="num">
                                      <p:cBhvr additive="base">
                                        <p:cTn id="336" dur="500" fill="hold"/>
                                        <p:tgtEl>
                                          <p:spTgt spid="103"/>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04"/>
                                        </p:tgtEl>
                                        <p:attrNameLst>
                                          <p:attrName>style.visibility</p:attrName>
                                        </p:attrNameLst>
                                      </p:cBhvr>
                                      <p:to>
                                        <p:strVal val="visible"/>
                                      </p:to>
                                    </p:set>
                                    <p:anim calcmode="lin" valueType="num">
                                      <p:cBhvr additive="base">
                                        <p:cTn id="339" dur="500" fill="hold"/>
                                        <p:tgtEl>
                                          <p:spTgt spid="104"/>
                                        </p:tgtEl>
                                        <p:attrNameLst>
                                          <p:attrName>ppt_x</p:attrName>
                                        </p:attrNameLst>
                                      </p:cBhvr>
                                      <p:tavLst>
                                        <p:tav tm="0">
                                          <p:val>
                                            <p:strVal val="#ppt_x"/>
                                          </p:val>
                                        </p:tav>
                                        <p:tav tm="100000">
                                          <p:val>
                                            <p:strVal val="#ppt_x"/>
                                          </p:val>
                                        </p:tav>
                                      </p:tavLst>
                                    </p:anim>
                                    <p:anim calcmode="lin" valueType="num">
                                      <p:cBhvr additive="base">
                                        <p:cTn id="340" dur="500" fill="hold"/>
                                        <p:tgtEl>
                                          <p:spTgt spid="104"/>
                                        </p:tgtEl>
                                        <p:attrNameLst>
                                          <p:attrName>ppt_y</p:attrName>
                                        </p:attrNameLst>
                                      </p:cBhvr>
                                      <p:tavLst>
                                        <p:tav tm="0">
                                          <p:val>
                                            <p:strVal val="1+#ppt_h/2"/>
                                          </p:val>
                                        </p:tav>
                                        <p:tav tm="100000">
                                          <p:val>
                                            <p:strVal val="#ppt_y"/>
                                          </p:val>
                                        </p:tav>
                                      </p:tavLst>
                                    </p:anim>
                                  </p:childTnLst>
                                </p:cTn>
                              </p:par>
                            </p:childTnLst>
                          </p:cTn>
                        </p:par>
                        <p:par>
                          <p:cTn id="341" fill="hold">
                            <p:stCondLst>
                              <p:cond delay="500"/>
                            </p:stCondLst>
                            <p:childTnLst>
                              <p:par>
                                <p:cTn id="342" presetID="10" presetClass="entr" presetSubtype="0" fill="hold" grpId="0" nodeType="afterEffect">
                                  <p:stCondLst>
                                    <p:cond delay="0"/>
                                  </p:stCondLst>
                                  <p:childTnLst>
                                    <p:set>
                                      <p:cBhvr>
                                        <p:cTn id="343" dur="1" fill="hold">
                                          <p:stCondLst>
                                            <p:cond delay="0"/>
                                          </p:stCondLst>
                                        </p:cTn>
                                        <p:tgtEl>
                                          <p:spTgt spid="114"/>
                                        </p:tgtEl>
                                        <p:attrNameLst>
                                          <p:attrName>style.visibility</p:attrName>
                                        </p:attrNameLst>
                                      </p:cBhvr>
                                      <p:to>
                                        <p:strVal val="visible"/>
                                      </p:to>
                                    </p:set>
                                    <p:animEffect transition="in" filter="fade">
                                      <p:cBhvr>
                                        <p:cTn id="344" dur="500"/>
                                        <p:tgtEl>
                                          <p:spTgt spid="114"/>
                                        </p:tgtEl>
                                      </p:cBhvr>
                                    </p:animEffect>
                                  </p:childTnLst>
                                </p:cTn>
                              </p:par>
                            </p:childTnLst>
                          </p:cTn>
                        </p:par>
                        <p:par>
                          <p:cTn id="345" fill="hold">
                            <p:stCondLst>
                              <p:cond delay="1000"/>
                            </p:stCondLst>
                            <p:childTnLst>
                              <p:par>
                                <p:cTn id="346" presetID="42" presetClass="entr" presetSubtype="0" fill="hold" grpId="0" nodeType="afterEffect">
                                  <p:stCondLst>
                                    <p:cond delay="0"/>
                                  </p:stCondLst>
                                  <p:childTnLst>
                                    <p:set>
                                      <p:cBhvr>
                                        <p:cTn id="347" dur="1" fill="hold">
                                          <p:stCondLst>
                                            <p:cond delay="0"/>
                                          </p:stCondLst>
                                        </p:cTn>
                                        <p:tgtEl>
                                          <p:spTgt spid="115"/>
                                        </p:tgtEl>
                                        <p:attrNameLst>
                                          <p:attrName>style.visibility</p:attrName>
                                        </p:attrNameLst>
                                      </p:cBhvr>
                                      <p:to>
                                        <p:strVal val="visible"/>
                                      </p:to>
                                    </p:set>
                                    <p:animEffect transition="in" filter="fade">
                                      <p:cBhvr>
                                        <p:cTn id="348" dur="1000"/>
                                        <p:tgtEl>
                                          <p:spTgt spid="115"/>
                                        </p:tgtEl>
                                      </p:cBhvr>
                                    </p:animEffect>
                                    <p:anim calcmode="lin" valueType="num">
                                      <p:cBhvr>
                                        <p:cTn id="349" dur="1000" fill="hold"/>
                                        <p:tgtEl>
                                          <p:spTgt spid="115"/>
                                        </p:tgtEl>
                                        <p:attrNameLst>
                                          <p:attrName>ppt_x</p:attrName>
                                        </p:attrNameLst>
                                      </p:cBhvr>
                                      <p:tavLst>
                                        <p:tav tm="0">
                                          <p:val>
                                            <p:strVal val="#ppt_x"/>
                                          </p:val>
                                        </p:tav>
                                        <p:tav tm="100000">
                                          <p:val>
                                            <p:strVal val="#ppt_x"/>
                                          </p:val>
                                        </p:tav>
                                      </p:tavLst>
                                    </p:anim>
                                    <p:anim calcmode="lin" valueType="num">
                                      <p:cBhvr>
                                        <p:cTn id="350" dur="1000" fill="hold"/>
                                        <p:tgtEl>
                                          <p:spTgt spid="115"/>
                                        </p:tgtEl>
                                        <p:attrNameLst>
                                          <p:attrName>ppt_y</p:attrName>
                                        </p:attrNameLst>
                                      </p:cBhvr>
                                      <p:tavLst>
                                        <p:tav tm="0">
                                          <p:val>
                                            <p:strVal val="#ppt_y+.1"/>
                                          </p:val>
                                        </p:tav>
                                        <p:tav tm="100000">
                                          <p:val>
                                            <p:strVal val="#ppt_y"/>
                                          </p:val>
                                        </p:tav>
                                      </p:tavLst>
                                    </p:anim>
                                  </p:childTnLst>
                                </p:cTn>
                              </p:par>
                            </p:childTnLst>
                          </p:cTn>
                        </p:par>
                        <p:par>
                          <p:cTn id="351" fill="hold">
                            <p:stCondLst>
                              <p:cond delay="2000"/>
                            </p:stCondLst>
                            <p:childTnLst>
                              <p:par>
                                <p:cTn id="352" presetID="22" presetClass="entr" presetSubtype="8" fill="hold" nodeType="afterEffect">
                                  <p:stCondLst>
                                    <p:cond delay="0"/>
                                  </p:stCondLst>
                                  <p:childTnLst>
                                    <p:set>
                                      <p:cBhvr>
                                        <p:cTn id="353" dur="1" fill="hold">
                                          <p:stCondLst>
                                            <p:cond delay="0"/>
                                          </p:stCondLst>
                                        </p:cTn>
                                        <p:tgtEl>
                                          <p:spTgt spid="105"/>
                                        </p:tgtEl>
                                        <p:attrNameLst>
                                          <p:attrName>style.visibility</p:attrName>
                                        </p:attrNameLst>
                                      </p:cBhvr>
                                      <p:to>
                                        <p:strVal val="visible"/>
                                      </p:to>
                                    </p:set>
                                    <p:animEffect transition="in" filter="wipe(left)">
                                      <p:cBhvr>
                                        <p:cTn id="354" dur="500"/>
                                        <p:tgtEl>
                                          <p:spTgt spid="105"/>
                                        </p:tgtEl>
                                      </p:cBhvr>
                                    </p:animEffect>
                                  </p:childTnLst>
                                </p:cTn>
                              </p:par>
                            </p:childTnLst>
                          </p:cTn>
                        </p:par>
                        <p:par>
                          <p:cTn id="355" fill="hold">
                            <p:stCondLst>
                              <p:cond delay="2500"/>
                            </p:stCondLst>
                            <p:childTnLst>
                              <p:par>
                                <p:cTn id="356" presetID="22" presetClass="entr" presetSubtype="8" fill="hold" grpId="0" nodeType="afterEffect">
                                  <p:stCondLst>
                                    <p:cond delay="0"/>
                                  </p:stCondLst>
                                  <p:childTnLst>
                                    <p:set>
                                      <p:cBhvr>
                                        <p:cTn id="357" dur="1" fill="hold">
                                          <p:stCondLst>
                                            <p:cond delay="0"/>
                                          </p:stCondLst>
                                        </p:cTn>
                                        <p:tgtEl>
                                          <p:spTgt spid="106"/>
                                        </p:tgtEl>
                                        <p:attrNameLst>
                                          <p:attrName>style.visibility</p:attrName>
                                        </p:attrNameLst>
                                      </p:cBhvr>
                                      <p:to>
                                        <p:strVal val="visible"/>
                                      </p:to>
                                    </p:set>
                                    <p:animEffect transition="in" filter="wipe(left)">
                                      <p:cBhvr>
                                        <p:cTn id="358" dur="500"/>
                                        <p:tgtEl>
                                          <p:spTgt spid="106"/>
                                        </p:tgtEl>
                                      </p:cBhvr>
                                    </p:animEffect>
                                  </p:childTnLst>
                                </p:cTn>
                              </p:par>
                              <p:par>
                                <p:cTn id="359" presetID="22" presetClass="entr" presetSubtype="8" fill="hold" grpId="0" nodeType="withEffect">
                                  <p:stCondLst>
                                    <p:cond delay="0"/>
                                  </p:stCondLst>
                                  <p:childTnLst>
                                    <p:set>
                                      <p:cBhvr>
                                        <p:cTn id="360" dur="1" fill="hold">
                                          <p:stCondLst>
                                            <p:cond delay="0"/>
                                          </p:stCondLst>
                                        </p:cTn>
                                        <p:tgtEl>
                                          <p:spTgt spid="107"/>
                                        </p:tgtEl>
                                        <p:attrNameLst>
                                          <p:attrName>style.visibility</p:attrName>
                                        </p:attrNameLst>
                                      </p:cBhvr>
                                      <p:to>
                                        <p:strVal val="visible"/>
                                      </p:to>
                                    </p:set>
                                    <p:animEffect transition="in" filter="wipe(left)">
                                      <p:cBhvr>
                                        <p:cTn id="361" dur="500"/>
                                        <p:tgtEl>
                                          <p:spTgt spid="107"/>
                                        </p:tgtEl>
                                      </p:cBhvr>
                                    </p:animEffect>
                                  </p:childTnLst>
                                </p:cTn>
                              </p:par>
                              <p:par>
                                <p:cTn id="362" presetID="10" presetClass="entr" presetSubtype="0" fill="hold" grpId="0" nodeType="withEffect">
                                  <p:stCondLst>
                                    <p:cond delay="0"/>
                                  </p:stCondLst>
                                  <p:childTnLst>
                                    <p:set>
                                      <p:cBhvr>
                                        <p:cTn id="363" dur="1" fill="hold">
                                          <p:stCondLst>
                                            <p:cond delay="0"/>
                                          </p:stCondLst>
                                        </p:cTn>
                                        <p:tgtEl>
                                          <p:spTgt spid="116"/>
                                        </p:tgtEl>
                                        <p:attrNameLst>
                                          <p:attrName>style.visibility</p:attrName>
                                        </p:attrNameLst>
                                      </p:cBhvr>
                                      <p:to>
                                        <p:strVal val="visible"/>
                                      </p:to>
                                    </p:set>
                                    <p:animEffect transition="in" filter="fade">
                                      <p:cBhvr>
                                        <p:cTn id="364" dur="500"/>
                                        <p:tgtEl>
                                          <p:spTgt spid="116"/>
                                        </p:tgtEl>
                                      </p:cBhvr>
                                    </p:animEffect>
                                  </p:childTnLst>
                                </p:cTn>
                              </p:par>
                            </p:childTnLst>
                          </p:cTn>
                        </p:par>
                        <p:par>
                          <p:cTn id="365" fill="hold">
                            <p:stCondLst>
                              <p:cond delay="3000"/>
                            </p:stCondLst>
                            <p:childTnLst>
                              <p:par>
                                <p:cTn id="366" presetID="42" presetClass="entr" presetSubtype="0" fill="hold" grpId="0" nodeType="afterEffect">
                                  <p:stCondLst>
                                    <p:cond delay="0"/>
                                  </p:stCondLst>
                                  <p:childTnLst>
                                    <p:set>
                                      <p:cBhvr>
                                        <p:cTn id="367" dur="1" fill="hold">
                                          <p:stCondLst>
                                            <p:cond delay="0"/>
                                          </p:stCondLst>
                                        </p:cTn>
                                        <p:tgtEl>
                                          <p:spTgt spid="117"/>
                                        </p:tgtEl>
                                        <p:attrNameLst>
                                          <p:attrName>style.visibility</p:attrName>
                                        </p:attrNameLst>
                                      </p:cBhvr>
                                      <p:to>
                                        <p:strVal val="visible"/>
                                      </p:to>
                                    </p:set>
                                    <p:animEffect transition="in" filter="fade">
                                      <p:cBhvr>
                                        <p:cTn id="368" dur="1000"/>
                                        <p:tgtEl>
                                          <p:spTgt spid="117"/>
                                        </p:tgtEl>
                                      </p:cBhvr>
                                    </p:animEffect>
                                    <p:anim calcmode="lin" valueType="num">
                                      <p:cBhvr>
                                        <p:cTn id="369" dur="1000" fill="hold"/>
                                        <p:tgtEl>
                                          <p:spTgt spid="117"/>
                                        </p:tgtEl>
                                        <p:attrNameLst>
                                          <p:attrName>ppt_x</p:attrName>
                                        </p:attrNameLst>
                                      </p:cBhvr>
                                      <p:tavLst>
                                        <p:tav tm="0">
                                          <p:val>
                                            <p:strVal val="#ppt_x"/>
                                          </p:val>
                                        </p:tav>
                                        <p:tav tm="100000">
                                          <p:val>
                                            <p:strVal val="#ppt_x"/>
                                          </p:val>
                                        </p:tav>
                                      </p:tavLst>
                                    </p:anim>
                                    <p:anim calcmode="lin" valueType="num">
                                      <p:cBhvr>
                                        <p:cTn id="370" dur="1000" fill="hold"/>
                                        <p:tgtEl>
                                          <p:spTgt spid="117"/>
                                        </p:tgtEl>
                                        <p:attrNameLst>
                                          <p:attrName>ppt_y</p:attrName>
                                        </p:attrNameLst>
                                      </p:cBhvr>
                                      <p:tavLst>
                                        <p:tav tm="0">
                                          <p:val>
                                            <p:strVal val="#ppt_y+.1"/>
                                          </p:val>
                                        </p:tav>
                                        <p:tav tm="100000">
                                          <p:val>
                                            <p:strVal val="#ppt_y"/>
                                          </p:val>
                                        </p:tav>
                                      </p:tavLst>
                                    </p:anim>
                                  </p:childTnLst>
                                </p:cTn>
                              </p:par>
                            </p:childTnLst>
                          </p:cTn>
                        </p:par>
                        <p:par>
                          <p:cTn id="371" fill="hold">
                            <p:stCondLst>
                              <p:cond delay="4000"/>
                            </p:stCondLst>
                            <p:childTnLst>
                              <p:par>
                                <p:cTn id="372" presetID="22" presetClass="entr" presetSubtype="8" fill="hold" nodeType="afterEffect">
                                  <p:stCondLst>
                                    <p:cond delay="0"/>
                                  </p:stCondLst>
                                  <p:childTnLst>
                                    <p:set>
                                      <p:cBhvr>
                                        <p:cTn id="373" dur="1" fill="hold">
                                          <p:stCondLst>
                                            <p:cond delay="0"/>
                                          </p:stCondLst>
                                        </p:cTn>
                                        <p:tgtEl>
                                          <p:spTgt spid="108"/>
                                        </p:tgtEl>
                                        <p:attrNameLst>
                                          <p:attrName>style.visibility</p:attrName>
                                        </p:attrNameLst>
                                      </p:cBhvr>
                                      <p:to>
                                        <p:strVal val="visible"/>
                                      </p:to>
                                    </p:set>
                                    <p:animEffect transition="in" filter="wipe(left)">
                                      <p:cBhvr>
                                        <p:cTn id="374" dur="500"/>
                                        <p:tgtEl>
                                          <p:spTgt spid="108"/>
                                        </p:tgtEl>
                                      </p:cBhvr>
                                    </p:animEffect>
                                  </p:childTnLst>
                                </p:cTn>
                              </p:par>
                            </p:childTnLst>
                          </p:cTn>
                        </p:par>
                        <p:par>
                          <p:cTn id="375" fill="hold">
                            <p:stCondLst>
                              <p:cond delay="4500"/>
                            </p:stCondLst>
                            <p:childTnLst>
                              <p:par>
                                <p:cTn id="376" presetID="22" presetClass="entr" presetSubtype="8" fill="hold" grpId="0" nodeType="afterEffect">
                                  <p:stCondLst>
                                    <p:cond delay="0"/>
                                  </p:stCondLst>
                                  <p:childTnLst>
                                    <p:set>
                                      <p:cBhvr>
                                        <p:cTn id="377" dur="1" fill="hold">
                                          <p:stCondLst>
                                            <p:cond delay="0"/>
                                          </p:stCondLst>
                                        </p:cTn>
                                        <p:tgtEl>
                                          <p:spTgt spid="109"/>
                                        </p:tgtEl>
                                        <p:attrNameLst>
                                          <p:attrName>style.visibility</p:attrName>
                                        </p:attrNameLst>
                                      </p:cBhvr>
                                      <p:to>
                                        <p:strVal val="visible"/>
                                      </p:to>
                                    </p:set>
                                    <p:animEffect transition="in" filter="wipe(left)">
                                      <p:cBhvr>
                                        <p:cTn id="378" dur="500"/>
                                        <p:tgtEl>
                                          <p:spTgt spid="109"/>
                                        </p:tgtEl>
                                      </p:cBhvr>
                                    </p:animEffect>
                                  </p:childTnLst>
                                </p:cTn>
                              </p:par>
                              <p:par>
                                <p:cTn id="379" presetID="10" presetClass="entr" presetSubtype="0" fill="hold" grpId="0" nodeType="withEffect">
                                  <p:stCondLst>
                                    <p:cond delay="0"/>
                                  </p:stCondLst>
                                  <p:childTnLst>
                                    <p:set>
                                      <p:cBhvr>
                                        <p:cTn id="380" dur="1" fill="hold">
                                          <p:stCondLst>
                                            <p:cond delay="0"/>
                                          </p:stCondLst>
                                        </p:cTn>
                                        <p:tgtEl>
                                          <p:spTgt spid="118"/>
                                        </p:tgtEl>
                                        <p:attrNameLst>
                                          <p:attrName>style.visibility</p:attrName>
                                        </p:attrNameLst>
                                      </p:cBhvr>
                                      <p:to>
                                        <p:strVal val="visible"/>
                                      </p:to>
                                    </p:set>
                                    <p:animEffect transition="in" filter="fade">
                                      <p:cBhvr>
                                        <p:cTn id="381" dur="500"/>
                                        <p:tgtEl>
                                          <p:spTgt spid="118"/>
                                        </p:tgtEl>
                                      </p:cBhvr>
                                    </p:animEffect>
                                  </p:childTnLst>
                                </p:cTn>
                              </p:par>
                            </p:childTnLst>
                          </p:cTn>
                        </p:par>
                        <p:par>
                          <p:cTn id="382" fill="hold">
                            <p:stCondLst>
                              <p:cond delay="5000"/>
                            </p:stCondLst>
                            <p:childTnLst>
                              <p:par>
                                <p:cTn id="383" presetID="42" presetClass="entr" presetSubtype="0" fill="hold" grpId="0" nodeType="afterEffect">
                                  <p:stCondLst>
                                    <p:cond delay="0"/>
                                  </p:stCondLst>
                                  <p:childTnLst>
                                    <p:set>
                                      <p:cBhvr>
                                        <p:cTn id="384" dur="1" fill="hold">
                                          <p:stCondLst>
                                            <p:cond delay="0"/>
                                          </p:stCondLst>
                                        </p:cTn>
                                        <p:tgtEl>
                                          <p:spTgt spid="119"/>
                                        </p:tgtEl>
                                        <p:attrNameLst>
                                          <p:attrName>style.visibility</p:attrName>
                                        </p:attrNameLst>
                                      </p:cBhvr>
                                      <p:to>
                                        <p:strVal val="visible"/>
                                      </p:to>
                                    </p:set>
                                    <p:animEffect transition="in" filter="fade">
                                      <p:cBhvr>
                                        <p:cTn id="385" dur="1000"/>
                                        <p:tgtEl>
                                          <p:spTgt spid="119"/>
                                        </p:tgtEl>
                                      </p:cBhvr>
                                    </p:animEffect>
                                    <p:anim calcmode="lin" valueType="num">
                                      <p:cBhvr>
                                        <p:cTn id="386" dur="1000" fill="hold"/>
                                        <p:tgtEl>
                                          <p:spTgt spid="119"/>
                                        </p:tgtEl>
                                        <p:attrNameLst>
                                          <p:attrName>ppt_x</p:attrName>
                                        </p:attrNameLst>
                                      </p:cBhvr>
                                      <p:tavLst>
                                        <p:tav tm="0">
                                          <p:val>
                                            <p:strVal val="#ppt_x"/>
                                          </p:val>
                                        </p:tav>
                                        <p:tav tm="100000">
                                          <p:val>
                                            <p:strVal val="#ppt_x"/>
                                          </p:val>
                                        </p:tav>
                                      </p:tavLst>
                                    </p:anim>
                                    <p:anim calcmode="lin" valueType="num">
                                      <p:cBhvr>
                                        <p:cTn id="387" dur="1000" fill="hold"/>
                                        <p:tgtEl>
                                          <p:spTgt spid="119"/>
                                        </p:tgtEl>
                                        <p:attrNameLst>
                                          <p:attrName>ppt_y</p:attrName>
                                        </p:attrNameLst>
                                      </p:cBhvr>
                                      <p:tavLst>
                                        <p:tav tm="0">
                                          <p:val>
                                            <p:strVal val="#ppt_y+.1"/>
                                          </p:val>
                                        </p:tav>
                                        <p:tav tm="100000">
                                          <p:val>
                                            <p:strVal val="#ppt_y"/>
                                          </p:val>
                                        </p:tav>
                                      </p:tavLst>
                                    </p:anim>
                                  </p:childTnLst>
                                </p:cTn>
                              </p:par>
                            </p:childTnLst>
                          </p:cTn>
                        </p:par>
                        <p:par>
                          <p:cTn id="388" fill="hold">
                            <p:stCondLst>
                              <p:cond delay="6000"/>
                            </p:stCondLst>
                            <p:childTnLst>
                              <p:par>
                                <p:cTn id="389" presetID="22" presetClass="entr" presetSubtype="8" fill="hold" nodeType="afterEffect">
                                  <p:stCondLst>
                                    <p:cond delay="0"/>
                                  </p:stCondLst>
                                  <p:childTnLst>
                                    <p:set>
                                      <p:cBhvr>
                                        <p:cTn id="390" dur="1" fill="hold">
                                          <p:stCondLst>
                                            <p:cond delay="0"/>
                                          </p:stCondLst>
                                        </p:cTn>
                                        <p:tgtEl>
                                          <p:spTgt spid="111"/>
                                        </p:tgtEl>
                                        <p:attrNameLst>
                                          <p:attrName>style.visibility</p:attrName>
                                        </p:attrNameLst>
                                      </p:cBhvr>
                                      <p:to>
                                        <p:strVal val="visible"/>
                                      </p:to>
                                    </p:set>
                                    <p:animEffect transition="in" filter="wipe(left)">
                                      <p:cBhvr>
                                        <p:cTn id="391" dur="500"/>
                                        <p:tgtEl>
                                          <p:spTgt spid="111"/>
                                        </p:tgtEl>
                                      </p:cBhvr>
                                    </p:animEffect>
                                  </p:childTnLst>
                                </p:cTn>
                              </p:par>
                            </p:childTnLst>
                          </p:cTn>
                        </p:par>
                        <p:par>
                          <p:cTn id="392" fill="hold">
                            <p:stCondLst>
                              <p:cond delay="6500"/>
                            </p:stCondLst>
                            <p:childTnLst>
                              <p:par>
                                <p:cTn id="393" presetID="22" presetClass="entr" presetSubtype="8" fill="hold" grpId="0" nodeType="afterEffect">
                                  <p:stCondLst>
                                    <p:cond delay="0"/>
                                  </p:stCondLst>
                                  <p:childTnLst>
                                    <p:set>
                                      <p:cBhvr>
                                        <p:cTn id="394" dur="1" fill="hold">
                                          <p:stCondLst>
                                            <p:cond delay="0"/>
                                          </p:stCondLst>
                                        </p:cTn>
                                        <p:tgtEl>
                                          <p:spTgt spid="112"/>
                                        </p:tgtEl>
                                        <p:attrNameLst>
                                          <p:attrName>style.visibility</p:attrName>
                                        </p:attrNameLst>
                                      </p:cBhvr>
                                      <p:to>
                                        <p:strVal val="visible"/>
                                      </p:to>
                                    </p:set>
                                    <p:animEffect transition="in" filter="wipe(left)">
                                      <p:cBhvr>
                                        <p:cTn id="395" dur="500"/>
                                        <p:tgtEl>
                                          <p:spTgt spid="112"/>
                                        </p:tgtEl>
                                      </p:cBhvr>
                                    </p:animEffect>
                                  </p:childTnLst>
                                </p:cTn>
                              </p:par>
                              <p:par>
                                <p:cTn id="396" presetID="22" presetClass="entr" presetSubtype="8" fill="hold" grpId="0" nodeType="withEffect">
                                  <p:stCondLst>
                                    <p:cond delay="0"/>
                                  </p:stCondLst>
                                  <p:childTnLst>
                                    <p:set>
                                      <p:cBhvr>
                                        <p:cTn id="397" dur="1" fill="hold">
                                          <p:stCondLst>
                                            <p:cond delay="0"/>
                                          </p:stCondLst>
                                        </p:cTn>
                                        <p:tgtEl>
                                          <p:spTgt spid="120"/>
                                        </p:tgtEl>
                                        <p:attrNameLst>
                                          <p:attrName>style.visibility</p:attrName>
                                        </p:attrNameLst>
                                      </p:cBhvr>
                                      <p:to>
                                        <p:strVal val="visible"/>
                                      </p:to>
                                    </p:set>
                                    <p:animEffect transition="in" filter="wipe(left)">
                                      <p:cBhvr>
                                        <p:cTn id="398" dur="500"/>
                                        <p:tgtEl>
                                          <p:spTgt spid="120"/>
                                        </p:tgtEl>
                                      </p:cBhvr>
                                    </p:animEffect>
                                  </p:childTnLst>
                                </p:cTn>
                              </p:par>
                              <p:par>
                                <p:cTn id="399" presetID="22" presetClass="entr" presetSubtype="8" fill="hold" grpId="0" nodeType="withEffect">
                                  <p:stCondLst>
                                    <p:cond delay="0"/>
                                  </p:stCondLst>
                                  <p:childTnLst>
                                    <p:set>
                                      <p:cBhvr>
                                        <p:cTn id="400" dur="1" fill="hold">
                                          <p:stCondLst>
                                            <p:cond delay="0"/>
                                          </p:stCondLst>
                                        </p:cTn>
                                        <p:tgtEl>
                                          <p:spTgt spid="121"/>
                                        </p:tgtEl>
                                        <p:attrNameLst>
                                          <p:attrName>style.visibility</p:attrName>
                                        </p:attrNameLst>
                                      </p:cBhvr>
                                      <p:to>
                                        <p:strVal val="visible"/>
                                      </p:to>
                                    </p:set>
                                    <p:animEffect transition="in" filter="wipe(left)">
                                      <p:cBhvr>
                                        <p:cTn id="401"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6" grpId="0" animBg="1"/>
      <p:bldP spid="47" grpId="0" animBg="1"/>
      <p:bldP spid="48" grpId="0" animBg="1"/>
      <p:bldP spid="49" grpId="0" animBg="1"/>
      <p:bldP spid="50" grpId="0" animBg="1"/>
      <p:bldP spid="51" grpId="0" animBg="1"/>
      <p:bldP spid="52" grpId="0" animBg="1"/>
      <p:bldP spid="53" grpId="0" animBg="1"/>
      <p:bldP spid="54"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6" grpId="0"/>
      <p:bldP spid="107" grpId="0"/>
      <p:bldP spid="109" grpId="0"/>
      <p:bldP spid="112" grpId="0"/>
      <p:bldP spid="114" grpId="0" animBg="1"/>
      <p:bldP spid="115" grpId="0"/>
      <p:bldP spid="116" grpId="0" animBg="1"/>
      <p:bldP spid="117" grpId="0"/>
      <p:bldP spid="118" grpId="0" animBg="1"/>
      <p:bldP spid="119" grpId="0"/>
      <p:bldP spid="120" grpId="0"/>
      <p:bldP spid="1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87F61E88-8B9A-4FB2-B18C-6F34437D5EE6}"/>
              </a:ext>
            </a:extLst>
          </p:cNvPr>
          <p:cNvSpPr txBox="1"/>
          <p:nvPr/>
        </p:nvSpPr>
        <p:spPr>
          <a:xfrm>
            <a:off x="4287652" y="1498332"/>
            <a:ext cx="3616696" cy="1015663"/>
          </a:xfrm>
          <a:prstGeom prst="rect">
            <a:avLst/>
          </a:prstGeom>
          <a:noFill/>
        </p:spPr>
        <p:txBody>
          <a:bodyPr wrap="none" rtlCol="0">
            <a:spAutoFit/>
          </a:bodyPr>
          <a:lstStyle/>
          <a:p>
            <a:pPr algn="ctr"/>
            <a:r>
              <a:rPr lang="en-US" altLang="zh-CN" sz="6000" b="1" dirty="0">
                <a:solidFill>
                  <a:schemeClr val="tx1">
                    <a:lumMod val="95000"/>
                    <a:lumOff val="5000"/>
                  </a:schemeClr>
                </a:solidFill>
                <a:latin typeface="Century Gothic" panose="020B0502020202020204" pitchFamily="34" charset="0"/>
                <a:cs typeface="+mn-ea"/>
                <a:sym typeface="+mn-lt"/>
              </a:rPr>
              <a:t>CONTENT</a:t>
            </a:r>
            <a:endParaRPr lang="zh-CN" altLang="en-US" sz="6000" b="1" dirty="0">
              <a:solidFill>
                <a:schemeClr val="tx1">
                  <a:lumMod val="95000"/>
                  <a:lumOff val="5000"/>
                </a:schemeClr>
              </a:solidFill>
              <a:latin typeface="Century Gothic" panose="020B0502020202020204" pitchFamily="34" charset="0"/>
              <a:cs typeface="+mn-ea"/>
              <a:sym typeface="+mn-lt"/>
            </a:endParaRPr>
          </a:p>
        </p:txBody>
      </p:sp>
      <p:sp>
        <p:nvSpPr>
          <p:cNvPr id="22" name="Freeform 10">
            <a:extLst>
              <a:ext uri="{FF2B5EF4-FFF2-40B4-BE49-F238E27FC236}">
                <a16:creationId xmlns:a16="http://schemas.microsoft.com/office/drawing/2014/main" xmlns="" id="{E639102C-404B-4C8F-8957-FC662A89266D}"/>
              </a:ext>
            </a:extLst>
          </p:cNvPr>
          <p:cNvSpPr>
            <a:spLocks/>
          </p:cNvSpPr>
          <p:nvPr/>
        </p:nvSpPr>
        <p:spPr bwMode="auto">
          <a:xfrm>
            <a:off x="1558195" y="3299353"/>
            <a:ext cx="4089448" cy="508642"/>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lumMod val="75000"/>
              </a:schemeClr>
            </a:solidFill>
            <a:round/>
            <a:headEnd/>
            <a:tailEnd/>
          </a:ln>
        </p:spPr>
        <p:txBody>
          <a:bodyPr lIns="91396" tIns="45697" rIns="91396" bIns="45697"/>
          <a:lstStyle/>
          <a:p>
            <a:endParaRPr lang="zh-CN" altLang="en-US" sz="2267">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Rectangle 12">
            <a:extLst>
              <a:ext uri="{FF2B5EF4-FFF2-40B4-BE49-F238E27FC236}">
                <a16:creationId xmlns:a16="http://schemas.microsoft.com/office/drawing/2014/main" xmlns="" id="{F70A37FD-1FAE-49CD-8D28-CC4FDB8605BD}"/>
              </a:ext>
            </a:extLst>
          </p:cNvPr>
          <p:cNvSpPr>
            <a:spLocks noChangeArrowheads="1"/>
          </p:cNvSpPr>
          <p:nvPr/>
        </p:nvSpPr>
        <p:spPr bwMode="auto">
          <a:xfrm>
            <a:off x="1738796" y="3301098"/>
            <a:ext cx="522248" cy="507207"/>
          </a:xfrm>
          <a:prstGeom prst="rect">
            <a:avLst/>
          </a:prstGeom>
          <a:solidFill>
            <a:schemeClr val="tx1">
              <a:lumMod val="95000"/>
              <a:lumOff val="5000"/>
            </a:schemeClr>
          </a:solidFill>
          <a:ln>
            <a:noFill/>
          </a:ln>
        </p:spPr>
        <p:txBody>
          <a:bodyPr lIns="91396" tIns="45697" rIns="91396" bIns="4569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67" b="1">
              <a:solidFill>
                <a:schemeClr val="bg1">
                  <a:lumMod val="50000"/>
                </a:schemeClr>
              </a:solidFill>
              <a:latin typeface="Century Gothic" panose="020B0502020202020204" pitchFamily="34" charset="0"/>
              <a:ea typeface="微软雅黑" panose="020B0503020204020204" pitchFamily="34" charset="-122"/>
            </a:endParaRPr>
          </a:p>
        </p:txBody>
      </p:sp>
      <p:sp>
        <p:nvSpPr>
          <p:cNvPr id="26" name="Freeform 10">
            <a:extLst>
              <a:ext uri="{FF2B5EF4-FFF2-40B4-BE49-F238E27FC236}">
                <a16:creationId xmlns:a16="http://schemas.microsoft.com/office/drawing/2014/main" xmlns="" id="{F43A24FC-56CB-4200-BC3D-017D4DE2DFF3}"/>
              </a:ext>
            </a:extLst>
          </p:cNvPr>
          <p:cNvSpPr>
            <a:spLocks/>
          </p:cNvSpPr>
          <p:nvPr/>
        </p:nvSpPr>
        <p:spPr bwMode="auto">
          <a:xfrm>
            <a:off x="1558195" y="4175103"/>
            <a:ext cx="4089448" cy="508642"/>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lumMod val="75000"/>
              </a:schemeClr>
            </a:solidFill>
            <a:round/>
            <a:headEnd/>
            <a:tailEnd/>
          </a:ln>
        </p:spPr>
        <p:txBody>
          <a:bodyPr lIns="91396" tIns="45697" rIns="91396" bIns="45697"/>
          <a:lstStyle/>
          <a:p>
            <a:endParaRPr lang="zh-CN" altLang="en-US" sz="22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Rectangle 12">
            <a:extLst>
              <a:ext uri="{FF2B5EF4-FFF2-40B4-BE49-F238E27FC236}">
                <a16:creationId xmlns:a16="http://schemas.microsoft.com/office/drawing/2014/main" xmlns="" id="{49AEEE0D-DAF2-4E71-8F8D-0CCDC1AAA158}"/>
              </a:ext>
            </a:extLst>
          </p:cNvPr>
          <p:cNvSpPr>
            <a:spLocks noChangeArrowheads="1"/>
          </p:cNvSpPr>
          <p:nvPr/>
        </p:nvSpPr>
        <p:spPr bwMode="auto">
          <a:xfrm>
            <a:off x="1737070" y="4175103"/>
            <a:ext cx="522248" cy="508642"/>
          </a:xfrm>
          <a:prstGeom prst="rect">
            <a:avLst/>
          </a:prstGeom>
          <a:solidFill>
            <a:schemeClr val="tx1">
              <a:lumMod val="95000"/>
              <a:lumOff val="5000"/>
            </a:schemeClr>
          </a:solidFill>
          <a:ln>
            <a:noFill/>
          </a:ln>
        </p:spPr>
        <p:txBody>
          <a:bodyPr lIns="91396" tIns="45697" rIns="91396" bIns="4569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67" b="1">
              <a:solidFill>
                <a:schemeClr val="bg1">
                  <a:lumMod val="50000"/>
                </a:schemeClr>
              </a:solidFill>
              <a:latin typeface="Century Gothic" panose="020B0502020202020204" pitchFamily="34" charset="0"/>
              <a:ea typeface="微软雅黑" panose="020B0503020204020204" pitchFamily="34" charset="-122"/>
            </a:endParaRPr>
          </a:p>
        </p:txBody>
      </p:sp>
      <p:sp>
        <p:nvSpPr>
          <p:cNvPr id="30" name="Freeform 10">
            <a:extLst>
              <a:ext uri="{FF2B5EF4-FFF2-40B4-BE49-F238E27FC236}">
                <a16:creationId xmlns:a16="http://schemas.microsoft.com/office/drawing/2014/main" xmlns="" id="{8F9834BA-E852-47CB-AF41-C16B2CBA1B77}"/>
              </a:ext>
            </a:extLst>
          </p:cNvPr>
          <p:cNvSpPr>
            <a:spLocks/>
          </p:cNvSpPr>
          <p:nvPr/>
        </p:nvSpPr>
        <p:spPr bwMode="auto">
          <a:xfrm>
            <a:off x="6546413" y="3316586"/>
            <a:ext cx="4089448" cy="508642"/>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lumMod val="75000"/>
              </a:schemeClr>
            </a:solidFill>
            <a:round/>
            <a:headEnd/>
            <a:tailEnd/>
          </a:ln>
        </p:spPr>
        <p:txBody>
          <a:bodyPr lIns="91396" tIns="45697" rIns="91396" bIns="45697"/>
          <a:lstStyle/>
          <a:p>
            <a:endParaRPr lang="zh-CN" altLang="en-US" sz="22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Rectangle 12">
            <a:extLst>
              <a:ext uri="{FF2B5EF4-FFF2-40B4-BE49-F238E27FC236}">
                <a16:creationId xmlns:a16="http://schemas.microsoft.com/office/drawing/2014/main" xmlns="" id="{4A4388E6-5DEF-493C-8DF0-9343270A53A8}"/>
              </a:ext>
            </a:extLst>
          </p:cNvPr>
          <p:cNvSpPr>
            <a:spLocks noChangeArrowheads="1"/>
          </p:cNvSpPr>
          <p:nvPr/>
        </p:nvSpPr>
        <p:spPr bwMode="auto">
          <a:xfrm>
            <a:off x="6727014" y="3314043"/>
            <a:ext cx="522248" cy="508643"/>
          </a:xfrm>
          <a:prstGeom prst="rect">
            <a:avLst/>
          </a:prstGeom>
          <a:solidFill>
            <a:schemeClr val="tx1">
              <a:lumMod val="95000"/>
              <a:lumOff val="5000"/>
            </a:schemeClr>
          </a:solidFill>
          <a:ln>
            <a:noFill/>
          </a:ln>
        </p:spPr>
        <p:txBody>
          <a:bodyPr lIns="91396" tIns="45697" rIns="91396" bIns="4569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67" b="1">
              <a:solidFill>
                <a:schemeClr val="bg1">
                  <a:lumMod val="50000"/>
                </a:schemeClr>
              </a:solidFill>
              <a:latin typeface="Century Gothic" panose="020B0502020202020204" pitchFamily="34" charset="0"/>
              <a:ea typeface="微软雅黑" panose="020B0503020204020204" pitchFamily="34" charset="-122"/>
            </a:endParaRPr>
          </a:p>
        </p:txBody>
      </p:sp>
      <p:sp>
        <p:nvSpPr>
          <p:cNvPr id="32" name="Freeform 10">
            <a:extLst>
              <a:ext uri="{FF2B5EF4-FFF2-40B4-BE49-F238E27FC236}">
                <a16:creationId xmlns:a16="http://schemas.microsoft.com/office/drawing/2014/main" xmlns="" id="{C729C634-2939-4873-B71C-B451F7867BED}"/>
              </a:ext>
            </a:extLst>
          </p:cNvPr>
          <p:cNvSpPr>
            <a:spLocks/>
          </p:cNvSpPr>
          <p:nvPr/>
        </p:nvSpPr>
        <p:spPr bwMode="auto">
          <a:xfrm>
            <a:off x="6546413" y="4184282"/>
            <a:ext cx="4089448" cy="508642"/>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lumMod val="75000"/>
              </a:schemeClr>
            </a:solidFill>
            <a:round/>
            <a:headEnd/>
            <a:tailEnd/>
          </a:ln>
        </p:spPr>
        <p:txBody>
          <a:bodyPr lIns="91396" tIns="45697" rIns="91396" bIns="45697"/>
          <a:lstStyle/>
          <a:p>
            <a:endParaRPr lang="zh-CN" altLang="en-US" sz="2267">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Rectangle 12">
            <a:extLst>
              <a:ext uri="{FF2B5EF4-FFF2-40B4-BE49-F238E27FC236}">
                <a16:creationId xmlns:a16="http://schemas.microsoft.com/office/drawing/2014/main" xmlns="" id="{A7B97DC5-4514-4979-B1F0-99BFEE5B7FAF}"/>
              </a:ext>
            </a:extLst>
          </p:cNvPr>
          <p:cNvSpPr>
            <a:spLocks noChangeArrowheads="1"/>
          </p:cNvSpPr>
          <p:nvPr/>
        </p:nvSpPr>
        <p:spPr bwMode="auto">
          <a:xfrm>
            <a:off x="6727014" y="4187183"/>
            <a:ext cx="522248" cy="504825"/>
          </a:xfrm>
          <a:prstGeom prst="rect">
            <a:avLst/>
          </a:prstGeom>
          <a:solidFill>
            <a:schemeClr val="tx1">
              <a:lumMod val="95000"/>
              <a:lumOff val="5000"/>
            </a:schemeClr>
          </a:solidFill>
          <a:ln w="9525">
            <a:noFill/>
            <a:miter lim="800000"/>
            <a:headEnd/>
            <a:tailEnd/>
          </a:ln>
        </p:spPr>
        <p:txBody>
          <a:bodyPr lIns="91396" tIns="45697" rIns="91396" bIns="4569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67" b="1">
              <a:solidFill>
                <a:schemeClr val="bg1">
                  <a:lumMod val="50000"/>
                </a:schemeClr>
              </a:solidFill>
              <a:latin typeface="Century Gothic" panose="020B0502020202020204" pitchFamily="34" charset="0"/>
              <a:ea typeface="微软雅黑" panose="020B0503020204020204" pitchFamily="34" charset="-122"/>
            </a:endParaRPr>
          </a:p>
        </p:txBody>
      </p:sp>
      <p:sp>
        <p:nvSpPr>
          <p:cNvPr id="34" name="TextBox 105">
            <a:extLst>
              <a:ext uri="{FF2B5EF4-FFF2-40B4-BE49-F238E27FC236}">
                <a16:creationId xmlns:a16="http://schemas.microsoft.com/office/drawing/2014/main" xmlns="" id="{9A943573-9501-4E42-8580-F72C1DF24C2A}"/>
              </a:ext>
            </a:extLst>
          </p:cNvPr>
          <p:cNvSpPr txBox="1">
            <a:spLocks noChangeArrowheads="1"/>
          </p:cNvSpPr>
          <p:nvPr/>
        </p:nvSpPr>
        <p:spPr bwMode="auto">
          <a:xfrm>
            <a:off x="2842744" y="3355784"/>
            <a:ext cx="1925438" cy="44116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67"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35" name="TextBox 106">
            <a:extLst>
              <a:ext uri="{FF2B5EF4-FFF2-40B4-BE49-F238E27FC236}">
                <a16:creationId xmlns:a16="http://schemas.microsoft.com/office/drawing/2014/main" xmlns="" id="{13771FB5-D6E8-4CA5-AE72-B9D82510E7D6}"/>
              </a:ext>
            </a:extLst>
          </p:cNvPr>
          <p:cNvSpPr txBox="1">
            <a:spLocks noChangeArrowheads="1"/>
          </p:cNvSpPr>
          <p:nvPr/>
        </p:nvSpPr>
        <p:spPr bwMode="auto">
          <a:xfrm>
            <a:off x="1817017" y="3288204"/>
            <a:ext cx="394571" cy="523174"/>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Century Gothic" panose="020B0502020202020204" pitchFamily="34" charset="0"/>
                <a:ea typeface="微软雅黑" panose="020B0503020204020204" pitchFamily="34" charset="-122"/>
              </a:rPr>
              <a:t>1</a:t>
            </a:r>
            <a:endParaRPr lang="zh-CN" altLang="en-US" sz="2800" b="1" dirty="0">
              <a:solidFill>
                <a:schemeClr val="bg1"/>
              </a:solidFill>
              <a:latin typeface="Century Gothic" panose="020B0502020202020204" pitchFamily="34" charset="0"/>
              <a:ea typeface="微软雅黑" panose="020B0503020204020204" pitchFamily="34" charset="-122"/>
            </a:endParaRPr>
          </a:p>
        </p:txBody>
      </p:sp>
      <p:sp>
        <p:nvSpPr>
          <p:cNvPr id="36" name="TextBox 108">
            <a:extLst>
              <a:ext uri="{FF2B5EF4-FFF2-40B4-BE49-F238E27FC236}">
                <a16:creationId xmlns:a16="http://schemas.microsoft.com/office/drawing/2014/main" xmlns="" id="{DA3BA540-787A-4CF9-A55B-53D33F6DC32A}"/>
              </a:ext>
            </a:extLst>
          </p:cNvPr>
          <p:cNvSpPr txBox="1">
            <a:spLocks noChangeArrowheads="1"/>
          </p:cNvSpPr>
          <p:nvPr/>
        </p:nvSpPr>
        <p:spPr bwMode="auto">
          <a:xfrm>
            <a:off x="2842744" y="4253399"/>
            <a:ext cx="1925438" cy="44116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67"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37" name="TextBox 109">
            <a:extLst>
              <a:ext uri="{FF2B5EF4-FFF2-40B4-BE49-F238E27FC236}">
                <a16:creationId xmlns:a16="http://schemas.microsoft.com/office/drawing/2014/main" xmlns="" id="{1FCE3A9B-99DC-4DE1-BB57-0F9855FB088E}"/>
              </a:ext>
            </a:extLst>
          </p:cNvPr>
          <p:cNvSpPr txBox="1">
            <a:spLocks noChangeArrowheads="1"/>
          </p:cNvSpPr>
          <p:nvPr/>
        </p:nvSpPr>
        <p:spPr bwMode="auto">
          <a:xfrm>
            <a:off x="1817017" y="4189581"/>
            <a:ext cx="394571" cy="523174"/>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Century Gothic" panose="020B0502020202020204" pitchFamily="34" charset="0"/>
                <a:ea typeface="微软雅黑" panose="020B0503020204020204" pitchFamily="34" charset="-122"/>
              </a:rPr>
              <a:t>2</a:t>
            </a:r>
            <a:endParaRPr lang="zh-CN" altLang="en-US" sz="2800" b="1" dirty="0">
              <a:solidFill>
                <a:schemeClr val="bg1"/>
              </a:solidFill>
              <a:latin typeface="Century Gothic" panose="020B0502020202020204" pitchFamily="34" charset="0"/>
              <a:ea typeface="微软雅黑" panose="020B0503020204020204" pitchFamily="34" charset="-122"/>
            </a:endParaRPr>
          </a:p>
        </p:txBody>
      </p:sp>
      <p:sp>
        <p:nvSpPr>
          <p:cNvPr id="38" name="TextBox 115">
            <a:extLst>
              <a:ext uri="{FF2B5EF4-FFF2-40B4-BE49-F238E27FC236}">
                <a16:creationId xmlns:a16="http://schemas.microsoft.com/office/drawing/2014/main" xmlns="" id="{80EBCF3A-53AF-47C7-A881-7191BB306BE6}"/>
              </a:ext>
            </a:extLst>
          </p:cNvPr>
          <p:cNvSpPr txBox="1">
            <a:spLocks noChangeArrowheads="1"/>
          </p:cNvSpPr>
          <p:nvPr/>
        </p:nvSpPr>
        <p:spPr bwMode="auto">
          <a:xfrm>
            <a:off x="7830962" y="3356908"/>
            <a:ext cx="1925438" cy="44116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67"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39" name="TextBox 116">
            <a:extLst>
              <a:ext uri="{FF2B5EF4-FFF2-40B4-BE49-F238E27FC236}">
                <a16:creationId xmlns:a16="http://schemas.microsoft.com/office/drawing/2014/main" xmlns="" id="{97DBEEFC-9CDB-41CD-8AFB-14FFF831E30D}"/>
              </a:ext>
            </a:extLst>
          </p:cNvPr>
          <p:cNvSpPr txBox="1">
            <a:spLocks noChangeArrowheads="1"/>
          </p:cNvSpPr>
          <p:nvPr/>
        </p:nvSpPr>
        <p:spPr bwMode="auto">
          <a:xfrm>
            <a:off x="6805235" y="3304356"/>
            <a:ext cx="394571" cy="523174"/>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Century Gothic" panose="020B0502020202020204" pitchFamily="34" charset="0"/>
                <a:ea typeface="微软雅黑" panose="020B0503020204020204" pitchFamily="34" charset="-122"/>
              </a:rPr>
              <a:t>3</a:t>
            </a:r>
            <a:endParaRPr lang="zh-CN" altLang="en-US" sz="2800" b="1" dirty="0">
              <a:solidFill>
                <a:schemeClr val="bg1"/>
              </a:solidFill>
              <a:latin typeface="Century Gothic" panose="020B0502020202020204" pitchFamily="34" charset="0"/>
              <a:ea typeface="微软雅黑" panose="020B0503020204020204" pitchFamily="34" charset="-122"/>
            </a:endParaRPr>
          </a:p>
        </p:txBody>
      </p:sp>
      <p:sp>
        <p:nvSpPr>
          <p:cNvPr id="40" name="TextBox 117">
            <a:extLst>
              <a:ext uri="{FF2B5EF4-FFF2-40B4-BE49-F238E27FC236}">
                <a16:creationId xmlns:a16="http://schemas.microsoft.com/office/drawing/2014/main" xmlns="" id="{E127ED37-98FB-4147-A14F-E6615FB644DE}"/>
              </a:ext>
            </a:extLst>
          </p:cNvPr>
          <p:cNvSpPr txBox="1">
            <a:spLocks noChangeArrowheads="1"/>
          </p:cNvSpPr>
          <p:nvPr/>
        </p:nvSpPr>
        <p:spPr bwMode="auto">
          <a:xfrm>
            <a:off x="7830962" y="4232660"/>
            <a:ext cx="1925438" cy="441165"/>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67" dirty="0">
                <a:solidFill>
                  <a:schemeClr val="tx2">
                    <a:lumMod val="75000"/>
                  </a:schemeClr>
                </a:solidFill>
                <a:latin typeface="微软雅黑" panose="020B0503020204020204" pitchFamily="34" charset="-122"/>
                <a:ea typeface="微软雅黑" panose="020B0503020204020204" pitchFamily="34" charset="-122"/>
              </a:rPr>
              <a:t>标题文本预设</a:t>
            </a:r>
          </a:p>
        </p:txBody>
      </p:sp>
      <p:sp>
        <p:nvSpPr>
          <p:cNvPr id="41" name="TextBox 118">
            <a:extLst>
              <a:ext uri="{FF2B5EF4-FFF2-40B4-BE49-F238E27FC236}">
                <a16:creationId xmlns:a16="http://schemas.microsoft.com/office/drawing/2014/main" xmlns="" id="{62355998-1817-4A8D-9744-A1906BE9473D}"/>
              </a:ext>
            </a:extLst>
          </p:cNvPr>
          <p:cNvSpPr txBox="1">
            <a:spLocks noChangeArrowheads="1"/>
          </p:cNvSpPr>
          <p:nvPr/>
        </p:nvSpPr>
        <p:spPr bwMode="auto">
          <a:xfrm>
            <a:off x="6805235" y="4179677"/>
            <a:ext cx="394571" cy="523174"/>
          </a:xfrm>
          <a:prstGeom prst="rect">
            <a:avLst/>
          </a:prstGeom>
          <a:noFill/>
          <a:ln w="9525">
            <a:noFill/>
            <a:miter lim="800000"/>
            <a:headEnd/>
            <a:tailEnd/>
          </a:ln>
          <a:extLst/>
        </p:spPr>
        <p:txBody>
          <a:bodyPr wrap="none" lIns="91396" tIns="45697" rIns="91396" bIns="4569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Century Gothic" panose="020B0502020202020204" pitchFamily="34" charset="0"/>
                <a:ea typeface="微软雅黑" panose="020B0503020204020204" pitchFamily="34" charset="-122"/>
              </a:rPr>
              <a:t>4</a:t>
            </a:r>
            <a:endParaRPr lang="zh-CN" altLang="en-US" sz="2800" b="1" dirty="0">
              <a:solidFill>
                <a:schemeClr val="bg1"/>
              </a:solidFill>
              <a:latin typeface="Century Gothic" panose="020B0502020202020204" pitchFamily="34" charset="0"/>
              <a:ea typeface="微软雅黑" panose="020B0503020204020204" pitchFamily="34" charset="-122"/>
            </a:endParaRPr>
          </a:p>
        </p:txBody>
      </p:sp>
    </p:spTree>
    <p:extLst>
      <p:ext uri="{BB962C8B-B14F-4D97-AF65-F5344CB8AC3E}">
        <p14:creationId xmlns:p14="http://schemas.microsoft.com/office/powerpoint/2010/main" val="15743038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EEE4E653-9F7F-4369-916D-659BA78A7AD7}"/>
              </a:ext>
            </a:extLst>
          </p:cNvPr>
          <p:cNvCxnSpPr/>
          <p:nvPr/>
        </p:nvCxnSpPr>
        <p:spPr>
          <a:xfrm rot="18900000">
            <a:off x="2217396" y="3161667"/>
            <a:ext cx="1082773"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B10B4973-B67A-40E4-B7C1-0B4CEA94BB00}"/>
              </a:ext>
            </a:extLst>
          </p:cNvPr>
          <p:cNvCxnSpPr/>
          <p:nvPr/>
        </p:nvCxnSpPr>
        <p:spPr>
          <a:xfrm rot="2700000" flipH="1">
            <a:off x="3987201" y="3184196"/>
            <a:ext cx="1082773"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TextBox 20">
            <a:extLst>
              <a:ext uri="{FF2B5EF4-FFF2-40B4-BE49-F238E27FC236}">
                <a16:creationId xmlns:a16="http://schemas.microsoft.com/office/drawing/2014/main" xmlns="" id="{711A9715-B1EB-4DFD-AF56-36B9E741CC4F}"/>
              </a:ext>
            </a:extLst>
          </p:cNvPr>
          <p:cNvSpPr txBox="1"/>
          <p:nvPr/>
        </p:nvSpPr>
        <p:spPr bwMode="auto">
          <a:xfrm>
            <a:off x="728405" y="2178059"/>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6" name="TextBox 19">
            <a:extLst>
              <a:ext uri="{FF2B5EF4-FFF2-40B4-BE49-F238E27FC236}">
                <a16:creationId xmlns:a16="http://schemas.microsoft.com/office/drawing/2014/main" xmlns="" id="{3603E519-8BB7-4F4C-9EDC-8927F874D27E}"/>
              </a:ext>
            </a:extLst>
          </p:cNvPr>
          <p:cNvSpPr txBox="1">
            <a:spLocks noChangeArrowheads="1"/>
          </p:cNvSpPr>
          <p:nvPr/>
        </p:nvSpPr>
        <p:spPr bwMode="auto">
          <a:xfrm>
            <a:off x="579674" y="1750537"/>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cxnSp>
        <p:nvCxnSpPr>
          <p:cNvPr id="9" name="直接连接符 8">
            <a:extLst>
              <a:ext uri="{FF2B5EF4-FFF2-40B4-BE49-F238E27FC236}">
                <a16:creationId xmlns:a16="http://schemas.microsoft.com/office/drawing/2014/main" xmlns="" id="{678B6D0B-ACF7-4589-A79E-B6A4C9DEFB9F}"/>
              </a:ext>
            </a:extLst>
          </p:cNvPr>
          <p:cNvCxnSpPr/>
          <p:nvPr/>
        </p:nvCxnSpPr>
        <p:spPr>
          <a:xfrm rot="18900000">
            <a:off x="5448604" y="3161667"/>
            <a:ext cx="1082773"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TextBox 19">
            <a:extLst>
              <a:ext uri="{FF2B5EF4-FFF2-40B4-BE49-F238E27FC236}">
                <a16:creationId xmlns:a16="http://schemas.microsoft.com/office/drawing/2014/main" xmlns="" id="{3CCCA379-2AB1-4B63-888A-7EEB6B4CCA60}"/>
              </a:ext>
            </a:extLst>
          </p:cNvPr>
          <p:cNvSpPr txBox="1">
            <a:spLocks noChangeArrowheads="1"/>
          </p:cNvSpPr>
          <p:nvPr/>
        </p:nvSpPr>
        <p:spPr bwMode="auto">
          <a:xfrm>
            <a:off x="4085549" y="1750537"/>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cxnSp>
        <p:nvCxnSpPr>
          <p:cNvPr id="11" name="直接连接符 10">
            <a:extLst>
              <a:ext uri="{FF2B5EF4-FFF2-40B4-BE49-F238E27FC236}">
                <a16:creationId xmlns:a16="http://schemas.microsoft.com/office/drawing/2014/main" xmlns="" id="{1C2050A0-CA9D-4A6C-9674-AE2109F595E8}"/>
              </a:ext>
            </a:extLst>
          </p:cNvPr>
          <p:cNvCxnSpPr/>
          <p:nvPr/>
        </p:nvCxnSpPr>
        <p:spPr>
          <a:xfrm rot="2700000" flipH="1">
            <a:off x="7309705" y="3184196"/>
            <a:ext cx="1082773"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E4FE146-EC7C-4394-A389-87E1359D5533}"/>
              </a:ext>
            </a:extLst>
          </p:cNvPr>
          <p:cNvCxnSpPr/>
          <p:nvPr/>
        </p:nvCxnSpPr>
        <p:spPr>
          <a:xfrm rot="18900000">
            <a:off x="8824623" y="3223770"/>
            <a:ext cx="1082773"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TextBox 19">
            <a:extLst>
              <a:ext uri="{FF2B5EF4-FFF2-40B4-BE49-F238E27FC236}">
                <a16:creationId xmlns:a16="http://schemas.microsoft.com/office/drawing/2014/main" xmlns="" id="{6B324AC2-2073-4FB5-AF7A-3CA228684634}"/>
              </a:ext>
            </a:extLst>
          </p:cNvPr>
          <p:cNvSpPr txBox="1">
            <a:spLocks noChangeArrowheads="1"/>
          </p:cNvSpPr>
          <p:nvPr/>
        </p:nvSpPr>
        <p:spPr bwMode="auto">
          <a:xfrm>
            <a:off x="7333367" y="1750537"/>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40" name="TextBox 19">
            <a:extLst>
              <a:ext uri="{FF2B5EF4-FFF2-40B4-BE49-F238E27FC236}">
                <a16:creationId xmlns:a16="http://schemas.microsoft.com/office/drawing/2014/main" xmlns="" id="{97BCC530-0021-44E3-ABFA-A97F0AF8B1D1}"/>
              </a:ext>
            </a:extLst>
          </p:cNvPr>
          <p:cNvSpPr txBox="1">
            <a:spLocks noChangeArrowheads="1"/>
          </p:cNvSpPr>
          <p:nvPr/>
        </p:nvSpPr>
        <p:spPr bwMode="auto">
          <a:xfrm>
            <a:off x="2383896" y="3826808"/>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38" name="TextBox 19">
            <a:extLst>
              <a:ext uri="{FF2B5EF4-FFF2-40B4-BE49-F238E27FC236}">
                <a16:creationId xmlns:a16="http://schemas.microsoft.com/office/drawing/2014/main" xmlns="" id="{39349A4A-AD4B-4EDA-AE23-3E7369FE95AE}"/>
              </a:ext>
            </a:extLst>
          </p:cNvPr>
          <p:cNvSpPr txBox="1">
            <a:spLocks noChangeArrowheads="1"/>
          </p:cNvSpPr>
          <p:nvPr/>
        </p:nvSpPr>
        <p:spPr bwMode="auto">
          <a:xfrm>
            <a:off x="5780789" y="3826808"/>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36" name="TextBox 19">
            <a:extLst>
              <a:ext uri="{FF2B5EF4-FFF2-40B4-BE49-F238E27FC236}">
                <a16:creationId xmlns:a16="http://schemas.microsoft.com/office/drawing/2014/main" xmlns="" id="{13E1D79E-A3B4-4A2D-9D8E-BC77E34E8ED6}"/>
              </a:ext>
            </a:extLst>
          </p:cNvPr>
          <p:cNvSpPr txBox="1">
            <a:spLocks noChangeArrowheads="1"/>
          </p:cNvSpPr>
          <p:nvPr/>
        </p:nvSpPr>
        <p:spPr bwMode="auto">
          <a:xfrm>
            <a:off x="9086305" y="3826808"/>
            <a:ext cx="25260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grpSp>
        <p:nvGrpSpPr>
          <p:cNvPr id="17" name="组合 16">
            <a:extLst>
              <a:ext uri="{FF2B5EF4-FFF2-40B4-BE49-F238E27FC236}">
                <a16:creationId xmlns:a16="http://schemas.microsoft.com/office/drawing/2014/main" xmlns="" id="{4EFA9F2E-1A5C-44AB-99D3-FD2FC2D70A11}"/>
              </a:ext>
            </a:extLst>
          </p:cNvPr>
          <p:cNvGrpSpPr/>
          <p:nvPr/>
        </p:nvGrpSpPr>
        <p:grpSpPr>
          <a:xfrm>
            <a:off x="1466602" y="3545882"/>
            <a:ext cx="1043001" cy="1043001"/>
            <a:chOff x="1302940" y="2971177"/>
            <a:chExt cx="728363" cy="728363"/>
          </a:xfrm>
        </p:grpSpPr>
        <p:sp>
          <p:nvSpPr>
            <p:cNvPr id="33" name="椭圆 32">
              <a:extLst>
                <a:ext uri="{FF2B5EF4-FFF2-40B4-BE49-F238E27FC236}">
                  <a16:creationId xmlns:a16="http://schemas.microsoft.com/office/drawing/2014/main" xmlns="" id="{0093855A-71FB-4AE3-B916-BEDF6EFE87C7}"/>
                </a:ext>
              </a:extLst>
            </p:cNvPr>
            <p:cNvSpPr/>
            <p:nvPr/>
          </p:nvSpPr>
          <p:spPr>
            <a:xfrm>
              <a:off x="1302940" y="2971177"/>
              <a:ext cx="728363" cy="728363"/>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4" name="TextBox 19">
              <a:extLst>
                <a:ext uri="{FF2B5EF4-FFF2-40B4-BE49-F238E27FC236}">
                  <a16:creationId xmlns:a16="http://schemas.microsoft.com/office/drawing/2014/main" xmlns="" id="{81A2AADD-6735-48E9-8B60-51BBDF902EFB}"/>
                </a:ext>
              </a:extLst>
            </p:cNvPr>
            <p:cNvSpPr txBox="1">
              <a:spLocks noChangeArrowheads="1"/>
            </p:cNvSpPr>
            <p:nvPr/>
          </p:nvSpPr>
          <p:spPr bwMode="auto">
            <a:xfrm>
              <a:off x="1371764"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01</a:t>
              </a:r>
            </a:p>
          </p:txBody>
        </p:sp>
      </p:grpSp>
      <p:grpSp>
        <p:nvGrpSpPr>
          <p:cNvPr id="18" name="组合 17">
            <a:extLst>
              <a:ext uri="{FF2B5EF4-FFF2-40B4-BE49-F238E27FC236}">
                <a16:creationId xmlns:a16="http://schemas.microsoft.com/office/drawing/2014/main" xmlns="" id="{778869DA-15F9-4921-98F6-638BC226A178}"/>
              </a:ext>
            </a:extLst>
          </p:cNvPr>
          <p:cNvGrpSpPr/>
          <p:nvPr/>
        </p:nvGrpSpPr>
        <p:grpSpPr>
          <a:xfrm>
            <a:off x="4737789" y="3545881"/>
            <a:ext cx="1043001" cy="1043001"/>
            <a:chOff x="3587321" y="2971176"/>
            <a:chExt cx="728363" cy="728363"/>
          </a:xfrm>
        </p:grpSpPr>
        <p:sp>
          <p:nvSpPr>
            <p:cNvPr id="31" name="椭圆 30">
              <a:extLst>
                <a:ext uri="{FF2B5EF4-FFF2-40B4-BE49-F238E27FC236}">
                  <a16:creationId xmlns:a16="http://schemas.microsoft.com/office/drawing/2014/main" xmlns="" id="{B46725D7-E1F3-4559-9FE2-CCBB8E9FB198}"/>
                </a:ext>
              </a:extLst>
            </p:cNvPr>
            <p:cNvSpPr/>
            <p:nvPr/>
          </p:nvSpPr>
          <p:spPr>
            <a:xfrm>
              <a:off x="3587321" y="2971176"/>
              <a:ext cx="728363" cy="728363"/>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2" name="TextBox 19">
              <a:extLst>
                <a:ext uri="{FF2B5EF4-FFF2-40B4-BE49-F238E27FC236}">
                  <a16:creationId xmlns:a16="http://schemas.microsoft.com/office/drawing/2014/main" xmlns="" id="{BC4C9B7B-3E15-4A49-8AFC-C507C08327B7}"/>
                </a:ext>
              </a:extLst>
            </p:cNvPr>
            <p:cNvSpPr txBox="1">
              <a:spLocks noChangeArrowheads="1"/>
            </p:cNvSpPr>
            <p:nvPr/>
          </p:nvSpPr>
          <p:spPr bwMode="auto">
            <a:xfrm>
              <a:off x="3635896"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03</a:t>
              </a:r>
            </a:p>
          </p:txBody>
        </p:sp>
      </p:grpSp>
      <p:grpSp>
        <p:nvGrpSpPr>
          <p:cNvPr id="19" name="组合 18">
            <a:extLst>
              <a:ext uri="{FF2B5EF4-FFF2-40B4-BE49-F238E27FC236}">
                <a16:creationId xmlns:a16="http://schemas.microsoft.com/office/drawing/2014/main" xmlns="" id="{17C3C532-76B3-4BF5-B302-7174534D28AE}"/>
              </a:ext>
            </a:extLst>
          </p:cNvPr>
          <p:cNvGrpSpPr/>
          <p:nvPr/>
        </p:nvGrpSpPr>
        <p:grpSpPr>
          <a:xfrm>
            <a:off x="8047384" y="3545881"/>
            <a:ext cx="1043001" cy="1043001"/>
            <a:chOff x="5898524" y="2971176"/>
            <a:chExt cx="728363" cy="728363"/>
          </a:xfrm>
        </p:grpSpPr>
        <p:sp>
          <p:nvSpPr>
            <p:cNvPr id="29" name="椭圆 28">
              <a:extLst>
                <a:ext uri="{FF2B5EF4-FFF2-40B4-BE49-F238E27FC236}">
                  <a16:creationId xmlns:a16="http://schemas.microsoft.com/office/drawing/2014/main" xmlns="" id="{0BC67D0F-91C8-481E-9D22-C654BCD0F638}"/>
                </a:ext>
              </a:extLst>
            </p:cNvPr>
            <p:cNvSpPr/>
            <p:nvPr/>
          </p:nvSpPr>
          <p:spPr>
            <a:xfrm>
              <a:off x="5898524" y="2971176"/>
              <a:ext cx="728363" cy="728363"/>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0" name="TextBox 19">
              <a:extLst>
                <a:ext uri="{FF2B5EF4-FFF2-40B4-BE49-F238E27FC236}">
                  <a16:creationId xmlns:a16="http://schemas.microsoft.com/office/drawing/2014/main" xmlns="" id="{9F5FBD60-276C-4958-9938-ECA88406422E}"/>
                </a:ext>
              </a:extLst>
            </p:cNvPr>
            <p:cNvSpPr txBox="1">
              <a:spLocks noChangeArrowheads="1"/>
            </p:cNvSpPr>
            <p:nvPr/>
          </p:nvSpPr>
          <p:spPr bwMode="auto">
            <a:xfrm>
              <a:off x="5979598"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nvGrpSpPr>
          <p:cNvPr id="20" name="组合 19">
            <a:extLst>
              <a:ext uri="{FF2B5EF4-FFF2-40B4-BE49-F238E27FC236}">
                <a16:creationId xmlns:a16="http://schemas.microsoft.com/office/drawing/2014/main" xmlns="" id="{492C119E-D653-4518-82C3-F3495D2BAD85}"/>
              </a:ext>
            </a:extLst>
          </p:cNvPr>
          <p:cNvGrpSpPr/>
          <p:nvPr/>
        </p:nvGrpSpPr>
        <p:grpSpPr>
          <a:xfrm>
            <a:off x="3102769" y="1910864"/>
            <a:ext cx="1043001" cy="1043001"/>
            <a:chOff x="2445531" y="1829388"/>
            <a:chExt cx="728363" cy="728363"/>
          </a:xfrm>
        </p:grpSpPr>
        <p:sp>
          <p:nvSpPr>
            <p:cNvPr id="27" name="椭圆 26">
              <a:extLst>
                <a:ext uri="{FF2B5EF4-FFF2-40B4-BE49-F238E27FC236}">
                  <a16:creationId xmlns:a16="http://schemas.microsoft.com/office/drawing/2014/main" xmlns="" id="{9FBDBDDC-576B-43C4-8946-1C73B32844B1}"/>
                </a:ext>
              </a:extLst>
            </p:cNvPr>
            <p:cNvSpPr/>
            <p:nvPr/>
          </p:nvSpPr>
          <p:spPr>
            <a:xfrm>
              <a:off x="2445531" y="1829388"/>
              <a:ext cx="728363" cy="728363"/>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28" name="TextBox 19">
              <a:extLst>
                <a:ext uri="{FF2B5EF4-FFF2-40B4-BE49-F238E27FC236}">
                  <a16:creationId xmlns:a16="http://schemas.microsoft.com/office/drawing/2014/main" xmlns="" id="{DCCD3209-7459-401E-BF5A-CBBD0C4E5EAB}"/>
                </a:ext>
              </a:extLst>
            </p:cNvPr>
            <p:cNvSpPr txBox="1">
              <a:spLocks noChangeArrowheads="1"/>
            </p:cNvSpPr>
            <p:nvPr/>
          </p:nvSpPr>
          <p:spPr bwMode="auto">
            <a:xfrm>
              <a:off x="2527495"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02</a:t>
              </a:r>
            </a:p>
          </p:txBody>
        </p:sp>
      </p:grpSp>
      <p:grpSp>
        <p:nvGrpSpPr>
          <p:cNvPr id="21" name="组合 20">
            <a:extLst>
              <a:ext uri="{FF2B5EF4-FFF2-40B4-BE49-F238E27FC236}">
                <a16:creationId xmlns:a16="http://schemas.microsoft.com/office/drawing/2014/main" xmlns="" id="{73727AED-3712-4597-BFF3-6A45F5C5A240}"/>
              </a:ext>
            </a:extLst>
          </p:cNvPr>
          <p:cNvGrpSpPr/>
          <p:nvPr/>
        </p:nvGrpSpPr>
        <p:grpSpPr>
          <a:xfrm>
            <a:off x="6372807" y="1910864"/>
            <a:ext cx="1043001" cy="1043001"/>
            <a:chOff x="4729110" y="1829388"/>
            <a:chExt cx="728363" cy="728363"/>
          </a:xfrm>
        </p:grpSpPr>
        <p:sp>
          <p:nvSpPr>
            <p:cNvPr id="25" name="椭圆 24">
              <a:extLst>
                <a:ext uri="{FF2B5EF4-FFF2-40B4-BE49-F238E27FC236}">
                  <a16:creationId xmlns:a16="http://schemas.microsoft.com/office/drawing/2014/main" xmlns="" id="{CEA69407-F30C-4700-A9F6-4F076F6F6790}"/>
                </a:ext>
              </a:extLst>
            </p:cNvPr>
            <p:cNvSpPr/>
            <p:nvPr/>
          </p:nvSpPr>
          <p:spPr>
            <a:xfrm>
              <a:off x="4729110" y="1829388"/>
              <a:ext cx="728363" cy="728363"/>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26" name="TextBox 19">
              <a:extLst>
                <a:ext uri="{FF2B5EF4-FFF2-40B4-BE49-F238E27FC236}">
                  <a16:creationId xmlns:a16="http://schemas.microsoft.com/office/drawing/2014/main" xmlns="" id="{65F06FEB-82E5-49C5-A06E-F306C64D5AB4}"/>
                </a:ext>
              </a:extLst>
            </p:cNvPr>
            <p:cNvSpPr txBox="1">
              <a:spLocks noChangeArrowheads="1"/>
            </p:cNvSpPr>
            <p:nvPr/>
          </p:nvSpPr>
          <p:spPr bwMode="auto">
            <a:xfrm>
              <a:off x="4833688"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04</a:t>
              </a:r>
            </a:p>
          </p:txBody>
        </p:sp>
      </p:grpSp>
      <p:grpSp>
        <p:nvGrpSpPr>
          <p:cNvPr id="22" name="组合 21">
            <a:extLst>
              <a:ext uri="{FF2B5EF4-FFF2-40B4-BE49-F238E27FC236}">
                <a16:creationId xmlns:a16="http://schemas.microsoft.com/office/drawing/2014/main" xmlns="" id="{3DC0880C-7DD5-4647-B550-6AB8B6A87795}"/>
              </a:ext>
            </a:extLst>
          </p:cNvPr>
          <p:cNvGrpSpPr/>
          <p:nvPr/>
        </p:nvGrpSpPr>
        <p:grpSpPr>
          <a:xfrm>
            <a:off x="9682402" y="1910864"/>
            <a:ext cx="1043001" cy="1043001"/>
            <a:chOff x="7040313" y="1829388"/>
            <a:chExt cx="728363" cy="728363"/>
          </a:xfrm>
        </p:grpSpPr>
        <p:sp>
          <p:nvSpPr>
            <p:cNvPr id="23" name="椭圆 22">
              <a:extLst>
                <a:ext uri="{FF2B5EF4-FFF2-40B4-BE49-F238E27FC236}">
                  <a16:creationId xmlns:a16="http://schemas.microsoft.com/office/drawing/2014/main" xmlns="" id="{600C5636-91D5-4E3A-8B29-097F7408FE0B}"/>
                </a:ext>
              </a:extLst>
            </p:cNvPr>
            <p:cNvSpPr/>
            <p:nvPr/>
          </p:nvSpPr>
          <p:spPr>
            <a:xfrm>
              <a:off x="7040313" y="1829388"/>
              <a:ext cx="728363" cy="728363"/>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24" name="TextBox 19">
              <a:extLst>
                <a:ext uri="{FF2B5EF4-FFF2-40B4-BE49-F238E27FC236}">
                  <a16:creationId xmlns:a16="http://schemas.microsoft.com/office/drawing/2014/main" xmlns="" id="{7EE28F34-0802-4BAE-81D8-2A1B6EC11100}"/>
                </a:ext>
              </a:extLst>
            </p:cNvPr>
            <p:cNvSpPr txBox="1">
              <a:spLocks noChangeArrowheads="1"/>
            </p:cNvSpPr>
            <p:nvPr/>
          </p:nvSpPr>
          <p:spPr bwMode="auto">
            <a:xfrm>
              <a:off x="7143469"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sp>
        <p:nvSpPr>
          <p:cNvPr id="47" name="TextBox 20">
            <a:extLst>
              <a:ext uri="{FF2B5EF4-FFF2-40B4-BE49-F238E27FC236}">
                <a16:creationId xmlns:a16="http://schemas.microsoft.com/office/drawing/2014/main" xmlns="" id="{1C7A3368-283D-496B-98AA-56835B604E84}"/>
              </a:ext>
            </a:extLst>
          </p:cNvPr>
          <p:cNvSpPr txBox="1"/>
          <p:nvPr/>
        </p:nvSpPr>
        <p:spPr bwMode="auto">
          <a:xfrm>
            <a:off x="4185980" y="2178059"/>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8" name="TextBox 20">
            <a:extLst>
              <a:ext uri="{FF2B5EF4-FFF2-40B4-BE49-F238E27FC236}">
                <a16:creationId xmlns:a16="http://schemas.microsoft.com/office/drawing/2014/main" xmlns="" id="{456EC9DF-0680-4656-88C0-D173E43A28FF}"/>
              </a:ext>
            </a:extLst>
          </p:cNvPr>
          <p:cNvSpPr txBox="1"/>
          <p:nvPr/>
        </p:nvSpPr>
        <p:spPr bwMode="auto">
          <a:xfrm>
            <a:off x="7481630" y="2178059"/>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49" name="TextBox 20">
            <a:extLst>
              <a:ext uri="{FF2B5EF4-FFF2-40B4-BE49-F238E27FC236}">
                <a16:creationId xmlns:a16="http://schemas.microsoft.com/office/drawing/2014/main" xmlns="" id="{0754ED57-4F75-4B2B-A0B4-AF76934FBCCD}"/>
              </a:ext>
            </a:extLst>
          </p:cNvPr>
          <p:cNvSpPr txBox="1"/>
          <p:nvPr/>
        </p:nvSpPr>
        <p:spPr bwMode="auto">
          <a:xfrm>
            <a:off x="2509603" y="4398565"/>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50" name="TextBox 20">
            <a:extLst>
              <a:ext uri="{FF2B5EF4-FFF2-40B4-BE49-F238E27FC236}">
                <a16:creationId xmlns:a16="http://schemas.microsoft.com/office/drawing/2014/main" xmlns="" id="{3AE118EA-9F02-463F-BDE5-3EC8F7C8AF56}"/>
              </a:ext>
            </a:extLst>
          </p:cNvPr>
          <p:cNvSpPr txBox="1"/>
          <p:nvPr/>
        </p:nvSpPr>
        <p:spPr bwMode="auto">
          <a:xfrm>
            <a:off x="5967178" y="4398565"/>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
        <p:nvSpPr>
          <p:cNvPr id="51" name="TextBox 20">
            <a:extLst>
              <a:ext uri="{FF2B5EF4-FFF2-40B4-BE49-F238E27FC236}">
                <a16:creationId xmlns:a16="http://schemas.microsoft.com/office/drawing/2014/main" xmlns="" id="{9891FE35-768F-4E33-9B0A-4AB0A3AE1EBC}"/>
              </a:ext>
            </a:extLst>
          </p:cNvPr>
          <p:cNvSpPr txBox="1"/>
          <p:nvPr/>
        </p:nvSpPr>
        <p:spPr bwMode="auto">
          <a:xfrm>
            <a:off x="9262828" y="4398565"/>
            <a:ext cx="2185319" cy="7447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200" dirty="0">
                <a:sym typeface="微软雅黑" pitchFamily="34" charset="-122"/>
              </a:rPr>
              <a:t>请替换文字内容复制你的内容到到天边上车请替换文字内容复制你的请替换</a:t>
            </a:r>
            <a:endParaRPr lang="zh-CN" altLang="en-US" sz="1200" dirty="0">
              <a:solidFill>
                <a:schemeClr val="bg1">
                  <a:lumMod val="50000"/>
                </a:schemeClr>
              </a:solidFill>
              <a:cs typeface="Segoe UI Semilight" panose="020B0402040204020203" pitchFamily="34" charset="0"/>
            </a:endParaRPr>
          </a:p>
        </p:txBody>
      </p:sp>
    </p:spTree>
    <p:extLst>
      <p:ext uri="{BB962C8B-B14F-4D97-AF65-F5344CB8AC3E}">
        <p14:creationId xmlns:p14="http://schemas.microsoft.com/office/powerpoint/2010/main" val="27929784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DE00B72A-003A-4494-83C2-791FE3664B30}"/>
              </a:ext>
            </a:extLst>
          </p:cNvPr>
          <p:cNvGrpSpPr/>
          <p:nvPr/>
        </p:nvGrpSpPr>
        <p:grpSpPr>
          <a:xfrm>
            <a:off x="3455473" y="1740178"/>
            <a:ext cx="5281053" cy="3377644"/>
            <a:chOff x="3503669" y="1917128"/>
            <a:chExt cx="5281053" cy="3377644"/>
          </a:xfrm>
        </p:grpSpPr>
        <p:sp>
          <p:nvSpPr>
            <p:cNvPr id="5" name="空心弧 4">
              <a:extLst>
                <a:ext uri="{FF2B5EF4-FFF2-40B4-BE49-F238E27FC236}">
                  <a16:creationId xmlns:a16="http://schemas.microsoft.com/office/drawing/2014/main" xmlns="" id="{E22D8151-5C63-4FB6-B9D6-ED07C48B28E5}"/>
                </a:ext>
              </a:extLst>
            </p:cNvPr>
            <p:cNvSpPr/>
            <p:nvPr/>
          </p:nvSpPr>
          <p:spPr>
            <a:xfrm>
              <a:off x="4479970" y="2022091"/>
              <a:ext cx="3266401" cy="3266401"/>
            </a:xfrm>
            <a:prstGeom prst="blockArc">
              <a:avLst>
                <a:gd name="adj1" fmla="val 10800000"/>
                <a:gd name="adj2" fmla="val 14392670"/>
                <a:gd name="adj3" fmla="val 6849"/>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6" name="空心弧 5">
              <a:extLst>
                <a:ext uri="{FF2B5EF4-FFF2-40B4-BE49-F238E27FC236}">
                  <a16:creationId xmlns:a16="http://schemas.microsoft.com/office/drawing/2014/main" xmlns="" id="{6D208ACD-5C8E-4BC6-832D-AFD16C21FA87}"/>
                </a:ext>
              </a:extLst>
            </p:cNvPr>
            <p:cNvSpPr/>
            <p:nvPr/>
          </p:nvSpPr>
          <p:spPr>
            <a:xfrm rot="3630936">
              <a:off x="4491762" y="2022088"/>
              <a:ext cx="3266401" cy="3266401"/>
            </a:xfrm>
            <a:prstGeom prst="blockArc">
              <a:avLst>
                <a:gd name="adj1" fmla="val 10694605"/>
                <a:gd name="adj2" fmla="val 14392670"/>
                <a:gd name="adj3" fmla="val 6849"/>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7" name="空心弧 6">
              <a:extLst>
                <a:ext uri="{FF2B5EF4-FFF2-40B4-BE49-F238E27FC236}">
                  <a16:creationId xmlns:a16="http://schemas.microsoft.com/office/drawing/2014/main" xmlns="" id="{81F77905-BDFA-4000-AAE9-92169B474278}"/>
                </a:ext>
              </a:extLst>
            </p:cNvPr>
            <p:cNvSpPr/>
            <p:nvPr/>
          </p:nvSpPr>
          <p:spPr>
            <a:xfrm flipH="1">
              <a:off x="4491761" y="2023042"/>
              <a:ext cx="3266401" cy="3266401"/>
            </a:xfrm>
            <a:prstGeom prst="blockArc">
              <a:avLst>
                <a:gd name="adj1" fmla="val 10800000"/>
                <a:gd name="adj2" fmla="val 14392670"/>
                <a:gd name="adj3" fmla="val 6849"/>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rgbClr val="262626"/>
                </a:solidFill>
              </a:endParaRPr>
            </a:p>
          </p:txBody>
        </p:sp>
        <p:sp>
          <p:nvSpPr>
            <p:cNvPr id="8" name="空心弧 7">
              <a:extLst>
                <a:ext uri="{FF2B5EF4-FFF2-40B4-BE49-F238E27FC236}">
                  <a16:creationId xmlns:a16="http://schemas.microsoft.com/office/drawing/2014/main" xmlns="" id="{BFBC78DE-3DE3-48F2-9FB0-9A4B4EA16F04}"/>
                </a:ext>
              </a:extLst>
            </p:cNvPr>
            <p:cNvSpPr/>
            <p:nvPr/>
          </p:nvSpPr>
          <p:spPr>
            <a:xfrm flipV="1">
              <a:off x="4479970" y="2010299"/>
              <a:ext cx="3266401" cy="3266401"/>
            </a:xfrm>
            <a:prstGeom prst="blockArc">
              <a:avLst>
                <a:gd name="adj1" fmla="val 10800000"/>
                <a:gd name="adj2" fmla="val 14392670"/>
                <a:gd name="adj3" fmla="val 6849"/>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rgbClr val="262626"/>
                </a:solidFill>
              </a:endParaRPr>
            </a:p>
          </p:txBody>
        </p:sp>
        <p:sp>
          <p:nvSpPr>
            <p:cNvPr id="9" name="空心弧 8">
              <a:extLst>
                <a:ext uri="{FF2B5EF4-FFF2-40B4-BE49-F238E27FC236}">
                  <a16:creationId xmlns:a16="http://schemas.microsoft.com/office/drawing/2014/main" xmlns="" id="{4D58BDFA-7FC6-412A-B782-7E4D14FB7F40}"/>
                </a:ext>
              </a:extLst>
            </p:cNvPr>
            <p:cNvSpPr/>
            <p:nvPr/>
          </p:nvSpPr>
          <p:spPr>
            <a:xfrm rot="17966628" flipV="1">
              <a:off x="4503554" y="2022091"/>
              <a:ext cx="3266401" cy="3266401"/>
            </a:xfrm>
            <a:prstGeom prst="blockArc">
              <a:avLst>
                <a:gd name="adj1" fmla="val 10681137"/>
                <a:gd name="adj2" fmla="val 14392670"/>
                <a:gd name="adj3" fmla="val 6849"/>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0" name="空心弧 9">
              <a:extLst>
                <a:ext uri="{FF2B5EF4-FFF2-40B4-BE49-F238E27FC236}">
                  <a16:creationId xmlns:a16="http://schemas.microsoft.com/office/drawing/2014/main" xmlns="" id="{A1285EBF-AFF5-47FC-A264-31F6BD35AF2E}"/>
                </a:ext>
              </a:extLst>
            </p:cNvPr>
            <p:cNvSpPr/>
            <p:nvPr/>
          </p:nvSpPr>
          <p:spPr>
            <a:xfrm flipH="1" flipV="1">
              <a:off x="4491761" y="2021137"/>
              <a:ext cx="3266401" cy="3266401"/>
            </a:xfrm>
            <a:prstGeom prst="blockArc">
              <a:avLst>
                <a:gd name="adj1" fmla="val 10800000"/>
                <a:gd name="adj2" fmla="val 14392670"/>
                <a:gd name="adj3" fmla="val 6849"/>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1" name="椭圆 10">
              <a:extLst>
                <a:ext uri="{FF2B5EF4-FFF2-40B4-BE49-F238E27FC236}">
                  <a16:creationId xmlns:a16="http://schemas.microsoft.com/office/drawing/2014/main" xmlns="" id="{6131D3C5-16FA-423C-84CA-921A33BD2F4E}"/>
                </a:ext>
              </a:extLst>
            </p:cNvPr>
            <p:cNvSpPr/>
            <p:nvPr/>
          </p:nvSpPr>
          <p:spPr>
            <a:xfrm>
              <a:off x="4910379" y="2452498"/>
              <a:ext cx="2423270" cy="242326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12" name="组合 11">
              <a:extLst>
                <a:ext uri="{FF2B5EF4-FFF2-40B4-BE49-F238E27FC236}">
                  <a16:creationId xmlns:a16="http://schemas.microsoft.com/office/drawing/2014/main" xmlns="" id="{7753D9D7-2488-418E-A34A-5016580DBD54}"/>
                </a:ext>
              </a:extLst>
            </p:cNvPr>
            <p:cNvGrpSpPr/>
            <p:nvPr/>
          </p:nvGrpSpPr>
          <p:grpSpPr>
            <a:xfrm>
              <a:off x="8377882" y="1977453"/>
              <a:ext cx="406840" cy="406840"/>
              <a:chOff x="6390532" y="1254781"/>
              <a:chExt cx="523875" cy="523875"/>
            </a:xfrm>
          </p:grpSpPr>
          <p:sp>
            <p:nvSpPr>
              <p:cNvPr id="13" name="椭圆 12">
                <a:extLst>
                  <a:ext uri="{FF2B5EF4-FFF2-40B4-BE49-F238E27FC236}">
                    <a16:creationId xmlns:a16="http://schemas.microsoft.com/office/drawing/2014/main" xmlns="" id="{E590BE5D-EBA0-4D17-9DD4-339E29053426}"/>
                  </a:ext>
                </a:extLst>
              </p:cNvPr>
              <p:cNvSpPr/>
              <p:nvPr/>
            </p:nvSpPr>
            <p:spPr>
              <a:xfrm>
                <a:off x="6390532" y="1254781"/>
                <a:ext cx="523875" cy="523875"/>
              </a:xfrm>
              <a:prstGeom prst="ellipse">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rgbClr val="262626"/>
                  </a:solidFill>
                </a:endParaRPr>
              </a:p>
            </p:txBody>
          </p:sp>
          <p:grpSp>
            <p:nvGrpSpPr>
              <p:cNvPr id="14" name="组合 13">
                <a:extLst>
                  <a:ext uri="{FF2B5EF4-FFF2-40B4-BE49-F238E27FC236}">
                    <a16:creationId xmlns:a16="http://schemas.microsoft.com/office/drawing/2014/main" xmlns="" id="{2410EB88-0927-4F7D-8D23-D8C234EC4366}"/>
                  </a:ext>
                </a:extLst>
              </p:cNvPr>
              <p:cNvGrpSpPr/>
              <p:nvPr/>
            </p:nvGrpSpPr>
            <p:grpSpPr>
              <a:xfrm>
                <a:off x="6530567" y="1406023"/>
                <a:ext cx="263712" cy="260414"/>
                <a:chOff x="9071432" y="2401956"/>
                <a:chExt cx="1073666" cy="1060237"/>
              </a:xfrm>
            </p:grpSpPr>
            <p:sp>
              <p:nvSpPr>
                <p:cNvPr id="15" name="任意多边形 85">
                  <a:extLst>
                    <a:ext uri="{FF2B5EF4-FFF2-40B4-BE49-F238E27FC236}">
                      <a16:creationId xmlns:a16="http://schemas.microsoft.com/office/drawing/2014/main" xmlns="" id="{6D690D48-D9E2-4D46-9465-CC2CF7418505}"/>
                    </a:ext>
                  </a:extLst>
                </p:cNvPr>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262626"/>
                    </a:solidFill>
                  </a:endParaRPr>
                </a:p>
              </p:txBody>
            </p:sp>
            <p:sp>
              <p:nvSpPr>
                <p:cNvPr id="16" name="弧形 15">
                  <a:extLst>
                    <a:ext uri="{FF2B5EF4-FFF2-40B4-BE49-F238E27FC236}">
                      <a16:creationId xmlns:a16="http://schemas.microsoft.com/office/drawing/2014/main" xmlns="" id="{4A24D470-CF87-450A-933A-B850CBC738C0}"/>
                    </a:ext>
                  </a:extLst>
                </p:cNvPr>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17" name="组合 16">
              <a:extLst>
                <a:ext uri="{FF2B5EF4-FFF2-40B4-BE49-F238E27FC236}">
                  <a16:creationId xmlns:a16="http://schemas.microsoft.com/office/drawing/2014/main" xmlns="" id="{EA2E28B0-E70D-48A7-8CBD-8D737431EBD0}"/>
                </a:ext>
              </a:extLst>
            </p:cNvPr>
            <p:cNvGrpSpPr/>
            <p:nvPr/>
          </p:nvGrpSpPr>
          <p:grpSpPr>
            <a:xfrm>
              <a:off x="3511494" y="1917128"/>
              <a:ext cx="406840" cy="406840"/>
              <a:chOff x="1989981" y="992843"/>
              <a:chExt cx="523875" cy="523875"/>
            </a:xfrm>
          </p:grpSpPr>
          <p:sp>
            <p:nvSpPr>
              <p:cNvPr id="18" name="椭圆 17">
                <a:extLst>
                  <a:ext uri="{FF2B5EF4-FFF2-40B4-BE49-F238E27FC236}">
                    <a16:creationId xmlns:a16="http://schemas.microsoft.com/office/drawing/2014/main" xmlns="" id="{47638926-BBFE-4EFA-B7BE-8D7CEF978A80}"/>
                  </a:ext>
                </a:extLst>
              </p:cNvPr>
              <p:cNvSpPr/>
              <p:nvPr/>
            </p:nvSpPr>
            <p:spPr>
              <a:xfrm>
                <a:off x="1989981" y="992843"/>
                <a:ext cx="523875" cy="523875"/>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grpSp>
            <p:nvGrpSpPr>
              <p:cNvPr id="19" name="组合 18">
                <a:extLst>
                  <a:ext uri="{FF2B5EF4-FFF2-40B4-BE49-F238E27FC236}">
                    <a16:creationId xmlns:a16="http://schemas.microsoft.com/office/drawing/2014/main" xmlns="" id="{4C5855FE-B3B6-4820-932F-A184820853DA}"/>
                  </a:ext>
                </a:extLst>
              </p:cNvPr>
              <p:cNvGrpSpPr/>
              <p:nvPr/>
            </p:nvGrpSpPr>
            <p:grpSpPr>
              <a:xfrm>
                <a:off x="2117939" y="1182650"/>
                <a:ext cx="285591" cy="201412"/>
                <a:chOff x="1326496" y="4283251"/>
                <a:chExt cx="1129493" cy="796573"/>
              </a:xfrm>
            </p:grpSpPr>
            <p:cxnSp>
              <p:nvCxnSpPr>
                <p:cNvPr id="20" name="直接连接符 19">
                  <a:extLst>
                    <a:ext uri="{FF2B5EF4-FFF2-40B4-BE49-F238E27FC236}">
                      <a16:creationId xmlns:a16="http://schemas.microsoft.com/office/drawing/2014/main" xmlns="" id="{7FA6478A-0933-4A34-B3AA-7490CDFBE668}"/>
                    </a:ext>
                  </a:extLst>
                </p:cNvPr>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475FB141-4CA8-4DB3-AA16-48C8980BC5F6}"/>
                    </a:ext>
                  </a:extLst>
                </p:cNvPr>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A659BD5F-4D92-45D3-8509-FD3340991314}"/>
                    </a:ext>
                  </a:extLst>
                </p:cNvPr>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7A11793E-58D8-4220-8114-362B256ABDD1}"/>
                    </a:ext>
                  </a:extLst>
                </p:cNvPr>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1F65D197-5C85-4C9E-9915-F15CC618046C}"/>
                    </a:ext>
                  </a:extLst>
                </p:cNvPr>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89B45194-F11D-49C6-A7E8-6E304BD578BF}"/>
                    </a:ext>
                  </a:extLst>
                </p:cNvPr>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DF3C630C-6C1E-4C16-B371-4F1D1DA86530}"/>
                    </a:ext>
                  </a:extLst>
                </p:cNvPr>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C6662EEA-0283-4BE7-9A98-149879469A63}"/>
                    </a:ext>
                  </a:extLst>
                </p:cNvPr>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F71852D0-758C-452D-B3D3-DACA4CE65495}"/>
                    </a:ext>
                  </a:extLst>
                </p:cNvPr>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02C67CD6-8033-4030-8FBC-22971BEB15FA}"/>
                    </a:ext>
                  </a:extLst>
                </p:cNvPr>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3F136A7-302E-455B-98A8-CF1EC9CC9324}"/>
                    </a:ext>
                  </a:extLst>
                </p:cNvPr>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878D78A9-14BF-4A85-903E-36A707179169}"/>
                    </a:ext>
                  </a:extLst>
                </p:cNvPr>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0BC84A13-A649-4D4E-8B4A-BE8F12546038}"/>
                    </a:ext>
                  </a:extLst>
                </p:cNvPr>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995AB20B-9E84-41C2-8D21-3A56C638CBF1}"/>
                    </a:ext>
                  </a:extLst>
                </p:cNvPr>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51F84228-C2E0-49E8-8905-1B749C0E89A2}"/>
                    </a:ext>
                  </a:extLst>
                </p:cNvPr>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8AF1C1B-6BBD-4877-A04A-FCC261B1E9ED}"/>
                    </a:ext>
                  </a:extLst>
                </p:cNvPr>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6" name="组合 35">
              <a:extLst>
                <a:ext uri="{FF2B5EF4-FFF2-40B4-BE49-F238E27FC236}">
                  <a16:creationId xmlns:a16="http://schemas.microsoft.com/office/drawing/2014/main" xmlns="" id="{59748F1E-74EE-4574-9090-0D18782DCD53}"/>
                </a:ext>
              </a:extLst>
            </p:cNvPr>
            <p:cNvGrpSpPr/>
            <p:nvPr/>
          </p:nvGrpSpPr>
          <p:grpSpPr>
            <a:xfrm>
              <a:off x="8373631" y="4887932"/>
              <a:ext cx="406840" cy="406840"/>
              <a:chOff x="6247656" y="3293941"/>
              <a:chExt cx="523875" cy="523875"/>
            </a:xfrm>
          </p:grpSpPr>
          <p:sp>
            <p:nvSpPr>
              <p:cNvPr id="37" name="椭圆 36">
                <a:extLst>
                  <a:ext uri="{FF2B5EF4-FFF2-40B4-BE49-F238E27FC236}">
                    <a16:creationId xmlns:a16="http://schemas.microsoft.com/office/drawing/2014/main" xmlns="" id="{03F9AB46-6B53-4403-88E0-C3AD5ACA882B}"/>
                  </a:ext>
                </a:extLst>
              </p:cNvPr>
              <p:cNvSpPr/>
              <p:nvPr/>
            </p:nvSpPr>
            <p:spPr>
              <a:xfrm>
                <a:off x="6247656" y="3293941"/>
                <a:ext cx="523875" cy="523875"/>
              </a:xfrm>
              <a:prstGeom prst="ellipse">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38" name="组合 37">
                <a:extLst>
                  <a:ext uri="{FF2B5EF4-FFF2-40B4-BE49-F238E27FC236}">
                    <a16:creationId xmlns:a16="http://schemas.microsoft.com/office/drawing/2014/main" xmlns="" id="{5E9D19BA-A671-448C-AD7E-F4A0DA587235}"/>
                  </a:ext>
                </a:extLst>
              </p:cNvPr>
              <p:cNvGrpSpPr/>
              <p:nvPr/>
            </p:nvGrpSpPr>
            <p:grpSpPr>
              <a:xfrm>
                <a:off x="6377468" y="3441862"/>
                <a:ext cx="236901" cy="235171"/>
                <a:chOff x="3914408" y="1848112"/>
                <a:chExt cx="805721" cy="799838"/>
              </a:xfrm>
            </p:grpSpPr>
            <p:cxnSp>
              <p:nvCxnSpPr>
                <p:cNvPr id="39" name="直接连接符 38">
                  <a:extLst>
                    <a:ext uri="{FF2B5EF4-FFF2-40B4-BE49-F238E27FC236}">
                      <a16:creationId xmlns:a16="http://schemas.microsoft.com/office/drawing/2014/main" xmlns="" id="{74538222-4125-47F6-8FE6-D133B71AD8F3}"/>
                    </a:ext>
                  </a:extLst>
                </p:cNvPr>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202596E2-2A35-4F08-8A51-4CC4DB07FB0C}"/>
                    </a:ext>
                  </a:extLst>
                </p:cNvPr>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029B45E8-0FD9-43DE-AD0E-D20A63AFA31F}"/>
                    </a:ext>
                  </a:extLst>
                </p:cNvPr>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EA682E4-535C-4FFD-858A-A9E0932EEBBC}"/>
                    </a:ext>
                  </a:extLst>
                </p:cNvPr>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25E6825-4049-48C7-9350-F6D28C0588C8}"/>
                    </a:ext>
                  </a:extLst>
                </p:cNvPr>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6AED19B4-5CF4-4750-ABED-F84E3CAA943D}"/>
                    </a:ext>
                  </a:extLst>
                </p:cNvPr>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FCEEB994-A63F-464D-B163-11F4A79E8309}"/>
                    </a:ext>
                  </a:extLst>
                </p:cNvPr>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3BE27F15-30BB-4183-B026-17049ADE0B77}"/>
                    </a:ext>
                  </a:extLst>
                </p:cNvPr>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7" name="组合 46">
              <a:extLst>
                <a:ext uri="{FF2B5EF4-FFF2-40B4-BE49-F238E27FC236}">
                  <a16:creationId xmlns:a16="http://schemas.microsoft.com/office/drawing/2014/main" xmlns="" id="{7F0C080B-B4F0-46B7-8D90-3F137D97540C}"/>
                </a:ext>
              </a:extLst>
            </p:cNvPr>
            <p:cNvGrpSpPr/>
            <p:nvPr/>
          </p:nvGrpSpPr>
          <p:grpSpPr>
            <a:xfrm>
              <a:off x="3503669" y="3368962"/>
              <a:ext cx="406840" cy="406840"/>
              <a:chOff x="1162498" y="2336853"/>
              <a:chExt cx="523875" cy="523875"/>
            </a:xfrm>
          </p:grpSpPr>
          <p:sp>
            <p:nvSpPr>
              <p:cNvPr id="48" name="椭圆 47">
                <a:extLst>
                  <a:ext uri="{FF2B5EF4-FFF2-40B4-BE49-F238E27FC236}">
                    <a16:creationId xmlns:a16="http://schemas.microsoft.com/office/drawing/2014/main" xmlns="" id="{26ED7616-5508-4EC4-9B1C-D656826B5E10}"/>
                  </a:ext>
                </a:extLst>
              </p:cNvPr>
              <p:cNvSpPr/>
              <p:nvPr/>
            </p:nvSpPr>
            <p:spPr>
              <a:xfrm>
                <a:off x="1162498" y="2336853"/>
                <a:ext cx="523875" cy="523875"/>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262626"/>
                  </a:solidFill>
                </a:endParaRPr>
              </a:p>
            </p:txBody>
          </p:sp>
          <p:grpSp>
            <p:nvGrpSpPr>
              <p:cNvPr id="49" name="组合 48">
                <a:extLst>
                  <a:ext uri="{FF2B5EF4-FFF2-40B4-BE49-F238E27FC236}">
                    <a16:creationId xmlns:a16="http://schemas.microsoft.com/office/drawing/2014/main" xmlns="" id="{34428E1A-D9B9-45AE-881D-908F8B793DF0}"/>
                  </a:ext>
                </a:extLst>
              </p:cNvPr>
              <p:cNvGrpSpPr/>
              <p:nvPr/>
            </p:nvGrpSpPr>
            <p:grpSpPr>
              <a:xfrm>
                <a:off x="1334360" y="2460255"/>
                <a:ext cx="180149" cy="341052"/>
                <a:chOff x="5130721" y="-266700"/>
                <a:chExt cx="990600" cy="1875362"/>
              </a:xfrm>
            </p:grpSpPr>
            <p:sp>
              <p:nvSpPr>
                <p:cNvPr id="50" name="椭圆 111">
                  <a:extLst>
                    <a:ext uri="{FF2B5EF4-FFF2-40B4-BE49-F238E27FC236}">
                      <a16:creationId xmlns:a16="http://schemas.microsoft.com/office/drawing/2014/main" xmlns="" id="{E3A1C413-25A9-4AF9-A496-9189B9D39E7F}"/>
                    </a:ext>
                  </a:extLst>
                </p:cNvPr>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51" name="弧形 50">
                  <a:extLst>
                    <a:ext uri="{FF2B5EF4-FFF2-40B4-BE49-F238E27FC236}">
                      <a16:creationId xmlns:a16="http://schemas.microsoft.com/office/drawing/2014/main" xmlns="" id="{CBB9CB6F-E2F6-4841-BC17-3BF29A9CED71}"/>
                    </a:ext>
                  </a:extLst>
                </p:cNvPr>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cxnSp>
              <p:nvCxnSpPr>
                <p:cNvPr id="52" name="直接连接符 51">
                  <a:extLst>
                    <a:ext uri="{FF2B5EF4-FFF2-40B4-BE49-F238E27FC236}">
                      <a16:creationId xmlns:a16="http://schemas.microsoft.com/office/drawing/2014/main" xmlns="" id="{3F0D2702-510E-4C71-AF36-C8659E0057F9}"/>
                    </a:ext>
                  </a:extLst>
                </p:cNvPr>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3" name="弧形 52">
                  <a:extLst>
                    <a:ext uri="{FF2B5EF4-FFF2-40B4-BE49-F238E27FC236}">
                      <a16:creationId xmlns:a16="http://schemas.microsoft.com/office/drawing/2014/main" xmlns="" id="{D1E08E40-8206-42C5-9DEC-D5D90B666624}"/>
                    </a:ext>
                  </a:extLst>
                </p:cNvPr>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54" name="弧形 53">
                  <a:extLst>
                    <a:ext uri="{FF2B5EF4-FFF2-40B4-BE49-F238E27FC236}">
                      <a16:creationId xmlns:a16="http://schemas.microsoft.com/office/drawing/2014/main" xmlns="" id="{C01A2259-8BC3-4870-851F-1EB4EA8A0C02}"/>
                    </a:ext>
                  </a:extLst>
                </p:cNvPr>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55" name="组合 54">
              <a:extLst>
                <a:ext uri="{FF2B5EF4-FFF2-40B4-BE49-F238E27FC236}">
                  <a16:creationId xmlns:a16="http://schemas.microsoft.com/office/drawing/2014/main" xmlns="" id="{2DA7AE72-4811-486E-B2C7-6633DC555062}"/>
                </a:ext>
              </a:extLst>
            </p:cNvPr>
            <p:cNvGrpSpPr/>
            <p:nvPr/>
          </p:nvGrpSpPr>
          <p:grpSpPr>
            <a:xfrm>
              <a:off x="3503669" y="4809534"/>
              <a:ext cx="406840" cy="406840"/>
              <a:chOff x="2179763" y="3345581"/>
              <a:chExt cx="523875" cy="523875"/>
            </a:xfrm>
          </p:grpSpPr>
          <p:sp>
            <p:nvSpPr>
              <p:cNvPr id="56" name="椭圆 55">
                <a:extLst>
                  <a:ext uri="{FF2B5EF4-FFF2-40B4-BE49-F238E27FC236}">
                    <a16:creationId xmlns:a16="http://schemas.microsoft.com/office/drawing/2014/main" xmlns="" id="{5687A406-D77B-452B-B4C9-25079DD06429}"/>
                  </a:ext>
                </a:extLst>
              </p:cNvPr>
              <p:cNvSpPr/>
              <p:nvPr/>
            </p:nvSpPr>
            <p:spPr>
              <a:xfrm>
                <a:off x="2179763" y="3345581"/>
                <a:ext cx="523875" cy="523875"/>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rgbClr val="262626"/>
                  </a:solidFill>
                </a:endParaRPr>
              </a:p>
            </p:txBody>
          </p:sp>
          <p:grpSp>
            <p:nvGrpSpPr>
              <p:cNvPr id="57" name="组合 56">
                <a:extLst>
                  <a:ext uri="{FF2B5EF4-FFF2-40B4-BE49-F238E27FC236}">
                    <a16:creationId xmlns:a16="http://schemas.microsoft.com/office/drawing/2014/main" xmlns="" id="{2FCDA1AC-864E-437A-BC72-3A1657750E06}"/>
                  </a:ext>
                </a:extLst>
              </p:cNvPr>
              <p:cNvGrpSpPr/>
              <p:nvPr/>
            </p:nvGrpSpPr>
            <p:grpSpPr>
              <a:xfrm>
                <a:off x="2378583" y="3456276"/>
                <a:ext cx="149898" cy="292438"/>
                <a:chOff x="-367646" y="2940431"/>
                <a:chExt cx="217031" cy="423407"/>
              </a:xfrm>
            </p:grpSpPr>
            <p:sp>
              <p:nvSpPr>
                <p:cNvPr id="58" name="圆角矩形 120">
                  <a:extLst>
                    <a:ext uri="{FF2B5EF4-FFF2-40B4-BE49-F238E27FC236}">
                      <a16:creationId xmlns:a16="http://schemas.microsoft.com/office/drawing/2014/main" xmlns="" id="{50593B75-D33B-4D1A-8413-B5EE29C2F28C}"/>
                    </a:ext>
                  </a:extLst>
                </p:cNvPr>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59" name="圆角矩形 121">
                  <a:extLst>
                    <a:ext uri="{FF2B5EF4-FFF2-40B4-BE49-F238E27FC236}">
                      <a16:creationId xmlns:a16="http://schemas.microsoft.com/office/drawing/2014/main" xmlns="" id="{389D380F-641F-4C89-B5E0-5B2FB004281B}"/>
                    </a:ext>
                  </a:extLst>
                </p:cNvPr>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60" name="弧形 59">
                  <a:extLst>
                    <a:ext uri="{FF2B5EF4-FFF2-40B4-BE49-F238E27FC236}">
                      <a16:creationId xmlns:a16="http://schemas.microsoft.com/office/drawing/2014/main" xmlns="" id="{C8A6E932-7370-4B7D-B3C9-E044AE15030C}"/>
                    </a:ext>
                  </a:extLst>
                </p:cNvPr>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61" name="组合 60">
              <a:extLst>
                <a:ext uri="{FF2B5EF4-FFF2-40B4-BE49-F238E27FC236}">
                  <a16:creationId xmlns:a16="http://schemas.microsoft.com/office/drawing/2014/main" xmlns="" id="{26C2EC93-0FEC-49CA-A065-B84BDC769261}"/>
                </a:ext>
              </a:extLst>
            </p:cNvPr>
            <p:cNvGrpSpPr/>
            <p:nvPr/>
          </p:nvGrpSpPr>
          <p:grpSpPr>
            <a:xfrm>
              <a:off x="8373631" y="3444925"/>
              <a:ext cx="406840" cy="406840"/>
              <a:chOff x="7393286" y="2370038"/>
              <a:chExt cx="523875" cy="523875"/>
            </a:xfrm>
          </p:grpSpPr>
          <p:sp>
            <p:nvSpPr>
              <p:cNvPr id="62" name="椭圆 61">
                <a:extLst>
                  <a:ext uri="{FF2B5EF4-FFF2-40B4-BE49-F238E27FC236}">
                    <a16:creationId xmlns:a16="http://schemas.microsoft.com/office/drawing/2014/main" xmlns="" id="{E53A52B2-DA82-4761-AECF-54E5396C22E3}"/>
                  </a:ext>
                </a:extLst>
              </p:cNvPr>
              <p:cNvSpPr/>
              <p:nvPr/>
            </p:nvSpPr>
            <p:spPr>
              <a:xfrm>
                <a:off x="7393286" y="2370038"/>
                <a:ext cx="523875" cy="523875"/>
              </a:xfrm>
              <a:prstGeom prst="ellipse">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63" name="组合 62">
                <a:extLst>
                  <a:ext uri="{FF2B5EF4-FFF2-40B4-BE49-F238E27FC236}">
                    <a16:creationId xmlns:a16="http://schemas.microsoft.com/office/drawing/2014/main" xmlns="" id="{873BCFF8-959E-46E2-A71E-8AE1233EDD88}"/>
                  </a:ext>
                </a:extLst>
              </p:cNvPr>
              <p:cNvGrpSpPr/>
              <p:nvPr/>
            </p:nvGrpSpPr>
            <p:grpSpPr>
              <a:xfrm>
                <a:off x="7531982" y="2495071"/>
                <a:ext cx="258725" cy="261143"/>
                <a:chOff x="-445562" y="2906128"/>
                <a:chExt cx="355785" cy="359110"/>
              </a:xfrm>
            </p:grpSpPr>
            <p:sp>
              <p:nvSpPr>
                <p:cNvPr id="64" name="椭圆 104">
                  <a:extLst>
                    <a:ext uri="{FF2B5EF4-FFF2-40B4-BE49-F238E27FC236}">
                      <a16:creationId xmlns:a16="http://schemas.microsoft.com/office/drawing/2014/main" xmlns="" id="{2991437A-87D8-4527-ACD9-A75373611D92}"/>
                    </a:ext>
                  </a:extLst>
                </p:cNvPr>
                <p:cNvSpPr/>
                <p:nvPr/>
              </p:nvSpPr>
              <p:spPr>
                <a:xfrm>
                  <a:off x="-445562" y="2906128"/>
                  <a:ext cx="355785" cy="359110"/>
                </a:xfrm>
                <a:custGeom>
                  <a:avLst/>
                  <a:gdLst/>
                  <a:ahLst/>
                  <a:cxnLst/>
                  <a:rect l="l" t="t" r="r" b="b"/>
                  <a:pathLst>
                    <a:path w="355785" h="359110">
                      <a:moveTo>
                        <a:pt x="252707" y="0"/>
                      </a:moveTo>
                      <a:cubicBezTo>
                        <a:pt x="309635" y="0"/>
                        <a:pt x="355785" y="46150"/>
                        <a:pt x="355785" y="103078"/>
                      </a:cubicBezTo>
                      <a:cubicBezTo>
                        <a:pt x="355785" y="160006"/>
                        <a:pt x="309635" y="206156"/>
                        <a:pt x="252707" y="206156"/>
                      </a:cubicBezTo>
                      <a:lnTo>
                        <a:pt x="213975" y="198336"/>
                      </a:lnTo>
                      <a:lnTo>
                        <a:pt x="179555" y="232757"/>
                      </a:lnTo>
                      <a:lnTo>
                        <a:pt x="172905" y="282633"/>
                      </a:lnTo>
                      <a:lnTo>
                        <a:pt x="129678" y="279308"/>
                      </a:lnTo>
                      <a:lnTo>
                        <a:pt x="119703" y="329184"/>
                      </a:lnTo>
                      <a:lnTo>
                        <a:pt x="83127" y="329184"/>
                      </a:lnTo>
                      <a:lnTo>
                        <a:pt x="46551" y="359110"/>
                      </a:lnTo>
                      <a:lnTo>
                        <a:pt x="0" y="349135"/>
                      </a:lnTo>
                      <a:lnTo>
                        <a:pt x="0" y="299259"/>
                      </a:lnTo>
                      <a:lnTo>
                        <a:pt x="156279" y="142979"/>
                      </a:lnTo>
                      <a:lnTo>
                        <a:pt x="158337" y="144102"/>
                      </a:lnTo>
                      <a:cubicBezTo>
                        <a:pt x="152669" y="131590"/>
                        <a:pt x="149629" y="117689"/>
                        <a:pt x="149629" y="103078"/>
                      </a:cubicBezTo>
                      <a:cubicBezTo>
                        <a:pt x="149629" y="46150"/>
                        <a:pt x="195779" y="0"/>
                        <a:pt x="252707" y="0"/>
                      </a:cubicBezTo>
                      <a:close/>
                    </a:path>
                  </a:pathLst>
                </a:custGeom>
                <a:ln w="15875"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65" name="圆角矩形 130">
                  <a:extLst>
                    <a:ext uri="{FF2B5EF4-FFF2-40B4-BE49-F238E27FC236}">
                      <a16:creationId xmlns:a16="http://schemas.microsoft.com/office/drawing/2014/main" xmlns="" id="{56F20149-FF63-4FC5-A9E3-9BCB1E789B65}"/>
                    </a:ext>
                  </a:extLst>
                </p:cNvPr>
                <p:cNvSpPr/>
                <p:nvPr/>
              </p:nvSpPr>
              <p:spPr>
                <a:xfrm rot="3230190">
                  <a:off x="-203817" y="2964703"/>
                  <a:ext cx="67501" cy="45719"/>
                </a:xfrm>
                <a:prstGeom prst="roundRect">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sp>
          <p:nvSpPr>
            <p:cNvPr id="66" name="燕尾形 6">
              <a:extLst>
                <a:ext uri="{FF2B5EF4-FFF2-40B4-BE49-F238E27FC236}">
                  <a16:creationId xmlns:a16="http://schemas.microsoft.com/office/drawing/2014/main" xmlns="" id="{EA433886-7343-49CA-98C3-A813A6AFEB9E}"/>
                </a:ext>
              </a:extLst>
            </p:cNvPr>
            <p:cNvSpPr/>
            <p:nvPr/>
          </p:nvSpPr>
          <p:spPr>
            <a:xfrm rot="5156678">
              <a:off x="5972957" y="3025490"/>
              <a:ext cx="161724" cy="1744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7" name="燕尾形 6">
              <a:extLst>
                <a:ext uri="{FF2B5EF4-FFF2-40B4-BE49-F238E27FC236}">
                  <a16:creationId xmlns:a16="http://schemas.microsoft.com/office/drawing/2014/main" xmlns="" id="{C44CD564-1AF9-4F9E-80B1-4B93D67EE3A3}"/>
                </a:ext>
              </a:extLst>
            </p:cNvPr>
            <p:cNvSpPr/>
            <p:nvPr/>
          </p:nvSpPr>
          <p:spPr>
            <a:xfrm rot="5156678">
              <a:off x="6102402" y="3025490"/>
              <a:ext cx="161724" cy="1744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8" name="矩形 67">
              <a:extLst>
                <a:ext uri="{FF2B5EF4-FFF2-40B4-BE49-F238E27FC236}">
                  <a16:creationId xmlns:a16="http://schemas.microsoft.com/office/drawing/2014/main" xmlns="" id="{98B99858-CAF4-4DAE-961C-8EDAB52AA3D6}"/>
                </a:ext>
              </a:extLst>
            </p:cNvPr>
            <p:cNvSpPr/>
            <p:nvPr/>
          </p:nvSpPr>
          <p:spPr>
            <a:xfrm>
              <a:off x="5797726" y="3300105"/>
              <a:ext cx="697628" cy="246221"/>
            </a:xfrm>
            <a:prstGeom prst="rect">
              <a:avLst/>
            </a:prstGeom>
          </p:spPr>
          <p:txBody>
            <a:bodyPr wrap="none">
              <a:spAutoFit/>
              <a:scene3d>
                <a:camera prst="orthographicFront"/>
                <a:lightRig rig="threePt" dir="t"/>
              </a:scene3d>
              <a:sp3d contourW="12700"/>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添加标题</a:t>
              </a:r>
            </a:p>
          </p:txBody>
        </p:sp>
        <p:sp>
          <p:nvSpPr>
            <p:cNvPr id="69" name="矩形 68">
              <a:extLst>
                <a:ext uri="{FF2B5EF4-FFF2-40B4-BE49-F238E27FC236}">
                  <a16:creationId xmlns:a16="http://schemas.microsoft.com/office/drawing/2014/main" xmlns="" id="{302FC6BD-479F-4AAC-ABC9-248FF6ADC277}"/>
                </a:ext>
              </a:extLst>
            </p:cNvPr>
            <p:cNvSpPr/>
            <p:nvPr/>
          </p:nvSpPr>
          <p:spPr>
            <a:xfrm>
              <a:off x="5445190" y="3740794"/>
              <a:ext cx="2065734" cy="343320"/>
            </a:xfrm>
            <a:prstGeom prst="rect">
              <a:avLst/>
            </a:prstGeom>
          </p:spPr>
          <p:txBody>
            <a:bodyPr wrap="none">
              <a:spAutoFit/>
            </a:bodyPr>
            <a:lstStyle/>
            <a:p>
              <a:r>
                <a:rPr lang="en-US" altLang="zh-CN" sz="1000" dirty="0">
                  <a:solidFill>
                    <a:schemeClr val="bg1"/>
                  </a:solidFill>
                  <a:latin typeface="arial" panose="020B0604020202020204" pitchFamily="34" charset="0"/>
                </a:rPr>
                <a:t>General idea of activity</a:t>
              </a:r>
              <a:endParaRPr lang="zh-CN" altLang="en-US" sz="1000" dirty="0">
                <a:solidFill>
                  <a:schemeClr val="bg1"/>
                </a:solidFill>
              </a:endParaRPr>
            </a:p>
          </p:txBody>
        </p:sp>
      </p:grpSp>
      <p:sp>
        <p:nvSpPr>
          <p:cNvPr id="71" name="矩形 70">
            <a:extLst>
              <a:ext uri="{FF2B5EF4-FFF2-40B4-BE49-F238E27FC236}">
                <a16:creationId xmlns:a16="http://schemas.microsoft.com/office/drawing/2014/main" xmlns="" id="{D51A1C92-BE1F-400A-8610-792C7A67FC0D}"/>
              </a:ext>
            </a:extLst>
          </p:cNvPr>
          <p:cNvSpPr/>
          <p:nvPr/>
        </p:nvSpPr>
        <p:spPr>
          <a:xfrm>
            <a:off x="1013921" y="1555471"/>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
        <p:nvSpPr>
          <p:cNvPr id="77" name="矩形 76">
            <a:extLst>
              <a:ext uri="{FF2B5EF4-FFF2-40B4-BE49-F238E27FC236}">
                <a16:creationId xmlns:a16="http://schemas.microsoft.com/office/drawing/2014/main" xmlns="" id="{C05CDC34-5D56-414D-8366-3BADD74799DD}"/>
              </a:ext>
            </a:extLst>
          </p:cNvPr>
          <p:cNvSpPr/>
          <p:nvPr/>
        </p:nvSpPr>
        <p:spPr>
          <a:xfrm>
            <a:off x="1013921" y="3022587"/>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
        <p:nvSpPr>
          <p:cNvPr id="78" name="矩形 77">
            <a:extLst>
              <a:ext uri="{FF2B5EF4-FFF2-40B4-BE49-F238E27FC236}">
                <a16:creationId xmlns:a16="http://schemas.microsoft.com/office/drawing/2014/main" xmlns="" id="{97416DE4-AC76-41E8-A73F-C316048B55E4}"/>
              </a:ext>
            </a:extLst>
          </p:cNvPr>
          <p:cNvSpPr/>
          <p:nvPr/>
        </p:nvSpPr>
        <p:spPr>
          <a:xfrm>
            <a:off x="1013921" y="4414249"/>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
        <p:nvSpPr>
          <p:cNvPr id="79" name="矩形 78">
            <a:extLst>
              <a:ext uri="{FF2B5EF4-FFF2-40B4-BE49-F238E27FC236}">
                <a16:creationId xmlns:a16="http://schemas.microsoft.com/office/drawing/2014/main" xmlns="" id="{6D31078D-39C9-49B8-91A2-8D8CCA5A0F29}"/>
              </a:ext>
            </a:extLst>
          </p:cNvPr>
          <p:cNvSpPr/>
          <p:nvPr/>
        </p:nvSpPr>
        <p:spPr>
          <a:xfrm>
            <a:off x="8823190" y="1629773"/>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
        <p:nvSpPr>
          <p:cNvPr id="80" name="矩形 79">
            <a:extLst>
              <a:ext uri="{FF2B5EF4-FFF2-40B4-BE49-F238E27FC236}">
                <a16:creationId xmlns:a16="http://schemas.microsoft.com/office/drawing/2014/main" xmlns="" id="{FCC5E9EA-0A7E-46A7-BB17-78698143E24D}"/>
              </a:ext>
            </a:extLst>
          </p:cNvPr>
          <p:cNvSpPr/>
          <p:nvPr/>
        </p:nvSpPr>
        <p:spPr>
          <a:xfrm>
            <a:off x="8823190" y="3096889"/>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
        <p:nvSpPr>
          <p:cNvPr id="81" name="矩形 80">
            <a:extLst>
              <a:ext uri="{FF2B5EF4-FFF2-40B4-BE49-F238E27FC236}">
                <a16:creationId xmlns:a16="http://schemas.microsoft.com/office/drawing/2014/main" xmlns="" id="{C587391E-427E-486C-8D1A-DA07F3EA69E1}"/>
              </a:ext>
            </a:extLst>
          </p:cNvPr>
          <p:cNvSpPr/>
          <p:nvPr/>
        </p:nvSpPr>
        <p:spPr>
          <a:xfrm>
            <a:off x="8823190" y="4488551"/>
            <a:ext cx="2332151" cy="664221"/>
          </a:xfrm>
          <a:prstGeom prst="rect">
            <a:avLst/>
          </a:prstGeom>
        </p:spPr>
        <p:txBody>
          <a:bodyPr wrap="square">
            <a:spAutoFit/>
          </a:bodyPr>
          <a:lstStyle/>
          <a:p>
            <a:pPr algn="ctr">
              <a:lnSpc>
                <a:spcPct val="120000"/>
              </a:lnSpc>
              <a:spcBef>
                <a:spcPct val="0"/>
              </a:spcBef>
              <a:buNone/>
            </a:pPr>
            <a:r>
              <a:rPr lang="zh-CN" altLang="en-US" sz="1600" dirty="0">
                <a:sym typeface="微软雅黑" pitchFamily="34" charset="-122"/>
              </a:rPr>
              <a:t>请替换文字内容复制你的内容到到天边上车请</a:t>
            </a:r>
          </a:p>
        </p:txBody>
      </p:sp>
    </p:spTree>
    <p:extLst>
      <p:ext uri="{BB962C8B-B14F-4D97-AF65-F5344CB8AC3E}">
        <p14:creationId xmlns:p14="http://schemas.microsoft.com/office/powerpoint/2010/main" val="4291946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15F67AB7-E3D5-4E07-9748-D4032969C8F3}"/>
              </a:ext>
            </a:extLst>
          </p:cNvPr>
          <p:cNvGrpSpPr/>
          <p:nvPr/>
        </p:nvGrpSpPr>
        <p:grpSpPr>
          <a:xfrm>
            <a:off x="967453" y="1805787"/>
            <a:ext cx="10635433" cy="3714961"/>
            <a:chOff x="867324" y="1559566"/>
            <a:chExt cx="7560469" cy="2640875"/>
          </a:xfrm>
        </p:grpSpPr>
        <p:sp>
          <p:nvSpPr>
            <p:cNvPr id="5" name="矩形 4">
              <a:extLst>
                <a:ext uri="{FF2B5EF4-FFF2-40B4-BE49-F238E27FC236}">
                  <a16:creationId xmlns:a16="http://schemas.microsoft.com/office/drawing/2014/main" xmlns="" id="{0B6C3CA6-721D-4A51-9C9F-44446370B7D3}"/>
                </a:ext>
              </a:extLst>
            </p:cNvPr>
            <p:cNvSpPr/>
            <p:nvPr/>
          </p:nvSpPr>
          <p:spPr>
            <a:xfrm>
              <a:off x="867324" y="1559566"/>
              <a:ext cx="1890117" cy="558437"/>
            </a:xfrm>
            <a:prstGeom prst="rect">
              <a:avLst/>
            </a:prstGeom>
            <a:solidFill>
              <a:srgbClr val="424244"/>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A5F738D1-EE3A-41BE-89BE-B8B75975D2E8}"/>
                </a:ext>
              </a:extLst>
            </p:cNvPr>
            <p:cNvSpPr/>
            <p:nvPr/>
          </p:nvSpPr>
          <p:spPr>
            <a:xfrm>
              <a:off x="2757441" y="1559566"/>
              <a:ext cx="1890117" cy="558437"/>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241AC38-EC39-494B-8835-030C66712155}"/>
                </a:ext>
              </a:extLst>
            </p:cNvPr>
            <p:cNvSpPr/>
            <p:nvPr/>
          </p:nvSpPr>
          <p:spPr>
            <a:xfrm>
              <a:off x="4647559" y="1559566"/>
              <a:ext cx="1890117" cy="558437"/>
            </a:xfrm>
            <a:prstGeom prst="rect">
              <a:avLst/>
            </a:prstGeom>
            <a:solidFill>
              <a:srgbClr val="01010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153B6308-AA65-47E5-BFE8-44AFD98512AE}"/>
                </a:ext>
              </a:extLst>
            </p:cNvPr>
            <p:cNvSpPr/>
            <p:nvPr/>
          </p:nvSpPr>
          <p:spPr>
            <a:xfrm>
              <a:off x="6537676" y="1559566"/>
              <a:ext cx="1890117" cy="558437"/>
            </a:xfrm>
            <a:prstGeom prst="rect">
              <a:avLst/>
            </a:prstGeom>
            <a:solidFill>
              <a:srgbClr val="424244"/>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9" name="TextBox 19">
              <a:extLst>
                <a:ext uri="{FF2B5EF4-FFF2-40B4-BE49-F238E27FC236}">
                  <a16:creationId xmlns:a16="http://schemas.microsoft.com/office/drawing/2014/main" xmlns="" id="{9839E905-C9DC-4B06-8F7B-C3ADB2EE25F7}"/>
                </a:ext>
              </a:extLst>
            </p:cNvPr>
            <p:cNvSpPr txBox="1"/>
            <p:nvPr/>
          </p:nvSpPr>
          <p:spPr>
            <a:xfrm>
              <a:off x="867325" y="1688743"/>
              <a:ext cx="1890116" cy="276999"/>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标题文字添加</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0" name="TextBox 19">
              <a:extLst>
                <a:ext uri="{FF2B5EF4-FFF2-40B4-BE49-F238E27FC236}">
                  <a16:creationId xmlns:a16="http://schemas.microsoft.com/office/drawing/2014/main" xmlns="" id="{289AAA53-3B53-410C-9185-9C32DE711C08}"/>
                </a:ext>
              </a:extLst>
            </p:cNvPr>
            <p:cNvSpPr txBox="1"/>
            <p:nvPr/>
          </p:nvSpPr>
          <p:spPr>
            <a:xfrm>
              <a:off x="4647558" y="1688743"/>
              <a:ext cx="1890116" cy="276999"/>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标题文字添加</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1" name="TextBox 19">
              <a:extLst>
                <a:ext uri="{FF2B5EF4-FFF2-40B4-BE49-F238E27FC236}">
                  <a16:creationId xmlns:a16="http://schemas.microsoft.com/office/drawing/2014/main" xmlns="" id="{9312ADA6-AD79-4E1E-AF8E-E1351068860E}"/>
                </a:ext>
              </a:extLst>
            </p:cNvPr>
            <p:cNvSpPr txBox="1"/>
            <p:nvPr/>
          </p:nvSpPr>
          <p:spPr>
            <a:xfrm>
              <a:off x="6537677" y="1688743"/>
              <a:ext cx="1890116" cy="276999"/>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标题文字添加</a:t>
              </a:r>
              <a:endParaRPr lang="en-US" dirty="0">
                <a:solidFill>
                  <a:schemeClr val="bg1"/>
                </a:solidFill>
                <a:latin typeface="微软雅黑" panose="020B0503020204020204" pitchFamily="34" charset="-122"/>
                <a:ea typeface="微软雅黑" panose="020B0503020204020204" pitchFamily="34" charset="-122"/>
              </a:endParaRPr>
            </a:p>
          </p:txBody>
        </p:sp>
        <p:sp>
          <p:nvSpPr>
            <p:cNvPr id="12" name="TextBox 19">
              <a:extLst>
                <a:ext uri="{FF2B5EF4-FFF2-40B4-BE49-F238E27FC236}">
                  <a16:creationId xmlns:a16="http://schemas.microsoft.com/office/drawing/2014/main" xmlns="" id="{7822C96C-79B9-4B06-84C1-170F0E53CAF0}"/>
                </a:ext>
              </a:extLst>
            </p:cNvPr>
            <p:cNvSpPr txBox="1"/>
            <p:nvPr/>
          </p:nvSpPr>
          <p:spPr>
            <a:xfrm>
              <a:off x="2757439" y="1688743"/>
              <a:ext cx="1890116" cy="276999"/>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chemeClr val="bg2">
                      <a:lumMod val="10000"/>
                    </a:schemeClr>
                  </a:solidFill>
                  <a:latin typeface="微软雅黑" panose="020B0503020204020204" pitchFamily="34" charset="-122"/>
                  <a:ea typeface="微软雅黑" panose="020B0503020204020204" pitchFamily="34" charset="-122"/>
                </a:rPr>
                <a:t>标题文字添加</a:t>
              </a:r>
              <a:endParaRPr lang="en-US" dirty="0">
                <a:solidFill>
                  <a:schemeClr val="bg2">
                    <a:lumMod val="10000"/>
                  </a:schemeClr>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xmlns="" id="{0CD64CF9-C43A-4640-A687-3B27643E84F8}"/>
                </a:ext>
              </a:extLst>
            </p:cNvPr>
            <p:cNvGrpSpPr/>
            <p:nvPr/>
          </p:nvGrpSpPr>
          <p:grpSpPr>
            <a:xfrm>
              <a:off x="971570" y="2526566"/>
              <a:ext cx="1681624" cy="857174"/>
              <a:chOff x="1194682" y="3472281"/>
              <a:chExt cx="2242165" cy="1142898"/>
            </a:xfrm>
          </p:grpSpPr>
          <p:sp>
            <p:nvSpPr>
              <p:cNvPr id="14" name="文本框 13">
                <a:extLst>
                  <a:ext uri="{FF2B5EF4-FFF2-40B4-BE49-F238E27FC236}">
                    <a16:creationId xmlns:a16="http://schemas.microsoft.com/office/drawing/2014/main" xmlns="" id="{0C994846-F63F-4C99-92BB-0AAEA00A7530}"/>
                  </a:ext>
                </a:extLst>
              </p:cNvPr>
              <p:cNvSpPr txBox="1"/>
              <p:nvPr/>
            </p:nvSpPr>
            <p:spPr>
              <a:xfrm>
                <a:off x="1194682" y="4307403"/>
                <a:ext cx="2242165" cy="307776"/>
              </a:xfrm>
              <a:prstGeom prst="rect">
                <a:avLst/>
              </a:prstGeom>
              <a:noFill/>
            </p:spPr>
            <p:txBody>
              <a:bodyPr wrap="square" rtlCol="0">
                <a:spAutoFit/>
                <a:scene3d>
                  <a:camera prst="orthographicFront"/>
                  <a:lightRig rig="threePt" dir="t"/>
                </a:scene3d>
                <a:sp3d contourW="12700"/>
              </a:bodyPr>
              <a:lstStyle/>
              <a:p>
                <a:pPr algn="ctr"/>
                <a:endParaRPr lang="en-US" altLang="zh-CN" sz="900" dirty="0">
                  <a:solidFill>
                    <a:schemeClr val="bg1">
                      <a:lumMod val="50000"/>
                    </a:schemeClr>
                  </a:solidFill>
                </a:endParaRPr>
              </a:p>
            </p:txBody>
          </p:sp>
          <p:sp>
            <p:nvSpPr>
              <p:cNvPr id="15" name="椭圆 16">
                <a:extLst>
                  <a:ext uri="{FF2B5EF4-FFF2-40B4-BE49-F238E27FC236}">
                    <a16:creationId xmlns:a16="http://schemas.microsoft.com/office/drawing/2014/main" xmlns="" id="{3FBD383D-87FF-4A8E-8EFA-49ECBED96CF8}"/>
                  </a:ext>
                </a:extLst>
              </p:cNvPr>
              <p:cNvSpPr/>
              <p:nvPr/>
            </p:nvSpPr>
            <p:spPr>
              <a:xfrm>
                <a:off x="2043477" y="3472281"/>
                <a:ext cx="544574" cy="49992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16" name="组合 15">
              <a:extLst>
                <a:ext uri="{FF2B5EF4-FFF2-40B4-BE49-F238E27FC236}">
                  <a16:creationId xmlns:a16="http://schemas.microsoft.com/office/drawing/2014/main" xmlns="" id="{DB011B8E-14FB-4C03-B175-4FF49904734A}"/>
                </a:ext>
              </a:extLst>
            </p:cNvPr>
            <p:cNvGrpSpPr/>
            <p:nvPr/>
          </p:nvGrpSpPr>
          <p:grpSpPr>
            <a:xfrm>
              <a:off x="2757441" y="2255164"/>
              <a:ext cx="1890117" cy="1945277"/>
              <a:chOff x="3575844" y="3110413"/>
              <a:chExt cx="2520156" cy="2593702"/>
            </a:xfrm>
            <a:solidFill>
              <a:srgbClr val="A2987C"/>
            </a:solidFill>
          </p:grpSpPr>
          <p:sp>
            <p:nvSpPr>
              <p:cNvPr id="17" name="矩形 16">
                <a:extLst>
                  <a:ext uri="{FF2B5EF4-FFF2-40B4-BE49-F238E27FC236}">
                    <a16:creationId xmlns:a16="http://schemas.microsoft.com/office/drawing/2014/main" xmlns="" id="{AF7361F7-67D3-4A4B-8BBA-86CE96D3D878}"/>
                  </a:ext>
                </a:extLst>
              </p:cNvPr>
              <p:cNvSpPr/>
              <p:nvPr/>
            </p:nvSpPr>
            <p:spPr>
              <a:xfrm>
                <a:off x="3575844" y="3110413"/>
                <a:ext cx="2520156" cy="2593702"/>
              </a:xfrm>
              <a:prstGeom prst="rect">
                <a:avLst/>
              </a:prstGeom>
              <a:solidFill>
                <a:srgbClr val="01010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椭圆 17">
                <a:extLst>
                  <a:ext uri="{FF2B5EF4-FFF2-40B4-BE49-F238E27FC236}">
                    <a16:creationId xmlns:a16="http://schemas.microsoft.com/office/drawing/2014/main" xmlns="" id="{96F31475-7E5F-47C1-9A57-EEFE963B3249}"/>
                  </a:ext>
                </a:extLst>
              </p:cNvPr>
              <p:cNvSpPr/>
              <p:nvPr/>
            </p:nvSpPr>
            <p:spPr>
              <a:xfrm>
                <a:off x="4609867" y="3449955"/>
                <a:ext cx="452099" cy="544574"/>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19" name="组合 18">
              <a:extLst>
                <a:ext uri="{FF2B5EF4-FFF2-40B4-BE49-F238E27FC236}">
                  <a16:creationId xmlns:a16="http://schemas.microsoft.com/office/drawing/2014/main" xmlns="" id="{2594718E-AE7E-4355-B631-1A4476A4EA26}"/>
                </a:ext>
              </a:extLst>
            </p:cNvPr>
            <p:cNvGrpSpPr/>
            <p:nvPr/>
          </p:nvGrpSpPr>
          <p:grpSpPr>
            <a:xfrm>
              <a:off x="4751803" y="2548906"/>
              <a:ext cx="1681624" cy="834834"/>
              <a:chOff x="6234993" y="3502068"/>
              <a:chExt cx="2242165" cy="1113111"/>
            </a:xfrm>
          </p:grpSpPr>
          <p:sp>
            <p:nvSpPr>
              <p:cNvPr id="20" name="文本框 19">
                <a:extLst>
                  <a:ext uri="{FF2B5EF4-FFF2-40B4-BE49-F238E27FC236}">
                    <a16:creationId xmlns:a16="http://schemas.microsoft.com/office/drawing/2014/main" xmlns="" id="{62B24BD7-F919-4336-A566-9519C78A6D55}"/>
                  </a:ext>
                </a:extLst>
              </p:cNvPr>
              <p:cNvSpPr txBox="1"/>
              <p:nvPr/>
            </p:nvSpPr>
            <p:spPr>
              <a:xfrm>
                <a:off x="6234993" y="4307403"/>
                <a:ext cx="2242165" cy="307776"/>
              </a:xfrm>
              <a:prstGeom prst="rect">
                <a:avLst/>
              </a:prstGeom>
              <a:noFill/>
            </p:spPr>
            <p:txBody>
              <a:bodyPr wrap="square" rtlCol="0">
                <a:spAutoFit/>
                <a:scene3d>
                  <a:camera prst="orthographicFront"/>
                  <a:lightRig rig="threePt" dir="t"/>
                </a:scene3d>
                <a:sp3d contourW="12700"/>
              </a:bodyPr>
              <a:lstStyle/>
              <a:p>
                <a:pPr algn="ctr"/>
                <a:endParaRPr lang="en-US" altLang="zh-CN" sz="900" dirty="0">
                  <a:solidFill>
                    <a:schemeClr val="bg1">
                      <a:lumMod val="50000"/>
                    </a:schemeClr>
                  </a:solidFill>
                </a:endParaRPr>
              </a:p>
            </p:txBody>
          </p:sp>
          <p:sp>
            <p:nvSpPr>
              <p:cNvPr id="21" name="椭圆 18">
                <a:extLst>
                  <a:ext uri="{FF2B5EF4-FFF2-40B4-BE49-F238E27FC236}">
                    <a16:creationId xmlns:a16="http://schemas.microsoft.com/office/drawing/2014/main" xmlns="" id="{35FAAC25-5088-4B05-90BA-93E93603E1A8}"/>
                  </a:ext>
                </a:extLst>
              </p:cNvPr>
              <p:cNvSpPr/>
              <p:nvPr/>
            </p:nvSpPr>
            <p:spPr>
              <a:xfrm>
                <a:off x="7086446" y="3502068"/>
                <a:ext cx="544574" cy="44034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22" name="组合 21">
              <a:extLst>
                <a:ext uri="{FF2B5EF4-FFF2-40B4-BE49-F238E27FC236}">
                  <a16:creationId xmlns:a16="http://schemas.microsoft.com/office/drawing/2014/main" xmlns="" id="{F12D36FE-F78C-4936-9699-480D5A6C6C5D}"/>
                </a:ext>
              </a:extLst>
            </p:cNvPr>
            <p:cNvGrpSpPr/>
            <p:nvPr/>
          </p:nvGrpSpPr>
          <p:grpSpPr>
            <a:xfrm>
              <a:off x="6641922" y="2509822"/>
              <a:ext cx="1681624" cy="873918"/>
              <a:chOff x="8755152" y="3449955"/>
              <a:chExt cx="2242165" cy="1165224"/>
            </a:xfrm>
          </p:grpSpPr>
          <p:sp>
            <p:nvSpPr>
              <p:cNvPr id="23" name="文本框 22">
                <a:extLst>
                  <a:ext uri="{FF2B5EF4-FFF2-40B4-BE49-F238E27FC236}">
                    <a16:creationId xmlns:a16="http://schemas.microsoft.com/office/drawing/2014/main" xmlns="" id="{472CA680-A39E-4AD4-BBCA-E77C2610EDBA}"/>
                  </a:ext>
                </a:extLst>
              </p:cNvPr>
              <p:cNvSpPr txBox="1"/>
              <p:nvPr/>
            </p:nvSpPr>
            <p:spPr>
              <a:xfrm>
                <a:off x="8755152" y="4307403"/>
                <a:ext cx="2242165" cy="307776"/>
              </a:xfrm>
              <a:prstGeom prst="rect">
                <a:avLst/>
              </a:prstGeom>
              <a:noFill/>
            </p:spPr>
            <p:txBody>
              <a:bodyPr wrap="square" rtlCol="0">
                <a:spAutoFit/>
                <a:scene3d>
                  <a:camera prst="orthographicFront"/>
                  <a:lightRig rig="threePt" dir="t"/>
                </a:scene3d>
                <a:sp3d contourW="12700"/>
              </a:bodyPr>
              <a:lstStyle/>
              <a:p>
                <a:pPr algn="ctr"/>
                <a:endParaRPr lang="en-US" altLang="zh-CN" sz="900" dirty="0">
                  <a:solidFill>
                    <a:schemeClr val="bg1">
                      <a:lumMod val="50000"/>
                    </a:schemeClr>
                  </a:solidFill>
                </a:endParaRPr>
              </a:p>
            </p:txBody>
          </p:sp>
          <p:sp>
            <p:nvSpPr>
              <p:cNvPr id="24" name="椭圆 19">
                <a:extLst>
                  <a:ext uri="{FF2B5EF4-FFF2-40B4-BE49-F238E27FC236}">
                    <a16:creationId xmlns:a16="http://schemas.microsoft.com/office/drawing/2014/main" xmlns="" id="{62DDBF96-BB15-415A-84DB-206A48F80FF6}"/>
                  </a:ext>
                </a:extLst>
              </p:cNvPr>
              <p:cNvSpPr/>
              <p:nvPr/>
            </p:nvSpPr>
            <p:spPr>
              <a:xfrm>
                <a:off x="9613079" y="3449955"/>
                <a:ext cx="526310" cy="54457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
          <p:nvSpPr>
            <p:cNvPr id="25" name="文本框 24">
              <a:extLst>
                <a:ext uri="{FF2B5EF4-FFF2-40B4-BE49-F238E27FC236}">
                  <a16:creationId xmlns:a16="http://schemas.microsoft.com/office/drawing/2014/main" xmlns="" id="{120D305A-2600-4E9B-BC44-1DABD252F8FC}"/>
                </a:ext>
              </a:extLst>
            </p:cNvPr>
            <p:cNvSpPr txBox="1"/>
            <p:nvPr/>
          </p:nvSpPr>
          <p:spPr>
            <a:xfrm>
              <a:off x="1222416" y="3137600"/>
              <a:ext cx="1153771" cy="623554"/>
            </a:xfrm>
            <a:prstGeom prst="rect">
              <a:avLst/>
            </a:prstGeom>
            <a:noFill/>
          </p:spPr>
          <p:txBody>
            <a:bodyPr wrap="square" rtlCol="0">
              <a:spAutoFit/>
            </a:bodyPr>
            <a:lstStyle/>
            <a:p>
              <a:pPr algn="ctr">
                <a:lnSpc>
                  <a:spcPct val="120000"/>
                </a:lnSpc>
                <a:spcBef>
                  <a:spcPct val="0"/>
                </a:spcBef>
              </a:pPr>
              <a:r>
                <a:rPr lang="zh-CN" altLang="en-US" sz="1000" dirty="0">
                  <a:sym typeface="微软雅黑" pitchFamily="34" charset="-122"/>
                </a:rPr>
                <a:t>请替换文字内容复制你的内容到到天边上车请替换文字内容复制你的请替换</a:t>
              </a:r>
              <a:endParaRPr lang="zh-CN" altLang="en-US" sz="1000" dirty="0">
                <a:solidFill>
                  <a:schemeClr val="bg1">
                    <a:lumMod val="50000"/>
                  </a:schemeClr>
                </a:solidFill>
                <a:cs typeface="Segoe UI Semilight" panose="020B0402040204020203" pitchFamily="34" charset="0"/>
              </a:endParaRPr>
            </a:p>
            <a:p>
              <a:pPr algn="ctr">
                <a:spcBef>
                  <a:spcPts val="600"/>
                </a:spcBef>
              </a:pP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26" name="文本框 25">
              <a:extLst>
                <a:ext uri="{FF2B5EF4-FFF2-40B4-BE49-F238E27FC236}">
                  <a16:creationId xmlns:a16="http://schemas.microsoft.com/office/drawing/2014/main" xmlns="" id="{2D8729B8-3ACE-4F76-AC9C-59F25A9723BE}"/>
                </a:ext>
              </a:extLst>
            </p:cNvPr>
            <p:cNvSpPr txBox="1"/>
            <p:nvPr/>
          </p:nvSpPr>
          <p:spPr>
            <a:xfrm>
              <a:off x="3132380" y="3137600"/>
              <a:ext cx="1125425" cy="623554"/>
            </a:xfrm>
            <a:prstGeom prst="rect">
              <a:avLst/>
            </a:prstGeom>
            <a:noFill/>
          </p:spPr>
          <p:txBody>
            <a:bodyPr wrap="square" rtlCol="0">
              <a:spAutoFit/>
            </a:bodyPr>
            <a:lstStyle/>
            <a:p>
              <a:pPr algn="ctr">
                <a:lnSpc>
                  <a:spcPct val="120000"/>
                </a:lnSpc>
                <a:spcBef>
                  <a:spcPct val="0"/>
                </a:spcBef>
                <a:buNone/>
              </a:pPr>
              <a:r>
                <a:rPr lang="zh-CN" altLang="en-US" sz="1000" dirty="0">
                  <a:solidFill>
                    <a:schemeClr val="bg1"/>
                  </a:solidFill>
                  <a:sym typeface="微软雅黑" pitchFamily="34" charset="-122"/>
                </a:rPr>
                <a:t>请替换文字内容复制你的内容到到天边上车请替换文字内容复制你的请替换</a:t>
              </a:r>
            </a:p>
            <a:p>
              <a:pPr algn="ctr">
                <a:spcBef>
                  <a:spcPts val="600"/>
                </a:spcBef>
              </a:pP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30" name="文本框 29">
              <a:extLst>
                <a:ext uri="{FF2B5EF4-FFF2-40B4-BE49-F238E27FC236}">
                  <a16:creationId xmlns:a16="http://schemas.microsoft.com/office/drawing/2014/main" xmlns="" id="{83EBC2A8-FC5D-4E39-BF1E-0354A4220D33}"/>
                </a:ext>
              </a:extLst>
            </p:cNvPr>
            <p:cNvSpPr txBox="1"/>
            <p:nvPr/>
          </p:nvSpPr>
          <p:spPr>
            <a:xfrm>
              <a:off x="5084614" y="3165201"/>
              <a:ext cx="1153771" cy="623554"/>
            </a:xfrm>
            <a:prstGeom prst="rect">
              <a:avLst/>
            </a:prstGeom>
            <a:noFill/>
          </p:spPr>
          <p:txBody>
            <a:bodyPr wrap="square" rtlCol="0">
              <a:spAutoFit/>
            </a:bodyPr>
            <a:lstStyle/>
            <a:p>
              <a:pPr algn="ctr">
                <a:lnSpc>
                  <a:spcPct val="120000"/>
                </a:lnSpc>
                <a:spcBef>
                  <a:spcPct val="0"/>
                </a:spcBef>
              </a:pPr>
              <a:r>
                <a:rPr lang="zh-CN" altLang="en-US" sz="1000" dirty="0">
                  <a:sym typeface="微软雅黑" pitchFamily="34" charset="-122"/>
                </a:rPr>
                <a:t>请替换文字内容复制你的内容到到天边上车请替换文字内容复制你的请替换</a:t>
              </a:r>
              <a:endParaRPr lang="zh-CN" altLang="en-US" sz="1000" dirty="0">
                <a:solidFill>
                  <a:schemeClr val="bg1">
                    <a:lumMod val="50000"/>
                  </a:schemeClr>
                </a:solidFill>
                <a:cs typeface="Segoe UI Semilight" panose="020B0402040204020203" pitchFamily="34" charset="0"/>
              </a:endParaRPr>
            </a:p>
            <a:p>
              <a:pPr algn="ctr">
                <a:spcBef>
                  <a:spcPts val="600"/>
                </a:spcBef>
              </a:pPr>
              <a:endParaRPr lang="en-US" altLang="zh-CN" sz="1000" dirty="0">
                <a:latin typeface="微软雅黑" panose="020B0503020204020204" pitchFamily="34" charset="-122"/>
                <a:ea typeface="微软雅黑" panose="020B0503020204020204" pitchFamily="34" charset="-122"/>
                <a:cs typeface="Hiragino Sans GB W3" charset="-122"/>
              </a:endParaRPr>
            </a:p>
          </p:txBody>
        </p:sp>
        <p:sp>
          <p:nvSpPr>
            <p:cNvPr id="31" name="文本框 30">
              <a:extLst>
                <a:ext uri="{FF2B5EF4-FFF2-40B4-BE49-F238E27FC236}">
                  <a16:creationId xmlns:a16="http://schemas.microsoft.com/office/drawing/2014/main" xmlns="" id="{52FBBE48-E99B-4EC7-A2E6-3393993915D6}"/>
                </a:ext>
              </a:extLst>
            </p:cNvPr>
            <p:cNvSpPr txBox="1"/>
            <p:nvPr/>
          </p:nvSpPr>
          <p:spPr>
            <a:xfrm>
              <a:off x="6900824" y="3137600"/>
              <a:ext cx="1153771" cy="623554"/>
            </a:xfrm>
            <a:prstGeom prst="rect">
              <a:avLst/>
            </a:prstGeom>
            <a:noFill/>
          </p:spPr>
          <p:txBody>
            <a:bodyPr wrap="square" rtlCol="0">
              <a:spAutoFit/>
            </a:bodyPr>
            <a:lstStyle/>
            <a:p>
              <a:pPr algn="ctr">
                <a:lnSpc>
                  <a:spcPct val="120000"/>
                </a:lnSpc>
                <a:spcBef>
                  <a:spcPct val="0"/>
                </a:spcBef>
              </a:pPr>
              <a:r>
                <a:rPr lang="zh-CN" altLang="en-US" sz="1000" dirty="0">
                  <a:sym typeface="微软雅黑" pitchFamily="34" charset="-122"/>
                </a:rPr>
                <a:t>请替换文字内容复制你的内容到到天边上车请替换文字内容复制你的请替换</a:t>
              </a:r>
              <a:endParaRPr lang="zh-CN" altLang="en-US" sz="1000" dirty="0">
                <a:solidFill>
                  <a:schemeClr val="bg1">
                    <a:lumMod val="50000"/>
                  </a:schemeClr>
                </a:solidFill>
                <a:cs typeface="Segoe UI Semilight" panose="020B0402040204020203" pitchFamily="34" charset="0"/>
              </a:endParaRPr>
            </a:p>
            <a:p>
              <a:pPr algn="ctr">
                <a:spcBef>
                  <a:spcPts val="600"/>
                </a:spcBef>
              </a:pPr>
              <a:endParaRPr lang="en-US" altLang="zh-CN" sz="1000" dirty="0">
                <a:latin typeface="微软雅黑" panose="020B0503020204020204" pitchFamily="34" charset="-122"/>
                <a:ea typeface="微软雅黑" panose="020B0503020204020204" pitchFamily="34" charset="-122"/>
                <a:cs typeface="Hiragino Sans GB W3" charset="-122"/>
              </a:endParaRPr>
            </a:p>
          </p:txBody>
        </p:sp>
      </p:grpSp>
    </p:spTree>
    <p:extLst>
      <p:ext uri="{BB962C8B-B14F-4D97-AF65-F5344CB8AC3E}">
        <p14:creationId xmlns:p14="http://schemas.microsoft.com/office/powerpoint/2010/main" val="13997653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0EEA4C9-0A93-4818-8A2E-8AB60462DC00}"/>
              </a:ext>
            </a:extLst>
          </p:cNvPr>
          <p:cNvGrpSpPr/>
          <p:nvPr/>
        </p:nvGrpSpPr>
        <p:grpSpPr>
          <a:xfrm>
            <a:off x="-1" y="0"/>
            <a:ext cx="12192001" cy="6877856"/>
            <a:chOff x="-1" y="0"/>
            <a:chExt cx="12192001" cy="6877856"/>
          </a:xfrm>
        </p:grpSpPr>
        <p:pic>
          <p:nvPicPr>
            <p:cNvPr id="6" name="图片 5">
              <a:extLst>
                <a:ext uri="{FF2B5EF4-FFF2-40B4-BE49-F238E27FC236}">
                  <a16:creationId xmlns:a16="http://schemas.microsoft.com/office/drawing/2014/main" xmlns="" id="{45D73DCE-2DC5-40A0-82D0-53C1F069BC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77" b="9105"/>
            <a:stretch/>
          </p:blipFill>
          <p:spPr>
            <a:xfrm>
              <a:off x="-1" y="0"/>
              <a:ext cx="12192001" cy="6877856"/>
            </a:xfrm>
            <a:prstGeom prst="rect">
              <a:avLst/>
            </a:prstGeom>
          </p:spPr>
        </p:pic>
        <p:sp>
          <p:nvSpPr>
            <p:cNvPr id="7" name="椭圆 6">
              <a:extLst>
                <a:ext uri="{FF2B5EF4-FFF2-40B4-BE49-F238E27FC236}">
                  <a16:creationId xmlns:a16="http://schemas.microsoft.com/office/drawing/2014/main" xmlns="" id="{55C7FBC1-96F0-47C9-922F-9807F4EEC739}"/>
                </a:ext>
              </a:extLst>
            </p:cNvPr>
            <p:cNvSpPr/>
            <p:nvPr/>
          </p:nvSpPr>
          <p:spPr>
            <a:xfrm>
              <a:off x="613316" y="1310267"/>
              <a:ext cx="1053791" cy="1053791"/>
            </a:xfrm>
            <a:prstGeom prst="ellipse">
              <a:avLst/>
            </a:prstGeom>
            <a:solidFill>
              <a:srgbClr val="232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2729A95-DEC8-4E26-8D38-52CD3D86E246}"/>
                </a:ext>
              </a:extLst>
            </p:cNvPr>
            <p:cNvSpPr/>
            <p:nvPr/>
          </p:nvSpPr>
          <p:spPr>
            <a:xfrm>
              <a:off x="1505414" y="61330"/>
              <a:ext cx="1594625" cy="1594625"/>
            </a:xfrm>
            <a:prstGeom prst="ellipse">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矩形 8">
            <a:extLst>
              <a:ext uri="{FF2B5EF4-FFF2-40B4-BE49-F238E27FC236}">
                <a16:creationId xmlns:a16="http://schemas.microsoft.com/office/drawing/2014/main" xmlns="" id="{D60AA976-C4CF-45C7-AC24-95C30C355DAC}"/>
              </a:ext>
            </a:extLst>
          </p:cNvPr>
          <p:cNvSpPr/>
          <p:nvPr/>
        </p:nvSpPr>
        <p:spPr>
          <a:xfrm>
            <a:off x="3055153" y="4194900"/>
            <a:ext cx="6445683" cy="807913"/>
          </a:xfrm>
          <a:prstGeom prst="rect">
            <a:avLst/>
          </a:prstGeom>
        </p:spPr>
        <p:txBody>
          <a:bodyPr wrap="square" lIns="68580" tIns="34290" rIns="68580" bIns="34290">
            <a:spAutoFit/>
          </a:bodyPr>
          <a:lstStyle/>
          <a:p>
            <a:pPr algn="ctr"/>
            <a:r>
              <a:rPr lang="en-US" altLang="zh-CN" sz="1200" dirty="0">
                <a:solidFill>
                  <a:schemeClr val="bg1"/>
                </a:solidFill>
                <a:latin typeface="Source Han Sans ExtraLight" panose="020B0200000000000000" pitchFamily="34" charset="-122"/>
                <a:ea typeface="Source Han Sans ExtraLight" panose="020B0200000000000000" pitchFamily="34" charset="-122"/>
                <a:cs typeface="Arial" panose="020B0604020202020204" pitchFamily="34" charset="0"/>
              </a:rPr>
              <a:t>The Concepts National Income And National Product Have Roughly The Same Value And Can Be Used Interchangeably If Our Interest Is In And Can Be Used Interchangeably If Our Interest Is In Their</a:t>
            </a:r>
          </a:p>
          <a:p>
            <a:pPr algn="ctr"/>
            <a:endParaRPr lang="en-US" altLang="zh-CN" sz="1200" dirty="0">
              <a:solidFill>
                <a:schemeClr val="bg1"/>
              </a:solidFill>
              <a:latin typeface="Source Han Sans ExtraLight" panose="020B0200000000000000" pitchFamily="34" charset="-122"/>
              <a:ea typeface="Source Han Sans ExtraLight" panose="020B0200000000000000" pitchFamily="34" charset="-122"/>
              <a:cs typeface="Arial" panose="020B0604020202020204" pitchFamily="34" charset="0"/>
            </a:endParaRPr>
          </a:p>
        </p:txBody>
      </p:sp>
      <p:sp>
        <p:nvSpPr>
          <p:cNvPr id="10" name="TextBox 42">
            <a:extLst>
              <a:ext uri="{FF2B5EF4-FFF2-40B4-BE49-F238E27FC236}">
                <a16:creationId xmlns:a16="http://schemas.microsoft.com/office/drawing/2014/main" xmlns="" id="{223651B1-9961-48E5-82D8-EB614243487B}"/>
              </a:ext>
            </a:extLst>
          </p:cNvPr>
          <p:cNvSpPr txBox="1"/>
          <p:nvPr/>
        </p:nvSpPr>
        <p:spPr>
          <a:xfrm>
            <a:off x="3950177" y="2595659"/>
            <a:ext cx="4655634" cy="1323439"/>
          </a:xfrm>
          <a:prstGeom prst="rect">
            <a:avLst/>
          </a:prstGeom>
          <a:noFill/>
        </p:spPr>
        <p:txBody>
          <a:bodyPr wrap="square" rtlCol="0">
            <a:spAutoFit/>
          </a:bodyPr>
          <a:lstStyle/>
          <a:p>
            <a:r>
              <a:rPr lang="zh-CN" altLang="en-US" sz="8000" b="1" spc="300" dirty="0">
                <a:solidFill>
                  <a:schemeClr val="bg1"/>
                </a:solidFill>
                <a:latin typeface="微软雅黑" pitchFamily="34" charset="-122"/>
                <a:ea typeface="微软雅黑" pitchFamily="34" charset="-122"/>
              </a:rPr>
              <a:t>谢谢观看</a:t>
            </a:r>
            <a:endParaRPr lang="zh-CN" altLang="zh-CN" sz="8000" b="1" spc="300" dirty="0">
              <a:solidFill>
                <a:schemeClr val="bg1"/>
              </a:solidFill>
              <a:latin typeface="微软雅黑" pitchFamily="34" charset="-122"/>
              <a:ea typeface="微软雅黑" pitchFamily="34" charset="-122"/>
            </a:endParaRPr>
          </a:p>
        </p:txBody>
      </p:sp>
      <p:sp>
        <p:nvSpPr>
          <p:cNvPr id="11" name="TextBox 57">
            <a:extLst>
              <a:ext uri="{FF2B5EF4-FFF2-40B4-BE49-F238E27FC236}">
                <a16:creationId xmlns:a16="http://schemas.microsoft.com/office/drawing/2014/main" xmlns="" id="{9A2E147B-21C4-4772-93BB-92C857BE7D25}"/>
              </a:ext>
            </a:extLst>
          </p:cNvPr>
          <p:cNvSpPr txBox="1"/>
          <p:nvPr/>
        </p:nvSpPr>
        <p:spPr>
          <a:xfrm>
            <a:off x="3267227" y="1981303"/>
            <a:ext cx="5657544" cy="338554"/>
          </a:xfrm>
          <a:prstGeom prst="rect">
            <a:avLst/>
          </a:prstGeom>
          <a:noFill/>
        </p:spPr>
        <p:txBody>
          <a:bodyPr wrap="square" rtlCol="0">
            <a:spAutoFit/>
          </a:bodyPr>
          <a:lstStyle/>
          <a:p>
            <a:pPr algn="ctr"/>
            <a:r>
              <a:rPr lang="zh-CN" altLang="en-US" sz="1600" b="1" spc="600" dirty="0">
                <a:solidFill>
                  <a:schemeClr val="bg1"/>
                </a:solidFill>
                <a:latin typeface="微软雅黑" pitchFamily="34" charset="-122"/>
                <a:ea typeface="微软雅黑" pitchFamily="34" charset="-122"/>
              </a:rPr>
              <a:t>适用工作总结</a:t>
            </a:r>
            <a:r>
              <a:rPr lang="en-US" altLang="zh-CN" sz="1600" b="1" spc="600" dirty="0">
                <a:solidFill>
                  <a:schemeClr val="bg1"/>
                </a:solidFill>
                <a:latin typeface="微软雅黑" pitchFamily="34" charset="-122"/>
                <a:ea typeface="微软雅黑" pitchFamily="34" charset="-122"/>
              </a:rPr>
              <a:t>/</a:t>
            </a:r>
            <a:r>
              <a:rPr lang="zh-CN" altLang="en-US" sz="1600" b="1" spc="600" dirty="0">
                <a:solidFill>
                  <a:schemeClr val="bg1"/>
                </a:solidFill>
                <a:latin typeface="微软雅黑" pitchFamily="34" charset="-122"/>
                <a:ea typeface="微软雅黑" pitchFamily="34" charset="-122"/>
              </a:rPr>
              <a:t>述职报告</a:t>
            </a:r>
            <a:r>
              <a:rPr lang="en-US" altLang="zh-CN" sz="1600" b="1" spc="600" dirty="0">
                <a:solidFill>
                  <a:schemeClr val="bg1"/>
                </a:solidFill>
                <a:latin typeface="微软雅黑" pitchFamily="34" charset="-122"/>
                <a:ea typeface="微软雅黑" pitchFamily="34" charset="-122"/>
              </a:rPr>
              <a:t>/</a:t>
            </a:r>
            <a:r>
              <a:rPr lang="zh-CN" altLang="en-US" sz="1600" b="1" spc="600" dirty="0">
                <a:solidFill>
                  <a:schemeClr val="bg1"/>
                </a:solidFill>
                <a:latin typeface="微软雅黑" pitchFamily="34" charset="-122"/>
                <a:ea typeface="微软雅黑" pitchFamily="34" charset="-122"/>
              </a:rPr>
              <a:t>季度总结等</a:t>
            </a:r>
          </a:p>
        </p:txBody>
      </p:sp>
    </p:spTree>
    <p:extLst>
      <p:ext uri="{BB962C8B-B14F-4D97-AF65-F5344CB8AC3E}">
        <p14:creationId xmlns:p14="http://schemas.microsoft.com/office/powerpoint/2010/main" val="158248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375" autoRev="1" fill="hold">
                                          <p:stCondLst>
                                            <p:cond delay="0"/>
                                          </p:stCondLst>
                                        </p:cTn>
                                        <p:tgtEl>
                                          <p:spTgt spid="10"/>
                                        </p:tgtEl>
                                        <p:attrNameLst>
                                          <p:attrName>ppt_w</p:attrName>
                                        </p:attrNameLst>
                                      </p:cBhvr>
                                    </p:anim>
                                    <p:anim by="(#ppt_w*0.50)" calcmode="lin" valueType="num">
                                      <p:cBhvr>
                                        <p:cTn id="8" dur="375" decel="50000" autoRev="1" fill="hold">
                                          <p:stCondLst>
                                            <p:cond delay="0"/>
                                          </p:stCondLst>
                                        </p:cTn>
                                        <p:tgtEl>
                                          <p:spTgt spid="10"/>
                                        </p:tgtEl>
                                        <p:attrNameLst>
                                          <p:attrName>ppt_x</p:attrName>
                                        </p:attrNameLst>
                                      </p:cBhvr>
                                    </p:anim>
                                    <p:anim from="(-#ppt_h/2)" to="(#ppt_y)" calcmode="lin" valueType="num">
                                      <p:cBhvr>
                                        <p:cTn id="9" dur="750" fill="hold">
                                          <p:stCondLst>
                                            <p:cond delay="0"/>
                                          </p:stCondLst>
                                        </p:cTn>
                                        <p:tgtEl>
                                          <p:spTgt spid="10"/>
                                        </p:tgtEl>
                                        <p:attrNameLst>
                                          <p:attrName>ppt_y</p:attrName>
                                        </p:attrNameLst>
                                      </p:cBhvr>
                                    </p:anim>
                                    <p:animRot by="21600000">
                                      <p:cBhvr>
                                        <p:cTn id="10" dur="750" fill="hold">
                                          <p:stCondLst>
                                            <p:cond delay="0"/>
                                          </p:stCondLst>
                                        </p:cTn>
                                        <p:tgtEl>
                                          <p:spTgt spid="10"/>
                                        </p:tgtEl>
                                        <p:attrNameLst>
                                          <p:attrName>r</p:attrName>
                                        </p:attrNameLst>
                                      </p:cBhvr>
                                    </p:animRot>
                                  </p:childTnLst>
                                </p:cTn>
                              </p:par>
                            </p:childTnLst>
                          </p:cTn>
                        </p:par>
                        <p:par>
                          <p:cTn id="11" fill="hold">
                            <p:stCondLst>
                              <p:cond delay="975"/>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1975"/>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7" name="矩形 6">
            <a:extLst>
              <a:ext uri="{FF2B5EF4-FFF2-40B4-BE49-F238E27FC236}">
                <a16:creationId xmlns:a16="http://schemas.microsoft.com/office/drawing/2014/main" xmlns=""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8" name="矩形 7">
            <a:extLst>
              <a:ext uri="{FF2B5EF4-FFF2-40B4-BE49-F238E27FC236}">
                <a16:creationId xmlns:a16="http://schemas.microsoft.com/office/drawing/2014/main" xmlns=""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9" name="图片 8">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34200481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0270" y="2190307"/>
            <a:ext cx="5097870" cy="1200329"/>
          </a:xfrm>
          <a:prstGeom prst="rect">
            <a:avLst/>
          </a:prstGeom>
          <a:noFill/>
        </p:spPr>
        <p:txBody>
          <a:bodyPr wrap="none" rtlCol="0">
            <a:spAutoFit/>
          </a:bodyPr>
          <a:lstStyle/>
          <a:p>
            <a:r>
              <a:rPr lang="zh-CN" altLang="en-US" dirty="0"/>
              <a:t>美仑设</a:t>
            </a:r>
            <a:r>
              <a:rPr lang="zh-CN" altLang="en-US" dirty="0" smtClean="0"/>
              <a:t>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44191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73EDBB3E-43C9-4F9F-BBB5-D5052E5B63DA}"/>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3E89A72-504B-4112-9D37-81CE93664C24}"/>
              </a:ext>
            </a:extLst>
          </p:cNvPr>
          <p:cNvSpPr txBox="1"/>
          <p:nvPr/>
        </p:nvSpPr>
        <p:spPr>
          <a:xfrm>
            <a:off x="4371570" y="2410380"/>
            <a:ext cx="6573064" cy="1200329"/>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年度工作概述</a:t>
            </a:r>
          </a:p>
        </p:txBody>
      </p:sp>
      <p:sp>
        <p:nvSpPr>
          <p:cNvPr id="16" name="TextBox 8">
            <a:extLst>
              <a:ext uri="{FF2B5EF4-FFF2-40B4-BE49-F238E27FC236}">
                <a16:creationId xmlns:a16="http://schemas.microsoft.com/office/drawing/2014/main" xmlns="" id="{C7E654F2-9439-4A78-8150-397CB7EA1EB0}"/>
              </a:ext>
            </a:extLst>
          </p:cNvPr>
          <p:cNvSpPr txBox="1"/>
          <p:nvPr/>
        </p:nvSpPr>
        <p:spPr>
          <a:xfrm>
            <a:off x="1845075" y="2140094"/>
            <a:ext cx="2701525" cy="2196812"/>
          </a:xfrm>
          <a:prstGeom prst="rect">
            <a:avLst/>
          </a:prstGeom>
          <a:noFill/>
        </p:spPr>
        <p:txBody>
          <a:bodyPr wrap="square" lIns="72446" tIns="36223" rIns="72446" bIns="36223" rtlCol="0">
            <a:spAutoFit/>
          </a:bodyPr>
          <a:lstStyle/>
          <a:p>
            <a:pPr algn="ctr" defTabSz="724480">
              <a:defRPr/>
            </a:pPr>
            <a:r>
              <a:rPr lang="en-US" altLang="zh-CN"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rPr>
              <a:t>01</a:t>
            </a:r>
            <a:endParaRPr lang="id-ID"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a16="http://schemas.microsoft.com/office/drawing/2014/main" xmlns="" id="{317C7D42-4875-4DB4-B69D-F0EBF5669A68}"/>
              </a:ext>
            </a:extLst>
          </p:cNvPr>
          <p:cNvSpPr/>
          <p:nvPr/>
        </p:nvSpPr>
        <p:spPr>
          <a:xfrm>
            <a:off x="4396619" y="3576701"/>
            <a:ext cx="4625112" cy="461665"/>
          </a:xfrm>
          <a:prstGeom prst="rect">
            <a:avLst/>
          </a:prstGeom>
        </p:spPr>
        <p:txBody>
          <a:bodyPr wrap="none">
            <a:spAutoFit/>
          </a:bodyPr>
          <a:lstStyle/>
          <a:p>
            <a:pPr fontAlgn="base">
              <a:spcBef>
                <a:spcPct val="0"/>
              </a:spcBef>
              <a:spcAft>
                <a:spcPct val="0"/>
              </a:spcAft>
            </a:pPr>
            <a:r>
              <a:rPr lang="zh-CN" altLang="en-US" sz="2400" dirty="0">
                <a:solidFill>
                  <a:schemeClr val="bg1"/>
                </a:solidFill>
                <a:latin typeface="Arial" panose="020B0604020202020204" pitchFamily="34" charset="0"/>
                <a:ea typeface="宋体" charset="-122"/>
                <a:cs typeface="Arial" panose="020B0604020202020204" pitchFamily="34" charset="0"/>
              </a:rPr>
              <a:t>INSERT HEADER TOPIC HERE</a:t>
            </a:r>
          </a:p>
        </p:txBody>
      </p:sp>
      <p:sp>
        <p:nvSpPr>
          <p:cNvPr id="17" name="椭圆 16">
            <a:extLst>
              <a:ext uri="{FF2B5EF4-FFF2-40B4-BE49-F238E27FC236}">
                <a16:creationId xmlns:a16="http://schemas.microsoft.com/office/drawing/2014/main" xmlns="" id="{088036C6-B9B7-4DB1-AEF7-C74C9460DDD0}"/>
              </a:ext>
            </a:extLst>
          </p:cNvPr>
          <p:cNvSpPr/>
          <p:nvPr/>
        </p:nvSpPr>
        <p:spPr>
          <a:xfrm>
            <a:off x="-635268" y="-1066446"/>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79656A07-7285-4519-B0DC-F6B95EFA041F}"/>
              </a:ext>
            </a:extLst>
          </p:cNvPr>
          <p:cNvSpPr/>
          <p:nvPr/>
        </p:nvSpPr>
        <p:spPr>
          <a:xfrm>
            <a:off x="10368428" y="5444103"/>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1017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5">
            <a:extLst>
              <a:ext uri="{FF2B5EF4-FFF2-40B4-BE49-F238E27FC236}">
                <a16:creationId xmlns:a16="http://schemas.microsoft.com/office/drawing/2014/main" xmlns="" id="{8790AD0A-0E1B-46C5-AF47-432D3AC726FD}"/>
              </a:ext>
            </a:extLst>
          </p:cNvPr>
          <p:cNvGrpSpPr>
            <a:grpSpLocks/>
          </p:cNvGrpSpPr>
          <p:nvPr/>
        </p:nvGrpSpPr>
        <p:grpSpPr bwMode="auto">
          <a:xfrm>
            <a:off x="4494030" y="1791257"/>
            <a:ext cx="3603216" cy="3606244"/>
            <a:chOff x="3613911" y="1085850"/>
            <a:chExt cx="4757464" cy="4760814"/>
          </a:xfrm>
        </p:grpSpPr>
        <p:grpSp>
          <p:nvGrpSpPr>
            <p:cNvPr id="6" name="组合 16">
              <a:extLst>
                <a:ext uri="{FF2B5EF4-FFF2-40B4-BE49-F238E27FC236}">
                  <a16:creationId xmlns:a16="http://schemas.microsoft.com/office/drawing/2014/main" xmlns="" id="{AA040440-1100-45ED-82C3-7B180F036CA1}"/>
                </a:ext>
              </a:extLst>
            </p:cNvPr>
            <p:cNvGrpSpPr>
              <a:grpSpLocks/>
            </p:cNvGrpSpPr>
            <p:nvPr/>
          </p:nvGrpSpPr>
          <p:grpSpPr bwMode="auto">
            <a:xfrm>
              <a:off x="3613911" y="1085850"/>
              <a:ext cx="4757464" cy="4760814"/>
              <a:chOff x="3937761" y="885354"/>
              <a:chExt cx="5376624" cy="5380410"/>
            </a:xfrm>
          </p:grpSpPr>
          <p:sp>
            <p:nvSpPr>
              <p:cNvPr id="11" name="矩形 10">
                <a:extLst>
                  <a:ext uri="{FF2B5EF4-FFF2-40B4-BE49-F238E27FC236}">
                    <a16:creationId xmlns:a16="http://schemas.microsoft.com/office/drawing/2014/main" xmlns="" id="{51888353-9C0B-4BA4-BDEB-00EE8E1D2DFD}"/>
                  </a:ext>
                </a:extLst>
              </p:cNvPr>
              <p:cNvSpPr/>
              <p:nvPr/>
            </p:nvSpPr>
            <p:spPr>
              <a:xfrm rot="8123576">
                <a:off x="6068080" y="4097337"/>
                <a:ext cx="621248" cy="1377855"/>
              </a:xfrm>
              <a:prstGeom prst="rect">
                <a:avLst/>
              </a:prstGeom>
              <a:solidFill>
                <a:srgbClr val="0101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sp>
            <p:nvSpPr>
              <p:cNvPr id="12" name="矩形 11">
                <a:extLst>
                  <a:ext uri="{FF2B5EF4-FFF2-40B4-BE49-F238E27FC236}">
                    <a16:creationId xmlns:a16="http://schemas.microsoft.com/office/drawing/2014/main" xmlns="" id="{FEFB5271-7946-4BA2-8753-9BC6F69D9606}"/>
                  </a:ext>
                </a:extLst>
              </p:cNvPr>
              <p:cNvSpPr/>
              <p:nvPr/>
            </p:nvSpPr>
            <p:spPr>
              <a:xfrm rot="18923576">
                <a:off x="6578633" y="1673667"/>
                <a:ext cx="621248" cy="1413995"/>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sp>
            <p:nvSpPr>
              <p:cNvPr id="13" name="矩形 12">
                <a:extLst>
                  <a:ext uri="{FF2B5EF4-FFF2-40B4-BE49-F238E27FC236}">
                    <a16:creationId xmlns:a16="http://schemas.microsoft.com/office/drawing/2014/main" xmlns="" id="{19271A8E-48E5-4ECB-AA29-E63775DB5AF4}"/>
                  </a:ext>
                </a:extLst>
              </p:cNvPr>
              <p:cNvSpPr/>
              <p:nvPr/>
            </p:nvSpPr>
            <p:spPr>
              <a:xfrm rot="2723576">
                <a:off x="7511677" y="3125966"/>
                <a:ext cx="621165" cy="1411928"/>
              </a:xfrm>
              <a:prstGeom prst="rect">
                <a:avLst/>
              </a:prstGeom>
              <a:solidFill>
                <a:srgbClr val="42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grpSp>
            <p:nvGrpSpPr>
              <p:cNvPr id="14" name="组合 13">
                <a:extLst>
                  <a:ext uri="{FF2B5EF4-FFF2-40B4-BE49-F238E27FC236}">
                    <a16:creationId xmlns:a16="http://schemas.microsoft.com/office/drawing/2014/main" xmlns="" id="{C7853DEB-832B-4403-B2D1-E2EACF9B806A}"/>
                  </a:ext>
                </a:extLst>
              </p:cNvPr>
              <p:cNvGrpSpPr/>
              <p:nvPr/>
            </p:nvGrpSpPr>
            <p:grpSpPr>
              <a:xfrm rot="10800000">
                <a:off x="3937761" y="3000198"/>
                <a:ext cx="3628866" cy="3257570"/>
                <a:chOff x="4771119" y="1146628"/>
                <a:chExt cx="3628866" cy="3257570"/>
              </a:xfrm>
              <a:solidFill>
                <a:srgbClr val="8DB9BA"/>
              </a:solidFill>
              <a:effectLst>
                <a:outerShdw blurRad="50800" dist="38100" dir="2700000" algn="tl" rotWithShape="0">
                  <a:prstClr val="black">
                    <a:alpha val="40000"/>
                  </a:prstClr>
                </a:outerShdw>
              </a:effectLst>
            </p:grpSpPr>
            <p:sp>
              <p:nvSpPr>
                <p:cNvPr id="22" name="Freeform 9">
                  <a:extLst>
                    <a:ext uri="{FF2B5EF4-FFF2-40B4-BE49-F238E27FC236}">
                      <a16:creationId xmlns:a16="http://schemas.microsoft.com/office/drawing/2014/main" xmlns="" id="{16E75B5C-DBC1-4A5E-8252-B84D46E4EE26}"/>
                    </a:ext>
                  </a:extLst>
                </p:cNvPr>
                <p:cNvSpPr/>
                <p:nvPr/>
              </p:nvSpPr>
              <p:spPr bwMode="auto">
                <a:xfrm>
                  <a:off x="4771119" y="1146628"/>
                  <a:ext cx="3628866" cy="2680317"/>
                </a:xfrm>
                <a:custGeom>
                  <a:avLst/>
                  <a:gdLst>
                    <a:gd name="T0" fmla="*/ 155 w 173"/>
                    <a:gd name="T1" fmla="*/ 23 h 127"/>
                    <a:gd name="T2" fmla="*/ 150 w 173"/>
                    <a:gd name="T3" fmla="*/ 17 h 127"/>
                    <a:gd name="T4" fmla="*/ 107 w 173"/>
                    <a:gd name="T5" fmla="*/ 0 h 127"/>
                    <a:gd name="T6" fmla="*/ 64 w 173"/>
                    <a:gd name="T7" fmla="*/ 17 h 127"/>
                    <a:gd name="T8" fmla="*/ 45 w 173"/>
                    <a:gd name="T9" fmla="*/ 36 h 127"/>
                    <a:gd name="T10" fmla="*/ 24 w 173"/>
                    <a:gd name="T11" fmla="*/ 58 h 127"/>
                    <a:gd name="T12" fmla="*/ 0 w 173"/>
                    <a:gd name="T13" fmla="*/ 82 h 127"/>
                    <a:gd name="T14" fmla="*/ 21 w 173"/>
                    <a:gd name="T15" fmla="*/ 103 h 127"/>
                    <a:gd name="T16" fmla="*/ 45 w 173"/>
                    <a:gd name="T17" fmla="*/ 79 h 127"/>
                    <a:gd name="T18" fmla="*/ 67 w 173"/>
                    <a:gd name="T19" fmla="*/ 58 h 127"/>
                    <a:gd name="T20" fmla="*/ 86 w 173"/>
                    <a:gd name="T21" fmla="*/ 39 h 127"/>
                    <a:gd name="T22" fmla="*/ 107 w 173"/>
                    <a:gd name="T23" fmla="*/ 30 h 127"/>
                    <a:gd name="T24" fmla="*/ 128 w 173"/>
                    <a:gd name="T25" fmla="*/ 39 h 127"/>
                    <a:gd name="T26" fmla="*/ 134 w 173"/>
                    <a:gd name="T27" fmla="*/ 44 h 127"/>
                    <a:gd name="T28" fmla="*/ 142 w 173"/>
                    <a:gd name="T29" fmla="*/ 66 h 127"/>
                    <a:gd name="T30" fmla="*/ 134 w 173"/>
                    <a:gd name="T31" fmla="*/ 87 h 127"/>
                    <a:gd name="T32" fmla="*/ 115 w 173"/>
                    <a:gd name="T33" fmla="*/ 106 h 127"/>
                    <a:gd name="T34" fmla="*/ 136 w 173"/>
                    <a:gd name="T35" fmla="*/ 127 h 127"/>
                    <a:gd name="T36" fmla="*/ 155 w 173"/>
                    <a:gd name="T37" fmla="*/ 108 h 127"/>
                    <a:gd name="T38" fmla="*/ 173 w 173"/>
                    <a:gd name="T39" fmla="*/ 66 h 127"/>
                    <a:gd name="T40" fmla="*/ 155 w 173"/>
                    <a:gd name="T41" fmla="*/ 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27">
                      <a:moveTo>
                        <a:pt x="155" y="23"/>
                      </a:moveTo>
                      <a:cubicBezTo>
                        <a:pt x="150" y="17"/>
                        <a:pt x="150" y="17"/>
                        <a:pt x="150" y="17"/>
                      </a:cubicBezTo>
                      <a:cubicBezTo>
                        <a:pt x="138" y="6"/>
                        <a:pt x="123" y="0"/>
                        <a:pt x="107" y="0"/>
                      </a:cubicBezTo>
                      <a:cubicBezTo>
                        <a:pt x="91" y="0"/>
                        <a:pt x="76" y="6"/>
                        <a:pt x="64" y="17"/>
                      </a:cubicBezTo>
                      <a:cubicBezTo>
                        <a:pt x="45" y="36"/>
                        <a:pt x="45" y="36"/>
                        <a:pt x="45" y="36"/>
                      </a:cubicBezTo>
                      <a:cubicBezTo>
                        <a:pt x="24" y="58"/>
                        <a:pt x="24" y="58"/>
                        <a:pt x="24" y="58"/>
                      </a:cubicBezTo>
                      <a:cubicBezTo>
                        <a:pt x="0" y="82"/>
                        <a:pt x="0" y="82"/>
                        <a:pt x="0" y="82"/>
                      </a:cubicBezTo>
                      <a:cubicBezTo>
                        <a:pt x="21" y="103"/>
                        <a:pt x="21" y="103"/>
                        <a:pt x="21" y="103"/>
                      </a:cubicBezTo>
                      <a:cubicBezTo>
                        <a:pt x="45" y="79"/>
                        <a:pt x="45" y="79"/>
                        <a:pt x="45" y="79"/>
                      </a:cubicBezTo>
                      <a:cubicBezTo>
                        <a:pt x="67" y="58"/>
                        <a:pt x="67" y="58"/>
                        <a:pt x="67" y="58"/>
                      </a:cubicBezTo>
                      <a:cubicBezTo>
                        <a:pt x="86" y="39"/>
                        <a:pt x="86" y="39"/>
                        <a:pt x="86" y="39"/>
                      </a:cubicBezTo>
                      <a:cubicBezTo>
                        <a:pt x="91" y="33"/>
                        <a:pt x="99" y="30"/>
                        <a:pt x="107" y="30"/>
                      </a:cubicBezTo>
                      <a:cubicBezTo>
                        <a:pt x="115" y="30"/>
                        <a:pt x="123" y="33"/>
                        <a:pt x="128" y="39"/>
                      </a:cubicBezTo>
                      <a:cubicBezTo>
                        <a:pt x="134" y="44"/>
                        <a:pt x="134" y="44"/>
                        <a:pt x="134" y="44"/>
                      </a:cubicBezTo>
                      <a:cubicBezTo>
                        <a:pt x="139" y="50"/>
                        <a:pt x="142" y="57"/>
                        <a:pt x="142" y="66"/>
                      </a:cubicBezTo>
                      <a:cubicBezTo>
                        <a:pt x="142" y="74"/>
                        <a:pt x="139" y="81"/>
                        <a:pt x="134" y="87"/>
                      </a:cubicBezTo>
                      <a:cubicBezTo>
                        <a:pt x="115" y="106"/>
                        <a:pt x="115" y="106"/>
                        <a:pt x="115" y="106"/>
                      </a:cubicBezTo>
                      <a:cubicBezTo>
                        <a:pt x="136" y="127"/>
                        <a:pt x="136" y="127"/>
                        <a:pt x="136" y="127"/>
                      </a:cubicBezTo>
                      <a:cubicBezTo>
                        <a:pt x="155" y="108"/>
                        <a:pt x="155" y="108"/>
                        <a:pt x="155" y="108"/>
                      </a:cubicBezTo>
                      <a:cubicBezTo>
                        <a:pt x="166" y="97"/>
                        <a:pt x="173" y="82"/>
                        <a:pt x="173" y="66"/>
                      </a:cubicBezTo>
                      <a:cubicBezTo>
                        <a:pt x="173" y="49"/>
                        <a:pt x="166" y="34"/>
                        <a:pt x="155" y="23"/>
                      </a:cubicBezTo>
                      <a:close/>
                    </a:path>
                  </a:pathLst>
                </a:custGeom>
                <a:solidFill>
                  <a:schemeClr val="accent3">
                    <a:lumMod val="50000"/>
                    <a:lumOff val="50000"/>
                  </a:schemeClr>
                </a:solidFill>
                <a:ln w="9525">
                  <a:noFill/>
                  <a:round/>
                </a:ln>
                <a:extLst/>
              </p:spPr>
              <p:txBody>
                <a:bodyPr/>
                <a:lstStyle/>
                <a:p>
                  <a:pPr eaLnBrk="0" hangingPunct="0">
                    <a:buFontTx/>
                    <a:buNone/>
                    <a:defRPr/>
                  </a:pPr>
                  <a:endParaRPr lang="zh-CN" altLang="en-US" sz="1200" dirty="0"/>
                </a:p>
              </p:txBody>
            </p:sp>
            <p:sp>
              <p:nvSpPr>
                <p:cNvPr id="23" name="矩形 22">
                  <a:extLst>
                    <a:ext uri="{FF2B5EF4-FFF2-40B4-BE49-F238E27FC236}">
                      <a16:creationId xmlns:a16="http://schemas.microsoft.com/office/drawing/2014/main" xmlns="" id="{7653BD8B-6BA3-4489-81AA-E6CBA54FE6CA}"/>
                    </a:ext>
                  </a:extLst>
                </p:cNvPr>
                <p:cNvSpPr/>
                <p:nvPr/>
              </p:nvSpPr>
              <p:spPr>
                <a:xfrm rot="2723576">
                  <a:off x="6597465" y="3387310"/>
                  <a:ext cx="621425" cy="1412352"/>
                </a:xfrm>
                <a:prstGeom prst="rect">
                  <a:avLst/>
                </a:prstGeom>
                <a:solidFill>
                  <a:schemeClr val="accent3">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grpSp>
          <p:sp>
            <p:nvSpPr>
              <p:cNvPr id="15" name="Freeform 9">
                <a:extLst>
                  <a:ext uri="{FF2B5EF4-FFF2-40B4-BE49-F238E27FC236}">
                    <a16:creationId xmlns:a16="http://schemas.microsoft.com/office/drawing/2014/main" xmlns="" id="{0991A56B-DEBD-4999-9FF8-D423112D6407}"/>
                  </a:ext>
                </a:extLst>
              </p:cNvPr>
              <p:cNvSpPr/>
              <p:nvPr/>
            </p:nvSpPr>
            <p:spPr bwMode="auto">
              <a:xfrm rot="5400000">
                <a:off x="6159818" y="3111197"/>
                <a:ext cx="3629857" cy="2679276"/>
              </a:xfrm>
              <a:custGeom>
                <a:avLst/>
                <a:gdLst>
                  <a:gd name="T0" fmla="*/ 155 w 173"/>
                  <a:gd name="T1" fmla="*/ 23 h 127"/>
                  <a:gd name="T2" fmla="*/ 150 w 173"/>
                  <a:gd name="T3" fmla="*/ 17 h 127"/>
                  <a:gd name="T4" fmla="*/ 107 w 173"/>
                  <a:gd name="T5" fmla="*/ 0 h 127"/>
                  <a:gd name="T6" fmla="*/ 64 w 173"/>
                  <a:gd name="T7" fmla="*/ 17 h 127"/>
                  <a:gd name="T8" fmla="*/ 45 w 173"/>
                  <a:gd name="T9" fmla="*/ 36 h 127"/>
                  <a:gd name="T10" fmla="*/ 24 w 173"/>
                  <a:gd name="T11" fmla="*/ 58 h 127"/>
                  <a:gd name="T12" fmla="*/ 0 w 173"/>
                  <a:gd name="T13" fmla="*/ 82 h 127"/>
                  <a:gd name="T14" fmla="*/ 21 w 173"/>
                  <a:gd name="T15" fmla="*/ 103 h 127"/>
                  <a:gd name="T16" fmla="*/ 45 w 173"/>
                  <a:gd name="T17" fmla="*/ 79 h 127"/>
                  <a:gd name="T18" fmla="*/ 67 w 173"/>
                  <a:gd name="T19" fmla="*/ 58 h 127"/>
                  <a:gd name="T20" fmla="*/ 86 w 173"/>
                  <a:gd name="T21" fmla="*/ 39 h 127"/>
                  <a:gd name="T22" fmla="*/ 107 w 173"/>
                  <a:gd name="T23" fmla="*/ 30 h 127"/>
                  <a:gd name="T24" fmla="*/ 128 w 173"/>
                  <a:gd name="T25" fmla="*/ 39 h 127"/>
                  <a:gd name="T26" fmla="*/ 134 w 173"/>
                  <a:gd name="T27" fmla="*/ 44 h 127"/>
                  <a:gd name="T28" fmla="*/ 142 w 173"/>
                  <a:gd name="T29" fmla="*/ 66 h 127"/>
                  <a:gd name="T30" fmla="*/ 134 w 173"/>
                  <a:gd name="T31" fmla="*/ 87 h 127"/>
                  <a:gd name="T32" fmla="*/ 115 w 173"/>
                  <a:gd name="T33" fmla="*/ 106 h 127"/>
                  <a:gd name="T34" fmla="*/ 136 w 173"/>
                  <a:gd name="T35" fmla="*/ 127 h 127"/>
                  <a:gd name="T36" fmla="*/ 155 w 173"/>
                  <a:gd name="T37" fmla="*/ 108 h 127"/>
                  <a:gd name="T38" fmla="*/ 173 w 173"/>
                  <a:gd name="T39" fmla="*/ 66 h 127"/>
                  <a:gd name="T40" fmla="*/ 155 w 173"/>
                  <a:gd name="T41" fmla="*/ 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27">
                    <a:moveTo>
                      <a:pt x="155" y="23"/>
                    </a:moveTo>
                    <a:cubicBezTo>
                      <a:pt x="150" y="17"/>
                      <a:pt x="150" y="17"/>
                      <a:pt x="150" y="17"/>
                    </a:cubicBezTo>
                    <a:cubicBezTo>
                      <a:pt x="138" y="6"/>
                      <a:pt x="123" y="0"/>
                      <a:pt x="107" y="0"/>
                    </a:cubicBezTo>
                    <a:cubicBezTo>
                      <a:pt x="91" y="0"/>
                      <a:pt x="76" y="6"/>
                      <a:pt x="64" y="17"/>
                    </a:cubicBezTo>
                    <a:cubicBezTo>
                      <a:pt x="45" y="36"/>
                      <a:pt x="45" y="36"/>
                      <a:pt x="45" y="36"/>
                    </a:cubicBezTo>
                    <a:cubicBezTo>
                      <a:pt x="24" y="58"/>
                      <a:pt x="24" y="58"/>
                      <a:pt x="24" y="58"/>
                    </a:cubicBezTo>
                    <a:cubicBezTo>
                      <a:pt x="0" y="82"/>
                      <a:pt x="0" y="82"/>
                      <a:pt x="0" y="82"/>
                    </a:cubicBezTo>
                    <a:cubicBezTo>
                      <a:pt x="21" y="103"/>
                      <a:pt x="21" y="103"/>
                      <a:pt x="21" y="103"/>
                    </a:cubicBezTo>
                    <a:cubicBezTo>
                      <a:pt x="45" y="79"/>
                      <a:pt x="45" y="79"/>
                      <a:pt x="45" y="79"/>
                    </a:cubicBezTo>
                    <a:cubicBezTo>
                      <a:pt x="67" y="58"/>
                      <a:pt x="67" y="58"/>
                      <a:pt x="67" y="58"/>
                    </a:cubicBezTo>
                    <a:cubicBezTo>
                      <a:pt x="86" y="39"/>
                      <a:pt x="86" y="39"/>
                      <a:pt x="86" y="39"/>
                    </a:cubicBezTo>
                    <a:cubicBezTo>
                      <a:pt x="91" y="33"/>
                      <a:pt x="99" y="30"/>
                      <a:pt x="107" y="30"/>
                    </a:cubicBezTo>
                    <a:cubicBezTo>
                      <a:pt x="115" y="30"/>
                      <a:pt x="123" y="33"/>
                      <a:pt x="128" y="39"/>
                    </a:cubicBezTo>
                    <a:cubicBezTo>
                      <a:pt x="134" y="44"/>
                      <a:pt x="134" y="44"/>
                      <a:pt x="134" y="44"/>
                    </a:cubicBezTo>
                    <a:cubicBezTo>
                      <a:pt x="139" y="50"/>
                      <a:pt x="142" y="57"/>
                      <a:pt x="142" y="66"/>
                    </a:cubicBezTo>
                    <a:cubicBezTo>
                      <a:pt x="142" y="74"/>
                      <a:pt x="139" y="81"/>
                      <a:pt x="134" y="87"/>
                    </a:cubicBezTo>
                    <a:cubicBezTo>
                      <a:pt x="115" y="106"/>
                      <a:pt x="115" y="106"/>
                      <a:pt x="115" y="106"/>
                    </a:cubicBezTo>
                    <a:cubicBezTo>
                      <a:pt x="136" y="127"/>
                      <a:pt x="136" y="127"/>
                      <a:pt x="136" y="127"/>
                    </a:cubicBezTo>
                    <a:cubicBezTo>
                      <a:pt x="155" y="108"/>
                      <a:pt x="155" y="108"/>
                      <a:pt x="155" y="108"/>
                    </a:cubicBezTo>
                    <a:cubicBezTo>
                      <a:pt x="166" y="97"/>
                      <a:pt x="173" y="82"/>
                      <a:pt x="173" y="66"/>
                    </a:cubicBezTo>
                    <a:cubicBezTo>
                      <a:pt x="173" y="49"/>
                      <a:pt x="166" y="34"/>
                      <a:pt x="155" y="23"/>
                    </a:cubicBezTo>
                    <a:close/>
                  </a:path>
                </a:pathLst>
              </a:custGeom>
              <a:solidFill>
                <a:srgbClr val="010101"/>
              </a:solidFill>
              <a:ln>
                <a:noFill/>
              </a:ln>
              <a:effectLst>
                <a:outerShdw blurRad="50800" dist="38100" dir="2700000" algn="tl" rotWithShape="0">
                  <a:prstClr val="black">
                    <a:alpha val="40000"/>
                  </a:prstClr>
                </a:outerShdw>
              </a:effectLst>
            </p:spPr>
            <p:txBody>
              <a:bodyPr/>
              <a:lstStyle/>
              <a:p>
                <a:pPr eaLnBrk="0" hangingPunct="0">
                  <a:buFontTx/>
                  <a:buNone/>
                  <a:defRPr/>
                </a:pPr>
                <a:endParaRPr lang="zh-CN" altLang="en-US" sz="1200"/>
              </a:p>
            </p:txBody>
          </p:sp>
          <p:sp>
            <p:nvSpPr>
              <p:cNvPr id="16" name="Freeform 9">
                <a:extLst>
                  <a:ext uri="{FF2B5EF4-FFF2-40B4-BE49-F238E27FC236}">
                    <a16:creationId xmlns:a16="http://schemas.microsoft.com/office/drawing/2014/main" xmlns="" id="{73FA69D3-8927-48CD-A30D-E1D5F73C206D}"/>
                  </a:ext>
                </a:extLst>
              </p:cNvPr>
              <p:cNvSpPr/>
              <p:nvPr/>
            </p:nvSpPr>
            <p:spPr bwMode="auto">
              <a:xfrm rot="16200000">
                <a:off x="3468118" y="1364033"/>
                <a:ext cx="3627598" cy="2679276"/>
              </a:xfrm>
              <a:custGeom>
                <a:avLst/>
                <a:gdLst>
                  <a:gd name="T0" fmla="*/ 155 w 173"/>
                  <a:gd name="T1" fmla="*/ 23 h 127"/>
                  <a:gd name="T2" fmla="*/ 150 w 173"/>
                  <a:gd name="T3" fmla="*/ 17 h 127"/>
                  <a:gd name="T4" fmla="*/ 107 w 173"/>
                  <a:gd name="T5" fmla="*/ 0 h 127"/>
                  <a:gd name="T6" fmla="*/ 64 w 173"/>
                  <a:gd name="T7" fmla="*/ 17 h 127"/>
                  <a:gd name="T8" fmla="*/ 45 w 173"/>
                  <a:gd name="T9" fmla="*/ 36 h 127"/>
                  <a:gd name="T10" fmla="*/ 24 w 173"/>
                  <a:gd name="T11" fmla="*/ 58 h 127"/>
                  <a:gd name="T12" fmla="*/ 0 w 173"/>
                  <a:gd name="T13" fmla="*/ 82 h 127"/>
                  <a:gd name="T14" fmla="*/ 21 w 173"/>
                  <a:gd name="T15" fmla="*/ 103 h 127"/>
                  <a:gd name="T16" fmla="*/ 45 w 173"/>
                  <a:gd name="T17" fmla="*/ 79 h 127"/>
                  <a:gd name="T18" fmla="*/ 67 w 173"/>
                  <a:gd name="T19" fmla="*/ 58 h 127"/>
                  <a:gd name="T20" fmla="*/ 86 w 173"/>
                  <a:gd name="T21" fmla="*/ 39 h 127"/>
                  <a:gd name="T22" fmla="*/ 107 w 173"/>
                  <a:gd name="T23" fmla="*/ 30 h 127"/>
                  <a:gd name="T24" fmla="*/ 128 w 173"/>
                  <a:gd name="T25" fmla="*/ 39 h 127"/>
                  <a:gd name="T26" fmla="*/ 134 w 173"/>
                  <a:gd name="T27" fmla="*/ 44 h 127"/>
                  <a:gd name="T28" fmla="*/ 142 w 173"/>
                  <a:gd name="T29" fmla="*/ 66 h 127"/>
                  <a:gd name="T30" fmla="*/ 134 w 173"/>
                  <a:gd name="T31" fmla="*/ 87 h 127"/>
                  <a:gd name="T32" fmla="*/ 115 w 173"/>
                  <a:gd name="T33" fmla="*/ 106 h 127"/>
                  <a:gd name="T34" fmla="*/ 136 w 173"/>
                  <a:gd name="T35" fmla="*/ 127 h 127"/>
                  <a:gd name="T36" fmla="*/ 155 w 173"/>
                  <a:gd name="T37" fmla="*/ 108 h 127"/>
                  <a:gd name="T38" fmla="*/ 173 w 173"/>
                  <a:gd name="T39" fmla="*/ 66 h 127"/>
                  <a:gd name="T40" fmla="*/ 155 w 173"/>
                  <a:gd name="T41" fmla="*/ 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27">
                    <a:moveTo>
                      <a:pt x="155" y="23"/>
                    </a:moveTo>
                    <a:cubicBezTo>
                      <a:pt x="150" y="17"/>
                      <a:pt x="150" y="17"/>
                      <a:pt x="150" y="17"/>
                    </a:cubicBezTo>
                    <a:cubicBezTo>
                      <a:pt x="138" y="6"/>
                      <a:pt x="123" y="0"/>
                      <a:pt x="107" y="0"/>
                    </a:cubicBezTo>
                    <a:cubicBezTo>
                      <a:pt x="91" y="0"/>
                      <a:pt x="76" y="6"/>
                      <a:pt x="64" y="17"/>
                    </a:cubicBezTo>
                    <a:cubicBezTo>
                      <a:pt x="45" y="36"/>
                      <a:pt x="45" y="36"/>
                      <a:pt x="45" y="36"/>
                    </a:cubicBezTo>
                    <a:cubicBezTo>
                      <a:pt x="24" y="58"/>
                      <a:pt x="24" y="58"/>
                      <a:pt x="24" y="58"/>
                    </a:cubicBezTo>
                    <a:cubicBezTo>
                      <a:pt x="0" y="82"/>
                      <a:pt x="0" y="82"/>
                      <a:pt x="0" y="82"/>
                    </a:cubicBezTo>
                    <a:cubicBezTo>
                      <a:pt x="21" y="103"/>
                      <a:pt x="21" y="103"/>
                      <a:pt x="21" y="103"/>
                    </a:cubicBezTo>
                    <a:cubicBezTo>
                      <a:pt x="45" y="79"/>
                      <a:pt x="45" y="79"/>
                      <a:pt x="45" y="79"/>
                    </a:cubicBezTo>
                    <a:cubicBezTo>
                      <a:pt x="67" y="58"/>
                      <a:pt x="67" y="58"/>
                      <a:pt x="67" y="58"/>
                    </a:cubicBezTo>
                    <a:cubicBezTo>
                      <a:pt x="86" y="39"/>
                      <a:pt x="86" y="39"/>
                      <a:pt x="86" y="39"/>
                    </a:cubicBezTo>
                    <a:cubicBezTo>
                      <a:pt x="91" y="33"/>
                      <a:pt x="99" y="30"/>
                      <a:pt x="107" y="30"/>
                    </a:cubicBezTo>
                    <a:cubicBezTo>
                      <a:pt x="115" y="30"/>
                      <a:pt x="123" y="33"/>
                      <a:pt x="128" y="39"/>
                    </a:cubicBezTo>
                    <a:cubicBezTo>
                      <a:pt x="134" y="44"/>
                      <a:pt x="134" y="44"/>
                      <a:pt x="134" y="44"/>
                    </a:cubicBezTo>
                    <a:cubicBezTo>
                      <a:pt x="139" y="50"/>
                      <a:pt x="142" y="57"/>
                      <a:pt x="142" y="66"/>
                    </a:cubicBezTo>
                    <a:cubicBezTo>
                      <a:pt x="142" y="74"/>
                      <a:pt x="139" y="81"/>
                      <a:pt x="134" y="87"/>
                    </a:cubicBezTo>
                    <a:cubicBezTo>
                      <a:pt x="115" y="106"/>
                      <a:pt x="115" y="106"/>
                      <a:pt x="115" y="106"/>
                    </a:cubicBezTo>
                    <a:cubicBezTo>
                      <a:pt x="136" y="127"/>
                      <a:pt x="136" y="127"/>
                      <a:pt x="136" y="127"/>
                    </a:cubicBezTo>
                    <a:cubicBezTo>
                      <a:pt x="155" y="108"/>
                      <a:pt x="155" y="108"/>
                      <a:pt x="155" y="108"/>
                    </a:cubicBezTo>
                    <a:cubicBezTo>
                      <a:pt x="166" y="97"/>
                      <a:pt x="173" y="82"/>
                      <a:pt x="173" y="66"/>
                    </a:cubicBezTo>
                    <a:cubicBezTo>
                      <a:pt x="173" y="49"/>
                      <a:pt x="166" y="34"/>
                      <a:pt x="155" y="23"/>
                    </a:cubicBezTo>
                    <a:close/>
                  </a:path>
                </a:pathLst>
              </a:custGeom>
              <a:solidFill>
                <a:srgbClr val="010101"/>
              </a:solidFill>
              <a:ln>
                <a:noFill/>
              </a:ln>
              <a:effectLst>
                <a:outerShdw blurRad="50800" dist="38100" dir="18900000" algn="b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eaLnBrk="0" hangingPunct="0">
                  <a:buFontTx/>
                  <a:buNone/>
                  <a:defRPr/>
                </a:pPr>
                <a:endParaRPr lang="zh-CN" altLang="en-US" sz="1200"/>
              </a:p>
            </p:txBody>
          </p:sp>
          <p:sp>
            <p:nvSpPr>
              <p:cNvPr id="17" name="Freeform 9">
                <a:extLst>
                  <a:ext uri="{FF2B5EF4-FFF2-40B4-BE49-F238E27FC236}">
                    <a16:creationId xmlns:a16="http://schemas.microsoft.com/office/drawing/2014/main" xmlns="" id="{6F2F14E7-5BCE-47D0-886C-A6784111C824}"/>
                  </a:ext>
                </a:extLst>
              </p:cNvPr>
              <p:cNvSpPr>
                <a:spLocks noChangeArrowheads="1"/>
              </p:cNvSpPr>
              <p:nvPr/>
            </p:nvSpPr>
            <p:spPr bwMode="auto">
              <a:xfrm>
                <a:off x="5685519" y="885354"/>
                <a:ext cx="3628866" cy="2680317"/>
              </a:xfrm>
              <a:custGeom>
                <a:avLst/>
                <a:gdLst>
                  <a:gd name="T0" fmla="*/ 155 w 173"/>
                  <a:gd name="T1" fmla="*/ 23 h 127"/>
                  <a:gd name="T2" fmla="*/ 150 w 173"/>
                  <a:gd name="T3" fmla="*/ 17 h 127"/>
                  <a:gd name="T4" fmla="*/ 107 w 173"/>
                  <a:gd name="T5" fmla="*/ 0 h 127"/>
                  <a:gd name="T6" fmla="*/ 64 w 173"/>
                  <a:gd name="T7" fmla="*/ 17 h 127"/>
                  <a:gd name="T8" fmla="*/ 45 w 173"/>
                  <a:gd name="T9" fmla="*/ 36 h 127"/>
                  <a:gd name="T10" fmla="*/ 24 w 173"/>
                  <a:gd name="T11" fmla="*/ 58 h 127"/>
                  <a:gd name="T12" fmla="*/ 0 w 173"/>
                  <a:gd name="T13" fmla="*/ 82 h 127"/>
                  <a:gd name="T14" fmla="*/ 21 w 173"/>
                  <a:gd name="T15" fmla="*/ 103 h 127"/>
                  <a:gd name="T16" fmla="*/ 45 w 173"/>
                  <a:gd name="T17" fmla="*/ 79 h 127"/>
                  <a:gd name="T18" fmla="*/ 67 w 173"/>
                  <a:gd name="T19" fmla="*/ 58 h 127"/>
                  <a:gd name="T20" fmla="*/ 86 w 173"/>
                  <a:gd name="T21" fmla="*/ 39 h 127"/>
                  <a:gd name="T22" fmla="*/ 107 w 173"/>
                  <a:gd name="T23" fmla="*/ 30 h 127"/>
                  <a:gd name="T24" fmla="*/ 128 w 173"/>
                  <a:gd name="T25" fmla="*/ 39 h 127"/>
                  <a:gd name="T26" fmla="*/ 134 w 173"/>
                  <a:gd name="T27" fmla="*/ 44 h 127"/>
                  <a:gd name="T28" fmla="*/ 142 w 173"/>
                  <a:gd name="T29" fmla="*/ 66 h 127"/>
                  <a:gd name="T30" fmla="*/ 134 w 173"/>
                  <a:gd name="T31" fmla="*/ 87 h 127"/>
                  <a:gd name="T32" fmla="*/ 115 w 173"/>
                  <a:gd name="T33" fmla="*/ 106 h 127"/>
                  <a:gd name="T34" fmla="*/ 136 w 173"/>
                  <a:gd name="T35" fmla="*/ 127 h 127"/>
                  <a:gd name="T36" fmla="*/ 155 w 173"/>
                  <a:gd name="T37" fmla="*/ 108 h 127"/>
                  <a:gd name="T38" fmla="*/ 173 w 173"/>
                  <a:gd name="T39" fmla="*/ 66 h 127"/>
                  <a:gd name="T40" fmla="*/ 155 w 173"/>
                  <a:gd name="T41" fmla="*/ 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27">
                    <a:moveTo>
                      <a:pt x="155" y="23"/>
                    </a:moveTo>
                    <a:cubicBezTo>
                      <a:pt x="150" y="17"/>
                      <a:pt x="150" y="17"/>
                      <a:pt x="150" y="17"/>
                    </a:cubicBezTo>
                    <a:cubicBezTo>
                      <a:pt x="138" y="6"/>
                      <a:pt x="123" y="0"/>
                      <a:pt x="107" y="0"/>
                    </a:cubicBezTo>
                    <a:cubicBezTo>
                      <a:pt x="91" y="0"/>
                      <a:pt x="76" y="6"/>
                      <a:pt x="64" y="17"/>
                    </a:cubicBezTo>
                    <a:cubicBezTo>
                      <a:pt x="45" y="36"/>
                      <a:pt x="45" y="36"/>
                      <a:pt x="45" y="36"/>
                    </a:cubicBezTo>
                    <a:cubicBezTo>
                      <a:pt x="24" y="58"/>
                      <a:pt x="24" y="58"/>
                      <a:pt x="24" y="58"/>
                    </a:cubicBezTo>
                    <a:cubicBezTo>
                      <a:pt x="0" y="82"/>
                      <a:pt x="0" y="82"/>
                      <a:pt x="0" y="82"/>
                    </a:cubicBezTo>
                    <a:cubicBezTo>
                      <a:pt x="21" y="103"/>
                      <a:pt x="21" y="103"/>
                      <a:pt x="21" y="103"/>
                    </a:cubicBezTo>
                    <a:cubicBezTo>
                      <a:pt x="45" y="79"/>
                      <a:pt x="45" y="79"/>
                      <a:pt x="45" y="79"/>
                    </a:cubicBezTo>
                    <a:cubicBezTo>
                      <a:pt x="67" y="58"/>
                      <a:pt x="67" y="58"/>
                      <a:pt x="67" y="58"/>
                    </a:cubicBezTo>
                    <a:cubicBezTo>
                      <a:pt x="86" y="39"/>
                      <a:pt x="86" y="39"/>
                      <a:pt x="86" y="39"/>
                    </a:cubicBezTo>
                    <a:cubicBezTo>
                      <a:pt x="91" y="33"/>
                      <a:pt x="99" y="30"/>
                      <a:pt x="107" y="30"/>
                    </a:cubicBezTo>
                    <a:cubicBezTo>
                      <a:pt x="115" y="30"/>
                      <a:pt x="123" y="33"/>
                      <a:pt x="128" y="39"/>
                    </a:cubicBezTo>
                    <a:cubicBezTo>
                      <a:pt x="134" y="44"/>
                      <a:pt x="134" y="44"/>
                      <a:pt x="134" y="44"/>
                    </a:cubicBezTo>
                    <a:cubicBezTo>
                      <a:pt x="139" y="50"/>
                      <a:pt x="142" y="57"/>
                      <a:pt x="142" y="66"/>
                    </a:cubicBezTo>
                    <a:cubicBezTo>
                      <a:pt x="142" y="74"/>
                      <a:pt x="139" y="81"/>
                      <a:pt x="134" y="87"/>
                    </a:cubicBezTo>
                    <a:cubicBezTo>
                      <a:pt x="115" y="106"/>
                      <a:pt x="115" y="106"/>
                      <a:pt x="115" y="106"/>
                    </a:cubicBezTo>
                    <a:cubicBezTo>
                      <a:pt x="136" y="127"/>
                      <a:pt x="136" y="127"/>
                      <a:pt x="136" y="127"/>
                    </a:cubicBezTo>
                    <a:cubicBezTo>
                      <a:pt x="155" y="108"/>
                      <a:pt x="155" y="108"/>
                      <a:pt x="155" y="108"/>
                    </a:cubicBezTo>
                    <a:cubicBezTo>
                      <a:pt x="166" y="97"/>
                      <a:pt x="173" y="82"/>
                      <a:pt x="173" y="66"/>
                    </a:cubicBezTo>
                    <a:cubicBezTo>
                      <a:pt x="173" y="49"/>
                      <a:pt x="166" y="34"/>
                      <a:pt x="155" y="23"/>
                    </a:cubicBezTo>
                    <a:close/>
                  </a:path>
                </a:pathLst>
              </a:custGeom>
              <a:solidFill>
                <a:srgbClr val="424244"/>
              </a:solidFill>
              <a:ln w="9525">
                <a:noFill/>
                <a:round/>
                <a:headEnd/>
                <a:tailEnd/>
              </a:ln>
              <a:extLst/>
            </p:spPr>
            <p:txBody>
              <a:bodyPr/>
              <a:lstStyle/>
              <a:p>
                <a:pPr eaLnBrk="0" hangingPunct="0"/>
                <a:endParaRPr lang="zh-CN" altLang="en-US" sz="1200">
                  <a:ea typeface="宋体" pitchFamily="2" charset="-122"/>
                </a:endParaRPr>
              </a:p>
            </p:txBody>
          </p:sp>
          <p:sp>
            <p:nvSpPr>
              <p:cNvPr id="18" name="椭圆 17">
                <a:extLst>
                  <a:ext uri="{FF2B5EF4-FFF2-40B4-BE49-F238E27FC236}">
                    <a16:creationId xmlns:a16="http://schemas.microsoft.com/office/drawing/2014/main" xmlns="" id="{21274773-7AC6-4730-8803-349A39357DEF}"/>
                  </a:ext>
                </a:extLst>
              </p:cNvPr>
              <p:cNvSpPr/>
              <p:nvPr/>
            </p:nvSpPr>
            <p:spPr>
              <a:xfrm>
                <a:off x="7635885" y="1865664"/>
                <a:ext cx="729684" cy="727327"/>
              </a:xfrm>
              <a:prstGeom prst="ellipse">
                <a:avLst/>
              </a:prstGeom>
              <a:solidFill>
                <a:srgbClr val="EDF0F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dirty="0">
                  <a:solidFill>
                    <a:schemeClr val="tx1"/>
                  </a:solidFill>
                </a:endParaRPr>
              </a:p>
            </p:txBody>
          </p:sp>
          <p:sp>
            <p:nvSpPr>
              <p:cNvPr id="19" name="椭圆 18">
                <a:extLst>
                  <a:ext uri="{FF2B5EF4-FFF2-40B4-BE49-F238E27FC236}">
                    <a16:creationId xmlns:a16="http://schemas.microsoft.com/office/drawing/2014/main" xmlns="" id="{A0351415-8220-4835-B2AA-52144F933858}"/>
                  </a:ext>
                </a:extLst>
              </p:cNvPr>
              <p:cNvSpPr/>
              <p:nvPr/>
            </p:nvSpPr>
            <p:spPr>
              <a:xfrm>
                <a:off x="4886577" y="1858887"/>
                <a:ext cx="727426" cy="729586"/>
              </a:xfrm>
              <a:prstGeom prst="ellipse">
                <a:avLst/>
              </a:prstGeom>
              <a:solidFill>
                <a:srgbClr val="EDF0F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sp>
            <p:nvSpPr>
              <p:cNvPr id="20" name="椭圆 19">
                <a:extLst>
                  <a:ext uri="{FF2B5EF4-FFF2-40B4-BE49-F238E27FC236}">
                    <a16:creationId xmlns:a16="http://schemas.microsoft.com/office/drawing/2014/main" xmlns="" id="{1F7069A5-BA28-4D61-98B1-4C2E0B57CD00}"/>
                  </a:ext>
                </a:extLst>
              </p:cNvPr>
              <p:cNvSpPr/>
              <p:nvPr/>
            </p:nvSpPr>
            <p:spPr>
              <a:xfrm>
                <a:off x="4886577" y="4585233"/>
                <a:ext cx="727426" cy="727327"/>
              </a:xfrm>
              <a:prstGeom prst="ellipse">
                <a:avLst/>
              </a:prstGeom>
              <a:solidFill>
                <a:srgbClr val="EDF0F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sp>
            <p:nvSpPr>
              <p:cNvPr id="21" name="椭圆 20">
                <a:extLst>
                  <a:ext uri="{FF2B5EF4-FFF2-40B4-BE49-F238E27FC236}">
                    <a16:creationId xmlns:a16="http://schemas.microsoft.com/office/drawing/2014/main" xmlns="" id="{F354240F-C28B-4496-9D72-4D8ABCACF6EC}"/>
                  </a:ext>
                </a:extLst>
              </p:cNvPr>
              <p:cNvSpPr/>
              <p:nvPr/>
            </p:nvSpPr>
            <p:spPr>
              <a:xfrm>
                <a:off x="7690103" y="4598786"/>
                <a:ext cx="729684" cy="727327"/>
              </a:xfrm>
              <a:prstGeom prst="ellipse">
                <a:avLst/>
              </a:prstGeom>
              <a:solidFill>
                <a:srgbClr val="EDF0F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sz="1200">
                  <a:solidFill>
                    <a:schemeClr val="tx1"/>
                  </a:solidFill>
                </a:endParaRPr>
              </a:p>
            </p:txBody>
          </p:sp>
        </p:grpSp>
        <p:sp>
          <p:nvSpPr>
            <p:cNvPr id="7" name="文本框 17">
              <a:extLst>
                <a:ext uri="{FF2B5EF4-FFF2-40B4-BE49-F238E27FC236}">
                  <a16:creationId xmlns:a16="http://schemas.microsoft.com/office/drawing/2014/main" xmlns="" id="{84AAB423-39F5-4DD0-9423-72EA3A024416}"/>
                </a:ext>
              </a:extLst>
            </p:cNvPr>
            <p:cNvSpPr txBox="1">
              <a:spLocks noChangeArrowheads="1"/>
            </p:cNvSpPr>
            <p:nvPr/>
          </p:nvSpPr>
          <p:spPr bwMode="auto">
            <a:xfrm>
              <a:off x="4508887" y="1979211"/>
              <a:ext cx="744978" cy="51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defTabSz="457200" eaLnBrk="0" fontAlgn="base" hangingPunct="0">
                <a:spcBef>
                  <a:spcPct val="0"/>
                </a:spcBef>
                <a:spcAft>
                  <a:spcPct val="0"/>
                </a:spcAft>
                <a:buFont typeface="Arial" pitchFamily="34" charset="0"/>
                <a:defRPr>
                  <a:solidFill>
                    <a:schemeClr val="tx1"/>
                  </a:solidFill>
                  <a:latin typeface="Calibri" pitchFamily="34" charset="0"/>
                </a:defRPr>
              </a:lvl6pPr>
              <a:lvl7pPr defTabSz="457200" eaLnBrk="0" fontAlgn="base" hangingPunct="0">
                <a:spcBef>
                  <a:spcPct val="0"/>
                </a:spcBef>
                <a:spcAft>
                  <a:spcPct val="0"/>
                </a:spcAft>
                <a:buFont typeface="Arial" pitchFamily="34" charset="0"/>
                <a:defRPr>
                  <a:solidFill>
                    <a:schemeClr val="tx1"/>
                  </a:solidFill>
                  <a:latin typeface="Calibri" pitchFamily="34" charset="0"/>
                </a:defRPr>
              </a:lvl7pPr>
              <a:lvl8pPr defTabSz="457200" eaLnBrk="0" fontAlgn="base" hangingPunct="0">
                <a:spcBef>
                  <a:spcPct val="0"/>
                </a:spcBef>
                <a:spcAft>
                  <a:spcPct val="0"/>
                </a:spcAft>
                <a:buFont typeface="Arial" pitchFamily="34" charset="0"/>
                <a:defRPr>
                  <a:solidFill>
                    <a:schemeClr val="tx1"/>
                  </a:solidFill>
                  <a:latin typeface="Calibri" pitchFamily="34" charset="0"/>
                </a:defRPr>
              </a:lvl8pPr>
              <a:lvl9pPr defTabSz="457200" eaLnBrk="0" fontAlgn="base" hangingPunct="0">
                <a:spcBef>
                  <a:spcPct val="0"/>
                </a:spcBef>
                <a:spcAft>
                  <a:spcPct val="0"/>
                </a:spcAft>
                <a:buFont typeface="Arial" pitchFamily="34" charset="0"/>
                <a:defRPr>
                  <a:solidFill>
                    <a:schemeClr val="tx1"/>
                  </a:solidFill>
                  <a:latin typeface="Calibri" pitchFamily="34" charset="0"/>
                </a:defRPr>
              </a:lvl9pPr>
            </a:lstStyle>
            <a:p>
              <a:r>
                <a:rPr lang="en-US" altLang="zh-CN" sz="1200" b="1"/>
                <a:t>01</a:t>
              </a:r>
              <a:endParaRPr lang="zh-CN" altLang="en-US" sz="1200" b="1"/>
            </a:p>
          </p:txBody>
        </p:sp>
        <p:sp>
          <p:nvSpPr>
            <p:cNvPr id="8" name="文本框 18">
              <a:extLst>
                <a:ext uri="{FF2B5EF4-FFF2-40B4-BE49-F238E27FC236}">
                  <a16:creationId xmlns:a16="http://schemas.microsoft.com/office/drawing/2014/main" xmlns="" id="{95A72489-EE6D-40CE-A648-37FA8FC493EE}"/>
                </a:ext>
              </a:extLst>
            </p:cNvPr>
            <p:cNvSpPr txBox="1">
              <a:spLocks noChangeArrowheads="1"/>
            </p:cNvSpPr>
            <p:nvPr/>
          </p:nvSpPr>
          <p:spPr bwMode="auto">
            <a:xfrm>
              <a:off x="6922675" y="2014629"/>
              <a:ext cx="788105" cy="51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defTabSz="457200" eaLnBrk="0" fontAlgn="base" hangingPunct="0">
                <a:spcBef>
                  <a:spcPct val="0"/>
                </a:spcBef>
                <a:spcAft>
                  <a:spcPct val="0"/>
                </a:spcAft>
                <a:buFont typeface="Arial" pitchFamily="34" charset="0"/>
                <a:defRPr>
                  <a:solidFill>
                    <a:schemeClr val="tx1"/>
                  </a:solidFill>
                  <a:latin typeface="Calibri" pitchFamily="34" charset="0"/>
                </a:defRPr>
              </a:lvl6pPr>
              <a:lvl7pPr defTabSz="457200" eaLnBrk="0" fontAlgn="base" hangingPunct="0">
                <a:spcBef>
                  <a:spcPct val="0"/>
                </a:spcBef>
                <a:spcAft>
                  <a:spcPct val="0"/>
                </a:spcAft>
                <a:buFont typeface="Arial" pitchFamily="34" charset="0"/>
                <a:defRPr>
                  <a:solidFill>
                    <a:schemeClr val="tx1"/>
                  </a:solidFill>
                  <a:latin typeface="Calibri" pitchFamily="34" charset="0"/>
                </a:defRPr>
              </a:lvl7pPr>
              <a:lvl8pPr defTabSz="457200" eaLnBrk="0" fontAlgn="base" hangingPunct="0">
                <a:spcBef>
                  <a:spcPct val="0"/>
                </a:spcBef>
                <a:spcAft>
                  <a:spcPct val="0"/>
                </a:spcAft>
                <a:buFont typeface="Arial" pitchFamily="34" charset="0"/>
                <a:defRPr>
                  <a:solidFill>
                    <a:schemeClr val="tx1"/>
                  </a:solidFill>
                  <a:latin typeface="Calibri" pitchFamily="34" charset="0"/>
                </a:defRPr>
              </a:lvl8pPr>
              <a:lvl9pPr defTabSz="457200" eaLnBrk="0" fontAlgn="base" hangingPunct="0">
                <a:spcBef>
                  <a:spcPct val="0"/>
                </a:spcBef>
                <a:spcAft>
                  <a:spcPct val="0"/>
                </a:spcAft>
                <a:buFont typeface="Arial" pitchFamily="34" charset="0"/>
                <a:defRPr>
                  <a:solidFill>
                    <a:schemeClr val="tx1"/>
                  </a:solidFill>
                  <a:latin typeface="Calibri" pitchFamily="34" charset="0"/>
                </a:defRPr>
              </a:lvl9pPr>
            </a:lstStyle>
            <a:p>
              <a:r>
                <a:rPr lang="en-US" altLang="zh-CN" sz="1200" b="1"/>
                <a:t>02</a:t>
              </a:r>
              <a:endParaRPr lang="zh-CN" altLang="en-US" sz="1200" b="1"/>
            </a:p>
          </p:txBody>
        </p:sp>
        <p:sp>
          <p:nvSpPr>
            <p:cNvPr id="9" name="文本框 19">
              <a:extLst>
                <a:ext uri="{FF2B5EF4-FFF2-40B4-BE49-F238E27FC236}">
                  <a16:creationId xmlns:a16="http://schemas.microsoft.com/office/drawing/2014/main" xmlns="" id="{0F699A7A-8258-4CD0-A719-9532B2CDAA07}"/>
                </a:ext>
              </a:extLst>
            </p:cNvPr>
            <p:cNvSpPr txBox="1">
              <a:spLocks noChangeArrowheads="1"/>
            </p:cNvSpPr>
            <p:nvPr/>
          </p:nvSpPr>
          <p:spPr bwMode="auto">
            <a:xfrm>
              <a:off x="4489057" y="4371218"/>
              <a:ext cx="651513" cy="51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defTabSz="457200" eaLnBrk="0" fontAlgn="base" hangingPunct="0">
                <a:spcBef>
                  <a:spcPct val="0"/>
                </a:spcBef>
                <a:spcAft>
                  <a:spcPct val="0"/>
                </a:spcAft>
                <a:buFont typeface="Arial" pitchFamily="34" charset="0"/>
                <a:defRPr>
                  <a:solidFill>
                    <a:schemeClr val="tx1"/>
                  </a:solidFill>
                  <a:latin typeface="Calibri" pitchFamily="34" charset="0"/>
                </a:defRPr>
              </a:lvl6pPr>
              <a:lvl7pPr defTabSz="457200" eaLnBrk="0" fontAlgn="base" hangingPunct="0">
                <a:spcBef>
                  <a:spcPct val="0"/>
                </a:spcBef>
                <a:spcAft>
                  <a:spcPct val="0"/>
                </a:spcAft>
                <a:buFont typeface="Arial" pitchFamily="34" charset="0"/>
                <a:defRPr>
                  <a:solidFill>
                    <a:schemeClr val="tx1"/>
                  </a:solidFill>
                  <a:latin typeface="Calibri" pitchFamily="34" charset="0"/>
                </a:defRPr>
              </a:lvl7pPr>
              <a:lvl8pPr defTabSz="457200" eaLnBrk="0" fontAlgn="base" hangingPunct="0">
                <a:spcBef>
                  <a:spcPct val="0"/>
                </a:spcBef>
                <a:spcAft>
                  <a:spcPct val="0"/>
                </a:spcAft>
                <a:buFont typeface="Arial" pitchFamily="34" charset="0"/>
                <a:defRPr>
                  <a:solidFill>
                    <a:schemeClr val="tx1"/>
                  </a:solidFill>
                  <a:latin typeface="Calibri" pitchFamily="34" charset="0"/>
                </a:defRPr>
              </a:lvl8pPr>
              <a:lvl9pPr defTabSz="457200" eaLnBrk="0" fontAlgn="base" hangingPunct="0">
                <a:spcBef>
                  <a:spcPct val="0"/>
                </a:spcBef>
                <a:spcAft>
                  <a:spcPct val="0"/>
                </a:spcAft>
                <a:buFont typeface="Arial" pitchFamily="34" charset="0"/>
                <a:defRPr>
                  <a:solidFill>
                    <a:schemeClr val="tx1"/>
                  </a:solidFill>
                  <a:latin typeface="Calibri" pitchFamily="34" charset="0"/>
                </a:defRPr>
              </a:lvl9pPr>
            </a:lstStyle>
            <a:p>
              <a:r>
                <a:rPr lang="en-US" altLang="zh-CN" sz="1200" b="1"/>
                <a:t>03</a:t>
              </a:r>
              <a:endParaRPr lang="zh-CN" altLang="en-US" sz="1200" b="1"/>
            </a:p>
          </p:txBody>
        </p:sp>
        <p:sp>
          <p:nvSpPr>
            <p:cNvPr id="10" name="文本框 20">
              <a:extLst>
                <a:ext uri="{FF2B5EF4-FFF2-40B4-BE49-F238E27FC236}">
                  <a16:creationId xmlns:a16="http://schemas.microsoft.com/office/drawing/2014/main" xmlns="" id="{CDCF4EF2-262C-40C6-A134-E27AED5F76E7}"/>
                </a:ext>
              </a:extLst>
            </p:cNvPr>
            <p:cNvSpPr txBox="1">
              <a:spLocks noChangeArrowheads="1"/>
            </p:cNvSpPr>
            <p:nvPr/>
          </p:nvSpPr>
          <p:spPr bwMode="auto">
            <a:xfrm>
              <a:off x="6954922" y="4450704"/>
              <a:ext cx="755860" cy="51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defTabSz="457200" eaLnBrk="0" fontAlgn="base" hangingPunct="0">
                <a:spcBef>
                  <a:spcPct val="0"/>
                </a:spcBef>
                <a:spcAft>
                  <a:spcPct val="0"/>
                </a:spcAft>
                <a:buFont typeface="Arial" pitchFamily="34" charset="0"/>
                <a:defRPr>
                  <a:solidFill>
                    <a:schemeClr val="tx1"/>
                  </a:solidFill>
                  <a:latin typeface="Calibri" pitchFamily="34" charset="0"/>
                </a:defRPr>
              </a:lvl6pPr>
              <a:lvl7pPr defTabSz="457200" eaLnBrk="0" fontAlgn="base" hangingPunct="0">
                <a:spcBef>
                  <a:spcPct val="0"/>
                </a:spcBef>
                <a:spcAft>
                  <a:spcPct val="0"/>
                </a:spcAft>
                <a:buFont typeface="Arial" pitchFamily="34" charset="0"/>
                <a:defRPr>
                  <a:solidFill>
                    <a:schemeClr val="tx1"/>
                  </a:solidFill>
                  <a:latin typeface="Calibri" pitchFamily="34" charset="0"/>
                </a:defRPr>
              </a:lvl7pPr>
              <a:lvl8pPr defTabSz="457200" eaLnBrk="0" fontAlgn="base" hangingPunct="0">
                <a:spcBef>
                  <a:spcPct val="0"/>
                </a:spcBef>
                <a:spcAft>
                  <a:spcPct val="0"/>
                </a:spcAft>
                <a:buFont typeface="Arial" pitchFamily="34" charset="0"/>
                <a:defRPr>
                  <a:solidFill>
                    <a:schemeClr val="tx1"/>
                  </a:solidFill>
                  <a:latin typeface="Calibri" pitchFamily="34" charset="0"/>
                </a:defRPr>
              </a:lvl8pPr>
              <a:lvl9pPr defTabSz="457200" eaLnBrk="0" fontAlgn="base" hangingPunct="0">
                <a:spcBef>
                  <a:spcPct val="0"/>
                </a:spcBef>
                <a:spcAft>
                  <a:spcPct val="0"/>
                </a:spcAft>
                <a:buFont typeface="Arial" pitchFamily="34" charset="0"/>
                <a:defRPr>
                  <a:solidFill>
                    <a:schemeClr val="tx1"/>
                  </a:solidFill>
                  <a:latin typeface="Calibri" pitchFamily="34" charset="0"/>
                </a:defRPr>
              </a:lvl9pPr>
            </a:lstStyle>
            <a:p>
              <a:r>
                <a:rPr lang="en-US" altLang="zh-CN" sz="1200" b="1"/>
                <a:t>04</a:t>
              </a:r>
              <a:endParaRPr lang="zh-CN" altLang="en-US" sz="1200" b="1"/>
            </a:p>
          </p:txBody>
        </p:sp>
      </p:grpSp>
      <p:sp>
        <p:nvSpPr>
          <p:cNvPr id="24" name="TextBox 20">
            <a:extLst>
              <a:ext uri="{FF2B5EF4-FFF2-40B4-BE49-F238E27FC236}">
                <a16:creationId xmlns:a16="http://schemas.microsoft.com/office/drawing/2014/main" xmlns="" id="{879C9FA1-5585-4C4D-8D17-A6B5CD019277}"/>
              </a:ext>
            </a:extLst>
          </p:cNvPr>
          <p:cNvSpPr txBox="1"/>
          <p:nvPr/>
        </p:nvSpPr>
        <p:spPr bwMode="auto">
          <a:xfrm>
            <a:off x="987469" y="1995311"/>
            <a:ext cx="2756922" cy="85313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请替换文字内容复制你的内容到到天边上车请替换文字内容复制你的</a:t>
            </a:r>
          </a:p>
        </p:txBody>
      </p:sp>
      <p:sp>
        <p:nvSpPr>
          <p:cNvPr id="25" name="TextBox 19">
            <a:extLst>
              <a:ext uri="{FF2B5EF4-FFF2-40B4-BE49-F238E27FC236}">
                <a16:creationId xmlns:a16="http://schemas.microsoft.com/office/drawing/2014/main" xmlns="" id="{5B2F0BAC-B62E-4A5D-836C-1C3FF3738952}"/>
              </a:ext>
            </a:extLst>
          </p:cNvPr>
          <p:cNvSpPr txBox="1">
            <a:spLocks noChangeArrowheads="1"/>
          </p:cNvSpPr>
          <p:nvPr/>
        </p:nvSpPr>
        <p:spPr bwMode="auto">
          <a:xfrm>
            <a:off x="987471" y="1528710"/>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7" name="TextBox 19">
            <a:extLst>
              <a:ext uri="{FF2B5EF4-FFF2-40B4-BE49-F238E27FC236}">
                <a16:creationId xmlns:a16="http://schemas.microsoft.com/office/drawing/2014/main" xmlns="" id="{8C0ABFE3-ADB7-45B4-B64C-87CD9DCC3D36}"/>
              </a:ext>
            </a:extLst>
          </p:cNvPr>
          <p:cNvSpPr txBox="1">
            <a:spLocks noChangeArrowheads="1"/>
          </p:cNvSpPr>
          <p:nvPr/>
        </p:nvSpPr>
        <p:spPr bwMode="auto">
          <a:xfrm>
            <a:off x="1021945" y="4090290"/>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29" name="TextBox 19">
            <a:extLst>
              <a:ext uri="{FF2B5EF4-FFF2-40B4-BE49-F238E27FC236}">
                <a16:creationId xmlns:a16="http://schemas.microsoft.com/office/drawing/2014/main" xmlns="" id="{DCEFCB17-7157-40B7-8A36-B9F760B65C8C}"/>
              </a:ext>
            </a:extLst>
          </p:cNvPr>
          <p:cNvSpPr txBox="1">
            <a:spLocks noChangeArrowheads="1"/>
          </p:cNvSpPr>
          <p:nvPr/>
        </p:nvSpPr>
        <p:spPr bwMode="auto">
          <a:xfrm>
            <a:off x="8464242" y="1453668"/>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31" name="TextBox 19">
            <a:extLst>
              <a:ext uri="{FF2B5EF4-FFF2-40B4-BE49-F238E27FC236}">
                <a16:creationId xmlns:a16="http://schemas.microsoft.com/office/drawing/2014/main" xmlns="" id="{2A3105B3-25EC-4C6F-9B15-1458BD56C3A2}"/>
              </a:ext>
            </a:extLst>
          </p:cNvPr>
          <p:cNvSpPr txBox="1">
            <a:spLocks noChangeArrowheads="1"/>
          </p:cNvSpPr>
          <p:nvPr/>
        </p:nvSpPr>
        <p:spPr bwMode="auto">
          <a:xfrm>
            <a:off x="8498716" y="4015248"/>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32" name="TextBox 20">
            <a:extLst>
              <a:ext uri="{FF2B5EF4-FFF2-40B4-BE49-F238E27FC236}">
                <a16:creationId xmlns:a16="http://schemas.microsoft.com/office/drawing/2014/main" xmlns="" id="{5769F6CC-F31D-44CA-B43B-A8F5BA3121B3}"/>
              </a:ext>
            </a:extLst>
          </p:cNvPr>
          <p:cNvSpPr txBox="1"/>
          <p:nvPr/>
        </p:nvSpPr>
        <p:spPr bwMode="auto">
          <a:xfrm>
            <a:off x="987469" y="4573815"/>
            <a:ext cx="2756922" cy="85313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请替换文字内容复制你的内容到到天边上车请替换文字内容复制你的</a:t>
            </a:r>
          </a:p>
        </p:txBody>
      </p:sp>
      <p:sp>
        <p:nvSpPr>
          <p:cNvPr id="33" name="TextBox 20">
            <a:extLst>
              <a:ext uri="{FF2B5EF4-FFF2-40B4-BE49-F238E27FC236}">
                <a16:creationId xmlns:a16="http://schemas.microsoft.com/office/drawing/2014/main" xmlns="" id="{B18E915D-CD1C-48A5-8E24-40727055E161}"/>
              </a:ext>
            </a:extLst>
          </p:cNvPr>
          <p:cNvSpPr txBox="1"/>
          <p:nvPr/>
        </p:nvSpPr>
        <p:spPr bwMode="auto">
          <a:xfrm>
            <a:off x="8483644" y="1995311"/>
            <a:ext cx="2756922" cy="85313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请替换文字内容复制你的内容到到天边上车请替换文字内容复制你的</a:t>
            </a:r>
          </a:p>
        </p:txBody>
      </p:sp>
      <p:sp>
        <p:nvSpPr>
          <p:cNvPr id="34" name="TextBox 20">
            <a:extLst>
              <a:ext uri="{FF2B5EF4-FFF2-40B4-BE49-F238E27FC236}">
                <a16:creationId xmlns:a16="http://schemas.microsoft.com/office/drawing/2014/main" xmlns="" id="{CCDE174F-B9DF-40E3-97F7-DC5A479828D8}"/>
              </a:ext>
            </a:extLst>
          </p:cNvPr>
          <p:cNvSpPr txBox="1"/>
          <p:nvPr/>
        </p:nvSpPr>
        <p:spPr bwMode="auto">
          <a:xfrm>
            <a:off x="8483644" y="4573815"/>
            <a:ext cx="2756922" cy="85313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请替换文字内容复制你的内容到到天边上车请替换文字内容复制你的</a:t>
            </a:r>
          </a:p>
        </p:txBody>
      </p:sp>
    </p:spTree>
    <p:extLst>
      <p:ext uri="{BB962C8B-B14F-4D97-AF65-F5344CB8AC3E}">
        <p14:creationId xmlns:p14="http://schemas.microsoft.com/office/powerpoint/2010/main" val="1714264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22ADC0BD-5957-449D-BF77-D591C84555F2}"/>
              </a:ext>
            </a:extLst>
          </p:cNvPr>
          <p:cNvGrpSpPr/>
          <p:nvPr/>
        </p:nvGrpSpPr>
        <p:grpSpPr>
          <a:xfrm>
            <a:off x="3229705" y="1617903"/>
            <a:ext cx="5732589" cy="3958003"/>
            <a:chOff x="2181183" y="1107753"/>
            <a:chExt cx="5394325" cy="3724452"/>
          </a:xfrm>
        </p:grpSpPr>
        <p:grpSp>
          <p:nvGrpSpPr>
            <p:cNvPr id="6" name="组合 15">
              <a:extLst>
                <a:ext uri="{FF2B5EF4-FFF2-40B4-BE49-F238E27FC236}">
                  <a16:creationId xmlns:a16="http://schemas.microsoft.com/office/drawing/2014/main" xmlns="" id="{8BF5A7EA-2AD7-44C2-8AA0-401C7BF59115}"/>
                </a:ext>
              </a:extLst>
            </p:cNvPr>
            <p:cNvGrpSpPr/>
            <p:nvPr/>
          </p:nvGrpSpPr>
          <p:grpSpPr bwMode="auto">
            <a:xfrm>
              <a:off x="3325770" y="1166490"/>
              <a:ext cx="3373437" cy="3355975"/>
              <a:chOff x="3871983" y="2026968"/>
              <a:chExt cx="3372261" cy="3355824"/>
            </a:xfrm>
          </p:grpSpPr>
          <p:sp>
            <p:nvSpPr>
              <p:cNvPr id="58" name="Freeform 5">
                <a:extLst>
                  <a:ext uri="{FF2B5EF4-FFF2-40B4-BE49-F238E27FC236}">
                    <a16:creationId xmlns:a16="http://schemas.microsoft.com/office/drawing/2014/main" xmlns="" id="{6809153A-68BD-48EA-9E41-602E570F2294}"/>
                  </a:ext>
                </a:extLst>
              </p:cNvPr>
              <p:cNvSpPr/>
              <p:nvPr/>
            </p:nvSpPr>
            <p:spPr bwMode="auto">
              <a:xfrm>
                <a:off x="3871983" y="2026968"/>
                <a:ext cx="1574251" cy="1577904"/>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rgbClr val="424244"/>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p>
            </p:txBody>
          </p:sp>
          <p:sp>
            <p:nvSpPr>
              <p:cNvPr id="59" name="Freeform 5">
                <a:extLst>
                  <a:ext uri="{FF2B5EF4-FFF2-40B4-BE49-F238E27FC236}">
                    <a16:creationId xmlns:a16="http://schemas.microsoft.com/office/drawing/2014/main" xmlns="" id="{B5EC8305-DB9F-46EA-B014-394A1B5EF87C}"/>
                  </a:ext>
                </a:extLst>
              </p:cNvPr>
              <p:cNvSpPr/>
              <p:nvPr/>
            </p:nvSpPr>
            <p:spPr bwMode="auto">
              <a:xfrm rot="16200000">
                <a:off x="3874124" y="3802747"/>
                <a:ext cx="1574729" cy="1579011"/>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rgbClr val="000000"/>
              </a:solidFill>
              <a:ln>
                <a:noFill/>
              </a:ln>
              <a:effectLst>
                <a:outerShdw blurRad="50800" dist="38100" dir="8100000" algn="tr" rotWithShape="0">
                  <a:prstClr val="black">
                    <a:alpha val="40000"/>
                  </a:prstClr>
                </a:outerShdw>
              </a:effectLst>
            </p:spPr>
            <p:txBody>
              <a:bodyPr/>
              <a:lstStyle/>
              <a:p>
                <a:pPr>
                  <a:defRPr/>
                </a:pPr>
                <a:endParaRPr lang="zh-CN" altLang="en-US" sz="1200"/>
              </a:p>
            </p:txBody>
          </p:sp>
          <p:sp>
            <p:nvSpPr>
              <p:cNvPr id="60" name="Freeform 5">
                <a:extLst>
                  <a:ext uri="{FF2B5EF4-FFF2-40B4-BE49-F238E27FC236}">
                    <a16:creationId xmlns:a16="http://schemas.microsoft.com/office/drawing/2014/main" xmlns="" id="{88251526-595B-4698-A8C9-C8C97F10353F}"/>
                  </a:ext>
                </a:extLst>
              </p:cNvPr>
              <p:cNvSpPr/>
              <p:nvPr/>
            </p:nvSpPr>
            <p:spPr bwMode="auto">
              <a:xfrm rot="5400000">
                <a:off x="5667374" y="2024827"/>
                <a:ext cx="1574729" cy="1579011"/>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rgbClr val="000000"/>
              </a:solidFill>
              <a:ln>
                <a:noFill/>
              </a:ln>
              <a:effectLst>
                <a:outerShdw blurRad="50800" dist="38100" dir="8100000" algn="tr" rotWithShape="0">
                  <a:prstClr val="black">
                    <a:alpha val="40000"/>
                  </a:prstClr>
                </a:outerShdw>
              </a:effectLst>
            </p:spPr>
            <p:txBody>
              <a:bodyPr/>
              <a:lstStyle/>
              <a:p>
                <a:pPr>
                  <a:defRPr/>
                </a:pPr>
                <a:endParaRPr lang="zh-CN" altLang="en-US" sz="1200"/>
              </a:p>
            </p:txBody>
          </p:sp>
          <p:sp>
            <p:nvSpPr>
              <p:cNvPr id="61" name="Freeform 5">
                <a:extLst>
                  <a:ext uri="{FF2B5EF4-FFF2-40B4-BE49-F238E27FC236}">
                    <a16:creationId xmlns:a16="http://schemas.microsoft.com/office/drawing/2014/main" xmlns="" id="{32884941-8E3A-4EE9-ACD8-643334D0C45C}"/>
                  </a:ext>
                </a:extLst>
              </p:cNvPr>
              <p:cNvSpPr/>
              <p:nvPr/>
            </p:nvSpPr>
            <p:spPr bwMode="auto">
              <a:xfrm rot="10800000">
                <a:off x="5665233" y="3804888"/>
                <a:ext cx="1574251" cy="1577904"/>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rgbClr val="424244"/>
              </a:solidFill>
              <a:ln>
                <a:noFill/>
              </a:ln>
              <a:effectLst>
                <a:outerShdw blurRad="50800" dist="38100" dir="8100000" algn="tr" rotWithShape="0">
                  <a:prstClr val="black">
                    <a:alpha val="40000"/>
                  </a:prstClr>
                </a:outerShdw>
              </a:effectLst>
            </p:spPr>
            <p:txBody>
              <a:bodyPr/>
              <a:lstStyle/>
              <a:p>
                <a:pPr>
                  <a:defRPr/>
                </a:pPr>
                <a:endParaRPr lang="zh-CN" altLang="en-US" sz="1200"/>
              </a:p>
            </p:txBody>
          </p:sp>
        </p:grpSp>
        <p:sp>
          <p:nvSpPr>
            <p:cNvPr id="7" name="文本框 16">
              <a:extLst>
                <a:ext uri="{FF2B5EF4-FFF2-40B4-BE49-F238E27FC236}">
                  <a16:creationId xmlns:a16="http://schemas.microsoft.com/office/drawing/2014/main" xmlns="" id="{B60AEE55-3A75-4EAB-8D60-4B4B8F66BF06}"/>
                </a:ext>
              </a:extLst>
            </p:cNvPr>
            <p:cNvSpPr txBox="1">
              <a:spLocks noChangeArrowheads="1"/>
            </p:cNvSpPr>
            <p:nvPr/>
          </p:nvSpPr>
          <p:spPr bwMode="auto">
            <a:xfrm>
              <a:off x="3817895" y="1496691"/>
              <a:ext cx="795337" cy="37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200" dirty="0">
                  <a:solidFill>
                    <a:schemeClr val="bg1"/>
                  </a:solidFill>
                </a:rPr>
                <a:t>01</a:t>
              </a:r>
              <a:endParaRPr lang="zh-CN" altLang="en-US" sz="1200" dirty="0">
                <a:solidFill>
                  <a:schemeClr val="bg1"/>
                </a:solidFill>
              </a:endParaRPr>
            </a:p>
          </p:txBody>
        </p:sp>
        <p:sp>
          <p:nvSpPr>
            <p:cNvPr id="8" name="文本框 17">
              <a:extLst>
                <a:ext uri="{FF2B5EF4-FFF2-40B4-BE49-F238E27FC236}">
                  <a16:creationId xmlns:a16="http://schemas.microsoft.com/office/drawing/2014/main" xmlns="" id="{3A248ECE-E926-4B4A-A27F-CC99C6D61659}"/>
                </a:ext>
              </a:extLst>
            </p:cNvPr>
            <p:cNvSpPr txBox="1">
              <a:spLocks noChangeArrowheads="1"/>
            </p:cNvSpPr>
            <p:nvPr/>
          </p:nvSpPr>
          <p:spPr bwMode="auto">
            <a:xfrm>
              <a:off x="5511757" y="1496691"/>
              <a:ext cx="795338" cy="37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200">
                  <a:solidFill>
                    <a:schemeClr val="bg1"/>
                  </a:solidFill>
                </a:rPr>
                <a:t>02</a:t>
              </a:r>
              <a:endParaRPr lang="zh-CN" altLang="en-US" sz="1200">
                <a:solidFill>
                  <a:schemeClr val="bg1"/>
                </a:solidFill>
              </a:endParaRPr>
            </a:p>
          </p:txBody>
        </p:sp>
        <p:sp>
          <p:nvSpPr>
            <p:cNvPr id="9" name="文本框 18">
              <a:extLst>
                <a:ext uri="{FF2B5EF4-FFF2-40B4-BE49-F238E27FC236}">
                  <a16:creationId xmlns:a16="http://schemas.microsoft.com/office/drawing/2014/main" xmlns="" id="{5EFB706E-C915-484B-9593-DB109F61B87C}"/>
                </a:ext>
              </a:extLst>
            </p:cNvPr>
            <p:cNvSpPr txBox="1">
              <a:spLocks noChangeArrowheads="1"/>
            </p:cNvSpPr>
            <p:nvPr/>
          </p:nvSpPr>
          <p:spPr bwMode="auto">
            <a:xfrm>
              <a:off x="3852819" y="3076252"/>
              <a:ext cx="795337" cy="37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200">
                  <a:solidFill>
                    <a:schemeClr val="bg1"/>
                  </a:solidFill>
                </a:rPr>
                <a:t>03</a:t>
              </a:r>
              <a:endParaRPr lang="zh-CN" altLang="en-US" sz="1200">
                <a:solidFill>
                  <a:schemeClr val="bg1"/>
                </a:solidFill>
              </a:endParaRPr>
            </a:p>
          </p:txBody>
        </p:sp>
        <p:sp>
          <p:nvSpPr>
            <p:cNvPr id="10" name="文本框 23">
              <a:extLst>
                <a:ext uri="{FF2B5EF4-FFF2-40B4-BE49-F238E27FC236}">
                  <a16:creationId xmlns:a16="http://schemas.microsoft.com/office/drawing/2014/main" xmlns="" id="{A5A87FD6-6940-4A6F-A669-D6800C99C144}"/>
                </a:ext>
              </a:extLst>
            </p:cNvPr>
            <p:cNvSpPr txBox="1">
              <a:spLocks noChangeArrowheads="1"/>
            </p:cNvSpPr>
            <p:nvPr/>
          </p:nvSpPr>
          <p:spPr bwMode="auto">
            <a:xfrm>
              <a:off x="5543506" y="3050852"/>
              <a:ext cx="793751" cy="37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200" dirty="0">
                  <a:solidFill>
                    <a:schemeClr val="bg1"/>
                  </a:solidFill>
                </a:rPr>
                <a:t>04</a:t>
              </a:r>
              <a:endParaRPr lang="zh-CN" altLang="en-US" sz="1200" dirty="0">
                <a:solidFill>
                  <a:schemeClr val="bg1"/>
                </a:solidFill>
              </a:endParaRPr>
            </a:p>
          </p:txBody>
        </p:sp>
        <p:grpSp>
          <p:nvGrpSpPr>
            <p:cNvPr id="11" name="组合 10">
              <a:extLst>
                <a:ext uri="{FF2B5EF4-FFF2-40B4-BE49-F238E27FC236}">
                  <a16:creationId xmlns:a16="http://schemas.microsoft.com/office/drawing/2014/main" xmlns="" id="{FEA01B12-4CF5-423E-B278-6F4FEC960C2D}"/>
                </a:ext>
              </a:extLst>
            </p:cNvPr>
            <p:cNvGrpSpPr/>
            <p:nvPr/>
          </p:nvGrpSpPr>
          <p:grpSpPr>
            <a:xfrm>
              <a:off x="3879143" y="2111587"/>
              <a:ext cx="496539" cy="468500"/>
              <a:chOff x="3098700" y="5569159"/>
              <a:chExt cx="642147" cy="605886"/>
            </a:xfrm>
            <a:solidFill>
              <a:schemeClr val="bg1"/>
            </a:solidFill>
          </p:grpSpPr>
          <p:sp>
            <p:nvSpPr>
              <p:cNvPr id="53" name="Freeform 349">
                <a:extLst>
                  <a:ext uri="{FF2B5EF4-FFF2-40B4-BE49-F238E27FC236}">
                    <a16:creationId xmlns:a16="http://schemas.microsoft.com/office/drawing/2014/main" xmlns="" id="{99C1DDD9-DF3D-4C6F-83F5-1B61EDB53B39}"/>
                  </a:ext>
                </a:extLst>
              </p:cNvPr>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4" name="Freeform 350">
                <a:extLst>
                  <a:ext uri="{FF2B5EF4-FFF2-40B4-BE49-F238E27FC236}">
                    <a16:creationId xmlns:a16="http://schemas.microsoft.com/office/drawing/2014/main" xmlns="" id="{A99EDEB2-9FDC-4D1B-A347-927F974BA683}"/>
                  </a:ext>
                </a:extLst>
              </p:cNvPr>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5" name="Freeform 351">
                <a:extLst>
                  <a:ext uri="{FF2B5EF4-FFF2-40B4-BE49-F238E27FC236}">
                    <a16:creationId xmlns:a16="http://schemas.microsoft.com/office/drawing/2014/main" xmlns="" id="{7137025A-D2DC-4AAF-97FF-E5CEDA65B057}"/>
                  </a:ext>
                </a:extLst>
              </p:cNvPr>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6" name="Freeform 352">
                <a:extLst>
                  <a:ext uri="{FF2B5EF4-FFF2-40B4-BE49-F238E27FC236}">
                    <a16:creationId xmlns:a16="http://schemas.microsoft.com/office/drawing/2014/main" xmlns="" id="{0F65BC5B-E9DA-4EEF-B638-8E30AD6B2AA9}"/>
                  </a:ext>
                </a:extLst>
              </p:cNvPr>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7" name="Oval 353">
                <a:extLst>
                  <a:ext uri="{FF2B5EF4-FFF2-40B4-BE49-F238E27FC236}">
                    <a16:creationId xmlns:a16="http://schemas.microsoft.com/office/drawing/2014/main" xmlns="" id="{58A7A00D-FF63-45CE-98BD-15F9398AB03F}"/>
                  </a:ext>
                </a:extLst>
              </p:cNvPr>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grpSp>
        <p:grpSp>
          <p:nvGrpSpPr>
            <p:cNvPr id="12" name="组合 11">
              <a:extLst>
                <a:ext uri="{FF2B5EF4-FFF2-40B4-BE49-F238E27FC236}">
                  <a16:creationId xmlns:a16="http://schemas.microsoft.com/office/drawing/2014/main" xmlns="" id="{0828E639-7CBB-4D94-BBBE-A9F7386518EB}"/>
                </a:ext>
              </a:extLst>
            </p:cNvPr>
            <p:cNvGrpSpPr/>
            <p:nvPr/>
          </p:nvGrpSpPr>
          <p:grpSpPr>
            <a:xfrm>
              <a:off x="5649536" y="2120373"/>
              <a:ext cx="384349" cy="431255"/>
              <a:chOff x="3199776" y="780891"/>
              <a:chExt cx="470261" cy="527652"/>
            </a:xfrm>
            <a:solidFill>
              <a:schemeClr val="bg1"/>
            </a:solidFill>
          </p:grpSpPr>
          <p:sp>
            <p:nvSpPr>
              <p:cNvPr id="49" name="Freeform 433">
                <a:extLst>
                  <a:ext uri="{FF2B5EF4-FFF2-40B4-BE49-F238E27FC236}">
                    <a16:creationId xmlns:a16="http://schemas.microsoft.com/office/drawing/2014/main" xmlns="" id="{84C8F6F8-C59D-4A5E-8411-8C3C1D965376}"/>
                  </a:ext>
                </a:extLst>
              </p:cNvPr>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0" name="Freeform 434">
                <a:extLst>
                  <a:ext uri="{FF2B5EF4-FFF2-40B4-BE49-F238E27FC236}">
                    <a16:creationId xmlns:a16="http://schemas.microsoft.com/office/drawing/2014/main" xmlns="" id="{D5E0DEE0-5367-4728-918F-1E2298E2B1C6}"/>
                  </a:ext>
                </a:extLst>
              </p:cNvPr>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1" name="Freeform 435">
                <a:extLst>
                  <a:ext uri="{FF2B5EF4-FFF2-40B4-BE49-F238E27FC236}">
                    <a16:creationId xmlns:a16="http://schemas.microsoft.com/office/drawing/2014/main" xmlns="" id="{D55F3078-59C8-4414-9BC4-3B18E8EF6FF3}"/>
                  </a:ext>
                </a:extLst>
              </p:cNvPr>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52" name="Freeform 436">
                <a:extLst>
                  <a:ext uri="{FF2B5EF4-FFF2-40B4-BE49-F238E27FC236}">
                    <a16:creationId xmlns:a16="http://schemas.microsoft.com/office/drawing/2014/main" xmlns="" id="{5BB9F6AC-B92C-4B37-A2BA-FDFA0106D2F7}"/>
                  </a:ext>
                </a:extLst>
              </p:cNvPr>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grpSp>
        <p:grpSp>
          <p:nvGrpSpPr>
            <p:cNvPr id="13" name="组合 26">
              <a:extLst>
                <a:ext uri="{FF2B5EF4-FFF2-40B4-BE49-F238E27FC236}">
                  <a16:creationId xmlns:a16="http://schemas.microsoft.com/office/drawing/2014/main" xmlns="" id="{B337A7AB-D320-466C-B933-BBFF8EF6158F}"/>
                </a:ext>
              </a:extLst>
            </p:cNvPr>
            <p:cNvGrpSpPr/>
            <p:nvPr/>
          </p:nvGrpSpPr>
          <p:grpSpPr bwMode="auto">
            <a:xfrm>
              <a:off x="3936957" y="3660452"/>
              <a:ext cx="342900" cy="504825"/>
              <a:chOff x="6981155" y="1152856"/>
              <a:chExt cx="427719" cy="628728"/>
            </a:xfrm>
          </p:grpSpPr>
          <p:sp>
            <p:nvSpPr>
              <p:cNvPr id="43" name="Freeform 470">
                <a:extLst>
                  <a:ext uri="{FF2B5EF4-FFF2-40B4-BE49-F238E27FC236}">
                    <a16:creationId xmlns:a16="http://schemas.microsoft.com/office/drawing/2014/main" xmlns="" id="{255A6102-08DD-44C4-BABB-54F32CAF1866}"/>
                  </a:ext>
                </a:extLst>
              </p:cNvPr>
              <p:cNvSpPr/>
              <p:nvPr/>
            </p:nvSpPr>
            <p:spPr bwMode="auto">
              <a:xfrm>
                <a:off x="6981155" y="1590853"/>
                <a:ext cx="111355" cy="190731"/>
              </a:xfrm>
              <a:custGeom>
                <a:avLst/>
                <a:gdLst>
                  <a:gd name="T0" fmla="*/ 0 w 165"/>
                  <a:gd name="T1" fmla="*/ 0 h 283"/>
                  <a:gd name="T2" fmla="*/ 0 w 165"/>
                  <a:gd name="T3" fmla="*/ 2147483646 h 283"/>
                  <a:gd name="T4" fmla="*/ 2147483646 w 165"/>
                  <a:gd name="T5" fmla="*/ 2147483646 h 283"/>
                  <a:gd name="T6" fmla="*/ 2147483646 w 165"/>
                  <a:gd name="T7" fmla="*/ 2147483646 h 283"/>
                  <a:gd name="T8" fmla="*/ 2147483646 w 165"/>
                  <a:gd name="T9" fmla="*/ 0 h 283"/>
                  <a:gd name="T10" fmla="*/ 2147483646 w 165"/>
                  <a:gd name="T11" fmla="*/ 2147483646 h 283"/>
                  <a:gd name="T12" fmla="*/ 0 w 165"/>
                  <a:gd name="T13" fmla="*/ 0 h 2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4" name="Freeform 471">
                <a:extLst>
                  <a:ext uri="{FF2B5EF4-FFF2-40B4-BE49-F238E27FC236}">
                    <a16:creationId xmlns:a16="http://schemas.microsoft.com/office/drawing/2014/main" xmlns="" id="{0C218B67-03AE-4CDA-AEF2-F52F2542A04B}"/>
                  </a:ext>
                </a:extLst>
              </p:cNvPr>
              <p:cNvSpPr/>
              <p:nvPr/>
            </p:nvSpPr>
            <p:spPr bwMode="auto">
              <a:xfrm>
                <a:off x="6981155" y="1377565"/>
                <a:ext cx="111355" cy="216429"/>
              </a:xfrm>
              <a:custGeom>
                <a:avLst/>
                <a:gdLst>
                  <a:gd name="T0" fmla="*/ 2147483646 w 165"/>
                  <a:gd name="T1" fmla="*/ 2147483646 h 321"/>
                  <a:gd name="T2" fmla="*/ 2147483646 w 165"/>
                  <a:gd name="T3" fmla="*/ 2147483646 h 321"/>
                  <a:gd name="T4" fmla="*/ 2147483646 w 165"/>
                  <a:gd name="T5" fmla="*/ 2147483646 h 321"/>
                  <a:gd name="T6" fmla="*/ 2147483646 w 165"/>
                  <a:gd name="T7" fmla="*/ 2147483646 h 321"/>
                  <a:gd name="T8" fmla="*/ 2147483646 w 165"/>
                  <a:gd name="T9" fmla="*/ 2147483646 h 321"/>
                  <a:gd name="T10" fmla="*/ 2147483646 w 165"/>
                  <a:gd name="T11" fmla="*/ 2147483646 h 321"/>
                  <a:gd name="T12" fmla="*/ 2147483646 w 165"/>
                  <a:gd name="T13" fmla="*/ 2147483646 h 321"/>
                  <a:gd name="T14" fmla="*/ 2147483646 w 165"/>
                  <a:gd name="T15" fmla="*/ 2147483646 h 321"/>
                  <a:gd name="T16" fmla="*/ 2147483646 w 165"/>
                  <a:gd name="T17" fmla="*/ 2147483646 h 321"/>
                  <a:gd name="T18" fmla="*/ 2147483646 w 165"/>
                  <a:gd name="T19" fmla="*/ 0 h 321"/>
                  <a:gd name="T20" fmla="*/ 2147483646 w 165"/>
                  <a:gd name="T21" fmla="*/ 0 h 321"/>
                  <a:gd name="T22" fmla="*/ 2147483646 w 165"/>
                  <a:gd name="T23" fmla="*/ 2147483646 h 321"/>
                  <a:gd name="T24" fmla="*/ 2147483646 w 165"/>
                  <a:gd name="T25" fmla="*/ 2147483646 h 321"/>
                  <a:gd name="T26" fmla="*/ 2147483646 w 165"/>
                  <a:gd name="T27" fmla="*/ 2147483646 h 321"/>
                  <a:gd name="T28" fmla="*/ 2147483646 w 165"/>
                  <a:gd name="T29" fmla="*/ 2147483646 h 321"/>
                  <a:gd name="T30" fmla="*/ 2147483646 w 165"/>
                  <a:gd name="T31" fmla="*/ 2147483646 h 321"/>
                  <a:gd name="T32" fmla="*/ 2147483646 w 165"/>
                  <a:gd name="T33" fmla="*/ 2147483646 h 321"/>
                  <a:gd name="T34" fmla="*/ 2147483646 w 165"/>
                  <a:gd name="T35" fmla="*/ 2147483646 h 321"/>
                  <a:gd name="T36" fmla="*/ 2147483646 w 165"/>
                  <a:gd name="T37" fmla="*/ 2147483646 h 321"/>
                  <a:gd name="T38" fmla="*/ 2147483646 w 165"/>
                  <a:gd name="T39" fmla="*/ 2147483646 h 321"/>
                  <a:gd name="T40" fmla="*/ 0 w 165"/>
                  <a:gd name="T41" fmla="*/ 2147483646 h 321"/>
                  <a:gd name="T42" fmla="*/ 2147483646 w 165"/>
                  <a:gd name="T43" fmla="*/ 2147483646 h 321"/>
                  <a:gd name="T44" fmla="*/ 2147483646 w 165"/>
                  <a:gd name="T45" fmla="*/ 2147483646 h 321"/>
                  <a:gd name="T46" fmla="*/ 2147483646 w 165"/>
                  <a:gd name="T47" fmla="*/ 2147483646 h 3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5" name="Freeform 472">
                <a:extLst>
                  <a:ext uri="{FF2B5EF4-FFF2-40B4-BE49-F238E27FC236}">
                    <a16:creationId xmlns:a16="http://schemas.microsoft.com/office/drawing/2014/main" xmlns="" id="{52C462AA-9273-48DF-ABF2-DE0E6BCCBAB1}"/>
                  </a:ext>
                </a:extLst>
              </p:cNvPr>
              <p:cNvSpPr/>
              <p:nvPr/>
            </p:nvSpPr>
            <p:spPr bwMode="auto">
              <a:xfrm>
                <a:off x="7139622" y="1518614"/>
                <a:ext cx="112783" cy="262969"/>
              </a:xfrm>
              <a:custGeom>
                <a:avLst/>
                <a:gdLst>
                  <a:gd name="T0" fmla="*/ 2147483646 w 167"/>
                  <a:gd name="T1" fmla="*/ 0 h 390"/>
                  <a:gd name="T2" fmla="*/ 2147483646 w 167"/>
                  <a:gd name="T3" fmla="*/ 2147483646 h 390"/>
                  <a:gd name="T4" fmla="*/ 0 w 167"/>
                  <a:gd name="T5" fmla="*/ 2147483646 h 390"/>
                  <a:gd name="T6" fmla="*/ 2147483646 w 167"/>
                  <a:gd name="T7" fmla="*/ 2147483646 h 390"/>
                  <a:gd name="T8" fmla="*/ 2147483646 w 167"/>
                  <a:gd name="T9" fmla="*/ 2147483646 h 390"/>
                  <a:gd name="T10" fmla="*/ 2147483646 w 167"/>
                  <a:gd name="T11" fmla="*/ 2147483646 h 390"/>
                  <a:gd name="T12" fmla="*/ 2147483646 w 167"/>
                  <a:gd name="T13" fmla="*/ 0 h 390"/>
                  <a:gd name="T14" fmla="*/ 2147483646 w 167"/>
                  <a:gd name="T15" fmla="*/ 2147483646 h 390"/>
                  <a:gd name="T16" fmla="*/ 2147483646 w 167"/>
                  <a:gd name="T17" fmla="*/ 0 h 3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6" name="Freeform 473">
                <a:extLst>
                  <a:ext uri="{FF2B5EF4-FFF2-40B4-BE49-F238E27FC236}">
                    <a16:creationId xmlns:a16="http://schemas.microsoft.com/office/drawing/2014/main" xmlns="" id="{3210E0B6-910D-4064-AB15-E5596C07C173}"/>
                  </a:ext>
                </a:extLst>
              </p:cNvPr>
              <p:cNvSpPr/>
              <p:nvPr/>
            </p:nvSpPr>
            <p:spPr bwMode="auto">
              <a:xfrm>
                <a:off x="7140193" y="1362146"/>
                <a:ext cx="112212" cy="159894"/>
              </a:xfrm>
              <a:custGeom>
                <a:avLst/>
                <a:gdLst>
                  <a:gd name="T0" fmla="*/ 2147483646 w 166"/>
                  <a:gd name="T1" fmla="*/ 2147483646 h 237"/>
                  <a:gd name="T2" fmla="*/ 2147483646 w 166"/>
                  <a:gd name="T3" fmla="*/ 2147483646 h 237"/>
                  <a:gd name="T4" fmla="*/ 2147483646 w 166"/>
                  <a:gd name="T5" fmla="*/ 2147483646 h 237"/>
                  <a:gd name="T6" fmla="*/ 2147483646 w 166"/>
                  <a:gd name="T7" fmla="*/ 2147483646 h 237"/>
                  <a:gd name="T8" fmla="*/ 2147483646 w 166"/>
                  <a:gd name="T9" fmla="*/ 2147483646 h 237"/>
                  <a:gd name="T10" fmla="*/ 2147483646 w 166"/>
                  <a:gd name="T11" fmla="*/ 2147483646 h 237"/>
                  <a:gd name="T12" fmla="*/ 2147483646 w 166"/>
                  <a:gd name="T13" fmla="*/ 2147483646 h 237"/>
                  <a:gd name="T14" fmla="*/ 2147483646 w 166"/>
                  <a:gd name="T15" fmla="*/ 2147483646 h 237"/>
                  <a:gd name="T16" fmla="*/ 2147483646 w 166"/>
                  <a:gd name="T17" fmla="*/ 2147483646 h 237"/>
                  <a:gd name="T18" fmla="*/ 2147483646 w 166"/>
                  <a:gd name="T19" fmla="*/ 0 h 237"/>
                  <a:gd name="T20" fmla="*/ 2147483646 w 166"/>
                  <a:gd name="T21" fmla="*/ 0 h 237"/>
                  <a:gd name="T22" fmla="*/ 2147483646 w 166"/>
                  <a:gd name="T23" fmla="*/ 2147483646 h 237"/>
                  <a:gd name="T24" fmla="*/ 2147483646 w 166"/>
                  <a:gd name="T25" fmla="*/ 2147483646 h 237"/>
                  <a:gd name="T26" fmla="*/ 2147483646 w 166"/>
                  <a:gd name="T27" fmla="*/ 2147483646 h 237"/>
                  <a:gd name="T28" fmla="*/ 2147483646 w 166"/>
                  <a:gd name="T29" fmla="*/ 2147483646 h 237"/>
                  <a:gd name="T30" fmla="*/ 2147483646 w 166"/>
                  <a:gd name="T31" fmla="*/ 0 h 237"/>
                  <a:gd name="T32" fmla="*/ 2147483646 w 166"/>
                  <a:gd name="T33" fmla="*/ 0 h 237"/>
                  <a:gd name="T34" fmla="*/ 2147483646 w 166"/>
                  <a:gd name="T35" fmla="*/ 2147483646 h 237"/>
                  <a:gd name="T36" fmla="*/ 2147483646 w 166"/>
                  <a:gd name="T37" fmla="*/ 2147483646 h 237"/>
                  <a:gd name="T38" fmla="*/ 2147483646 w 166"/>
                  <a:gd name="T39" fmla="*/ 2147483646 h 237"/>
                  <a:gd name="T40" fmla="*/ 2147483646 w 166"/>
                  <a:gd name="T41" fmla="*/ 2147483646 h 237"/>
                  <a:gd name="T42" fmla="*/ 2147483646 w 166"/>
                  <a:gd name="T43" fmla="*/ 2147483646 h 237"/>
                  <a:gd name="T44" fmla="*/ 2147483646 w 166"/>
                  <a:gd name="T45" fmla="*/ 2147483646 h 237"/>
                  <a:gd name="T46" fmla="*/ 2147483646 w 166"/>
                  <a:gd name="T47" fmla="*/ 2147483646 h 237"/>
                  <a:gd name="T48" fmla="*/ 2147483646 w 166"/>
                  <a:gd name="T49" fmla="*/ 2147483646 h 237"/>
                  <a:gd name="T50" fmla="*/ 2147483646 w 166"/>
                  <a:gd name="T51" fmla="*/ 2147483646 h 237"/>
                  <a:gd name="T52" fmla="*/ 0 w 166"/>
                  <a:gd name="T53" fmla="*/ 2147483646 h 237"/>
                  <a:gd name="T54" fmla="*/ 2147483646 w 166"/>
                  <a:gd name="T55" fmla="*/ 2147483646 h 237"/>
                  <a:gd name="T56" fmla="*/ 2147483646 w 166"/>
                  <a:gd name="T57" fmla="*/ 2147483646 h 237"/>
                  <a:gd name="T58" fmla="*/ 2147483646 w 166"/>
                  <a:gd name="T59" fmla="*/ 2147483646 h 2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6" h="237">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7" name="Freeform 474">
                <a:extLst>
                  <a:ext uri="{FF2B5EF4-FFF2-40B4-BE49-F238E27FC236}">
                    <a16:creationId xmlns:a16="http://schemas.microsoft.com/office/drawing/2014/main" xmlns="" id="{3CF064E1-ADED-4B08-B0E8-E559FD3101ED}"/>
                  </a:ext>
                </a:extLst>
              </p:cNvPr>
              <p:cNvSpPr/>
              <p:nvPr/>
            </p:nvSpPr>
            <p:spPr bwMode="auto">
              <a:xfrm>
                <a:off x="7297518" y="1355294"/>
                <a:ext cx="111355" cy="422293"/>
              </a:xfrm>
              <a:custGeom>
                <a:avLst/>
                <a:gdLst>
                  <a:gd name="T0" fmla="*/ 0 w 165"/>
                  <a:gd name="T1" fmla="*/ 0 h 626"/>
                  <a:gd name="T2" fmla="*/ 0 w 165"/>
                  <a:gd name="T3" fmla="*/ 2147483646 h 626"/>
                  <a:gd name="T4" fmla="*/ 2147483646 w 165"/>
                  <a:gd name="T5" fmla="*/ 2147483646 h 626"/>
                  <a:gd name="T6" fmla="*/ 2147483646 w 165"/>
                  <a:gd name="T7" fmla="*/ 2147483646 h 626"/>
                  <a:gd name="T8" fmla="*/ 2147483646 w 165"/>
                  <a:gd name="T9" fmla="*/ 0 h 626"/>
                  <a:gd name="T10" fmla="*/ 2147483646 w 165"/>
                  <a:gd name="T11" fmla="*/ 2147483646 h 626"/>
                  <a:gd name="T12" fmla="*/ 0 w 165"/>
                  <a:gd name="T13" fmla="*/ 0 h 6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8" name="Freeform 475">
                <a:extLst>
                  <a:ext uri="{FF2B5EF4-FFF2-40B4-BE49-F238E27FC236}">
                    <a16:creationId xmlns:a16="http://schemas.microsoft.com/office/drawing/2014/main" xmlns="" id="{5DE7414C-8D51-48FB-95EC-7DD9BCF93F9F}"/>
                  </a:ext>
                </a:extLst>
              </p:cNvPr>
              <p:cNvSpPr/>
              <p:nvPr/>
            </p:nvSpPr>
            <p:spPr bwMode="auto">
              <a:xfrm>
                <a:off x="7277246" y="1152856"/>
                <a:ext cx="131628" cy="205864"/>
              </a:xfrm>
              <a:custGeom>
                <a:avLst/>
                <a:gdLst>
                  <a:gd name="T0" fmla="*/ 2147483646 w 195"/>
                  <a:gd name="T1" fmla="*/ 2147483646 h 305"/>
                  <a:gd name="T2" fmla="*/ 2147483646 w 195"/>
                  <a:gd name="T3" fmla="*/ 2147483646 h 305"/>
                  <a:gd name="T4" fmla="*/ 2147483646 w 195"/>
                  <a:gd name="T5" fmla="*/ 2147483646 h 305"/>
                  <a:gd name="T6" fmla="*/ 2147483646 w 195"/>
                  <a:gd name="T7" fmla="*/ 2147483646 h 305"/>
                  <a:gd name="T8" fmla="*/ 2147483646 w 195"/>
                  <a:gd name="T9" fmla="*/ 2147483646 h 305"/>
                  <a:gd name="T10" fmla="*/ 2147483646 w 195"/>
                  <a:gd name="T11" fmla="*/ 2147483646 h 305"/>
                  <a:gd name="T12" fmla="*/ 2147483646 w 195"/>
                  <a:gd name="T13" fmla="*/ 2147483646 h 305"/>
                  <a:gd name="T14" fmla="*/ 2147483646 w 195"/>
                  <a:gd name="T15" fmla="*/ 2147483646 h 305"/>
                  <a:gd name="T16" fmla="*/ 2147483646 w 195"/>
                  <a:gd name="T17" fmla="*/ 2147483646 h 305"/>
                  <a:gd name="T18" fmla="*/ 2147483646 w 195"/>
                  <a:gd name="T19" fmla="*/ 2147483646 h 305"/>
                  <a:gd name="T20" fmla="*/ 2147483646 w 195"/>
                  <a:gd name="T21" fmla="*/ 2147483646 h 305"/>
                  <a:gd name="T22" fmla="*/ 2147483646 w 195"/>
                  <a:gd name="T23" fmla="*/ 2147483646 h 305"/>
                  <a:gd name="T24" fmla="*/ 2147483646 w 195"/>
                  <a:gd name="T25" fmla="*/ 2147483646 h 305"/>
                  <a:gd name="T26" fmla="*/ 2147483646 w 195"/>
                  <a:gd name="T27" fmla="*/ 2147483646 h 305"/>
                  <a:gd name="T28" fmla="*/ 2147483646 w 195"/>
                  <a:gd name="T29" fmla="*/ 2147483646 h 305"/>
                  <a:gd name="T30" fmla="*/ 2147483646 w 195"/>
                  <a:gd name="T31" fmla="*/ 2147483646 h 305"/>
                  <a:gd name="T32" fmla="*/ 2147483646 w 195"/>
                  <a:gd name="T33" fmla="*/ 2147483646 h 305"/>
                  <a:gd name="T34" fmla="*/ 2147483646 w 195"/>
                  <a:gd name="T35" fmla="*/ 2147483646 h 305"/>
                  <a:gd name="T36" fmla="*/ 2147483646 w 195"/>
                  <a:gd name="T37" fmla="*/ 2147483646 h 305"/>
                  <a:gd name="T38" fmla="*/ 2147483646 w 195"/>
                  <a:gd name="T39" fmla="*/ 2147483646 h 305"/>
                  <a:gd name="T40" fmla="*/ 2147483646 w 195"/>
                  <a:gd name="T41" fmla="*/ 2147483646 h 305"/>
                  <a:gd name="T42" fmla="*/ 2147483646 w 195"/>
                  <a:gd name="T43" fmla="*/ 2147483646 h 305"/>
                  <a:gd name="T44" fmla="*/ 2147483646 w 195"/>
                  <a:gd name="T45" fmla="*/ 2147483646 h 305"/>
                  <a:gd name="T46" fmla="*/ 2147483646 w 195"/>
                  <a:gd name="T47" fmla="*/ 2147483646 h 305"/>
                  <a:gd name="T48" fmla="*/ 2147483646 w 195"/>
                  <a:gd name="T49" fmla="*/ 0 h 305"/>
                  <a:gd name="T50" fmla="*/ 2147483646 w 195"/>
                  <a:gd name="T51" fmla="*/ 2147483646 h 305"/>
                  <a:gd name="T52" fmla="*/ 0 w 195"/>
                  <a:gd name="T53" fmla="*/ 2147483646 h 305"/>
                  <a:gd name="T54" fmla="*/ 0 w 195"/>
                  <a:gd name="T55" fmla="*/ 2147483646 h 305"/>
                  <a:gd name="T56" fmla="*/ 2147483646 w 195"/>
                  <a:gd name="T57" fmla="*/ 2147483646 h 305"/>
                  <a:gd name="T58" fmla="*/ 2147483646 w 195"/>
                  <a:gd name="T59" fmla="*/ 2147483646 h 305"/>
                  <a:gd name="T60" fmla="*/ 2147483646 w 195"/>
                  <a:gd name="T61" fmla="*/ 2147483646 h 305"/>
                  <a:gd name="T62" fmla="*/ 0 w 195"/>
                  <a:gd name="T63" fmla="*/ 2147483646 h 305"/>
                  <a:gd name="T64" fmla="*/ 0 w 195"/>
                  <a:gd name="T65" fmla="*/ 2147483646 h 305"/>
                  <a:gd name="T66" fmla="*/ 2147483646 w 195"/>
                  <a:gd name="T67" fmla="*/ 2147483646 h 305"/>
                  <a:gd name="T68" fmla="*/ 2147483646 w 195"/>
                  <a:gd name="T69" fmla="*/ 2147483646 h 3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grpSp>
        <p:grpSp>
          <p:nvGrpSpPr>
            <p:cNvPr id="14" name="组合 13">
              <a:extLst>
                <a:ext uri="{FF2B5EF4-FFF2-40B4-BE49-F238E27FC236}">
                  <a16:creationId xmlns:a16="http://schemas.microsoft.com/office/drawing/2014/main" xmlns="" id="{977DA3E0-F1E2-490B-B364-5C0A9970D0ED}"/>
                </a:ext>
              </a:extLst>
            </p:cNvPr>
            <p:cNvGrpSpPr/>
            <p:nvPr/>
          </p:nvGrpSpPr>
          <p:grpSpPr>
            <a:xfrm>
              <a:off x="5662698" y="3663150"/>
              <a:ext cx="333100" cy="498887"/>
              <a:chOff x="3212624" y="1881308"/>
              <a:chExt cx="436569" cy="653854"/>
            </a:xfrm>
            <a:solidFill>
              <a:schemeClr val="bg1"/>
            </a:solidFill>
          </p:grpSpPr>
          <p:sp>
            <p:nvSpPr>
              <p:cNvPr id="33" name="Freeform 256">
                <a:extLst>
                  <a:ext uri="{FF2B5EF4-FFF2-40B4-BE49-F238E27FC236}">
                    <a16:creationId xmlns:a16="http://schemas.microsoft.com/office/drawing/2014/main" xmlns="" id="{812860E6-1A9E-4D95-823F-4888F3EFA53D}"/>
                  </a:ext>
                </a:extLst>
              </p:cNvPr>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4" name="Freeform 257">
                <a:extLst>
                  <a:ext uri="{FF2B5EF4-FFF2-40B4-BE49-F238E27FC236}">
                    <a16:creationId xmlns:a16="http://schemas.microsoft.com/office/drawing/2014/main" xmlns="" id="{6DDA8B04-D670-44F3-A51B-8813CAD456D8}"/>
                  </a:ext>
                </a:extLst>
              </p:cNvPr>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5" name="Freeform 258">
                <a:extLst>
                  <a:ext uri="{FF2B5EF4-FFF2-40B4-BE49-F238E27FC236}">
                    <a16:creationId xmlns:a16="http://schemas.microsoft.com/office/drawing/2014/main" xmlns="" id="{632CF855-2493-4083-AC42-8AA6DAD8C75B}"/>
                  </a:ext>
                </a:extLst>
              </p:cNvPr>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6" name="Freeform 259">
                <a:extLst>
                  <a:ext uri="{FF2B5EF4-FFF2-40B4-BE49-F238E27FC236}">
                    <a16:creationId xmlns:a16="http://schemas.microsoft.com/office/drawing/2014/main" xmlns="" id="{B6913BCA-840A-4F63-9117-EDBF927D2B68}"/>
                  </a:ext>
                </a:extLst>
              </p:cNvPr>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7" name="Freeform 260">
                <a:extLst>
                  <a:ext uri="{FF2B5EF4-FFF2-40B4-BE49-F238E27FC236}">
                    <a16:creationId xmlns:a16="http://schemas.microsoft.com/office/drawing/2014/main" xmlns="" id="{70F6A859-00DB-4D88-B563-501925D8A80F}"/>
                  </a:ext>
                </a:extLst>
              </p:cNvPr>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8" name="Freeform 261">
                <a:extLst>
                  <a:ext uri="{FF2B5EF4-FFF2-40B4-BE49-F238E27FC236}">
                    <a16:creationId xmlns:a16="http://schemas.microsoft.com/office/drawing/2014/main" xmlns="" id="{E1D36AAE-1BF4-4B2E-A076-5F222F68F68A}"/>
                  </a:ext>
                </a:extLst>
              </p:cNvPr>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39" name="Freeform 262">
                <a:extLst>
                  <a:ext uri="{FF2B5EF4-FFF2-40B4-BE49-F238E27FC236}">
                    <a16:creationId xmlns:a16="http://schemas.microsoft.com/office/drawing/2014/main" xmlns="" id="{A9195EBE-8C03-4FB4-B642-934705B582A2}"/>
                  </a:ext>
                </a:extLst>
              </p:cNvPr>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40" name="Freeform 263">
                <a:extLst>
                  <a:ext uri="{FF2B5EF4-FFF2-40B4-BE49-F238E27FC236}">
                    <a16:creationId xmlns:a16="http://schemas.microsoft.com/office/drawing/2014/main" xmlns="" id="{2BE8C306-E5E9-435C-A35F-C2CE3495A1E8}"/>
                  </a:ext>
                </a:extLst>
              </p:cNvPr>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41" name="Freeform 264">
                <a:extLst>
                  <a:ext uri="{FF2B5EF4-FFF2-40B4-BE49-F238E27FC236}">
                    <a16:creationId xmlns:a16="http://schemas.microsoft.com/office/drawing/2014/main" xmlns="" id="{2D2A8A4E-E575-4060-BDEE-A59F843E7079}"/>
                  </a:ext>
                </a:extLst>
              </p:cNvPr>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sp>
            <p:nvSpPr>
              <p:cNvPr id="42" name="Freeform 265">
                <a:extLst>
                  <a:ext uri="{FF2B5EF4-FFF2-40B4-BE49-F238E27FC236}">
                    <a16:creationId xmlns:a16="http://schemas.microsoft.com/office/drawing/2014/main" xmlns="" id="{2DDA2CBD-60EF-4329-97CD-A11C476FEB18}"/>
                  </a:ext>
                </a:extLst>
              </p:cNvPr>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200">
                  <a:solidFill>
                    <a:srgbClr val="000000"/>
                  </a:solidFill>
                </a:endParaRPr>
              </a:p>
            </p:txBody>
          </p:sp>
        </p:grpSp>
        <p:grpSp>
          <p:nvGrpSpPr>
            <p:cNvPr id="15" name="组合 99">
              <a:extLst>
                <a:ext uri="{FF2B5EF4-FFF2-40B4-BE49-F238E27FC236}">
                  <a16:creationId xmlns:a16="http://schemas.microsoft.com/office/drawing/2014/main" xmlns="" id="{334AE324-F66B-4755-B139-A7F63507F4D3}"/>
                </a:ext>
              </a:extLst>
            </p:cNvPr>
            <p:cNvGrpSpPr/>
            <p:nvPr/>
          </p:nvGrpSpPr>
          <p:grpSpPr bwMode="auto">
            <a:xfrm>
              <a:off x="2181183" y="1169665"/>
              <a:ext cx="1368426" cy="701675"/>
              <a:chOff x="3257432" y="2002298"/>
              <a:chExt cx="1368221" cy="701321"/>
            </a:xfrm>
          </p:grpSpPr>
          <p:sp>
            <p:nvSpPr>
              <p:cNvPr id="30" name="椭圆 29">
                <a:extLst>
                  <a:ext uri="{FF2B5EF4-FFF2-40B4-BE49-F238E27FC236}">
                    <a16:creationId xmlns:a16="http://schemas.microsoft.com/office/drawing/2014/main" xmlns="" id="{C47CB923-B8F4-4E05-9D11-FED3F7054119}"/>
                  </a:ext>
                </a:extLst>
              </p:cNvPr>
              <p:cNvSpPr/>
              <p:nvPr/>
            </p:nvSpPr>
            <p:spPr>
              <a:xfrm flipH="1">
                <a:off x="4362167" y="2440227"/>
                <a:ext cx="263486" cy="263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p>
            </p:txBody>
          </p:sp>
          <p:cxnSp>
            <p:nvCxnSpPr>
              <p:cNvPr id="31" name="直接连接符 30">
                <a:extLst>
                  <a:ext uri="{FF2B5EF4-FFF2-40B4-BE49-F238E27FC236}">
                    <a16:creationId xmlns:a16="http://schemas.microsoft.com/office/drawing/2014/main" xmlns="" id="{3AC9AB50-784E-4653-834C-2926C0FC1D4E}"/>
                  </a:ext>
                </a:extLst>
              </p:cNvPr>
              <p:cNvCxnSpPr/>
              <p:nvPr/>
            </p:nvCxnSpPr>
            <p:spPr>
              <a:xfrm flipH="1" flipV="1">
                <a:off x="3952653" y="2002298"/>
                <a:ext cx="466655" cy="46807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68596393-B33F-4CCD-9BDB-3B11A2A63015}"/>
                  </a:ext>
                </a:extLst>
              </p:cNvPr>
              <p:cNvCxnSpPr/>
              <p:nvPr/>
            </p:nvCxnSpPr>
            <p:spPr>
              <a:xfrm flipH="1">
                <a:off x="3257432" y="2002298"/>
                <a:ext cx="695221" cy="952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29">
              <a:extLst>
                <a:ext uri="{FF2B5EF4-FFF2-40B4-BE49-F238E27FC236}">
                  <a16:creationId xmlns:a16="http://schemas.microsoft.com/office/drawing/2014/main" xmlns="" id="{7B3154B0-EED9-485A-BD45-1DC12B096F4A}"/>
                </a:ext>
              </a:extLst>
            </p:cNvPr>
            <p:cNvGrpSpPr/>
            <p:nvPr/>
          </p:nvGrpSpPr>
          <p:grpSpPr bwMode="auto">
            <a:xfrm>
              <a:off x="6397583" y="1107753"/>
              <a:ext cx="1177925" cy="701675"/>
              <a:chOff x="6962772" y="1491362"/>
              <a:chExt cx="1177728" cy="701320"/>
            </a:xfrm>
          </p:grpSpPr>
          <p:sp>
            <p:nvSpPr>
              <p:cNvPr id="26" name="椭圆 25">
                <a:extLst>
                  <a:ext uri="{FF2B5EF4-FFF2-40B4-BE49-F238E27FC236}">
                    <a16:creationId xmlns:a16="http://schemas.microsoft.com/office/drawing/2014/main" xmlns="" id="{9491B926-C995-47E0-9AD1-329E2223BDD4}"/>
                  </a:ext>
                </a:extLst>
              </p:cNvPr>
              <p:cNvSpPr/>
              <p:nvPr/>
            </p:nvSpPr>
            <p:spPr>
              <a:xfrm>
                <a:off x="6962772" y="1929290"/>
                <a:ext cx="263481" cy="263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p>
            </p:txBody>
          </p:sp>
          <p:grpSp>
            <p:nvGrpSpPr>
              <p:cNvPr id="27" name="组合 52">
                <a:extLst>
                  <a:ext uri="{FF2B5EF4-FFF2-40B4-BE49-F238E27FC236}">
                    <a16:creationId xmlns:a16="http://schemas.microsoft.com/office/drawing/2014/main" xmlns="" id="{8C4DAE31-F07F-4A55-A183-D57D6678016C}"/>
                  </a:ext>
                </a:extLst>
              </p:cNvPr>
              <p:cNvGrpSpPr/>
              <p:nvPr/>
            </p:nvGrpSpPr>
            <p:grpSpPr bwMode="auto">
              <a:xfrm>
                <a:off x="7168729" y="1491362"/>
                <a:ext cx="971771" cy="467319"/>
                <a:chOff x="7226809" y="1461630"/>
                <a:chExt cx="971771" cy="467319"/>
              </a:xfrm>
            </p:grpSpPr>
            <p:cxnSp>
              <p:nvCxnSpPr>
                <p:cNvPr id="28" name="直接连接符 27">
                  <a:extLst>
                    <a:ext uri="{FF2B5EF4-FFF2-40B4-BE49-F238E27FC236}">
                      <a16:creationId xmlns:a16="http://schemas.microsoft.com/office/drawing/2014/main" xmlns="" id="{D7ABA95B-73B4-4DF6-8487-CD2C5F68CC8B}"/>
                    </a:ext>
                  </a:extLst>
                </p:cNvPr>
                <p:cNvCxnSpPr/>
                <p:nvPr/>
              </p:nvCxnSpPr>
              <p:spPr>
                <a:xfrm flipV="1">
                  <a:off x="7227192" y="1461630"/>
                  <a:ext cx="466647" cy="46807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C0744AB-4E0B-467D-9A69-BF254A416580}"/>
                    </a:ext>
                  </a:extLst>
                </p:cNvPr>
                <p:cNvCxnSpPr/>
                <p:nvPr/>
              </p:nvCxnSpPr>
              <p:spPr>
                <a:xfrm>
                  <a:off x="7693839" y="1461630"/>
                  <a:ext cx="504741" cy="634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00">
              <a:extLst>
                <a:ext uri="{FF2B5EF4-FFF2-40B4-BE49-F238E27FC236}">
                  <a16:creationId xmlns:a16="http://schemas.microsoft.com/office/drawing/2014/main" xmlns="" id="{412983F9-A890-425E-B4B1-E364BD920AEC}"/>
                </a:ext>
              </a:extLst>
            </p:cNvPr>
            <p:cNvGrpSpPr/>
            <p:nvPr/>
          </p:nvGrpSpPr>
          <p:grpSpPr bwMode="auto">
            <a:xfrm rot="-2603766">
              <a:off x="2281513" y="3926941"/>
              <a:ext cx="1365479" cy="700409"/>
              <a:chOff x="3256673" y="2000158"/>
              <a:chExt cx="1365275" cy="700055"/>
            </a:xfrm>
          </p:grpSpPr>
          <p:sp>
            <p:nvSpPr>
              <p:cNvPr id="23" name="椭圆 22">
                <a:extLst>
                  <a:ext uri="{FF2B5EF4-FFF2-40B4-BE49-F238E27FC236}">
                    <a16:creationId xmlns:a16="http://schemas.microsoft.com/office/drawing/2014/main" xmlns="" id="{4DC7DDEC-917D-4899-A9AA-64137E7553B3}"/>
                  </a:ext>
                </a:extLst>
              </p:cNvPr>
              <p:cNvSpPr/>
              <p:nvPr/>
            </p:nvSpPr>
            <p:spPr>
              <a:xfrm flipH="1">
                <a:off x="4358462" y="2436821"/>
                <a:ext cx="263486" cy="263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p>
            </p:txBody>
          </p:sp>
          <p:cxnSp>
            <p:nvCxnSpPr>
              <p:cNvPr id="24" name="直接连接符 23">
                <a:extLst>
                  <a:ext uri="{FF2B5EF4-FFF2-40B4-BE49-F238E27FC236}">
                    <a16:creationId xmlns:a16="http://schemas.microsoft.com/office/drawing/2014/main" xmlns="" id="{7B8F6F6E-8E56-424D-9E52-AD89A20021AC}"/>
                  </a:ext>
                </a:extLst>
              </p:cNvPr>
              <p:cNvCxnSpPr/>
              <p:nvPr/>
            </p:nvCxnSpPr>
            <p:spPr>
              <a:xfrm flipH="1" flipV="1">
                <a:off x="3950531" y="2000158"/>
                <a:ext cx="466655" cy="46807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6EA13A8A-CC61-45AF-825C-44B3C8698181}"/>
                  </a:ext>
                </a:extLst>
              </p:cNvPr>
              <p:cNvCxnSpPr/>
              <p:nvPr/>
            </p:nvCxnSpPr>
            <p:spPr>
              <a:xfrm flipH="1">
                <a:off x="3256673" y="2001536"/>
                <a:ext cx="695221" cy="952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05">
              <a:extLst>
                <a:ext uri="{FF2B5EF4-FFF2-40B4-BE49-F238E27FC236}">
                  <a16:creationId xmlns:a16="http://schemas.microsoft.com/office/drawing/2014/main" xmlns="" id="{0348D217-8EC9-4824-B41B-562081DC16B5}"/>
                </a:ext>
              </a:extLst>
            </p:cNvPr>
            <p:cNvGrpSpPr/>
            <p:nvPr/>
          </p:nvGrpSpPr>
          <p:grpSpPr bwMode="auto">
            <a:xfrm rot="2710162">
              <a:off x="6331465" y="3893347"/>
              <a:ext cx="1181529" cy="696188"/>
              <a:chOff x="6959168" y="1491362"/>
              <a:chExt cx="1181332" cy="695837"/>
            </a:xfrm>
          </p:grpSpPr>
          <p:sp>
            <p:nvSpPr>
              <p:cNvPr id="19" name="椭圆 18">
                <a:extLst>
                  <a:ext uri="{FF2B5EF4-FFF2-40B4-BE49-F238E27FC236}">
                    <a16:creationId xmlns:a16="http://schemas.microsoft.com/office/drawing/2014/main" xmlns="" id="{03F793DB-F6EF-4498-B989-1871692CAE1A}"/>
                  </a:ext>
                </a:extLst>
              </p:cNvPr>
              <p:cNvSpPr/>
              <p:nvPr/>
            </p:nvSpPr>
            <p:spPr>
              <a:xfrm>
                <a:off x="6959168" y="1923807"/>
                <a:ext cx="263481" cy="2633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p>
            </p:txBody>
          </p:sp>
          <p:grpSp>
            <p:nvGrpSpPr>
              <p:cNvPr id="20" name="组合 108">
                <a:extLst>
                  <a:ext uri="{FF2B5EF4-FFF2-40B4-BE49-F238E27FC236}">
                    <a16:creationId xmlns:a16="http://schemas.microsoft.com/office/drawing/2014/main" xmlns="" id="{83CD464D-C70C-4864-858B-D9275A12991C}"/>
                  </a:ext>
                </a:extLst>
              </p:cNvPr>
              <p:cNvGrpSpPr/>
              <p:nvPr/>
            </p:nvGrpSpPr>
            <p:grpSpPr bwMode="auto">
              <a:xfrm>
                <a:off x="7168729" y="1491362"/>
                <a:ext cx="971771" cy="467319"/>
                <a:chOff x="7226809" y="1461630"/>
                <a:chExt cx="971771" cy="467319"/>
              </a:xfrm>
            </p:grpSpPr>
            <p:cxnSp>
              <p:nvCxnSpPr>
                <p:cNvPr id="21" name="直接连接符 20">
                  <a:extLst>
                    <a:ext uri="{FF2B5EF4-FFF2-40B4-BE49-F238E27FC236}">
                      <a16:creationId xmlns:a16="http://schemas.microsoft.com/office/drawing/2014/main" xmlns="" id="{81ED5ADF-BD03-4F41-BCBC-82519C06816F}"/>
                    </a:ext>
                  </a:extLst>
                </p:cNvPr>
                <p:cNvCxnSpPr/>
                <p:nvPr/>
              </p:nvCxnSpPr>
              <p:spPr>
                <a:xfrm flipV="1">
                  <a:off x="7217728" y="1460845"/>
                  <a:ext cx="466647" cy="47283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EB75197-5BCE-4996-9D97-553BA6D857FF}"/>
                    </a:ext>
                  </a:extLst>
                </p:cNvPr>
                <p:cNvCxnSpPr/>
                <p:nvPr/>
              </p:nvCxnSpPr>
              <p:spPr>
                <a:xfrm>
                  <a:off x="7685298" y="1451992"/>
                  <a:ext cx="503153" cy="634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sp>
        <p:nvSpPr>
          <p:cNvPr id="62" name="TextBox 20">
            <a:extLst>
              <a:ext uri="{FF2B5EF4-FFF2-40B4-BE49-F238E27FC236}">
                <a16:creationId xmlns:a16="http://schemas.microsoft.com/office/drawing/2014/main" xmlns="" id="{1DCDC0C7-A4DB-4982-B31F-D96F925DCF48}"/>
              </a:ext>
            </a:extLst>
          </p:cNvPr>
          <p:cNvSpPr txBox="1"/>
          <p:nvPr/>
        </p:nvSpPr>
        <p:spPr bwMode="auto">
          <a:xfrm>
            <a:off x="376622" y="1972737"/>
            <a:ext cx="2756922" cy="59460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ym typeface="微软雅黑" pitchFamily="34" charset="-122"/>
              </a:rPr>
              <a:t>请替换文字内容复制你的内容到到天边上车请替换文字</a:t>
            </a:r>
          </a:p>
        </p:txBody>
      </p:sp>
      <p:sp>
        <p:nvSpPr>
          <p:cNvPr id="63" name="TextBox 19">
            <a:extLst>
              <a:ext uri="{FF2B5EF4-FFF2-40B4-BE49-F238E27FC236}">
                <a16:creationId xmlns:a16="http://schemas.microsoft.com/office/drawing/2014/main" xmlns="" id="{0EE31E84-49A8-42ED-A3C2-7397E9BD1620}"/>
              </a:ext>
            </a:extLst>
          </p:cNvPr>
          <p:cNvSpPr txBox="1">
            <a:spLocks noChangeArrowheads="1"/>
          </p:cNvSpPr>
          <p:nvPr/>
        </p:nvSpPr>
        <p:spPr bwMode="auto">
          <a:xfrm>
            <a:off x="376624" y="1506136"/>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65" name="TextBox 19">
            <a:extLst>
              <a:ext uri="{FF2B5EF4-FFF2-40B4-BE49-F238E27FC236}">
                <a16:creationId xmlns:a16="http://schemas.microsoft.com/office/drawing/2014/main" xmlns="" id="{B85DC904-0D25-4747-AB89-D53A0BF0EF48}"/>
              </a:ext>
            </a:extLst>
          </p:cNvPr>
          <p:cNvSpPr txBox="1">
            <a:spLocks noChangeArrowheads="1"/>
          </p:cNvSpPr>
          <p:nvPr/>
        </p:nvSpPr>
        <p:spPr bwMode="auto">
          <a:xfrm>
            <a:off x="8857555" y="1506136"/>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67" name="TextBox 19">
            <a:extLst>
              <a:ext uri="{FF2B5EF4-FFF2-40B4-BE49-F238E27FC236}">
                <a16:creationId xmlns:a16="http://schemas.microsoft.com/office/drawing/2014/main" xmlns="" id="{362B9D6E-76BA-4083-B799-5E420515FAC8}"/>
              </a:ext>
            </a:extLst>
          </p:cNvPr>
          <p:cNvSpPr txBox="1">
            <a:spLocks noChangeArrowheads="1"/>
          </p:cNvSpPr>
          <p:nvPr/>
        </p:nvSpPr>
        <p:spPr bwMode="auto">
          <a:xfrm>
            <a:off x="523071" y="5017994"/>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69" name="TextBox 19">
            <a:extLst>
              <a:ext uri="{FF2B5EF4-FFF2-40B4-BE49-F238E27FC236}">
                <a16:creationId xmlns:a16="http://schemas.microsoft.com/office/drawing/2014/main" xmlns="" id="{B9A85DD1-D866-4D70-814E-6B5119D23821}"/>
              </a:ext>
            </a:extLst>
          </p:cNvPr>
          <p:cNvSpPr txBox="1">
            <a:spLocks noChangeArrowheads="1"/>
          </p:cNvSpPr>
          <p:nvPr/>
        </p:nvSpPr>
        <p:spPr bwMode="auto">
          <a:xfrm>
            <a:off x="9004002" y="5017994"/>
            <a:ext cx="2756920"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a:latin typeface="微软雅黑" panose="020B0503020204020204" pitchFamily="34" charset="-122"/>
                <a:ea typeface="微软雅黑" panose="020B0503020204020204" pitchFamily="34" charset="-122"/>
                <a:cs typeface="宋体" pitchFamily="2" charset="-122"/>
              </a:rPr>
              <a:t>标题文字</a:t>
            </a:r>
            <a:endParaRPr lang="zh-CN" altLang="zh-CN" sz="2800" dirty="0">
              <a:latin typeface="微软雅黑" panose="020B0503020204020204" pitchFamily="34" charset="-122"/>
              <a:ea typeface="微软雅黑" panose="020B0503020204020204" pitchFamily="34" charset="-122"/>
              <a:cs typeface="宋体" pitchFamily="2" charset="-122"/>
            </a:endParaRPr>
          </a:p>
        </p:txBody>
      </p:sp>
      <p:sp>
        <p:nvSpPr>
          <p:cNvPr id="71" name="TextBox 20">
            <a:extLst>
              <a:ext uri="{FF2B5EF4-FFF2-40B4-BE49-F238E27FC236}">
                <a16:creationId xmlns:a16="http://schemas.microsoft.com/office/drawing/2014/main" xmlns="" id="{2FADDF0E-B3D9-4D66-AAA2-19B7804E6DFC}"/>
              </a:ext>
            </a:extLst>
          </p:cNvPr>
          <p:cNvSpPr txBox="1"/>
          <p:nvPr/>
        </p:nvSpPr>
        <p:spPr bwMode="auto">
          <a:xfrm>
            <a:off x="376622" y="5544612"/>
            <a:ext cx="2756922" cy="59460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ym typeface="微软雅黑" pitchFamily="34" charset="-122"/>
              </a:rPr>
              <a:t>请替换文字内容复制你的内容到到天边上车请替换文字</a:t>
            </a:r>
          </a:p>
        </p:txBody>
      </p:sp>
      <p:sp>
        <p:nvSpPr>
          <p:cNvPr id="72" name="TextBox 20">
            <a:extLst>
              <a:ext uri="{FF2B5EF4-FFF2-40B4-BE49-F238E27FC236}">
                <a16:creationId xmlns:a16="http://schemas.microsoft.com/office/drawing/2014/main" xmlns="" id="{E65262C8-F43C-4177-874F-D9A82D1D4B49}"/>
              </a:ext>
            </a:extLst>
          </p:cNvPr>
          <p:cNvSpPr txBox="1"/>
          <p:nvPr/>
        </p:nvSpPr>
        <p:spPr bwMode="auto">
          <a:xfrm>
            <a:off x="8872922" y="1972737"/>
            <a:ext cx="2756922" cy="59460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ym typeface="微软雅黑" pitchFamily="34" charset="-122"/>
              </a:rPr>
              <a:t>请替换文字内容复制你的内容到到天边上车请替换文字</a:t>
            </a:r>
          </a:p>
        </p:txBody>
      </p:sp>
      <p:sp>
        <p:nvSpPr>
          <p:cNvPr id="73" name="TextBox 20">
            <a:extLst>
              <a:ext uri="{FF2B5EF4-FFF2-40B4-BE49-F238E27FC236}">
                <a16:creationId xmlns:a16="http://schemas.microsoft.com/office/drawing/2014/main" xmlns="" id="{E88828DA-2755-44C5-B8B8-B095A7ACF339}"/>
              </a:ext>
            </a:extLst>
          </p:cNvPr>
          <p:cNvSpPr txBox="1"/>
          <p:nvPr/>
        </p:nvSpPr>
        <p:spPr bwMode="auto">
          <a:xfrm>
            <a:off x="8872922" y="5544612"/>
            <a:ext cx="2756922" cy="59460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buNone/>
            </a:pPr>
            <a:r>
              <a:rPr lang="zh-CN" altLang="en-US" sz="1400" dirty="0">
                <a:sym typeface="微软雅黑" pitchFamily="34" charset="-122"/>
              </a:rPr>
              <a:t>请替换文字内容复制你的内容到到天边上车请替换文字</a:t>
            </a:r>
          </a:p>
        </p:txBody>
      </p:sp>
    </p:spTree>
    <p:extLst>
      <p:ext uri="{BB962C8B-B14F-4D97-AF65-F5344CB8AC3E}">
        <p14:creationId xmlns:p14="http://schemas.microsoft.com/office/powerpoint/2010/main" val="3259845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4D37710E-0733-4EE8-A575-ECB3F03AFD18}"/>
              </a:ext>
            </a:extLst>
          </p:cNvPr>
          <p:cNvGrpSpPr/>
          <p:nvPr/>
        </p:nvGrpSpPr>
        <p:grpSpPr>
          <a:xfrm>
            <a:off x="1117636" y="1056775"/>
            <a:ext cx="9755854" cy="5117000"/>
            <a:chOff x="611188" y="803187"/>
            <a:chExt cx="7535050" cy="3952176"/>
          </a:xfrm>
        </p:grpSpPr>
        <p:sp>
          <p:nvSpPr>
            <p:cNvPr id="6" name="Freeform 138">
              <a:extLst>
                <a:ext uri="{FF2B5EF4-FFF2-40B4-BE49-F238E27FC236}">
                  <a16:creationId xmlns:a16="http://schemas.microsoft.com/office/drawing/2014/main" xmlns="" id="{E5F893E5-8560-4362-BC99-908C8DF1164D}"/>
                </a:ext>
              </a:extLst>
            </p:cNvPr>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rgbClr val="424244"/>
            </a:solidFill>
            <a:ln>
              <a:noFill/>
            </a:ln>
            <a:extLst/>
          </p:spPr>
          <p:txBody>
            <a:bodyPr/>
            <a:lstStyle/>
            <a:p>
              <a:endParaRPr lang="zh-CN" altLang="en-US" sz="2800">
                <a:solidFill>
                  <a:schemeClr val="bg1">
                    <a:lumMod val="50000"/>
                  </a:schemeClr>
                </a:solidFill>
              </a:endParaRPr>
            </a:p>
          </p:txBody>
        </p:sp>
        <p:sp>
          <p:nvSpPr>
            <p:cNvPr id="7" name="Freeform 140">
              <a:extLst>
                <a:ext uri="{FF2B5EF4-FFF2-40B4-BE49-F238E27FC236}">
                  <a16:creationId xmlns:a16="http://schemas.microsoft.com/office/drawing/2014/main" xmlns="" id="{CEDD9F1B-F535-49CF-A005-19332A1E1A77}"/>
                </a:ext>
              </a:extLst>
            </p:cNvPr>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1"/>
            </a:solidFill>
            <a:ln>
              <a:noFill/>
            </a:ln>
            <a:extLst/>
          </p:spPr>
          <p:txBody>
            <a:bodyPr/>
            <a:lstStyle/>
            <a:p>
              <a:endParaRPr lang="zh-CN" altLang="en-US" sz="2800">
                <a:solidFill>
                  <a:schemeClr val="bg1">
                    <a:lumMod val="50000"/>
                  </a:schemeClr>
                </a:solidFill>
              </a:endParaRPr>
            </a:p>
          </p:txBody>
        </p:sp>
        <p:sp>
          <p:nvSpPr>
            <p:cNvPr id="8" name="Freeform 141">
              <a:extLst>
                <a:ext uri="{FF2B5EF4-FFF2-40B4-BE49-F238E27FC236}">
                  <a16:creationId xmlns:a16="http://schemas.microsoft.com/office/drawing/2014/main" xmlns="" id="{F9CBB140-60E6-43DB-B98B-9F94613CEC38}"/>
                </a:ext>
              </a:extLst>
            </p:cNvPr>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solidFill>
                  <a:schemeClr val="bg1">
                    <a:lumMod val="50000"/>
                  </a:schemeClr>
                </a:solidFill>
              </a:endParaRPr>
            </a:p>
          </p:txBody>
        </p:sp>
        <p:sp>
          <p:nvSpPr>
            <p:cNvPr id="9" name="Freeform 142">
              <a:extLst>
                <a:ext uri="{FF2B5EF4-FFF2-40B4-BE49-F238E27FC236}">
                  <a16:creationId xmlns:a16="http://schemas.microsoft.com/office/drawing/2014/main" xmlns="" id="{FE6E92B0-3E92-45C6-9D6F-5D27A65ECC5C}"/>
                </a:ext>
              </a:extLst>
            </p:cNvPr>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rgbClr val="424244"/>
            </a:solidFill>
            <a:ln>
              <a:noFill/>
            </a:ln>
            <a:extLst/>
          </p:spPr>
          <p:txBody>
            <a:bodyPr/>
            <a:lstStyle/>
            <a:p>
              <a:endParaRPr lang="zh-CN" altLang="en-US" sz="2800">
                <a:solidFill>
                  <a:schemeClr val="bg1">
                    <a:lumMod val="50000"/>
                  </a:schemeClr>
                </a:solidFill>
              </a:endParaRPr>
            </a:p>
          </p:txBody>
        </p:sp>
        <p:sp>
          <p:nvSpPr>
            <p:cNvPr id="10" name="Freeform 143">
              <a:extLst>
                <a:ext uri="{FF2B5EF4-FFF2-40B4-BE49-F238E27FC236}">
                  <a16:creationId xmlns:a16="http://schemas.microsoft.com/office/drawing/2014/main" xmlns="" id="{AFBCC63D-2A67-46E7-B0E1-0621C390FBAD}"/>
                </a:ext>
              </a:extLst>
            </p:cNvPr>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2800">
                <a:solidFill>
                  <a:schemeClr val="bg1">
                    <a:lumMod val="50000"/>
                  </a:schemeClr>
                </a:solidFill>
              </a:endParaRPr>
            </a:p>
          </p:txBody>
        </p:sp>
        <p:sp>
          <p:nvSpPr>
            <p:cNvPr id="11" name="TextBox 15">
              <a:extLst>
                <a:ext uri="{FF2B5EF4-FFF2-40B4-BE49-F238E27FC236}">
                  <a16:creationId xmlns:a16="http://schemas.microsoft.com/office/drawing/2014/main" xmlns="" id="{2F3B073A-5F46-41CD-A508-41C4EBDA0C46}"/>
                </a:ext>
              </a:extLst>
            </p:cNvPr>
            <p:cNvSpPr txBox="1"/>
            <p:nvPr/>
          </p:nvSpPr>
          <p:spPr bwMode="auto">
            <a:xfrm>
              <a:off x="6156176" y="113159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800" dirty="0">
                  <a:solidFill>
                    <a:schemeClr val="tx1"/>
                  </a:solidFill>
                </a:rPr>
                <a:t>添加标题</a:t>
              </a:r>
            </a:p>
          </p:txBody>
        </p:sp>
        <p:sp>
          <p:nvSpPr>
            <p:cNvPr id="12" name="矩形 1">
              <a:extLst>
                <a:ext uri="{FF2B5EF4-FFF2-40B4-BE49-F238E27FC236}">
                  <a16:creationId xmlns:a16="http://schemas.microsoft.com/office/drawing/2014/main" xmlns="" id="{E2E56A91-949A-4974-8517-8CD362693E1E}"/>
                </a:ext>
              </a:extLst>
            </p:cNvPr>
            <p:cNvSpPr>
              <a:spLocks noChangeArrowheads="1"/>
            </p:cNvSpPr>
            <p:nvPr/>
          </p:nvSpPr>
          <p:spPr bwMode="auto">
            <a:xfrm>
              <a:off x="6164187" y="1431659"/>
              <a:ext cx="1973962" cy="65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0"/>
                </a:spcBef>
                <a:buNone/>
              </a:pPr>
              <a:r>
                <a:rPr lang="zh-CN" altLang="en-US" sz="1400" dirty="0">
                  <a:sym typeface="微软雅黑" pitchFamily="34" charset="-122"/>
                </a:rPr>
                <a:t>请替换文字内容复制你的内容到到天边上车请替换文字内容复制你的</a:t>
              </a:r>
            </a:p>
          </p:txBody>
        </p:sp>
        <p:sp>
          <p:nvSpPr>
            <p:cNvPr id="13" name="TextBox 17">
              <a:extLst>
                <a:ext uri="{FF2B5EF4-FFF2-40B4-BE49-F238E27FC236}">
                  <a16:creationId xmlns:a16="http://schemas.microsoft.com/office/drawing/2014/main" xmlns="" id="{FE440D40-6B1F-4BC5-BF90-C1989790D5E2}"/>
                </a:ext>
              </a:extLst>
            </p:cNvPr>
            <p:cNvSpPr txBox="1"/>
            <p:nvPr/>
          </p:nvSpPr>
          <p:spPr bwMode="auto">
            <a:xfrm>
              <a:off x="1578752" y="224981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800" dirty="0">
                  <a:solidFill>
                    <a:schemeClr val="tx1"/>
                  </a:solidFill>
                </a:rPr>
                <a:t>添加标题</a:t>
              </a:r>
            </a:p>
          </p:txBody>
        </p:sp>
        <p:sp>
          <p:nvSpPr>
            <p:cNvPr id="14" name="矩形 1">
              <a:extLst>
                <a:ext uri="{FF2B5EF4-FFF2-40B4-BE49-F238E27FC236}">
                  <a16:creationId xmlns:a16="http://schemas.microsoft.com/office/drawing/2014/main" xmlns="" id="{76829381-8B1F-4A0C-AC0E-E1DD4E5AA15A}"/>
                </a:ext>
              </a:extLst>
            </p:cNvPr>
            <p:cNvSpPr>
              <a:spLocks noChangeArrowheads="1"/>
            </p:cNvSpPr>
            <p:nvPr/>
          </p:nvSpPr>
          <p:spPr bwMode="auto">
            <a:xfrm>
              <a:off x="611188" y="2568189"/>
              <a:ext cx="2222950" cy="45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20000"/>
                </a:lnSpc>
                <a:spcBef>
                  <a:spcPct val="0"/>
                </a:spcBef>
                <a:buNone/>
              </a:pPr>
              <a:r>
                <a:rPr lang="zh-CN" altLang="en-US" sz="1400" dirty="0">
                  <a:sym typeface="微软雅黑" pitchFamily="34" charset="-122"/>
                </a:rPr>
                <a:t>请替换文字内容复制你的内容到到天边上车请替换文字内容复制你的</a:t>
              </a:r>
            </a:p>
          </p:txBody>
        </p:sp>
        <p:sp>
          <p:nvSpPr>
            <p:cNvPr id="15" name="TextBox 19">
              <a:extLst>
                <a:ext uri="{FF2B5EF4-FFF2-40B4-BE49-F238E27FC236}">
                  <a16:creationId xmlns:a16="http://schemas.microsoft.com/office/drawing/2014/main" xmlns="" id="{FBC36A38-A821-448C-8B2D-51BF38586351}"/>
                </a:ext>
              </a:extLst>
            </p:cNvPr>
            <p:cNvSpPr txBox="1"/>
            <p:nvPr/>
          </p:nvSpPr>
          <p:spPr bwMode="auto">
            <a:xfrm>
              <a:off x="6058500" y="322950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800" dirty="0">
                  <a:solidFill>
                    <a:schemeClr val="tx1"/>
                  </a:solidFill>
                </a:rPr>
                <a:t>添加标题</a:t>
              </a:r>
            </a:p>
          </p:txBody>
        </p:sp>
        <p:sp>
          <p:nvSpPr>
            <p:cNvPr id="16" name="矩形 1">
              <a:extLst>
                <a:ext uri="{FF2B5EF4-FFF2-40B4-BE49-F238E27FC236}">
                  <a16:creationId xmlns:a16="http://schemas.microsoft.com/office/drawing/2014/main" xmlns="" id="{8F055D52-36C0-4187-81D5-7171841CE2AE}"/>
                </a:ext>
              </a:extLst>
            </p:cNvPr>
            <p:cNvSpPr>
              <a:spLocks noChangeArrowheads="1"/>
            </p:cNvSpPr>
            <p:nvPr/>
          </p:nvSpPr>
          <p:spPr bwMode="auto">
            <a:xfrm>
              <a:off x="6172276" y="3529569"/>
              <a:ext cx="1973962" cy="65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0"/>
                </a:spcBef>
                <a:buNone/>
              </a:pPr>
              <a:r>
                <a:rPr lang="zh-CN" altLang="en-US" sz="1400" dirty="0">
                  <a:sym typeface="微软雅黑" pitchFamily="34" charset="-122"/>
                </a:rPr>
                <a:t>请替换文字内容复制你的内容到到天边上车请替换文字内容复制你的</a:t>
              </a:r>
            </a:p>
          </p:txBody>
        </p:sp>
        <p:sp>
          <p:nvSpPr>
            <p:cNvPr id="17" name="椭圆 16">
              <a:extLst>
                <a:ext uri="{FF2B5EF4-FFF2-40B4-BE49-F238E27FC236}">
                  <a16:creationId xmlns:a16="http://schemas.microsoft.com/office/drawing/2014/main" xmlns="" id="{80776B23-0E0A-4E08-93B2-D054CB442F42}"/>
                </a:ext>
              </a:extLst>
            </p:cNvPr>
            <p:cNvSpPr/>
            <p:nvPr/>
          </p:nvSpPr>
          <p:spPr>
            <a:xfrm>
              <a:off x="5590452" y="3300820"/>
              <a:ext cx="536130" cy="536130"/>
            </a:xfrm>
            <a:prstGeom prst="ellipse">
              <a:avLst/>
            </a:prstGeom>
            <a:solidFill>
              <a:schemeClr val="tx1"/>
            </a:solidFill>
            <a:ln>
              <a:noFill/>
            </a:ln>
          </p:spPr>
          <p:txBody>
            <a:bodyPr/>
            <a:lstStyle/>
            <a:p>
              <a:endParaRPr lang="zh-CN" altLang="en-US" sz="2800">
                <a:solidFill>
                  <a:schemeClr val="bg1">
                    <a:lumMod val="50000"/>
                  </a:schemeClr>
                </a:solidFill>
              </a:endParaRPr>
            </a:p>
          </p:txBody>
        </p:sp>
        <p:sp>
          <p:nvSpPr>
            <p:cNvPr id="18" name="椭圆 17">
              <a:extLst>
                <a:ext uri="{FF2B5EF4-FFF2-40B4-BE49-F238E27FC236}">
                  <a16:creationId xmlns:a16="http://schemas.microsoft.com/office/drawing/2014/main" xmlns="" id="{2FCCF7BA-AEF5-4D54-893A-0F38C6AABE30}"/>
                </a:ext>
              </a:extLst>
            </p:cNvPr>
            <p:cNvSpPr/>
            <p:nvPr/>
          </p:nvSpPr>
          <p:spPr>
            <a:xfrm>
              <a:off x="5590452" y="1230720"/>
              <a:ext cx="536130" cy="536130"/>
            </a:xfrm>
            <a:prstGeom prst="ellipse">
              <a:avLst/>
            </a:prstGeom>
            <a:solidFill>
              <a:schemeClr val="tx1"/>
            </a:solidFill>
            <a:ln>
              <a:noFill/>
            </a:ln>
          </p:spPr>
          <p:txBody>
            <a:bodyPr/>
            <a:lstStyle/>
            <a:p>
              <a:endParaRPr lang="zh-CN" altLang="en-US" sz="2800">
                <a:solidFill>
                  <a:schemeClr val="bg1">
                    <a:lumMod val="50000"/>
                  </a:schemeClr>
                </a:solidFill>
              </a:endParaRPr>
            </a:p>
          </p:txBody>
        </p:sp>
        <p:sp>
          <p:nvSpPr>
            <p:cNvPr id="19" name="椭圆 18">
              <a:extLst>
                <a:ext uri="{FF2B5EF4-FFF2-40B4-BE49-F238E27FC236}">
                  <a16:creationId xmlns:a16="http://schemas.microsoft.com/office/drawing/2014/main" xmlns="" id="{4DE0B5A8-8E75-4DA3-A6E2-D4B42AE88CC5}"/>
                </a:ext>
              </a:extLst>
            </p:cNvPr>
            <p:cNvSpPr/>
            <p:nvPr/>
          </p:nvSpPr>
          <p:spPr>
            <a:xfrm>
              <a:off x="2881223" y="2324222"/>
              <a:ext cx="536130" cy="536130"/>
            </a:xfrm>
            <a:prstGeom prst="ellipse">
              <a:avLst/>
            </a:prstGeom>
            <a:solidFill>
              <a:srgbClr val="424244"/>
            </a:solidFill>
            <a:ln>
              <a:noFill/>
            </a:ln>
          </p:spPr>
          <p:txBody>
            <a:bodyPr/>
            <a:lstStyle/>
            <a:p>
              <a:endParaRPr lang="zh-CN" altLang="en-US" sz="2800">
                <a:solidFill>
                  <a:schemeClr val="bg1"/>
                </a:solidFill>
              </a:endParaRPr>
            </a:p>
          </p:txBody>
        </p:sp>
        <p:sp>
          <p:nvSpPr>
            <p:cNvPr id="20" name="TextBox 682">
              <a:extLst>
                <a:ext uri="{FF2B5EF4-FFF2-40B4-BE49-F238E27FC236}">
                  <a16:creationId xmlns:a16="http://schemas.microsoft.com/office/drawing/2014/main" xmlns="" id="{2F91ED3C-1809-4092-9779-C631BFA47BEA}"/>
                </a:ext>
              </a:extLst>
            </p:cNvPr>
            <p:cNvSpPr txBox="1"/>
            <p:nvPr/>
          </p:nvSpPr>
          <p:spPr>
            <a:xfrm>
              <a:off x="5658624" y="1301196"/>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a:t>C</a:t>
              </a:r>
              <a:endParaRPr lang="zh-CN" altLang="en-US" sz="3600" dirty="0"/>
            </a:p>
          </p:txBody>
        </p:sp>
        <p:sp>
          <p:nvSpPr>
            <p:cNvPr id="21" name="TextBox 682">
              <a:extLst>
                <a:ext uri="{FF2B5EF4-FFF2-40B4-BE49-F238E27FC236}">
                  <a16:creationId xmlns:a16="http://schemas.microsoft.com/office/drawing/2014/main" xmlns="" id="{22D8F297-F3FF-4BB0-B705-FBF1F975CF64}"/>
                </a:ext>
              </a:extLst>
            </p:cNvPr>
            <p:cNvSpPr txBox="1"/>
            <p:nvPr/>
          </p:nvSpPr>
          <p:spPr>
            <a:xfrm>
              <a:off x="5658624" y="3379577"/>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a:t>A</a:t>
              </a:r>
              <a:endParaRPr lang="zh-CN" altLang="en-US" sz="3600" dirty="0"/>
            </a:p>
          </p:txBody>
        </p:sp>
        <p:sp>
          <p:nvSpPr>
            <p:cNvPr id="22" name="TextBox 682">
              <a:extLst>
                <a:ext uri="{FF2B5EF4-FFF2-40B4-BE49-F238E27FC236}">
                  <a16:creationId xmlns:a16="http://schemas.microsoft.com/office/drawing/2014/main" xmlns="" id="{4861AF3C-3338-4DF4-9509-E6EF1FAF4587}"/>
                </a:ext>
              </a:extLst>
            </p:cNvPr>
            <p:cNvSpPr txBox="1"/>
            <p:nvPr/>
          </p:nvSpPr>
          <p:spPr>
            <a:xfrm>
              <a:off x="2964050" y="2397162"/>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a:t>B</a:t>
              </a:r>
              <a:endParaRPr lang="zh-CN" altLang="en-US" sz="3600" dirty="0"/>
            </a:p>
          </p:txBody>
        </p:sp>
        <p:sp>
          <p:nvSpPr>
            <p:cNvPr id="23" name="TextBox 27">
              <a:extLst>
                <a:ext uri="{FF2B5EF4-FFF2-40B4-BE49-F238E27FC236}">
                  <a16:creationId xmlns:a16="http://schemas.microsoft.com/office/drawing/2014/main" xmlns="" id="{6C8EA179-9DD6-43D2-B71C-C4E1409D510D}"/>
                </a:ext>
              </a:extLst>
            </p:cNvPr>
            <p:cNvSpPr txBox="1"/>
            <p:nvPr/>
          </p:nvSpPr>
          <p:spPr bwMode="auto">
            <a:xfrm>
              <a:off x="2968654" y="892281"/>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800" dirty="0">
                  <a:solidFill>
                    <a:schemeClr val="tx1"/>
                  </a:solidFill>
                </a:rPr>
                <a:t>添加标题</a:t>
              </a:r>
            </a:p>
          </p:txBody>
        </p:sp>
      </p:grpSp>
    </p:spTree>
    <p:extLst>
      <p:ext uri="{BB962C8B-B14F-4D97-AF65-F5344CB8AC3E}">
        <p14:creationId xmlns:p14="http://schemas.microsoft.com/office/powerpoint/2010/main" val="364567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26" presetClass="emph" presetSubtype="0" fill="hold" nodeType="with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B6DD6CF7-5375-4344-A0C0-B547C83F94BB}"/>
              </a:ext>
            </a:extLst>
          </p:cNvPr>
          <p:cNvSpPr/>
          <p:nvPr/>
        </p:nvSpPr>
        <p:spPr>
          <a:xfrm>
            <a:off x="2022933" y="1880111"/>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 name="矩形 5">
            <a:extLst>
              <a:ext uri="{FF2B5EF4-FFF2-40B4-BE49-F238E27FC236}">
                <a16:creationId xmlns:a16="http://schemas.microsoft.com/office/drawing/2014/main" xmlns="" id="{0C8120EE-8CC2-4753-A3E2-688F1799F9E5}"/>
              </a:ext>
            </a:extLst>
          </p:cNvPr>
          <p:cNvSpPr/>
          <p:nvPr/>
        </p:nvSpPr>
        <p:spPr>
          <a:xfrm>
            <a:off x="4843027" y="1880111"/>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 name="矩形 6">
            <a:extLst>
              <a:ext uri="{FF2B5EF4-FFF2-40B4-BE49-F238E27FC236}">
                <a16:creationId xmlns:a16="http://schemas.microsoft.com/office/drawing/2014/main" xmlns="" id="{3A9B9750-C922-4177-97CD-EB3B98BEB09D}"/>
              </a:ext>
            </a:extLst>
          </p:cNvPr>
          <p:cNvSpPr/>
          <p:nvPr/>
        </p:nvSpPr>
        <p:spPr>
          <a:xfrm>
            <a:off x="7663121" y="1880111"/>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8" name="椭圆 7">
            <a:extLst>
              <a:ext uri="{FF2B5EF4-FFF2-40B4-BE49-F238E27FC236}">
                <a16:creationId xmlns:a16="http://schemas.microsoft.com/office/drawing/2014/main" xmlns="" id="{D6C67371-DA93-4E7E-8FF2-1E498A822077}"/>
              </a:ext>
            </a:extLst>
          </p:cNvPr>
          <p:cNvSpPr/>
          <p:nvPr/>
        </p:nvSpPr>
        <p:spPr>
          <a:xfrm flipV="1">
            <a:off x="3048733" y="2094476"/>
            <a:ext cx="397025" cy="397192"/>
          </a:xfrm>
          <a:prstGeom prst="ellipse">
            <a:avLst/>
          </a:prstGeom>
          <a:solidFill>
            <a:schemeClr val="tx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9" name="矩形 8">
            <a:extLst>
              <a:ext uri="{FF2B5EF4-FFF2-40B4-BE49-F238E27FC236}">
                <a16:creationId xmlns:a16="http://schemas.microsoft.com/office/drawing/2014/main" xmlns="" id="{FBBABA16-EF9B-4ECF-ACA5-70EA9E0BD798}"/>
              </a:ext>
            </a:extLst>
          </p:cNvPr>
          <p:cNvSpPr/>
          <p:nvPr/>
        </p:nvSpPr>
        <p:spPr>
          <a:xfrm>
            <a:off x="2532714" y="2092924"/>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0" name="椭圆 9">
            <a:extLst>
              <a:ext uri="{FF2B5EF4-FFF2-40B4-BE49-F238E27FC236}">
                <a16:creationId xmlns:a16="http://schemas.microsoft.com/office/drawing/2014/main" xmlns="" id="{95518707-23D5-4D16-B3B0-F26A0C0036B7}"/>
              </a:ext>
            </a:extLst>
          </p:cNvPr>
          <p:cNvSpPr/>
          <p:nvPr/>
        </p:nvSpPr>
        <p:spPr>
          <a:xfrm flipV="1">
            <a:off x="5868826" y="2094476"/>
            <a:ext cx="397025" cy="397192"/>
          </a:xfrm>
          <a:prstGeom prst="ellipse">
            <a:avLst/>
          </a:prstGeom>
          <a:solidFill>
            <a:srgbClr val="424244">
              <a:alpha val="90000"/>
            </a:srgb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1" name="矩形 10">
            <a:extLst>
              <a:ext uri="{FF2B5EF4-FFF2-40B4-BE49-F238E27FC236}">
                <a16:creationId xmlns:a16="http://schemas.microsoft.com/office/drawing/2014/main" xmlns="" id="{D7751DE3-2EA5-4506-A58E-1E1EC0089602}"/>
              </a:ext>
            </a:extLst>
          </p:cNvPr>
          <p:cNvSpPr/>
          <p:nvPr/>
        </p:nvSpPr>
        <p:spPr>
          <a:xfrm>
            <a:off x="5352807" y="2092924"/>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2" name="椭圆 11">
            <a:extLst>
              <a:ext uri="{FF2B5EF4-FFF2-40B4-BE49-F238E27FC236}">
                <a16:creationId xmlns:a16="http://schemas.microsoft.com/office/drawing/2014/main" xmlns="" id="{5144C71B-1070-4D8A-9725-99A6A6BC34FD}"/>
              </a:ext>
            </a:extLst>
          </p:cNvPr>
          <p:cNvSpPr/>
          <p:nvPr/>
        </p:nvSpPr>
        <p:spPr>
          <a:xfrm flipV="1">
            <a:off x="8755479" y="2094476"/>
            <a:ext cx="397025" cy="397192"/>
          </a:xfrm>
          <a:prstGeom prst="ellipse">
            <a:avLst/>
          </a:prstGeom>
          <a:solidFill>
            <a:schemeClr val="tx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3" name="矩形 12">
            <a:extLst>
              <a:ext uri="{FF2B5EF4-FFF2-40B4-BE49-F238E27FC236}">
                <a16:creationId xmlns:a16="http://schemas.microsoft.com/office/drawing/2014/main" xmlns="" id="{D5F7EF3F-F02D-4AA3-B4AE-702D722AC739}"/>
              </a:ext>
            </a:extLst>
          </p:cNvPr>
          <p:cNvSpPr/>
          <p:nvPr/>
        </p:nvSpPr>
        <p:spPr>
          <a:xfrm>
            <a:off x="8239461" y="2092924"/>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4" name="矩形 13">
            <a:extLst>
              <a:ext uri="{FF2B5EF4-FFF2-40B4-BE49-F238E27FC236}">
                <a16:creationId xmlns:a16="http://schemas.microsoft.com/office/drawing/2014/main" xmlns="" id="{227639EE-2D93-43A5-BEA4-B8620AE67612}"/>
              </a:ext>
            </a:extLst>
          </p:cNvPr>
          <p:cNvSpPr/>
          <p:nvPr/>
        </p:nvSpPr>
        <p:spPr>
          <a:xfrm>
            <a:off x="2251122" y="2857679"/>
            <a:ext cx="1992249" cy="50429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5" name="TextBox 56">
            <a:extLst>
              <a:ext uri="{FF2B5EF4-FFF2-40B4-BE49-F238E27FC236}">
                <a16:creationId xmlns:a16="http://schemas.microsoft.com/office/drawing/2014/main" xmlns="" id="{3A923E0D-DFC2-4BB5-9779-5DD305E75E79}"/>
              </a:ext>
            </a:extLst>
          </p:cNvPr>
          <p:cNvSpPr txBox="1"/>
          <p:nvPr/>
        </p:nvSpPr>
        <p:spPr>
          <a:xfrm>
            <a:off x="2640190" y="2909676"/>
            <a:ext cx="1210424"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16" name="Rectangle 42">
            <a:extLst>
              <a:ext uri="{FF2B5EF4-FFF2-40B4-BE49-F238E27FC236}">
                <a16:creationId xmlns:a16="http://schemas.microsoft.com/office/drawing/2014/main" xmlns="" id="{43124639-E255-48A3-9F2B-A2656A558951}"/>
              </a:ext>
            </a:extLst>
          </p:cNvPr>
          <p:cNvSpPr/>
          <p:nvPr/>
        </p:nvSpPr>
        <p:spPr>
          <a:xfrm flipH="1">
            <a:off x="2288394" y="3681144"/>
            <a:ext cx="1917704" cy="902531"/>
          </a:xfrm>
          <a:prstGeom prst="rect">
            <a:avLst/>
          </a:prstGeom>
          <a:noFill/>
          <a:ln w="12700" cap="flat" cmpd="sng" algn="ctr">
            <a:noFill/>
            <a:prstDash val="solid"/>
          </a:ln>
          <a:effectLst/>
        </p:spPr>
        <p:txBody>
          <a:bodyPr lIns="91433" tIns="0" rIns="91433" bIns="0" rtlCol="0" anchor="t"/>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7" name="矩形 16">
            <a:extLst>
              <a:ext uri="{FF2B5EF4-FFF2-40B4-BE49-F238E27FC236}">
                <a16:creationId xmlns:a16="http://schemas.microsoft.com/office/drawing/2014/main" xmlns="" id="{7CA887E5-F8BE-4C48-AF35-0871C8B070F2}"/>
              </a:ext>
            </a:extLst>
          </p:cNvPr>
          <p:cNvSpPr/>
          <p:nvPr/>
        </p:nvSpPr>
        <p:spPr>
          <a:xfrm>
            <a:off x="5071213" y="2857679"/>
            <a:ext cx="1992249" cy="504290"/>
          </a:xfrm>
          <a:prstGeom prst="rect">
            <a:avLst/>
          </a:prstGeom>
          <a:solidFill>
            <a:srgbClr val="424244">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Box 59">
            <a:extLst>
              <a:ext uri="{FF2B5EF4-FFF2-40B4-BE49-F238E27FC236}">
                <a16:creationId xmlns:a16="http://schemas.microsoft.com/office/drawing/2014/main" xmlns="" id="{4485BDE1-848D-4E65-8952-08832A62C076}"/>
              </a:ext>
            </a:extLst>
          </p:cNvPr>
          <p:cNvSpPr txBox="1"/>
          <p:nvPr/>
        </p:nvSpPr>
        <p:spPr>
          <a:xfrm>
            <a:off x="5575122" y="2909676"/>
            <a:ext cx="1210574" cy="400101"/>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19" name="Rectangle 42">
            <a:extLst>
              <a:ext uri="{FF2B5EF4-FFF2-40B4-BE49-F238E27FC236}">
                <a16:creationId xmlns:a16="http://schemas.microsoft.com/office/drawing/2014/main" xmlns="" id="{ADD960EC-69BA-40D5-A6A3-8778ABC80AAF}"/>
              </a:ext>
            </a:extLst>
          </p:cNvPr>
          <p:cNvSpPr/>
          <p:nvPr/>
        </p:nvSpPr>
        <p:spPr>
          <a:xfrm flipH="1">
            <a:off x="5108485" y="3681145"/>
            <a:ext cx="1917704" cy="720414"/>
          </a:xfrm>
          <a:prstGeom prst="rect">
            <a:avLst/>
          </a:prstGeom>
          <a:noFill/>
          <a:ln w="12700" cap="flat" cmpd="sng" algn="ctr">
            <a:noFill/>
            <a:prstDash val="solid"/>
          </a:ln>
          <a:effectLst/>
        </p:spPr>
        <p:txBody>
          <a:bodyPr lIns="91433" tIns="0" rIns="91433" bIns="0" rtlCol="0" anchor="t"/>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0" name="矩形 19">
            <a:extLst>
              <a:ext uri="{FF2B5EF4-FFF2-40B4-BE49-F238E27FC236}">
                <a16:creationId xmlns:a16="http://schemas.microsoft.com/office/drawing/2014/main" xmlns="" id="{D773FF69-3BDB-4A8F-B898-69D8FA558DEA}"/>
              </a:ext>
            </a:extLst>
          </p:cNvPr>
          <p:cNvSpPr/>
          <p:nvPr/>
        </p:nvSpPr>
        <p:spPr>
          <a:xfrm>
            <a:off x="7891309" y="2856061"/>
            <a:ext cx="1992249" cy="50429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1" name="TextBox 62">
            <a:extLst>
              <a:ext uri="{FF2B5EF4-FFF2-40B4-BE49-F238E27FC236}">
                <a16:creationId xmlns:a16="http://schemas.microsoft.com/office/drawing/2014/main" xmlns="" id="{6CFA39AC-9940-4718-AD7A-6ECD61C05CB5}"/>
              </a:ext>
            </a:extLst>
          </p:cNvPr>
          <p:cNvSpPr txBox="1"/>
          <p:nvPr/>
        </p:nvSpPr>
        <p:spPr>
          <a:xfrm>
            <a:off x="8455067" y="2908058"/>
            <a:ext cx="1210574" cy="400101"/>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22" name="Rectangle 42">
            <a:extLst>
              <a:ext uri="{FF2B5EF4-FFF2-40B4-BE49-F238E27FC236}">
                <a16:creationId xmlns:a16="http://schemas.microsoft.com/office/drawing/2014/main" xmlns="" id="{27D21C51-16F9-4F6E-A274-C838636BFB38}"/>
              </a:ext>
            </a:extLst>
          </p:cNvPr>
          <p:cNvSpPr/>
          <p:nvPr/>
        </p:nvSpPr>
        <p:spPr>
          <a:xfrm flipH="1">
            <a:off x="7928583" y="3679527"/>
            <a:ext cx="1917704" cy="720414"/>
          </a:xfrm>
          <a:prstGeom prst="rect">
            <a:avLst/>
          </a:prstGeom>
          <a:noFill/>
          <a:ln w="12700" cap="flat" cmpd="sng" algn="ctr">
            <a:noFill/>
            <a:prstDash val="solid"/>
          </a:ln>
          <a:effectLst/>
        </p:spPr>
        <p:txBody>
          <a:bodyPr lIns="91433" tIns="0" rIns="91433" bIns="0" rtlCol="0" anchor="t"/>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185172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ppt_x</p:attrName>
                                        </p:attrNameLst>
                                      </p:cBhvr>
                                      <p:tavLst>
                                        <p:tav tm="0">
                                          <p:val>
                                            <p:strVal val="#ppt_x"/>
                                          </p:val>
                                        </p:tav>
                                        <p:tav tm="100000">
                                          <p:val>
                                            <p:strVal val="#ppt_x"/>
                                          </p:val>
                                        </p:tav>
                                      </p:tavLst>
                                    </p:anim>
                                    <p:anim calcmode="lin" valueType="num">
                                      <p:cBhvr>
                                        <p:cTn id="71" dur="1000" fill="hold"/>
                                        <p:tgtEl>
                                          <p:spTgt spid="1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1000"/>
                                        <p:tgtEl>
                                          <p:spTgt spid="20"/>
                                        </p:tgtEl>
                                      </p:cBhvr>
                                    </p:animEffect>
                                    <p:anim calcmode="lin" valueType="num">
                                      <p:cBhvr>
                                        <p:cTn id="75" dur="1000" fill="hold"/>
                                        <p:tgtEl>
                                          <p:spTgt spid="20"/>
                                        </p:tgtEl>
                                        <p:attrNameLst>
                                          <p:attrName>ppt_x</p:attrName>
                                        </p:attrNameLst>
                                      </p:cBhvr>
                                      <p:tavLst>
                                        <p:tav tm="0">
                                          <p:val>
                                            <p:strVal val="#ppt_x"/>
                                          </p:val>
                                        </p:tav>
                                        <p:tav tm="100000">
                                          <p:val>
                                            <p:strVal val="#ppt_x"/>
                                          </p:val>
                                        </p:tav>
                                      </p:tavLst>
                                    </p:anim>
                                    <p:anim calcmode="lin" valueType="num">
                                      <p:cBhvr>
                                        <p:cTn id="76" dur="1000" fill="hold"/>
                                        <p:tgtEl>
                                          <p:spTgt spid="20"/>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animBg="1"/>
      <p:bldP spid="11" grpId="0"/>
      <p:bldP spid="12" grpId="0" animBg="1"/>
      <p:bldP spid="13" grpId="0"/>
      <p:bldP spid="14" grpId="0" animBg="1"/>
      <p:bldP spid="15" grpId="0"/>
      <p:bldP spid="16" grpId="0"/>
      <p:bldP spid="17" grpId="0" animBg="1"/>
      <p:bldP spid="18" grpId="0"/>
      <p:bldP spid="19" grpId="0"/>
      <p:bldP spid="20" grpId="0" animBg="1"/>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D810BDB-D967-4BCF-B2D5-972A1BFFA71A}"/>
              </a:ext>
            </a:extLst>
          </p:cNvPr>
          <p:cNvGrpSpPr/>
          <p:nvPr/>
        </p:nvGrpSpPr>
        <p:grpSpPr>
          <a:xfrm>
            <a:off x="1132809" y="1028312"/>
            <a:ext cx="9926382" cy="4801376"/>
            <a:chOff x="613251" y="1089791"/>
            <a:chExt cx="7085238" cy="3427119"/>
          </a:xfrm>
        </p:grpSpPr>
        <p:grpSp>
          <p:nvGrpSpPr>
            <p:cNvPr id="6" name="Group 3">
              <a:extLst>
                <a:ext uri="{FF2B5EF4-FFF2-40B4-BE49-F238E27FC236}">
                  <a16:creationId xmlns:a16="http://schemas.microsoft.com/office/drawing/2014/main" xmlns="" id="{506F3D38-9F39-4F54-9AC8-731C4DD09815}"/>
                </a:ext>
              </a:extLst>
            </p:cNvPr>
            <p:cNvGrpSpPr>
              <a:grpSpLocks/>
            </p:cNvGrpSpPr>
            <p:nvPr/>
          </p:nvGrpSpPr>
          <p:grpSpPr bwMode="auto">
            <a:xfrm>
              <a:off x="613251" y="1330552"/>
              <a:ext cx="4379980" cy="2892252"/>
              <a:chOff x="0" y="0"/>
              <a:chExt cx="5166566" cy="3409678"/>
            </a:xfrm>
          </p:grpSpPr>
          <p:sp>
            <p:nvSpPr>
              <p:cNvPr id="15" name="椭圆 2">
                <a:extLst>
                  <a:ext uri="{FF2B5EF4-FFF2-40B4-BE49-F238E27FC236}">
                    <a16:creationId xmlns:a16="http://schemas.microsoft.com/office/drawing/2014/main" xmlns="" id="{BD816325-8C98-4FDF-93DE-EC9B56F352E8}"/>
                  </a:ext>
                </a:extLst>
              </p:cNvPr>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bg1">
                    <a:lumMod val="50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椭圆 4">
                <a:extLst>
                  <a:ext uri="{FF2B5EF4-FFF2-40B4-BE49-F238E27FC236}">
                    <a16:creationId xmlns:a16="http://schemas.microsoft.com/office/drawing/2014/main" xmlns="" id="{693BD4A1-F36A-4ADF-BC98-1D02C35A83AD}"/>
                  </a:ext>
                </a:extLst>
              </p:cNvPr>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椭圆 4">
                <a:extLst>
                  <a:ext uri="{FF2B5EF4-FFF2-40B4-BE49-F238E27FC236}">
                    <a16:creationId xmlns:a16="http://schemas.microsoft.com/office/drawing/2014/main" xmlns="" id="{E114897C-AE56-4749-BAF4-D1FF9E16A176}"/>
                  </a:ext>
                </a:extLst>
              </p:cNvPr>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椭圆 4">
                <a:extLst>
                  <a:ext uri="{FF2B5EF4-FFF2-40B4-BE49-F238E27FC236}">
                    <a16:creationId xmlns:a16="http://schemas.microsoft.com/office/drawing/2014/main" xmlns="" id="{7696D464-12F1-4C4D-8985-9D51D743B3E4}"/>
                  </a:ext>
                </a:extLst>
              </p:cNvPr>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 name="KSO_GN4">
              <a:extLst>
                <a:ext uri="{FF2B5EF4-FFF2-40B4-BE49-F238E27FC236}">
                  <a16:creationId xmlns:a16="http://schemas.microsoft.com/office/drawing/2014/main" xmlns="" id="{0432106C-2C6E-4195-AAC2-7664A98A78D7}"/>
                </a:ext>
              </a:extLst>
            </p:cNvPr>
            <p:cNvSpPr>
              <a:spLocks noChangeArrowheads="1"/>
            </p:cNvSpPr>
            <p:nvPr/>
          </p:nvSpPr>
          <p:spPr bwMode="auto">
            <a:xfrm>
              <a:off x="725131" y="1447244"/>
              <a:ext cx="1665106" cy="1665813"/>
            </a:xfrm>
            <a:prstGeom prst="ellipse">
              <a:avLst/>
            </a:prstGeom>
            <a:solidFill>
              <a:srgbClr val="42424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8" name="KSO_GN3">
              <a:extLst>
                <a:ext uri="{FF2B5EF4-FFF2-40B4-BE49-F238E27FC236}">
                  <a16:creationId xmlns:a16="http://schemas.microsoft.com/office/drawing/2014/main" xmlns="" id="{3622ADBD-CBED-4E50-8617-5F9723A7AFAD}"/>
                </a:ext>
              </a:extLst>
            </p:cNvPr>
            <p:cNvSpPr>
              <a:spLocks noChangeArrowheads="1"/>
            </p:cNvSpPr>
            <p:nvPr/>
          </p:nvSpPr>
          <p:spPr bwMode="auto">
            <a:xfrm>
              <a:off x="2258125" y="2667729"/>
              <a:ext cx="1178310" cy="1178810"/>
            </a:xfrm>
            <a:prstGeom prst="ellipse">
              <a:avLst/>
            </a:prstGeom>
            <a:solidFill>
              <a:schemeClr val="tx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9" name="KSO_GN2">
              <a:extLst>
                <a:ext uri="{FF2B5EF4-FFF2-40B4-BE49-F238E27FC236}">
                  <a16:creationId xmlns:a16="http://schemas.microsoft.com/office/drawing/2014/main" xmlns="" id="{EE2644B5-E162-4AF6-B08A-FA65C8D5B672}"/>
                </a:ext>
              </a:extLst>
            </p:cNvPr>
            <p:cNvSpPr>
              <a:spLocks noChangeArrowheads="1"/>
            </p:cNvSpPr>
            <p:nvPr/>
          </p:nvSpPr>
          <p:spPr bwMode="auto">
            <a:xfrm rot="10800000" flipV="1">
              <a:off x="3480471" y="3319051"/>
              <a:ext cx="840289" cy="840646"/>
            </a:xfrm>
            <a:prstGeom prst="ellipse">
              <a:avLst/>
            </a:prstGeom>
            <a:solidFill>
              <a:srgbClr val="42424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0" name="KSO_GN1">
              <a:extLst>
                <a:ext uri="{FF2B5EF4-FFF2-40B4-BE49-F238E27FC236}">
                  <a16:creationId xmlns:a16="http://schemas.microsoft.com/office/drawing/2014/main" xmlns="" id="{E37DDDD3-6E66-464B-BF14-CEC6CCE6BD38}"/>
                </a:ext>
              </a:extLst>
            </p:cNvPr>
            <p:cNvSpPr>
              <a:spLocks noChangeArrowheads="1"/>
            </p:cNvSpPr>
            <p:nvPr/>
          </p:nvSpPr>
          <p:spPr bwMode="auto">
            <a:xfrm>
              <a:off x="4281485" y="3937031"/>
              <a:ext cx="579633" cy="579879"/>
            </a:xfrm>
            <a:prstGeom prst="ellipse">
              <a:avLst/>
            </a:prstGeom>
            <a:solidFill>
              <a:schemeClr val="tx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11" name="文本框 11">
              <a:extLst>
                <a:ext uri="{FF2B5EF4-FFF2-40B4-BE49-F238E27FC236}">
                  <a16:creationId xmlns:a16="http://schemas.microsoft.com/office/drawing/2014/main" xmlns="" id="{4F3EB5FF-8CCF-45DB-A0F2-2FB70E594D6F}"/>
                </a:ext>
              </a:extLst>
            </p:cNvPr>
            <p:cNvSpPr txBox="1">
              <a:spLocks noChangeArrowheads="1"/>
            </p:cNvSpPr>
            <p:nvPr/>
          </p:nvSpPr>
          <p:spPr bwMode="auto">
            <a:xfrm>
              <a:off x="2501121" y="1089791"/>
              <a:ext cx="4729745" cy="59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请替换字内容复制你的内容到到天边上车请替换文字内容复制你的请替换文字内容复制你的内容到到天边上车请替换文字内容复制你的请替换文字内容复制你的内容到到天边上车请替换文字内容复制你的</a:t>
              </a:r>
            </a:p>
            <a:p>
              <a:pPr>
                <a:lnSpc>
                  <a:spcPct val="120000"/>
                </a:lnSpc>
                <a:spcBef>
                  <a:spcPct val="0"/>
                </a:spcBef>
              </a:pPr>
              <a:endParaRPr lang="zh-CN" altLang="en-US" sz="1200" dirty="0">
                <a:sym typeface="微软雅黑" pitchFamily="34" charset="-122"/>
              </a:endParaRPr>
            </a:p>
          </p:txBody>
        </p:sp>
        <p:sp>
          <p:nvSpPr>
            <p:cNvPr id="12" name="文本框 12">
              <a:extLst>
                <a:ext uri="{FF2B5EF4-FFF2-40B4-BE49-F238E27FC236}">
                  <a16:creationId xmlns:a16="http://schemas.microsoft.com/office/drawing/2014/main" xmlns="" id="{F46AE1E9-5D75-410F-8862-2FF4F6910023}"/>
                </a:ext>
              </a:extLst>
            </p:cNvPr>
            <p:cNvSpPr txBox="1">
              <a:spLocks noChangeArrowheads="1"/>
            </p:cNvSpPr>
            <p:nvPr/>
          </p:nvSpPr>
          <p:spPr bwMode="auto">
            <a:xfrm>
              <a:off x="3478521" y="2202054"/>
              <a:ext cx="3935679" cy="57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请替换字内容复制你的内容到到天边上车请替换文字内容复制你的请替换文字内容复制你的内容到到天边上车请替换文字内容复制你的请替换文字内容复制你的内容到到天边上车请替换文字内容复制你的</a:t>
              </a:r>
            </a:p>
          </p:txBody>
        </p:sp>
        <p:sp>
          <p:nvSpPr>
            <p:cNvPr id="13" name="文本框 13">
              <a:extLst>
                <a:ext uri="{FF2B5EF4-FFF2-40B4-BE49-F238E27FC236}">
                  <a16:creationId xmlns:a16="http://schemas.microsoft.com/office/drawing/2014/main" xmlns="" id="{5FEDFC6E-E8E9-4EDF-BB50-735C92C5C342}"/>
                </a:ext>
              </a:extLst>
            </p:cNvPr>
            <p:cNvSpPr txBox="1">
              <a:spLocks noChangeArrowheads="1"/>
            </p:cNvSpPr>
            <p:nvPr/>
          </p:nvSpPr>
          <p:spPr bwMode="auto">
            <a:xfrm>
              <a:off x="4419847" y="3147753"/>
              <a:ext cx="2994353" cy="44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请替换文字内容复制你的内容到到天边上车请替换文字内容复制你的请替换字内容复制你的内容到到天边上车请替换文字内容复制你的请替换文字内容复制你</a:t>
              </a:r>
            </a:p>
          </p:txBody>
        </p:sp>
        <p:sp>
          <p:nvSpPr>
            <p:cNvPr id="14" name="文本框 14">
              <a:extLst>
                <a:ext uri="{FF2B5EF4-FFF2-40B4-BE49-F238E27FC236}">
                  <a16:creationId xmlns:a16="http://schemas.microsoft.com/office/drawing/2014/main" xmlns="" id="{05743B69-FE3B-46BE-937D-2B383FB2CABE}"/>
                </a:ext>
              </a:extLst>
            </p:cNvPr>
            <p:cNvSpPr txBox="1">
              <a:spLocks noChangeArrowheads="1"/>
            </p:cNvSpPr>
            <p:nvPr/>
          </p:nvSpPr>
          <p:spPr bwMode="auto">
            <a:xfrm>
              <a:off x="5038757" y="3945534"/>
              <a:ext cx="2659732" cy="44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请替换文字内容复制你的内容到到天边上车请替换文字内容复制你的请替换字内容复制你的内容到到天边上车请替换文字内</a:t>
              </a:r>
            </a:p>
          </p:txBody>
        </p:sp>
      </p:grpSp>
    </p:spTree>
    <p:extLst>
      <p:ext uri="{BB962C8B-B14F-4D97-AF65-F5344CB8AC3E}">
        <p14:creationId xmlns:p14="http://schemas.microsoft.com/office/powerpoint/2010/main" val="43982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73EDBB3E-43C9-4F9F-BBB5-D5052E5B63DA}"/>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3E89A72-504B-4112-9D37-81CE93664C24}"/>
              </a:ext>
            </a:extLst>
          </p:cNvPr>
          <p:cNvSpPr txBox="1"/>
          <p:nvPr/>
        </p:nvSpPr>
        <p:spPr>
          <a:xfrm>
            <a:off x="4371570" y="2410380"/>
            <a:ext cx="6573064" cy="1200329"/>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工作完成情况</a:t>
            </a:r>
          </a:p>
        </p:txBody>
      </p:sp>
      <p:sp>
        <p:nvSpPr>
          <p:cNvPr id="16" name="TextBox 8">
            <a:extLst>
              <a:ext uri="{FF2B5EF4-FFF2-40B4-BE49-F238E27FC236}">
                <a16:creationId xmlns:a16="http://schemas.microsoft.com/office/drawing/2014/main" xmlns="" id="{C7E654F2-9439-4A78-8150-397CB7EA1EB0}"/>
              </a:ext>
            </a:extLst>
          </p:cNvPr>
          <p:cNvSpPr txBox="1"/>
          <p:nvPr/>
        </p:nvSpPr>
        <p:spPr>
          <a:xfrm>
            <a:off x="1845075" y="2140094"/>
            <a:ext cx="2701525" cy="2196812"/>
          </a:xfrm>
          <a:prstGeom prst="rect">
            <a:avLst/>
          </a:prstGeom>
          <a:noFill/>
        </p:spPr>
        <p:txBody>
          <a:bodyPr wrap="square" lIns="72446" tIns="36223" rIns="72446" bIns="36223" rtlCol="0">
            <a:spAutoFit/>
          </a:bodyPr>
          <a:lstStyle/>
          <a:p>
            <a:pPr algn="ctr" defTabSz="724480">
              <a:defRPr/>
            </a:pPr>
            <a:r>
              <a:rPr lang="en-US" altLang="zh-CN"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rPr>
              <a:t>02</a:t>
            </a:r>
            <a:endParaRPr lang="id-ID" sz="13800" b="1" kern="0" spc="305" dirty="0">
              <a:solidFill>
                <a:schemeClr val="bg1"/>
              </a:solidFill>
              <a:latin typeface="Century Gothic" panose="020B0502020202020204" pitchFamily="34" charset="0"/>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a16="http://schemas.microsoft.com/office/drawing/2014/main" xmlns="" id="{317C7D42-4875-4DB4-B69D-F0EBF5669A68}"/>
              </a:ext>
            </a:extLst>
          </p:cNvPr>
          <p:cNvSpPr/>
          <p:nvPr/>
        </p:nvSpPr>
        <p:spPr>
          <a:xfrm>
            <a:off x="4396619" y="3576701"/>
            <a:ext cx="4625112" cy="461665"/>
          </a:xfrm>
          <a:prstGeom prst="rect">
            <a:avLst/>
          </a:prstGeom>
        </p:spPr>
        <p:txBody>
          <a:bodyPr wrap="none">
            <a:spAutoFit/>
          </a:bodyPr>
          <a:lstStyle/>
          <a:p>
            <a:pPr fontAlgn="base">
              <a:spcBef>
                <a:spcPct val="0"/>
              </a:spcBef>
              <a:spcAft>
                <a:spcPct val="0"/>
              </a:spcAft>
            </a:pPr>
            <a:r>
              <a:rPr lang="zh-CN" altLang="en-US" sz="2400" dirty="0">
                <a:solidFill>
                  <a:schemeClr val="bg1"/>
                </a:solidFill>
                <a:latin typeface="Arial" panose="020B0604020202020204" pitchFamily="34" charset="0"/>
                <a:ea typeface="宋体" charset="-122"/>
                <a:cs typeface="Arial" panose="020B0604020202020204" pitchFamily="34" charset="0"/>
              </a:rPr>
              <a:t>INSERT HEADER TOPIC HERE</a:t>
            </a:r>
          </a:p>
        </p:txBody>
      </p:sp>
      <p:sp>
        <p:nvSpPr>
          <p:cNvPr id="17" name="椭圆 16">
            <a:extLst>
              <a:ext uri="{FF2B5EF4-FFF2-40B4-BE49-F238E27FC236}">
                <a16:creationId xmlns:a16="http://schemas.microsoft.com/office/drawing/2014/main" xmlns="" id="{088036C6-B9B7-4DB1-AEF7-C74C9460DDD0}"/>
              </a:ext>
            </a:extLst>
          </p:cNvPr>
          <p:cNvSpPr/>
          <p:nvPr/>
        </p:nvSpPr>
        <p:spPr>
          <a:xfrm>
            <a:off x="-635268" y="-1066446"/>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79656A07-7285-4519-B0DC-F6B95EFA041F}"/>
              </a:ext>
            </a:extLst>
          </p:cNvPr>
          <p:cNvSpPr/>
          <p:nvPr/>
        </p:nvSpPr>
        <p:spPr>
          <a:xfrm>
            <a:off x="10368428" y="5444103"/>
            <a:ext cx="2480343" cy="2480343"/>
          </a:xfrm>
          <a:prstGeom prst="ellipse">
            <a:avLst/>
          </a:prstGeom>
          <a:solidFill>
            <a:schemeClr val="bg1">
              <a:alpha val="27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201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455F51"/>
      </a:dk2>
      <a:lt2>
        <a:srgbClr val="E3DED1"/>
      </a:lt2>
      <a:accent1>
        <a:srgbClr val="000000"/>
      </a:accent1>
      <a:accent2>
        <a:srgbClr val="7F7F7F"/>
      </a:accent2>
      <a:accent3>
        <a:srgbClr val="000000"/>
      </a:accent3>
      <a:accent4>
        <a:srgbClr val="7F7F7F"/>
      </a:accent4>
      <a:accent5>
        <a:srgbClr val="000000"/>
      </a:accent5>
      <a:accent6>
        <a:srgbClr val="7F7F7F"/>
      </a:accent6>
      <a:hlink>
        <a:srgbClr val="000000"/>
      </a:hlink>
      <a:folHlink>
        <a:srgbClr val="7F7F7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2844</Words>
  <Application>Microsoft Office PowerPoint</Application>
  <PresentationFormat>宽屏</PresentationFormat>
  <Paragraphs>222</Paragraphs>
  <Slides>25</Slides>
  <Notes>23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Century Gothic</vt:lpstr>
      <vt:lpstr>Hiragino Sans GB W3</vt:lpstr>
      <vt:lpstr>Source Han Sans ExtraLight</vt:lpstr>
      <vt:lpstr>等线</vt:lpstr>
      <vt:lpstr>等线 Light</vt:lpstr>
      <vt:lpstr>方正中等线简体</vt:lpstr>
      <vt:lpstr>宋体</vt:lpstr>
      <vt:lpstr>微软雅黑</vt:lpstr>
      <vt:lpstr>arial</vt:lpstr>
      <vt:lpstr>arial</vt:lpstr>
      <vt:lpstr>Calibri</vt:lpstr>
      <vt:lpstr>Impact</vt:lpstr>
      <vt:lpstr>Segoe UI Semilight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美仑设计</dc:creator>
  <cp:keywords>www.51pptmoban.com</cp:keywords>
  <cp:lastModifiedBy>阳光 男孩</cp:lastModifiedBy>
  <cp:revision>30</cp:revision>
  <dcterms:created xsi:type="dcterms:W3CDTF">2018-02-28T06:43:18Z</dcterms:created>
  <dcterms:modified xsi:type="dcterms:W3CDTF">2019-05-20T16:27:00Z</dcterms:modified>
</cp:coreProperties>
</file>