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14.xml" ContentType="application/vnd.openxmlformats-officedocument.presentationml.notesSlide+xml"/>
  <Override PartName="/ppt/tags/tag1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80" r:id="rId2"/>
    <p:sldId id="281" r:id="rId3"/>
    <p:sldId id="282" r:id="rId4"/>
    <p:sldId id="272" r:id="rId5"/>
    <p:sldId id="274" r:id="rId6"/>
    <p:sldId id="270" r:id="rId7"/>
    <p:sldId id="271" r:id="rId8"/>
    <p:sldId id="293" r:id="rId9"/>
    <p:sldId id="268" r:id="rId10"/>
    <p:sldId id="286" r:id="rId11"/>
    <p:sldId id="267" r:id="rId12"/>
    <p:sldId id="278" r:id="rId13"/>
    <p:sldId id="266" r:id="rId14"/>
    <p:sldId id="294" r:id="rId15"/>
    <p:sldId id="287" r:id="rId16"/>
    <p:sldId id="265" r:id="rId17"/>
    <p:sldId id="288" r:id="rId18"/>
    <p:sldId id="260" r:id="rId19"/>
    <p:sldId id="295" r:id="rId20"/>
    <p:sldId id="262" r:id="rId21"/>
    <p:sldId id="276" r:id="rId22"/>
    <p:sldId id="277" r:id="rId23"/>
    <p:sldId id="261" r:id="rId24"/>
    <p:sldId id="296" r:id="rId25"/>
    <p:sldId id="297" r:id="rId26"/>
    <p:sldId id="298"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8C99"/>
    <a:srgbClr val="FFFFFF"/>
    <a:srgbClr val="37275F"/>
    <a:srgbClr val="8C5BA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9" d="100"/>
          <a:sy n="109" d="100"/>
        </p:scale>
        <p:origin x="138"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7D73E5-0B7D-4C2D-A7A8-0F00452605C9}" type="datetimeFigureOut">
              <a:rPr lang="zh-CN" altLang="en-US" smtClean="0"/>
              <a:t>2019/5/21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94E2D3-BB84-46AD-9D8E-2F24E3FAA603}" type="slidenum">
              <a:rPr lang="zh-CN" altLang="en-US" smtClean="0"/>
              <a:t>‹#›</a:t>
            </a:fld>
            <a:endParaRPr lang="zh-CN" altLang="en-US"/>
          </a:p>
        </p:txBody>
      </p:sp>
    </p:spTree>
    <p:extLst>
      <p:ext uri="{BB962C8B-B14F-4D97-AF65-F5344CB8AC3E}">
        <p14:creationId xmlns:p14="http://schemas.microsoft.com/office/powerpoint/2010/main" val="849178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0168F-6B8B-4847-A704-CC7516FD5D16}" type="slidenum">
              <a:rPr lang="zh-CN" altLang="en-US" smtClean="0"/>
              <a:t>1</a:t>
            </a:fld>
            <a:endParaRPr lang="zh-CN" altLang="en-US"/>
          </a:p>
        </p:txBody>
      </p:sp>
    </p:spTree>
    <p:extLst>
      <p:ext uri="{BB962C8B-B14F-4D97-AF65-F5344CB8AC3E}">
        <p14:creationId xmlns:p14="http://schemas.microsoft.com/office/powerpoint/2010/main" val="24748742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10</a:t>
            </a:fld>
            <a:endParaRPr lang="zh-CN" altLang="en-US"/>
          </a:p>
        </p:txBody>
      </p:sp>
    </p:spTree>
    <p:extLst>
      <p:ext uri="{BB962C8B-B14F-4D97-AF65-F5344CB8AC3E}">
        <p14:creationId xmlns:p14="http://schemas.microsoft.com/office/powerpoint/2010/main" val="6124577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DE43C7-BEB6-426A-BE16-2C91E01EB2DC}" type="slidenum">
              <a:rPr lang="zh-CN" altLang="en-US" smtClean="0"/>
              <a:pPr/>
              <a:t>11</a:t>
            </a:fld>
            <a:endParaRPr lang="zh-CN" altLang="en-US"/>
          </a:p>
        </p:txBody>
      </p:sp>
    </p:spTree>
    <p:extLst>
      <p:ext uri="{BB962C8B-B14F-4D97-AF65-F5344CB8AC3E}">
        <p14:creationId xmlns:p14="http://schemas.microsoft.com/office/powerpoint/2010/main" val="2116592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12</a:t>
            </a:fld>
            <a:endParaRPr lang="zh-CN" altLang="en-US"/>
          </a:p>
        </p:txBody>
      </p:sp>
    </p:spTree>
    <p:extLst>
      <p:ext uri="{BB962C8B-B14F-4D97-AF65-F5344CB8AC3E}">
        <p14:creationId xmlns:p14="http://schemas.microsoft.com/office/powerpoint/2010/main" val="38473964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pPr/>
              <a:t>13</a:t>
            </a:fld>
            <a:endParaRPr lang="zh-CN" altLang="en-US"/>
          </a:p>
        </p:txBody>
      </p:sp>
    </p:spTree>
    <p:extLst>
      <p:ext uri="{BB962C8B-B14F-4D97-AF65-F5344CB8AC3E}">
        <p14:creationId xmlns:p14="http://schemas.microsoft.com/office/powerpoint/2010/main" val="4684067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0168F-6B8B-4847-A704-CC7516FD5D16}" type="slidenum">
              <a:rPr lang="zh-CN" altLang="en-US" smtClean="0"/>
              <a:t>14</a:t>
            </a:fld>
            <a:endParaRPr lang="zh-CN" altLang="en-US"/>
          </a:p>
        </p:txBody>
      </p:sp>
    </p:spTree>
    <p:extLst>
      <p:ext uri="{BB962C8B-B14F-4D97-AF65-F5344CB8AC3E}">
        <p14:creationId xmlns:p14="http://schemas.microsoft.com/office/powerpoint/2010/main" val="32838071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15</a:t>
            </a:fld>
            <a:endParaRPr lang="zh-CN" altLang="en-US"/>
          </a:p>
        </p:txBody>
      </p:sp>
    </p:spTree>
    <p:extLst>
      <p:ext uri="{BB962C8B-B14F-4D97-AF65-F5344CB8AC3E}">
        <p14:creationId xmlns:p14="http://schemas.microsoft.com/office/powerpoint/2010/main" val="20977462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3400933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17</a:t>
            </a:fld>
            <a:endParaRPr lang="zh-CN" altLang="en-US"/>
          </a:p>
        </p:txBody>
      </p:sp>
    </p:spTree>
    <p:extLst>
      <p:ext uri="{BB962C8B-B14F-4D97-AF65-F5344CB8AC3E}">
        <p14:creationId xmlns:p14="http://schemas.microsoft.com/office/powerpoint/2010/main" val="39338920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33473099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0168F-6B8B-4847-A704-CC7516FD5D16}" type="slidenum">
              <a:rPr lang="zh-CN" altLang="en-US" smtClean="0"/>
              <a:t>19</a:t>
            </a:fld>
            <a:endParaRPr lang="zh-CN" altLang="en-US"/>
          </a:p>
        </p:txBody>
      </p:sp>
    </p:spTree>
    <p:extLst>
      <p:ext uri="{BB962C8B-B14F-4D97-AF65-F5344CB8AC3E}">
        <p14:creationId xmlns:p14="http://schemas.microsoft.com/office/powerpoint/2010/main" val="41558934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0168F-6B8B-4847-A704-CC7516FD5D16}" type="slidenum">
              <a:rPr lang="zh-CN" altLang="en-US" smtClean="0"/>
              <a:t>2</a:t>
            </a:fld>
            <a:endParaRPr lang="zh-CN" altLang="en-US"/>
          </a:p>
        </p:txBody>
      </p:sp>
    </p:spTree>
    <p:extLst>
      <p:ext uri="{BB962C8B-B14F-4D97-AF65-F5344CB8AC3E}">
        <p14:creationId xmlns:p14="http://schemas.microsoft.com/office/powerpoint/2010/main" val="38800752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20</a:t>
            </a:fld>
            <a:endParaRPr lang="zh-CN" altLang="en-US"/>
          </a:p>
        </p:txBody>
      </p:sp>
    </p:spTree>
    <p:extLst>
      <p:ext uri="{BB962C8B-B14F-4D97-AF65-F5344CB8AC3E}">
        <p14:creationId xmlns:p14="http://schemas.microsoft.com/office/powerpoint/2010/main" val="21783035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21</a:t>
            </a:fld>
            <a:endParaRPr lang="en-GB"/>
          </a:p>
        </p:txBody>
      </p:sp>
    </p:spTree>
    <p:extLst>
      <p:ext uri="{BB962C8B-B14F-4D97-AF65-F5344CB8AC3E}">
        <p14:creationId xmlns:p14="http://schemas.microsoft.com/office/powerpoint/2010/main" val="9473010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p:spPr>
      </p:sp>
      <p:sp>
        <p:nvSpPr>
          <p:cNvPr id="43011"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a:p>
        </p:txBody>
      </p:sp>
      <p:sp>
        <p:nvSpPr>
          <p:cNvPr id="43012"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BAD7BD41-F80D-4B92-8F7E-1A1935B13033}" type="slidenum">
              <a:rPr lang="zh-CN" altLang="en-US" sz="1200">
                <a:latin typeface="Calibri" pitchFamily="34" charset="0"/>
              </a:rPr>
              <a:pPr algn="r" eaLnBrk="0" hangingPunct="0">
                <a:buFont typeface="Arial" pitchFamily="34" charset="0"/>
                <a:buNone/>
              </a:pPr>
              <a:t>22</a:t>
            </a:fld>
            <a:endParaRPr lang="en-US" altLang="zh-CN" sz="1200">
              <a:latin typeface="Calibri" pitchFamily="34" charset="0"/>
            </a:endParaRPr>
          </a:p>
        </p:txBody>
      </p:sp>
    </p:spTree>
    <p:extLst>
      <p:ext uri="{BB962C8B-B14F-4D97-AF65-F5344CB8AC3E}">
        <p14:creationId xmlns:p14="http://schemas.microsoft.com/office/powerpoint/2010/main" val="2748795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7638" y="514350"/>
            <a:ext cx="4570412"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3555119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0168F-6B8B-4847-A704-CC7516FD5D16}" type="slidenum">
              <a:rPr lang="zh-CN" altLang="en-US" smtClean="0"/>
              <a:t>24</a:t>
            </a:fld>
            <a:endParaRPr lang="zh-CN" altLang="en-US"/>
          </a:p>
        </p:txBody>
      </p:sp>
    </p:spTree>
    <p:extLst>
      <p:ext uri="{BB962C8B-B14F-4D97-AF65-F5344CB8AC3E}">
        <p14:creationId xmlns:p14="http://schemas.microsoft.com/office/powerpoint/2010/main" val="2147800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0168F-6B8B-4847-A704-CC7516FD5D16}" type="slidenum">
              <a:rPr lang="zh-CN" altLang="en-US" smtClean="0"/>
              <a:t>3</a:t>
            </a:fld>
            <a:endParaRPr lang="zh-CN" altLang="en-US"/>
          </a:p>
        </p:txBody>
      </p:sp>
    </p:spTree>
    <p:extLst>
      <p:ext uri="{BB962C8B-B14F-4D97-AF65-F5344CB8AC3E}">
        <p14:creationId xmlns:p14="http://schemas.microsoft.com/office/powerpoint/2010/main" val="2852855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extLst>
      <p:ext uri="{BB962C8B-B14F-4D97-AF65-F5344CB8AC3E}">
        <p14:creationId xmlns:p14="http://schemas.microsoft.com/office/powerpoint/2010/main" val="26932109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26308368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94E2D3-BB84-46AD-9D8E-2F24E3FAA603}" type="slidenum">
              <a:rPr lang="zh-CN" altLang="en-US" smtClean="0"/>
              <a:t>6</a:t>
            </a:fld>
            <a:endParaRPr lang="zh-CN" altLang="en-US"/>
          </a:p>
        </p:txBody>
      </p:sp>
    </p:spTree>
    <p:extLst>
      <p:ext uri="{BB962C8B-B14F-4D97-AF65-F5344CB8AC3E}">
        <p14:creationId xmlns:p14="http://schemas.microsoft.com/office/powerpoint/2010/main" val="952293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7</a:t>
            </a:fld>
            <a:endParaRPr lang="zh-CN" altLang="en-US"/>
          </a:p>
        </p:txBody>
      </p:sp>
    </p:spTree>
    <p:extLst>
      <p:ext uri="{BB962C8B-B14F-4D97-AF65-F5344CB8AC3E}">
        <p14:creationId xmlns:p14="http://schemas.microsoft.com/office/powerpoint/2010/main" val="7318849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0168F-6B8B-4847-A704-CC7516FD5D16}" type="slidenum">
              <a:rPr lang="zh-CN" altLang="en-US" smtClean="0"/>
              <a:t>8</a:t>
            </a:fld>
            <a:endParaRPr lang="zh-CN" altLang="en-US"/>
          </a:p>
        </p:txBody>
      </p:sp>
    </p:spTree>
    <p:extLst>
      <p:ext uri="{BB962C8B-B14F-4D97-AF65-F5344CB8AC3E}">
        <p14:creationId xmlns:p14="http://schemas.microsoft.com/office/powerpoint/2010/main" val="3858722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94E2D3-BB84-46AD-9D8E-2F24E3FAA603}" type="slidenum">
              <a:rPr lang="zh-CN" altLang="en-US" smtClean="0"/>
              <a:t>9</a:t>
            </a:fld>
            <a:endParaRPr lang="zh-CN" altLang="en-US"/>
          </a:p>
        </p:txBody>
      </p:sp>
    </p:spTree>
    <p:extLst>
      <p:ext uri="{BB962C8B-B14F-4D97-AF65-F5344CB8AC3E}">
        <p14:creationId xmlns:p14="http://schemas.microsoft.com/office/powerpoint/2010/main" val="25589719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0E207A3-D99A-4D0A-964F-B1BE1985FC6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A49A83D1-9310-41BC-A997-6E255AB01BA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5DD45057-4FCA-480D-92F7-07752B3DF9D3}"/>
              </a:ext>
            </a:extLst>
          </p:cNvPr>
          <p:cNvSpPr>
            <a:spLocks noGrp="1"/>
          </p:cNvSpPr>
          <p:nvPr>
            <p:ph type="dt" sz="half" idx="10"/>
          </p:nvPr>
        </p:nvSpPr>
        <p:spPr/>
        <p:txBody>
          <a:bodyPr/>
          <a:lstStyle/>
          <a:p>
            <a:fld id="{AAC2C07F-CA37-46C9-BA66-33DD95828AA0}" type="datetimeFigureOut">
              <a:rPr lang="zh-CN" altLang="en-US" smtClean="0"/>
              <a:t>2019/5/21</a:t>
            </a:fld>
            <a:endParaRPr lang="zh-CN" altLang="en-US"/>
          </a:p>
        </p:txBody>
      </p:sp>
      <p:sp>
        <p:nvSpPr>
          <p:cNvPr id="5" name="页脚占位符 4">
            <a:extLst>
              <a:ext uri="{FF2B5EF4-FFF2-40B4-BE49-F238E27FC236}">
                <a16:creationId xmlns:a16="http://schemas.microsoft.com/office/drawing/2014/main" xmlns="" id="{4CD1C1D1-37BE-4816-ACAC-4B910924E3F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D7B7A92-02D9-42B9-9976-84778E0B98DD}"/>
              </a:ext>
            </a:extLst>
          </p:cNvPr>
          <p:cNvSpPr>
            <a:spLocks noGrp="1"/>
          </p:cNvSpPr>
          <p:nvPr>
            <p:ph type="sldNum" sz="quarter" idx="12"/>
          </p:nvPr>
        </p:nvSpPr>
        <p:spPr/>
        <p:txBody>
          <a:bodyPr/>
          <a:lstStyle/>
          <a:p>
            <a:fld id="{7F026142-4D75-4059-9DAF-9B1D48ED067D}" type="slidenum">
              <a:rPr lang="zh-CN" altLang="en-US" smtClean="0"/>
              <a:t>‹#›</a:t>
            </a:fld>
            <a:endParaRPr lang="zh-CN" altLang="en-US"/>
          </a:p>
        </p:txBody>
      </p:sp>
    </p:spTree>
    <p:extLst>
      <p:ext uri="{BB962C8B-B14F-4D97-AF65-F5344CB8AC3E}">
        <p14:creationId xmlns:p14="http://schemas.microsoft.com/office/powerpoint/2010/main" val="30038015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FC5B8CF-239C-4387-A2D0-6C3300201A5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23486869-A8C6-4D1E-A591-4193577D0231}"/>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11B3466-EF68-4C24-95DB-E63541E20BCE}"/>
              </a:ext>
            </a:extLst>
          </p:cNvPr>
          <p:cNvSpPr>
            <a:spLocks noGrp="1"/>
          </p:cNvSpPr>
          <p:nvPr>
            <p:ph type="dt" sz="half" idx="10"/>
          </p:nvPr>
        </p:nvSpPr>
        <p:spPr/>
        <p:txBody>
          <a:bodyPr/>
          <a:lstStyle/>
          <a:p>
            <a:fld id="{AAC2C07F-CA37-46C9-BA66-33DD95828AA0}" type="datetimeFigureOut">
              <a:rPr lang="zh-CN" altLang="en-US" smtClean="0"/>
              <a:t>2019/5/21</a:t>
            </a:fld>
            <a:endParaRPr lang="zh-CN" altLang="en-US"/>
          </a:p>
        </p:txBody>
      </p:sp>
      <p:sp>
        <p:nvSpPr>
          <p:cNvPr id="5" name="页脚占位符 4">
            <a:extLst>
              <a:ext uri="{FF2B5EF4-FFF2-40B4-BE49-F238E27FC236}">
                <a16:creationId xmlns:a16="http://schemas.microsoft.com/office/drawing/2014/main" xmlns="" id="{8357907F-6F68-4185-98E1-7C35DFA5B2B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EF721DD-434F-4ECB-A1B0-F126B0F33E5A}"/>
              </a:ext>
            </a:extLst>
          </p:cNvPr>
          <p:cNvSpPr>
            <a:spLocks noGrp="1"/>
          </p:cNvSpPr>
          <p:nvPr>
            <p:ph type="sldNum" sz="quarter" idx="12"/>
          </p:nvPr>
        </p:nvSpPr>
        <p:spPr/>
        <p:txBody>
          <a:bodyPr/>
          <a:lstStyle/>
          <a:p>
            <a:fld id="{7F026142-4D75-4059-9DAF-9B1D48ED067D}" type="slidenum">
              <a:rPr lang="zh-CN" altLang="en-US" smtClean="0"/>
              <a:t>‹#›</a:t>
            </a:fld>
            <a:endParaRPr lang="zh-CN" altLang="en-US"/>
          </a:p>
        </p:txBody>
      </p:sp>
    </p:spTree>
    <p:extLst>
      <p:ext uri="{BB962C8B-B14F-4D97-AF65-F5344CB8AC3E}">
        <p14:creationId xmlns:p14="http://schemas.microsoft.com/office/powerpoint/2010/main" val="6867429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537E9EE7-D25A-4449-9E56-0AF25223077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BA67EC08-4314-43B0-8834-EAA7CF0FBC5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3E4EF44-4B4D-4EB8-B965-416E8244784F}"/>
              </a:ext>
            </a:extLst>
          </p:cNvPr>
          <p:cNvSpPr>
            <a:spLocks noGrp="1"/>
          </p:cNvSpPr>
          <p:nvPr>
            <p:ph type="dt" sz="half" idx="10"/>
          </p:nvPr>
        </p:nvSpPr>
        <p:spPr/>
        <p:txBody>
          <a:bodyPr/>
          <a:lstStyle/>
          <a:p>
            <a:fld id="{AAC2C07F-CA37-46C9-BA66-33DD95828AA0}" type="datetimeFigureOut">
              <a:rPr lang="zh-CN" altLang="en-US" smtClean="0"/>
              <a:t>2019/5/21</a:t>
            </a:fld>
            <a:endParaRPr lang="zh-CN" altLang="en-US"/>
          </a:p>
        </p:txBody>
      </p:sp>
      <p:sp>
        <p:nvSpPr>
          <p:cNvPr id="5" name="页脚占位符 4">
            <a:extLst>
              <a:ext uri="{FF2B5EF4-FFF2-40B4-BE49-F238E27FC236}">
                <a16:creationId xmlns:a16="http://schemas.microsoft.com/office/drawing/2014/main" xmlns="" id="{CE4B32A5-D38D-4016-8BF5-CC253CCB3AF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8677EC6-C983-4962-8B5F-B39861F7330E}"/>
              </a:ext>
            </a:extLst>
          </p:cNvPr>
          <p:cNvSpPr>
            <a:spLocks noGrp="1"/>
          </p:cNvSpPr>
          <p:nvPr>
            <p:ph type="sldNum" sz="quarter" idx="12"/>
          </p:nvPr>
        </p:nvSpPr>
        <p:spPr/>
        <p:txBody>
          <a:bodyPr/>
          <a:lstStyle/>
          <a:p>
            <a:fld id="{7F026142-4D75-4059-9DAF-9B1D48ED067D}" type="slidenum">
              <a:rPr lang="zh-CN" altLang="en-US" smtClean="0"/>
              <a:t>‹#›</a:t>
            </a:fld>
            <a:endParaRPr lang="zh-CN" altLang="en-US"/>
          </a:p>
        </p:txBody>
      </p:sp>
    </p:spTree>
    <p:extLst>
      <p:ext uri="{BB962C8B-B14F-4D97-AF65-F5344CB8AC3E}">
        <p14:creationId xmlns:p14="http://schemas.microsoft.com/office/powerpoint/2010/main" val="1110827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0757818"/>
      </p:ext>
    </p:extLst>
  </p:cSld>
  <p:clrMapOvr>
    <a:masterClrMapping/>
  </p:clrMapOvr>
  <p:transition spd="slow" advTm="1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F31E4F6-1962-4BE5-BAD6-82686590546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13F9C575-C6EA-42B8-B994-ABF8152A0D04}"/>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41F32AE-6F37-4342-A6F3-9B49EA117C38}"/>
              </a:ext>
            </a:extLst>
          </p:cNvPr>
          <p:cNvSpPr>
            <a:spLocks noGrp="1"/>
          </p:cNvSpPr>
          <p:nvPr>
            <p:ph type="dt" sz="half" idx="10"/>
          </p:nvPr>
        </p:nvSpPr>
        <p:spPr/>
        <p:txBody>
          <a:bodyPr/>
          <a:lstStyle/>
          <a:p>
            <a:fld id="{AAC2C07F-CA37-46C9-BA66-33DD95828AA0}" type="datetimeFigureOut">
              <a:rPr lang="zh-CN" altLang="en-US" smtClean="0"/>
              <a:t>2019/5/21</a:t>
            </a:fld>
            <a:endParaRPr lang="zh-CN" altLang="en-US"/>
          </a:p>
        </p:txBody>
      </p:sp>
      <p:sp>
        <p:nvSpPr>
          <p:cNvPr id="5" name="页脚占位符 4">
            <a:extLst>
              <a:ext uri="{FF2B5EF4-FFF2-40B4-BE49-F238E27FC236}">
                <a16:creationId xmlns:a16="http://schemas.microsoft.com/office/drawing/2014/main" xmlns="" id="{40BC7896-4495-457F-89A7-8BA3E29307B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4ACCF07-1674-4A59-938D-02E57B3920A4}"/>
              </a:ext>
            </a:extLst>
          </p:cNvPr>
          <p:cNvSpPr>
            <a:spLocks noGrp="1"/>
          </p:cNvSpPr>
          <p:nvPr>
            <p:ph type="sldNum" sz="quarter" idx="12"/>
          </p:nvPr>
        </p:nvSpPr>
        <p:spPr/>
        <p:txBody>
          <a:bodyPr/>
          <a:lstStyle/>
          <a:p>
            <a:fld id="{7F026142-4D75-4059-9DAF-9B1D48ED067D}" type="slidenum">
              <a:rPr lang="zh-CN" altLang="en-US" smtClean="0"/>
              <a:t>‹#›</a:t>
            </a:fld>
            <a:endParaRPr lang="zh-CN" altLang="en-US"/>
          </a:p>
        </p:txBody>
      </p:sp>
    </p:spTree>
    <p:extLst>
      <p:ext uri="{BB962C8B-B14F-4D97-AF65-F5344CB8AC3E}">
        <p14:creationId xmlns:p14="http://schemas.microsoft.com/office/powerpoint/2010/main" val="2723918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07EBD39-8E10-4995-92D1-1F00A2D4332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7E8FD980-A089-43D7-BB16-D2D1A3ACBD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3CF19589-8366-4BF1-B92D-D1E59B5E18A7}"/>
              </a:ext>
            </a:extLst>
          </p:cNvPr>
          <p:cNvSpPr>
            <a:spLocks noGrp="1"/>
          </p:cNvSpPr>
          <p:nvPr>
            <p:ph type="dt" sz="half" idx="10"/>
          </p:nvPr>
        </p:nvSpPr>
        <p:spPr/>
        <p:txBody>
          <a:bodyPr/>
          <a:lstStyle/>
          <a:p>
            <a:fld id="{AAC2C07F-CA37-46C9-BA66-33DD95828AA0}" type="datetimeFigureOut">
              <a:rPr lang="zh-CN" altLang="en-US" smtClean="0"/>
              <a:t>2019/5/21</a:t>
            </a:fld>
            <a:endParaRPr lang="zh-CN" altLang="en-US"/>
          </a:p>
        </p:txBody>
      </p:sp>
      <p:sp>
        <p:nvSpPr>
          <p:cNvPr id="5" name="页脚占位符 4">
            <a:extLst>
              <a:ext uri="{FF2B5EF4-FFF2-40B4-BE49-F238E27FC236}">
                <a16:creationId xmlns:a16="http://schemas.microsoft.com/office/drawing/2014/main" xmlns="" id="{67A891A3-D0F0-4B98-818F-3D3F9ABFE4C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6298151-E359-440B-8DCD-6153AF85AE6E}"/>
              </a:ext>
            </a:extLst>
          </p:cNvPr>
          <p:cNvSpPr>
            <a:spLocks noGrp="1"/>
          </p:cNvSpPr>
          <p:nvPr>
            <p:ph type="sldNum" sz="quarter" idx="12"/>
          </p:nvPr>
        </p:nvSpPr>
        <p:spPr/>
        <p:txBody>
          <a:bodyPr/>
          <a:lstStyle/>
          <a:p>
            <a:fld id="{7F026142-4D75-4059-9DAF-9B1D48ED067D}" type="slidenum">
              <a:rPr lang="zh-CN" altLang="en-US" smtClean="0"/>
              <a:t>‹#›</a:t>
            </a:fld>
            <a:endParaRPr lang="zh-CN" altLang="en-US"/>
          </a:p>
        </p:txBody>
      </p:sp>
    </p:spTree>
    <p:extLst>
      <p:ext uri="{BB962C8B-B14F-4D97-AF65-F5344CB8AC3E}">
        <p14:creationId xmlns:p14="http://schemas.microsoft.com/office/powerpoint/2010/main" val="29428522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5B10053-C527-41F1-B348-8E58E83F909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86DA571-38D1-4592-BA48-CC9FA61A51F0}"/>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F002C1C1-6D3F-4BDD-9DE7-26EDED6EE0C7}"/>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AF1F2A46-1C81-4276-8833-DD76EBFE1834}"/>
              </a:ext>
            </a:extLst>
          </p:cNvPr>
          <p:cNvSpPr>
            <a:spLocks noGrp="1"/>
          </p:cNvSpPr>
          <p:nvPr>
            <p:ph type="dt" sz="half" idx="10"/>
          </p:nvPr>
        </p:nvSpPr>
        <p:spPr/>
        <p:txBody>
          <a:bodyPr/>
          <a:lstStyle/>
          <a:p>
            <a:fld id="{AAC2C07F-CA37-46C9-BA66-33DD95828AA0}" type="datetimeFigureOut">
              <a:rPr lang="zh-CN" altLang="en-US" smtClean="0"/>
              <a:t>2019/5/21</a:t>
            </a:fld>
            <a:endParaRPr lang="zh-CN" altLang="en-US"/>
          </a:p>
        </p:txBody>
      </p:sp>
      <p:sp>
        <p:nvSpPr>
          <p:cNvPr id="6" name="页脚占位符 5">
            <a:extLst>
              <a:ext uri="{FF2B5EF4-FFF2-40B4-BE49-F238E27FC236}">
                <a16:creationId xmlns:a16="http://schemas.microsoft.com/office/drawing/2014/main" xmlns="" id="{CFD619D1-812F-49B1-86A5-F46F1F0D38C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8C736BB-8BD0-4BE9-8584-079BF11662DE}"/>
              </a:ext>
            </a:extLst>
          </p:cNvPr>
          <p:cNvSpPr>
            <a:spLocks noGrp="1"/>
          </p:cNvSpPr>
          <p:nvPr>
            <p:ph type="sldNum" sz="quarter" idx="12"/>
          </p:nvPr>
        </p:nvSpPr>
        <p:spPr/>
        <p:txBody>
          <a:bodyPr/>
          <a:lstStyle/>
          <a:p>
            <a:fld id="{7F026142-4D75-4059-9DAF-9B1D48ED067D}" type="slidenum">
              <a:rPr lang="zh-CN" altLang="en-US" smtClean="0"/>
              <a:t>‹#›</a:t>
            </a:fld>
            <a:endParaRPr lang="zh-CN" altLang="en-US"/>
          </a:p>
        </p:txBody>
      </p:sp>
    </p:spTree>
    <p:extLst>
      <p:ext uri="{BB962C8B-B14F-4D97-AF65-F5344CB8AC3E}">
        <p14:creationId xmlns:p14="http://schemas.microsoft.com/office/powerpoint/2010/main" val="1356226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4F094DC-D705-4E83-A43B-8E5C95B1BF0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74BB12A3-B020-454A-B090-BB890CE1850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D9DFB3CD-F1F3-47F9-88EE-2F47BC589D0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634B67EF-FF39-4273-AD03-123233307C0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65568068-79C0-4144-9052-36AD65CB903B}"/>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1AB83D5D-AB58-42F6-A176-FA20E34ABA2A}"/>
              </a:ext>
            </a:extLst>
          </p:cNvPr>
          <p:cNvSpPr>
            <a:spLocks noGrp="1"/>
          </p:cNvSpPr>
          <p:nvPr>
            <p:ph type="dt" sz="half" idx="10"/>
          </p:nvPr>
        </p:nvSpPr>
        <p:spPr/>
        <p:txBody>
          <a:bodyPr/>
          <a:lstStyle/>
          <a:p>
            <a:fld id="{AAC2C07F-CA37-46C9-BA66-33DD95828AA0}" type="datetimeFigureOut">
              <a:rPr lang="zh-CN" altLang="en-US" smtClean="0"/>
              <a:t>2019/5/21</a:t>
            </a:fld>
            <a:endParaRPr lang="zh-CN" altLang="en-US"/>
          </a:p>
        </p:txBody>
      </p:sp>
      <p:sp>
        <p:nvSpPr>
          <p:cNvPr id="8" name="页脚占位符 7">
            <a:extLst>
              <a:ext uri="{FF2B5EF4-FFF2-40B4-BE49-F238E27FC236}">
                <a16:creationId xmlns:a16="http://schemas.microsoft.com/office/drawing/2014/main" xmlns="" id="{76327DB2-9C9B-4229-8782-74B7A5E71D4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ED95C692-0151-4330-BA91-ACB7E1769C08}"/>
              </a:ext>
            </a:extLst>
          </p:cNvPr>
          <p:cNvSpPr>
            <a:spLocks noGrp="1"/>
          </p:cNvSpPr>
          <p:nvPr>
            <p:ph type="sldNum" sz="quarter" idx="12"/>
          </p:nvPr>
        </p:nvSpPr>
        <p:spPr/>
        <p:txBody>
          <a:bodyPr/>
          <a:lstStyle/>
          <a:p>
            <a:fld id="{7F026142-4D75-4059-9DAF-9B1D48ED067D}" type="slidenum">
              <a:rPr lang="zh-CN" altLang="en-US" smtClean="0"/>
              <a:t>‹#›</a:t>
            </a:fld>
            <a:endParaRPr lang="zh-CN" altLang="en-US"/>
          </a:p>
        </p:txBody>
      </p:sp>
    </p:spTree>
    <p:extLst>
      <p:ext uri="{BB962C8B-B14F-4D97-AF65-F5344CB8AC3E}">
        <p14:creationId xmlns:p14="http://schemas.microsoft.com/office/powerpoint/2010/main" val="1898519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54B1D60-3735-4692-A048-ACB9F73286A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8E2B5910-1FD1-48FE-9000-030F05F4D6B9}"/>
              </a:ext>
            </a:extLst>
          </p:cNvPr>
          <p:cNvSpPr>
            <a:spLocks noGrp="1"/>
          </p:cNvSpPr>
          <p:nvPr>
            <p:ph type="dt" sz="half" idx="10"/>
          </p:nvPr>
        </p:nvSpPr>
        <p:spPr/>
        <p:txBody>
          <a:bodyPr/>
          <a:lstStyle/>
          <a:p>
            <a:fld id="{AAC2C07F-CA37-46C9-BA66-33DD95828AA0}" type="datetimeFigureOut">
              <a:rPr lang="zh-CN" altLang="en-US" smtClean="0"/>
              <a:t>2019/5/21</a:t>
            </a:fld>
            <a:endParaRPr lang="zh-CN" altLang="en-US"/>
          </a:p>
        </p:txBody>
      </p:sp>
      <p:sp>
        <p:nvSpPr>
          <p:cNvPr id="4" name="页脚占位符 3">
            <a:extLst>
              <a:ext uri="{FF2B5EF4-FFF2-40B4-BE49-F238E27FC236}">
                <a16:creationId xmlns:a16="http://schemas.microsoft.com/office/drawing/2014/main" xmlns="" id="{4590A9E1-2C46-427B-9B6F-DD6A1048136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AD9B2750-6A1D-468E-A78C-336E2E094A6A}"/>
              </a:ext>
            </a:extLst>
          </p:cNvPr>
          <p:cNvSpPr>
            <a:spLocks noGrp="1"/>
          </p:cNvSpPr>
          <p:nvPr>
            <p:ph type="sldNum" sz="quarter" idx="12"/>
          </p:nvPr>
        </p:nvSpPr>
        <p:spPr/>
        <p:txBody>
          <a:bodyPr/>
          <a:lstStyle/>
          <a:p>
            <a:fld id="{7F026142-4D75-4059-9DAF-9B1D48ED067D}" type="slidenum">
              <a:rPr lang="zh-CN" altLang="en-US" smtClean="0"/>
              <a:t>‹#›</a:t>
            </a:fld>
            <a:endParaRPr lang="zh-CN" altLang="en-US"/>
          </a:p>
        </p:txBody>
      </p:sp>
    </p:spTree>
    <p:extLst>
      <p:ext uri="{BB962C8B-B14F-4D97-AF65-F5344CB8AC3E}">
        <p14:creationId xmlns:p14="http://schemas.microsoft.com/office/powerpoint/2010/main" val="23044065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EFAC56C1-C169-4B62-9E02-DFFA301FB38A}"/>
              </a:ext>
            </a:extLst>
          </p:cNvPr>
          <p:cNvSpPr>
            <a:spLocks noGrp="1"/>
          </p:cNvSpPr>
          <p:nvPr>
            <p:ph type="dt" sz="half" idx="10"/>
          </p:nvPr>
        </p:nvSpPr>
        <p:spPr/>
        <p:txBody>
          <a:bodyPr/>
          <a:lstStyle/>
          <a:p>
            <a:fld id="{AAC2C07F-CA37-46C9-BA66-33DD95828AA0}" type="datetimeFigureOut">
              <a:rPr lang="zh-CN" altLang="en-US" smtClean="0"/>
              <a:t>2019/5/21</a:t>
            </a:fld>
            <a:endParaRPr lang="zh-CN" altLang="en-US"/>
          </a:p>
        </p:txBody>
      </p:sp>
      <p:sp>
        <p:nvSpPr>
          <p:cNvPr id="3" name="页脚占位符 2">
            <a:extLst>
              <a:ext uri="{FF2B5EF4-FFF2-40B4-BE49-F238E27FC236}">
                <a16:creationId xmlns:a16="http://schemas.microsoft.com/office/drawing/2014/main" xmlns="" id="{B7E4B560-06FD-45E2-96B2-0DE752CA13E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751C2B02-5403-4F6F-ADD6-AE0D6F61E82A}"/>
              </a:ext>
            </a:extLst>
          </p:cNvPr>
          <p:cNvSpPr>
            <a:spLocks noGrp="1"/>
          </p:cNvSpPr>
          <p:nvPr>
            <p:ph type="sldNum" sz="quarter" idx="12"/>
          </p:nvPr>
        </p:nvSpPr>
        <p:spPr/>
        <p:txBody>
          <a:bodyPr/>
          <a:lstStyle/>
          <a:p>
            <a:fld id="{7F026142-4D75-4059-9DAF-9B1D48ED067D}" type="slidenum">
              <a:rPr lang="zh-CN" altLang="en-US" smtClean="0"/>
              <a:t>‹#›</a:t>
            </a:fld>
            <a:endParaRPr lang="zh-CN" altLang="en-US"/>
          </a:p>
        </p:txBody>
      </p:sp>
    </p:spTree>
    <p:extLst>
      <p:ext uri="{BB962C8B-B14F-4D97-AF65-F5344CB8AC3E}">
        <p14:creationId xmlns:p14="http://schemas.microsoft.com/office/powerpoint/2010/main" val="2447046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7A04A90-DF7E-4428-BC1E-2F8B6A73EC8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8F64FA1A-6DA7-4953-B38F-F47A6ABDA0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6F2CA64D-578E-4814-B588-BB968BEAF2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2AF6D184-9C47-4238-9658-4BB2960885CC}"/>
              </a:ext>
            </a:extLst>
          </p:cNvPr>
          <p:cNvSpPr>
            <a:spLocks noGrp="1"/>
          </p:cNvSpPr>
          <p:nvPr>
            <p:ph type="dt" sz="half" idx="10"/>
          </p:nvPr>
        </p:nvSpPr>
        <p:spPr/>
        <p:txBody>
          <a:bodyPr/>
          <a:lstStyle/>
          <a:p>
            <a:fld id="{AAC2C07F-CA37-46C9-BA66-33DD95828AA0}" type="datetimeFigureOut">
              <a:rPr lang="zh-CN" altLang="en-US" smtClean="0"/>
              <a:t>2019/5/21</a:t>
            </a:fld>
            <a:endParaRPr lang="zh-CN" altLang="en-US"/>
          </a:p>
        </p:txBody>
      </p:sp>
      <p:sp>
        <p:nvSpPr>
          <p:cNvPr id="6" name="页脚占位符 5">
            <a:extLst>
              <a:ext uri="{FF2B5EF4-FFF2-40B4-BE49-F238E27FC236}">
                <a16:creationId xmlns:a16="http://schemas.microsoft.com/office/drawing/2014/main" xmlns="" id="{7AEA70D1-1BE5-49CC-B5B3-43BAD7057DF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241C4A2-3863-45DE-A8F2-B76855D118AE}"/>
              </a:ext>
            </a:extLst>
          </p:cNvPr>
          <p:cNvSpPr>
            <a:spLocks noGrp="1"/>
          </p:cNvSpPr>
          <p:nvPr>
            <p:ph type="sldNum" sz="quarter" idx="12"/>
          </p:nvPr>
        </p:nvSpPr>
        <p:spPr/>
        <p:txBody>
          <a:bodyPr/>
          <a:lstStyle/>
          <a:p>
            <a:fld id="{7F026142-4D75-4059-9DAF-9B1D48ED067D}" type="slidenum">
              <a:rPr lang="zh-CN" altLang="en-US" smtClean="0"/>
              <a:t>‹#›</a:t>
            </a:fld>
            <a:endParaRPr lang="zh-CN" altLang="en-US"/>
          </a:p>
        </p:txBody>
      </p:sp>
    </p:spTree>
    <p:extLst>
      <p:ext uri="{BB962C8B-B14F-4D97-AF65-F5344CB8AC3E}">
        <p14:creationId xmlns:p14="http://schemas.microsoft.com/office/powerpoint/2010/main" val="13917226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37EC3BD-64DB-4448-A2BC-1E3A3434708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7FB71B78-725C-42B0-81E0-7BC338031C1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73695483-B30A-4639-9A30-FF91A6E445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352FE0A7-51B7-4303-8200-88AFE8BD9637}"/>
              </a:ext>
            </a:extLst>
          </p:cNvPr>
          <p:cNvSpPr>
            <a:spLocks noGrp="1"/>
          </p:cNvSpPr>
          <p:nvPr>
            <p:ph type="dt" sz="half" idx="10"/>
          </p:nvPr>
        </p:nvSpPr>
        <p:spPr/>
        <p:txBody>
          <a:bodyPr/>
          <a:lstStyle/>
          <a:p>
            <a:fld id="{AAC2C07F-CA37-46C9-BA66-33DD95828AA0}" type="datetimeFigureOut">
              <a:rPr lang="zh-CN" altLang="en-US" smtClean="0"/>
              <a:t>2019/5/21</a:t>
            </a:fld>
            <a:endParaRPr lang="zh-CN" altLang="en-US"/>
          </a:p>
        </p:txBody>
      </p:sp>
      <p:sp>
        <p:nvSpPr>
          <p:cNvPr id="6" name="页脚占位符 5">
            <a:extLst>
              <a:ext uri="{FF2B5EF4-FFF2-40B4-BE49-F238E27FC236}">
                <a16:creationId xmlns:a16="http://schemas.microsoft.com/office/drawing/2014/main" xmlns="" id="{0DF3885E-683B-49C7-A7DC-090BF8AB0F1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0F949EC-A929-4AE3-8719-0F193FDA37C0}"/>
              </a:ext>
            </a:extLst>
          </p:cNvPr>
          <p:cNvSpPr>
            <a:spLocks noGrp="1"/>
          </p:cNvSpPr>
          <p:nvPr>
            <p:ph type="sldNum" sz="quarter" idx="12"/>
          </p:nvPr>
        </p:nvSpPr>
        <p:spPr/>
        <p:txBody>
          <a:bodyPr/>
          <a:lstStyle/>
          <a:p>
            <a:fld id="{7F026142-4D75-4059-9DAF-9B1D48ED067D}" type="slidenum">
              <a:rPr lang="zh-CN" altLang="en-US" smtClean="0"/>
              <a:t>‹#›</a:t>
            </a:fld>
            <a:endParaRPr lang="zh-CN" altLang="en-US"/>
          </a:p>
        </p:txBody>
      </p:sp>
    </p:spTree>
    <p:extLst>
      <p:ext uri="{BB962C8B-B14F-4D97-AF65-F5344CB8AC3E}">
        <p14:creationId xmlns:p14="http://schemas.microsoft.com/office/powerpoint/2010/main" val="38976163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B7C2049C-A011-410B-B551-8D39F037C4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B08C6FF-ECA8-4151-A761-DAFF64449E4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E218BDB-F80A-4102-AE2D-28408A34588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2C07F-CA37-46C9-BA66-33DD95828AA0}" type="datetimeFigureOut">
              <a:rPr lang="zh-CN" altLang="en-US" smtClean="0"/>
              <a:t>2019/5/21</a:t>
            </a:fld>
            <a:endParaRPr lang="zh-CN" altLang="en-US"/>
          </a:p>
        </p:txBody>
      </p:sp>
      <p:sp>
        <p:nvSpPr>
          <p:cNvPr id="5" name="页脚占位符 4">
            <a:extLst>
              <a:ext uri="{FF2B5EF4-FFF2-40B4-BE49-F238E27FC236}">
                <a16:creationId xmlns:a16="http://schemas.microsoft.com/office/drawing/2014/main" xmlns="" id="{F33A68DA-46EB-4132-A3A5-572E613524A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9DBC3977-5DCE-487D-ADE0-BBF9EAA99E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026142-4D75-4059-9DAF-9B1D48ED067D}" type="slidenum">
              <a:rPr lang="zh-CN" altLang="en-US" smtClean="0"/>
              <a:t>‹#›</a:t>
            </a:fld>
            <a:endParaRPr lang="zh-CN" altLang="en-US"/>
          </a:p>
        </p:txBody>
      </p:sp>
    </p:spTree>
    <p:extLst>
      <p:ext uri="{BB962C8B-B14F-4D97-AF65-F5344CB8AC3E}">
        <p14:creationId xmlns:p14="http://schemas.microsoft.com/office/powerpoint/2010/main" val="27327048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0.xml"/><Relationship Id="rId7" Type="http://schemas.openxmlformats.org/officeDocument/2006/relationships/tags" Target="../tags/tag14.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9"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tags" Target="../tags/tag15.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xml"/><Relationship Id="rId1" Type="http://schemas.openxmlformats.org/officeDocument/2006/relationships/tags" Target="../tags/tag18.xml"/><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4.jpe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eg"/></Relationships>
</file>

<file path=ppt/slides/_rels/slide2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5D3CDBC8-11BD-447E-9B85-CDDE1764D8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25346"/>
          </a:xfrm>
          <a:prstGeom prst="rect">
            <a:avLst/>
          </a:prstGeom>
        </p:spPr>
      </p:pic>
      <p:pic>
        <p:nvPicPr>
          <p:cNvPr id="16" name="图片 15">
            <a:extLst>
              <a:ext uri="{FF2B5EF4-FFF2-40B4-BE49-F238E27FC236}">
                <a16:creationId xmlns:a16="http://schemas.microsoft.com/office/drawing/2014/main" xmlns="" id="{3ED4E264-1B21-4508-9E39-41756B749531}"/>
              </a:ext>
            </a:extLst>
          </p:cNvPr>
          <p:cNvPicPr>
            <a:picLocks noChangeAspect="1"/>
          </p:cNvPicPr>
          <p:nvPr/>
        </p:nvPicPr>
        <p:blipFill rotWithShape="1">
          <a:blip r:embed="rId4">
            <a:extLst>
              <a:ext uri="{28A0092B-C50C-407E-A947-70E740481C1C}">
                <a14:useLocalDpi xmlns:a14="http://schemas.microsoft.com/office/drawing/2010/main" val="0"/>
              </a:ext>
            </a:extLst>
          </a:blip>
          <a:srcRect l="-123" t="19232" r="123" b="34748"/>
          <a:stretch/>
        </p:blipFill>
        <p:spPr>
          <a:xfrm>
            <a:off x="0" y="0"/>
            <a:ext cx="12192000" cy="3155951"/>
          </a:xfrm>
          <a:prstGeom prst="rect">
            <a:avLst/>
          </a:prstGeom>
        </p:spPr>
      </p:pic>
      <p:pic>
        <p:nvPicPr>
          <p:cNvPr id="18" name="图片 17">
            <a:extLst>
              <a:ext uri="{FF2B5EF4-FFF2-40B4-BE49-F238E27FC236}">
                <a16:creationId xmlns:a16="http://schemas.microsoft.com/office/drawing/2014/main" xmlns="" id="{22CC1024-F0A9-4D3F-A649-4E6049FE95F2}"/>
              </a:ext>
            </a:extLst>
          </p:cNvPr>
          <p:cNvPicPr>
            <a:picLocks noChangeAspect="1"/>
          </p:cNvPicPr>
          <p:nvPr/>
        </p:nvPicPr>
        <p:blipFill rotWithShape="1">
          <a:blip r:embed="rId5">
            <a:extLst>
              <a:ext uri="{28A0092B-C50C-407E-A947-70E740481C1C}">
                <a14:useLocalDpi xmlns:a14="http://schemas.microsoft.com/office/drawing/2010/main" val="0"/>
              </a:ext>
            </a:extLst>
          </a:blip>
          <a:srcRect l="-104" t="199" r="104" b="13741"/>
          <a:stretch/>
        </p:blipFill>
        <p:spPr>
          <a:xfrm>
            <a:off x="-15240" y="2960914"/>
            <a:ext cx="12207240" cy="3897086"/>
          </a:xfrm>
          <a:prstGeom prst="rect">
            <a:avLst/>
          </a:prstGeom>
        </p:spPr>
      </p:pic>
      <p:sp>
        <p:nvSpPr>
          <p:cNvPr id="19" name="矩形 18">
            <a:extLst>
              <a:ext uri="{FF2B5EF4-FFF2-40B4-BE49-F238E27FC236}">
                <a16:creationId xmlns:a16="http://schemas.microsoft.com/office/drawing/2014/main" xmlns="" id="{EE395E20-6211-46FD-AC4B-1363915BD3DB}"/>
              </a:ext>
            </a:extLst>
          </p:cNvPr>
          <p:cNvSpPr/>
          <p:nvPr/>
        </p:nvSpPr>
        <p:spPr>
          <a:xfrm>
            <a:off x="-15240" y="0"/>
            <a:ext cx="12192000" cy="2960914"/>
          </a:xfrm>
          <a:prstGeom prst="rect">
            <a:avLst/>
          </a:prstGeom>
          <a:solidFill>
            <a:srgbClr val="2B8C9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xmlns="" id="{2C42C984-C5E5-440E-B509-9F3E5F8CAB33}"/>
              </a:ext>
            </a:extLst>
          </p:cNvPr>
          <p:cNvGrpSpPr/>
          <p:nvPr/>
        </p:nvGrpSpPr>
        <p:grpSpPr>
          <a:xfrm>
            <a:off x="1540157" y="1915882"/>
            <a:ext cx="9111686" cy="3135086"/>
            <a:chOff x="1687729" y="1915882"/>
            <a:chExt cx="9111686" cy="3135086"/>
          </a:xfrm>
        </p:grpSpPr>
        <p:sp>
          <p:nvSpPr>
            <p:cNvPr id="20" name="圆角矩形 14">
              <a:extLst>
                <a:ext uri="{FF2B5EF4-FFF2-40B4-BE49-F238E27FC236}">
                  <a16:creationId xmlns:a16="http://schemas.microsoft.com/office/drawing/2014/main" xmlns="" id="{3707B4DA-E2F3-4153-AC5D-A848B5B6E3B1}"/>
                </a:ext>
              </a:extLst>
            </p:cNvPr>
            <p:cNvSpPr/>
            <p:nvPr/>
          </p:nvSpPr>
          <p:spPr>
            <a:xfrm>
              <a:off x="1687729" y="1915882"/>
              <a:ext cx="8816542" cy="3135086"/>
            </a:xfrm>
            <a:prstGeom prst="roundRect">
              <a:avLst>
                <a:gd name="adj" fmla="val 1667"/>
              </a:avLst>
            </a:prstGeom>
            <a:solidFill>
              <a:schemeClr val="bg1">
                <a:alpha val="98000"/>
              </a:schemeClr>
            </a:solidFill>
            <a:ln>
              <a:noFill/>
            </a:ln>
            <a:effectLst>
              <a:outerShdw blurRad="1143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53">
              <a:extLst>
                <a:ext uri="{FF2B5EF4-FFF2-40B4-BE49-F238E27FC236}">
                  <a16:creationId xmlns:a16="http://schemas.microsoft.com/office/drawing/2014/main" xmlns="" id="{B3FD6EAE-B8BC-417D-A7F7-7D05122BCBAB}"/>
                </a:ext>
              </a:extLst>
            </p:cNvPr>
            <p:cNvSpPr/>
            <p:nvPr/>
          </p:nvSpPr>
          <p:spPr>
            <a:xfrm>
              <a:off x="1982873" y="2116443"/>
              <a:ext cx="8211013" cy="2733964"/>
            </a:xfrm>
            <a:prstGeom prst="roundRect">
              <a:avLst>
                <a:gd name="adj" fmla="val 1667"/>
              </a:avLst>
            </a:prstGeom>
            <a:noFill/>
            <a:ln w="19050">
              <a:solidFill>
                <a:srgbClr val="2B8C99"/>
              </a:solidFill>
            </a:ln>
            <a:effectLst>
              <a:outerShdw blurRad="1143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gradFill>
                    <a:gsLst>
                      <a:gs pos="0">
                        <a:srgbClr val="3DC791"/>
                      </a:gs>
                      <a:gs pos="100000">
                        <a:srgbClr val="6EB92B"/>
                      </a:gs>
                    </a:gsLst>
                    <a:lin ang="5400000" scaled="1"/>
                  </a:gradFill>
                </a:ln>
              </a:endParaRPr>
            </a:p>
          </p:txBody>
        </p:sp>
        <p:sp>
          <p:nvSpPr>
            <p:cNvPr id="6" name="文本框 5">
              <a:extLst>
                <a:ext uri="{FF2B5EF4-FFF2-40B4-BE49-F238E27FC236}">
                  <a16:creationId xmlns:a16="http://schemas.microsoft.com/office/drawing/2014/main" xmlns="" id="{C2082D0A-9F46-43EB-9F69-FE38DE59B1D9}"/>
                </a:ext>
              </a:extLst>
            </p:cNvPr>
            <p:cNvSpPr txBox="1"/>
            <p:nvPr/>
          </p:nvSpPr>
          <p:spPr>
            <a:xfrm>
              <a:off x="2284290" y="2582397"/>
              <a:ext cx="8515125" cy="1015663"/>
            </a:xfrm>
            <a:prstGeom prst="rect">
              <a:avLst/>
            </a:prstGeom>
            <a:noFill/>
          </p:spPr>
          <p:txBody>
            <a:bodyPr wrap="square" rtlCol="0">
              <a:spAutoFit/>
            </a:bodyPr>
            <a:lstStyle/>
            <a:p>
              <a:r>
                <a:rPr lang="zh-CN" altLang="en-US" sz="6000" dirty="0">
                  <a:latin typeface="微软雅黑" panose="020B0503020204020204" pitchFamily="34" charset="-122"/>
                  <a:ea typeface="微软雅黑" panose="020B0503020204020204" pitchFamily="34" charset="-122"/>
                </a:rPr>
                <a:t>简约团队建设</a:t>
              </a:r>
              <a:r>
                <a:rPr lang="en-US" altLang="zh-CN" sz="6000" dirty="0">
                  <a:latin typeface="微软雅黑" panose="020B0503020204020204" pitchFamily="34" charset="-122"/>
                  <a:ea typeface="微软雅黑" panose="020B0503020204020204" pitchFamily="34" charset="-122"/>
                </a:rPr>
                <a:t>PPT</a:t>
              </a:r>
              <a:r>
                <a:rPr lang="zh-CN" altLang="en-US" sz="6000" dirty="0">
                  <a:latin typeface="微软雅黑" panose="020B0503020204020204" pitchFamily="34" charset="-122"/>
                  <a:ea typeface="微软雅黑" panose="020B0503020204020204" pitchFamily="34" charset="-122"/>
                </a:rPr>
                <a:t>模板</a:t>
              </a: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A85BA95E-87E1-4510-89E3-D8020B4E2410}"/>
                </a:ext>
              </a:extLst>
            </p:cNvPr>
            <p:cNvSpPr/>
            <p:nvPr/>
          </p:nvSpPr>
          <p:spPr>
            <a:xfrm>
              <a:off x="2905672" y="3598060"/>
              <a:ext cx="6355382" cy="335028"/>
            </a:xfrm>
            <a:prstGeom prst="rect">
              <a:avLst/>
            </a:prstGeom>
          </p:spPr>
          <p:txBody>
            <a:bodyPr wrap="square">
              <a:spAutoFit/>
            </a:bodyPr>
            <a:lstStyle/>
            <a:p>
              <a:pPr algn="ctr"/>
              <a:r>
                <a:rPr lang="en-US" altLang="zh-CN" sz="1577" dirty="0">
                  <a:solidFill>
                    <a:schemeClr val="tx1">
                      <a:lumMod val="65000"/>
                      <a:lumOff val="35000"/>
                    </a:schemeClr>
                  </a:solidFill>
                  <a:cs typeface="+mn-ea"/>
                  <a:sym typeface="+mn-lt"/>
                </a:rPr>
                <a:t>Lorem ipsum dolor sit </a:t>
              </a:r>
              <a:r>
                <a:rPr lang="en-US" altLang="zh-CN" sz="1577" dirty="0" err="1">
                  <a:solidFill>
                    <a:schemeClr val="tx1">
                      <a:lumMod val="65000"/>
                      <a:lumOff val="35000"/>
                    </a:schemeClr>
                  </a:solidFill>
                  <a:cs typeface="+mn-ea"/>
                  <a:sym typeface="+mn-lt"/>
                </a:rPr>
                <a:t>amet</a:t>
              </a:r>
              <a:r>
                <a:rPr lang="en-US" altLang="zh-CN" sz="1577" dirty="0">
                  <a:solidFill>
                    <a:schemeClr val="tx1">
                      <a:lumMod val="65000"/>
                      <a:lumOff val="35000"/>
                    </a:schemeClr>
                  </a:solidFill>
                  <a:cs typeface="+mn-ea"/>
                  <a:sym typeface="+mn-lt"/>
                </a:rPr>
                <a:t>, </a:t>
              </a:r>
              <a:r>
                <a:rPr lang="en-US" altLang="zh-CN" sz="1577" dirty="0" err="1">
                  <a:solidFill>
                    <a:schemeClr val="tx1">
                      <a:lumMod val="65000"/>
                      <a:lumOff val="35000"/>
                    </a:schemeClr>
                  </a:solidFill>
                  <a:cs typeface="+mn-ea"/>
                  <a:sym typeface="+mn-lt"/>
                </a:rPr>
                <a:t>consectetur</a:t>
              </a:r>
              <a:r>
                <a:rPr lang="en-US" altLang="zh-CN" sz="1577" dirty="0">
                  <a:solidFill>
                    <a:schemeClr val="tx1">
                      <a:lumMod val="65000"/>
                      <a:lumOff val="35000"/>
                    </a:schemeClr>
                  </a:solidFill>
                  <a:cs typeface="+mn-ea"/>
                  <a:sym typeface="+mn-lt"/>
                </a:rPr>
                <a:t> </a:t>
              </a:r>
              <a:r>
                <a:rPr lang="en-US" altLang="zh-CN" sz="1577" dirty="0" err="1">
                  <a:solidFill>
                    <a:schemeClr val="tx1">
                      <a:lumMod val="65000"/>
                      <a:lumOff val="35000"/>
                    </a:schemeClr>
                  </a:solidFill>
                  <a:cs typeface="+mn-ea"/>
                  <a:sym typeface="+mn-lt"/>
                </a:rPr>
                <a:t>adipiscingelit</a:t>
              </a:r>
              <a:r>
                <a:rPr lang="en-US" altLang="zh-CN" sz="1577" dirty="0">
                  <a:solidFill>
                    <a:schemeClr val="tx1">
                      <a:lumMod val="65000"/>
                      <a:lumOff val="35000"/>
                    </a:schemeClr>
                  </a:solidFill>
                  <a:cs typeface="+mn-ea"/>
                  <a:sym typeface="+mn-lt"/>
                </a:rPr>
                <a:t>. </a:t>
              </a:r>
              <a:r>
                <a:rPr lang="en-US" altLang="zh-CN" sz="1577" dirty="0" err="1">
                  <a:solidFill>
                    <a:schemeClr val="tx1">
                      <a:lumMod val="65000"/>
                      <a:lumOff val="35000"/>
                    </a:schemeClr>
                  </a:solidFill>
                  <a:cs typeface="+mn-ea"/>
                  <a:sym typeface="+mn-lt"/>
                </a:rPr>
                <a:t>Ut</a:t>
              </a:r>
              <a:r>
                <a:rPr lang="en-US" altLang="zh-CN" sz="1577" dirty="0">
                  <a:solidFill>
                    <a:schemeClr val="tx1">
                      <a:lumMod val="65000"/>
                      <a:lumOff val="35000"/>
                    </a:schemeClr>
                  </a:solidFill>
                  <a:cs typeface="+mn-ea"/>
                  <a:sym typeface="+mn-lt"/>
                </a:rPr>
                <a:t> </a:t>
              </a:r>
              <a:r>
                <a:rPr lang="en-US" altLang="zh-CN" sz="1577" dirty="0" err="1">
                  <a:solidFill>
                    <a:schemeClr val="tx1">
                      <a:lumMod val="65000"/>
                      <a:lumOff val="35000"/>
                    </a:schemeClr>
                  </a:solidFill>
                  <a:cs typeface="+mn-ea"/>
                  <a:sym typeface="+mn-lt"/>
                </a:rPr>
                <a:t>efficitur</a:t>
              </a:r>
              <a:r>
                <a:rPr lang="en-US" altLang="zh-CN" sz="1577" dirty="0">
                  <a:solidFill>
                    <a:schemeClr val="bg1"/>
                  </a:solidFill>
                  <a:cs typeface="+mn-ea"/>
                  <a:sym typeface="+mn-lt"/>
                </a:rPr>
                <a:t> </a:t>
              </a:r>
            </a:p>
          </p:txBody>
        </p:sp>
        <p:sp>
          <p:nvSpPr>
            <p:cNvPr id="17" name="矩形 16">
              <a:extLst>
                <a:ext uri="{FF2B5EF4-FFF2-40B4-BE49-F238E27FC236}">
                  <a16:creationId xmlns:a16="http://schemas.microsoft.com/office/drawing/2014/main" xmlns="" id="{CF79F5A5-5FD6-40BF-986D-2A08A8855438}"/>
                </a:ext>
              </a:extLst>
            </p:cNvPr>
            <p:cNvSpPr/>
            <p:nvPr/>
          </p:nvSpPr>
          <p:spPr>
            <a:xfrm>
              <a:off x="4734459" y="4038966"/>
              <a:ext cx="2196435" cy="369332"/>
            </a:xfrm>
            <a:prstGeom prst="rect">
              <a:avLst/>
            </a:prstGeom>
          </p:spPr>
          <p:txBody>
            <a:bodyPr wrap="none">
              <a:spAutoFit/>
            </a:bodyPr>
            <a:lstStyle/>
            <a:p>
              <a:pPr algn="ctr"/>
              <a:r>
                <a:rPr lang="zh-CN" altLang="en-US" b="1" dirty="0">
                  <a:solidFill>
                    <a:schemeClr val="tx1">
                      <a:lumMod val="85000"/>
                      <a:lumOff val="15000"/>
                    </a:schemeClr>
                  </a:solidFill>
                  <a:cs typeface="+mn-ea"/>
                  <a:sym typeface="+mn-lt"/>
                </a:rPr>
                <a:t>汇报人：</a:t>
              </a:r>
              <a:r>
                <a:rPr lang="en-US" altLang="zh-CN" b="1" dirty="0">
                  <a:solidFill>
                    <a:schemeClr val="tx1">
                      <a:lumMod val="85000"/>
                      <a:lumOff val="15000"/>
                    </a:schemeClr>
                  </a:solidFill>
                  <a:cs typeface="+mn-ea"/>
                  <a:sym typeface="+mn-lt"/>
                </a:rPr>
                <a:t>PPT</a:t>
              </a:r>
              <a:r>
                <a:rPr lang="zh-CN" altLang="en-US" b="1" dirty="0">
                  <a:solidFill>
                    <a:schemeClr val="tx1">
                      <a:lumMod val="85000"/>
                      <a:lumOff val="15000"/>
                    </a:schemeClr>
                  </a:solidFill>
                  <a:cs typeface="+mn-ea"/>
                  <a:sym typeface="+mn-lt"/>
                </a:rPr>
                <a:t>老司机</a:t>
              </a:r>
            </a:p>
          </p:txBody>
        </p:sp>
      </p:grpSp>
    </p:spTree>
    <p:extLst>
      <p:ext uri="{BB962C8B-B14F-4D97-AF65-F5344CB8AC3E}">
        <p14:creationId xmlns:p14="http://schemas.microsoft.com/office/powerpoint/2010/main" val="486010394"/>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A68B5A1F-F36C-4B54-AE7F-C6631B1B1873}"/>
              </a:ext>
            </a:extLst>
          </p:cNvPr>
          <p:cNvGrpSpPr/>
          <p:nvPr/>
        </p:nvGrpSpPr>
        <p:grpSpPr>
          <a:xfrm>
            <a:off x="828743" y="1678898"/>
            <a:ext cx="5157581" cy="3882064"/>
            <a:chOff x="1533280" y="1037435"/>
            <a:chExt cx="6228877" cy="4688419"/>
          </a:xfrm>
        </p:grpSpPr>
        <p:sp>
          <p:nvSpPr>
            <p:cNvPr id="12" name="千图PPT彼岸天：ID 8661124库_椭圆 3">
              <a:extLst>
                <a:ext uri="{FF2B5EF4-FFF2-40B4-BE49-F238E27FC236}">
                  <a16:creationId xmlns:a16="http://schemas.microsoft.com/office/drawing/2014/main" xmlns="" id="{FEAB5581-F704-4FCB-825A-10240D9ABCE5}"/>
                </a:ext>
              </a:extLst>
            </p:cNvPr>
            <p:cNvSpPr/>
            <p:nvPr>
              <p:custDataLst>
                <p:tags r:id="rId1"/>
              </p:custDataLst>
            </p:nvPr>
          </p:nvSpPr>
          <p:spPr>
            <a:xfrm>
              <a:off x="1533280" y="5126258"/>
              <a:ext cx="2267123" cy="521072"/>
            </a:xfrm>
            <a:prstGeom prst="ellipse">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4" name="千图PPT彼岸天：ID 8661124库_组合 1">
              <a:extLst>
                <a:ext uri="{FF2B5EF4-FFF2-40B4-BE49-F238E27FC236}">
                  <a16:creationId xmlns:a16="http://schemas.microsoft.com/office/drawing/2014/main" xmlns="" id="{2BE3E929-1DC4-4D0B-9A18-D97B6E1A32D3}"/>
                </a:ext>
              </a:extLst>
            </p:cNvPr>
            <p:cNvGrpSpPr/>
            <p:nvPr>
              <p:custDataLst>
                <p:tags r:id="rId2"/>
              </p:custDataLst>
            </p:nvPr>
          </p:nvGrpSpPr>
          <p:grpSpPr>
            <a:xfrm>
              <a:off x="5550541" y="1809517"/>
              <a:ext cx="2211615" cy="707968"/>
              <a:chOff x="5550541" y="1809517"/>
              <a:chExt cx="2211615" cy="707968"/>
            </a:xfrm>
          </p:grpSpPr>
          <p:grpSp>
            <p:nvGrpSpPr>
              <p:cNvPr id="48" name="组合 47">
                <a:extLst>
                  <a:ext uri="{FF2B5EF4-FFF2-40B4-BE49-F238E27FC236}">
                    <a16:creationId xmlns:a16="http://schemas.microsoft.com/office/drawing/2014/main" xmlns="" id="{22C22CCA-98BC-41C6-9D66-E6FF60A5A5E3}"/>
                  </a:ext>
                </a:extLst>
              </p:cNvPr>
              <p:cNvGrpSpPr/>
              <p:nvPr/>
            </p:nvGrpSpPr>
            <p:grpSpPr>
              <a:xfrm>
                <a:off x="7054188" y="1809517"/>
                <a:ext cx="707968" cy="707968"/>
                <a:chOff x="0" y="0"/>
                <a:chExt cx="622534" cy="622534"/>
              </a:xfrm>
            </p:grpSpPr>
            <p:sp>
              <p:nvSpPr>
                <p:cNvPr id="50" name="任意多边形 143">
                  <a:extLst>
                    <a:ext uri="{FF2B5EF4-FFF2-40B4-BE49-F238E27FC236}">
                      <a16:creationId xmlns:a16="http://schemas.microsoft.com/office/drawing/2014/main" xmlns="" id="{71D39233-84BC-4316-839D-DEBFC9F10E48}"/>
                    </a:ext>
                  </a:extLst>
                </p:cNvPr>
                <p:cNvSpPr/>
                <p:nvPr/>
              </p:nvSpPr>
              <p:spPr>
                <a:xfrm>
                  <a:off x="0" y="0"/>
                  <a:ext cx="622534" cy="62253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anchor="ctr"/>
                <a:lstStyle/>
                <a:p>
                  <a:pPr algn="ctr"/>
                  <a:endParaRPr/>
                </a:p>
              </p:txBody>
            </p:sp>
            <p:sp>
              <p:nvSpPr>
                <p:cNvPr id="51" name="任意多边形 144">
                  <a:extLst>
                    <a:ext uri="{FF2B5EF4-FFF2-40B4-BE49-F238E27FC236}">
                      <a16:creationId xmlns:a16="http://schemas.microsoft.com/office/drawing/2014/main" xmlns="" id="{BE39F3C6-AED1-4699-BA74-E7A37DC44958}"/>
                    </a:ext>
                  </a:extLst>
                </p:cNvPr>
                <p:cNvSpPr/>
                <p:nvPr/>
              </p:nvSpPr>
              <p:spPr>
                <a:xfrm>
                  <a:off x="179079" y="187892"/>
                  <a:ext cx="264375" cy="246748"/>
                </a:xfrm>
                <a:custGeom>
                  <a:avLst/>
                  <a:gdLst/>
                  <a:ahLst/>
                  <a:cxnLst>
                    <a:cxn ang="0">
                      <a:pos x="wd2" y="hd2"/>
                    </a:cxn>
                    <a:cxn ang="5400000">
                      <a:pos x="wd2" y="hd2"/>
                    </a:cxn>
                    <a:cxn ang="10800000">
                      <a:pos x="wd2" y="hd2"/>
                    </a:cxn>
                    <a:cxn ang="16200000">
                      <a:pos x="wd2" y="hd2"/>
                    </a:cxn>
                  </a:cxnLst>
                  <a:rect l="0" t="0" r="r" b="b"/>
                  <a:pathLst>
                    <a:path w="21533" h="21600" extrusionOk="0">
                      <a:moveTo>
                        <a:pt x="19357" y="12343"/>
                      </a:moveTo>
                      <a:lnTo>
                        <a:pt x="17854" y="12343"/>
                      </a:lnTo>
                      <a:cubicBezTo>
                        <a:pt x="17102" y="11379"/>
                        <a:pt x="16048" y="10836"/>
                        <a:pt x="14882" y="10800"/>
                      </a:cubicBezTo>
                      <a:cubicBezTo>
                        <a:pt x="15465" y="9896"/>
                        <a:pt x="15790" y="8811"/>
                        <a:pt x="15790" y="7714"/>
                      </a:cubicBezTo>
                      <a:cubicBezTo>
                        <a:pt x="15790" y="7449"/>
                        <a:pt x="15768" y="7184"/>
                        <a:pt x="15734" y="6919"/>
                      </a:cubicBezTo>
                      <a:cubicBezTo>
                        <a:pt x="16216" y="7100"/>
                        <a:pt x="16710" y="7196"/>
                        <a:pt x="17226" y="7196"/>
                      </a:cubicBezTo>
                      <a:cubicBezTo>
                        <a:pt x="18740" y="7196"/>
                        <a:pt x="19906" y="6171"/>
                        <a:pt x="20142" y="6171"/>
                      </a:cubicBezTo>
                      <a:cubicBezTo>
                        <a:pt x="21566" y="6171"/>
                        <a:pt x="21532" y="9450"/>
                        <a:pt x="21532" y="10426"/>
                      </a:cubicBezTo>
                      <a:cubicBezTo>
                        <a:pt x="21532" y="11764"/>
                        <a:pt x="20478" y="12343"/>
                        <a:pt x="19357" y="12343"/>
                      </a:cubicBezTo>
                      <a:close/>
                      <a:moveTo>
                        <a:pt x="17226" y="6171"/>
                      </a:moveTo>
                      <a:cubicBezTo>
                        <a:pt x="15645" y="6171"/>
                        <a:pt x="14355" y="4785"/>
                        <a:pt x="14355" y="3086"/>
                      </a:cubicBezTo>
                      <a:cubicBezTo>
                        <a:pt x="14355" y="1386"/>
                        <a:pt x="15645" y="0"/>
                        <a:pt x="17226" y="0"/>
                      </a:cubicBezTo>
                      <a:cubicBezTo>
                        <a:pt x="18807" y="0"/>
                        <a:pt x="20097" y="1386"/>
                        <a:pt x="20097" y="3086"/>
                      </a:cubicBezTo>
                      <a:cubicBezTo>
                        <a:pt x="20097" y="4785"/>
                        <a:pt x="18807" y="6171"/>
                        <a:pt x="17226" y="6171"/>
                      </a:cubicBezTo>
                      <a:close/>
                      <a:moveTo>
                        <a:pt x="10766" y="12343"/>
                      </a:moveTo>
                      <a:cubicBezTo>
                        <a:pt x="8388" y="12343"/>
                        <a:pt x="6459" y="10270"/>
                        <a:pt x="6459" y="7714"/>
                      </a:cubicBezTo>
                      <a:cubicBezTo>
                        <a:pt x="6459" y="5159"/>
                        <a:pt x="8388" y="3086"/>
                        <a:pt x="10766" y="3086"/>
                      </a:cubicBezTo>
                      <a:cubicBezTo>
                        <a:pt x="13144" y="3086"/>
                        <a:pt x="15073" y="5159"/>
                        <a:pt x="15073" y="7714"/>
                      </a:cubicBezTo>
                      <a:cubicBezTo>
                        <a:pt x="15073" y="10270"/>
                        <a:pt x="13144" y="12343"/>
                        <a:pt x="10766" y="12343"/>
                      </a:cubicBezTo>
                      <a:close/>
                      <a:moveTo>
                        <a:pt x="15667" y="21600"/>
                      </a:moveTo>
                      <a:lnTo>
                        <a:pt x="5865" y="21600"/>
                      </a:lnTo>
                      <a:cubicBezTo>
                        <a:pt x="4071" y="21600"/>
                        <a:pt x="2871" y="20431"/>
                        <a:pt x="2871" y="18478"/>
                      </a:cubicBezTo>
                      <a:cubicBezTo>
                        <a:pt x="2871" y="15754"/>
                        <a:pt x="3465" y="11571"/>
                        <a:pt x="6751" y="11571"/>
                      </a:cubicBezTo>
                      <a:cubicBezTo>
                        <a:pt x="7132" y="11571"/>
                        <a:pt x="8523" y="13247"/>
                        <a:pt x="10766" y="13247"/>
                      </a:cubicBezTo>
                      <a:cubicBezTo>
                        <a:pt x="13009" y="13247"/>
                        <a:pt x="14400" y="11571"/>
                        <a:pt x="14781" y="11571"/>
                      </a:cubicBezTo>
                      <a:cubicBezTo>
                        <a:pt x="18067" y="11571"/>
                        <a:pt x="18661" y="15754"/>
                        <a:pt x="18661" y="18478"/>
                      </a:cubicBezTo>
                      <a:cubicBezTo>
                        <a:pt x="18661" y="20431"/>
                        <a:pt x="17461" y="21600"/>
                        <a:pt x="15667" y="21600"/>
                      </a:cubicBezTo>
                      <a:close/>
                      <a:moveTo>
                        <a:pt x="4306" y="6171"/>
                      </a:moveTo>
                      <a:cubicBezTo>
                        <a:pt x="2725" y="6171"/>
                        <a:pt x="1435" y="4785"/>
                        <a:pt x="1435" y="3086"/>
                      </a:cubicBezTo>
                      <a:cubicBezTo>
                        <a:pt x="1435" y="1386"/>
                        <a:pt x="2725" y="0"/>
                        <a:pt x="4306" y="0"/>
                      </a:cubicBezTo>
                      <a:cubicBezTo>
                        <a:pt x="5887" y="0"/>
                        <a:pt x="7177" y="1386"/>
                        <a:pt x="7177" y="3086"/>
                      </a:cubicBezTo>
                      <a:cubicBezTo>
                        <a:pt x="7177" y="4785"/>
                        <a:pt x="5887" y="6171"/>
                        <a:pt x="4306" y="6171"/>
                      </a:cubicBezTo>
                      <a:close/>
                      <a:moveTo>
                        <a:pt x="3678" y="12343"/>
                      </a:moveTo>
                      <a:lnTo>
                        <a:pt x="2175" y="12343"/>
                      </a:lnTo>
                      <a:cubicBezTo>
                        <a:pt x="1054" y="12343"/>
                        <a:pt x="0" y="11764"/>
                        <a:pt x="0" y="10426"/>
                      </a:cubicBezTo>
                      <a:cubicBezTo>
                        <a:pt x="0" y="9450"/>
                        <a:pt x="-34" y="6171"/>
                        <a:pt x="1390" y="6171"/>
                      </a:cubicBezTo>
                      <a:cubicBezTo>
                        <a:pt x="1626" y="6171"/>
                        <a:pt x="2792" y="7196"/>
                        <a:pt x="4306" y="7196"/>
                      </a:cubicBezTo>
                      <a:cubicBezTo>
                        <a:pt x="4822" y="7196"/>
                        <a:pt x="5316" y="7100"/>
                        <a:pt x="5798" y="6919"/>
                      </a:cubicBezTo>
                      <a:cubicBezTo>
                        <a:pt x="5764" y="7184"/>
                        <a:pt x="5742" y="7449"/>
                        <a:pt x="5742" y="7714"/>
                      </a:cubicBezTo>
                      <a:cubicBezTo>
                        <a:pt x="5742" y="8811"/>
                        <a:pt x="6067" y="9896"/>
                        <a:pt x="6650" y="10800"/>
                      </a:cubicBezTo>
                      <a:cubicBezTo>
                        <a:pt x="5484" y="10836"/>
                        <a:pt x="4430" y="11379"/>
                        <a:pt x="3678" y="12343"/>
                      </a:cubicBezTo>
                      <a:close/>
                    </a:path>
                  </a:pathLst>
                </a:custGeom>
                <a:solidFill>
                  <a:srgbClr val="FFFFFF"/>
                </a:solidFill>
                <a:ln w="12700" cap="flat">
                  <a:noFill/>
                  <a:miter lim="400000"/>
                </a:ln>
                <a:effectLst/>
              </p:spPr>
              <p:txBody>
                <a:bodyPr anchor="ctr"/>
                <a:lstStyle/>
                <a:p>
                  <a:pPr algn="ctr"/>
                  <a:endParaRPr/>
                </a:p>
              </p:txBody>
            </p:sp>
          </p:grpSp>
          <p:sp>
            <p:nvSpPr>
              <p:cNvPr id="49" name="任意多边形 103">
                <a:extLst>
                  <a:ext uri="{FF2B5EF4-FFF2-40B4-BE49-F238E27FC236}">
                    <a16:creationId xmlns:a16="http://schemas.microsoft.com/office/drawing/2014/main" xmlns="" id="{86AB0AF9-A004-455E-8AD6-9A535A62D63D}"/>
                  </a:ext>
                </a:extLst>
              </p:cNvPr>
              <p:cNvSpPr/>
              <p:nvPr/>
            </p:nvSpPr>
            <p:spPr>
              <a:xfrm rot="10800000" flipH="1">
                <a:off x="5550541" y="2002898"/>
                <a:ext cx="1035248" cy="3212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path>
                </a:pathLst>
              </a:custGeom>
              <a:noFill/>
              <a:ln w="12700" cap="flat">
                <a:solidFill>
                  <a:srgbClr val="DCDEE0"/>
                </a:solidFill>
                <a:prstDash val="solid"/>
                <a:miter lim="400000"/>
                <a:headEnd type="oval" w="med" len="med"/>
                <a:tailEnd type="oval" w="med" len="med"/>
              </a:ln>
              <a:effectLst/>
            </p:spPr>
            <p:txBody>
              <a:bodyPr anchor="ctr"/>
              <a:lstStyle/>
              <a:p>
                <a:pPr algn="ctr"/>
                <a:endParaRPr/>
              </a:p>
            </p:txBody>
          </p:sp>
        </p:grpSp>
        <p:grpSp>
          <p:nvGrpSpPr>
            <p:cNvPr id="15" name="千图PPT彼岸天：ID 8661124库_组合 47">
              <a:extLst>
                <a:ext uri="{FF2B5EF4-FFF2-40B4-BE49-F238E27FC236}">
                  <a16:creationId xmlns:a16="http://schemas.microsoft.com/office/drawing/2014/main" xmlns="" id="{55EF4484-B513-4749-91D2-BEBE69C5D1D4}"/>
                </a:ext>
              </a:extLst>
            </p:cNvPr>
            <p:cNvGrpSpPr/>
            <p:nvPr>
              <p:custDataLst>
                <p:tags r:id="rId3"/>
              </p:custDataLst>
            </p:nvPr>
          </p:nvGrpSpPr>
          <p:grpSpPr>
            <a:xfrm>
              <a:off x="5117053" y="2611608"/>
              <a:ext cx="2645104" cy="707969"/>
              <a:chOff x="5117053" y="2611608"/>
              <a:chExt cx="2645104" cy="707969"/>
            </a:xfrm>
          </p:grpSpPr>
          <p:grpSp>
            <p:nvGrpSpPr>
              <p:cNvPr id="44" name="组合 43">
                <a:extLst>
                  <a:ext uri="{FF2B5EF4-FFF2-40B4-BE49-F238E27FC236}">
                    <a16:creationId xmlns:a16="http://schemas.microsoft.com/office/drawing/2014/main" xmlns="" id="{ABE4FDED-85DE-4C89-9C47-FBBA25D971C4}"/>
                  </a:ext>
                </a:extLst>
              </p:cNvPr>
              <p:cNvGrpSpPr/>
              <p:nvPr/>
            </p:nvGrpSpPr>
            <p:grpSpPr>
              <a:xfrm>
                <a:off x="7054188" y="2611608"/>
                <a:ext cx="707969" cy="707969"/>
                <a:chOff x="0" y="0"/>
                <a:chExt cx="622534" cy="622534"/>
              </a:xfrm>
            </p:grpSpPr>
            <p:sp>
              <p:nvSpPr>
                <p:cNvPr id="46" name="任意多边形 139">
                  <a:extLst>
                    <a:ext uri="{FF2B5EF4-FFF2-40B4-BE49-F238E27FC236}">
                      <a16:creationId xmlns:a16="http://schemas.microsoft.com/office/drawing/2014/main" xmlns="" id="{3399A851-4993-4C68-B23B-A725C181AA33}"/>
                    </a:ext>
                  </a:extLst>
                </p:cNvPr>
                <p:cNvSpPr/>
                <p:nvPr/>
              </p:nvSpPr>
              <p:spPr>
                <a:xfrm>
                  <a:off x="0" y="0"/>
                  <a:ext cx="622534" cy="62253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lumMod val="100000"/>
                  </a:schemeClr>
                </a:solidFill>
                <a:ln w="12700" cap="flat">
                  <a:noFill/>
                  <a:miter lim="400000"/>
                </a:ln>
                <a:effectLst/>
              </p:spPr>
              <p:txBody>
                <a:bodyPr anchor="ctr"/>
                <a:lstStyle/>
                <a:p>
                  <a:pPr algn="ctr"/>
                  <a:endParaRPr/>
                </a:p>
              </p:txBody>
            </p:sp>
            <p:sp>
              <p:nvSpPr>
                <p:cNvPr id="47" name="任意多边形 140">
                  <a:extLst>
                    <a:ext uri="{FF2B5EF4-FFF2-40B4-BE49-F238E27FC236}">
                      <a16:creationId xmlns:a16="http://schemas.microsoft.com/office/drawing/2014/main" xmlns="" id="{E4BF8C12-A0B3-46DB-AB72-9616CB03DD85}"/>
                    </a:ext>
                  </a:extLst>
                </p:cNvPr>
                <p:cNvSpPr/>
                <p:nvPr/>
              </p:nvSpPr>
              <p:spPr>
                <a:xfrm>
                  <a:off x="189907" y="206088"/>
                  <a:ext cx="242719" cy="210357"/>
                </a:xfrm>
                <a:custGeom>
                  <a:avLst/>
                  <a:gdLst/>
                  <a:ahLst/>
                  <a:cxnLst>
                    <a:cxn ang="0">
                      <a:pos x="wd2" y="hd2"/>
                    </a:cxn>
                    <a:cxn ang="5400000">
                      <a:pos x="wd2" y="hd2"/>
                    </a:cxn>
                    <a:cxn ang="10800000">
                      <a:pos x="wd2" y="hd2"/>
                    </a:cxn>
                    <a:cxn ang="16200000">
                      <a:pos x="wd2" y="hd2"/>
                    </a:cxn>
                  </a:cxnLst>
                  <a:rect l="0" t="0" r="r" b="b"/>
                  <a:pathLst>
                    <a:path w="21600" h="21600" extrusionOk="0">
                      <a:moveTo>
                        <a:pt x="20160" y="2077"/>
                      </a:moveTo>
                      <a:cubicBezTo>
                        <a:pt x="20160" y="1856"/>
                        <a:pt x="19991" y="1662"/>
                        <a:pt x="19800" y="1662"/>
                      </a:cubicBezTo>
                      <a:lnTo>
                        <a:pt x="1800" y="1662"/>
                      </a:lnTo>
                      <a:cubicBezTo>
                        <a:pt x="1609" y="1662"/>
                        <a:pt x="1440" y="1856"/>
                        <a:pt x="1440" y="2077"/>
                      </a:cubicBezTo>
                      <a:lnTo>
                        <a:pt x="1440" y="12877"/>
                      </a:lnTo>
                      <a:cubicBezTo>
                        <a:pt x="1440" y="13098"/>
                        <a:pt x="1609" y="13292"/>
                        <a:pt x="1800" y="13292"/>
                      </a:cubicBezTo>
                      <a:lnTo>
                        <a:pt x="19800" y="13292"/>
                      </a:lnTo>
                      <a:cubicBezTo>
                        <a:pt x="19991" y="13292"/>
                        <a:pt x="20160" y="13098"/>
                        <a:pt x="20160" y="12877"/>
                      </a:cubicBezTo>
                      <a:cubicBezTo>
                        <a:pt x="20160" y="12877"/>
                        <a:pt x="20160" y="2077"/>
                        <a:pt x="20160" y="2077"/>
                      </a:cubicBezTo>
                      <a:close/>
                      <a:moveTo>
                        <a:pt x="21600" y="16200"/>
                      </a:moveTo>
                      <a:cubicBezTo>
                        <a:pt x="21600" y="17342"/>
                        <a:pt x="20790" y="18277"/>
                        <a:pt x="19800" y="18277"/>
                      </a:cubicBezTo>
                      <a:lnTo>
                        <a:pt x="13680" y="18277"/>
                      </a:lnTo>
                      <a:cubicBezTo>
                        <a:pt x="13680" y="19380"/>
                        <a:pt x="14400" y="20315"/>
                        <a:pt x="14400" y="20769"/>
                      </a:cubicBezTo>
                      <a:cubicBezTo>
                        <a:pt x="14400" y="21224"/>
                        <a:pt x="14074" y="21600"/>
                        <a:pt x="13680" y="21600"/>
                      </a:cubicBezTo>
                      <a:lnTo>
                        <a:pt x="7920" y="21600"/>
                      </a:lnTo>
                      <a:cubicBezTo>
                        <a:pt x="7526" y="21600"/>
                        <a:pt x="7200" y="21224"/>
                        <a:pt x="7200" y="20769"/>
                      </a:cubicBezTo>
                      <a:cubicBezTo>
                        <a:pt x="7200" y="20289"/>
                        <a:pt x="7920" y="19406"/>
                        <a:pt x="7920" y="18277"/>
                      </a:cubicBezTo>
                      <a:lnTo>
                        <a:pt x="1800" y="18277"/>
                      </a:lnTo>
                      <a:cubicBezTo>
                        <a:pt x="810" y="18277"/>
                        <a:pt x="0" y="17342"/>
                        <a:pt x="0" y="16200"/>
                      </a:cubicBezTo>
                      <a:lnTo>
                        <a:pt x="0" y="2077"/>
                      </a:lnTo>
                      <a:cubicBezTo>
                        <a:pt x="0" y="935"/>
                        <a:pt x="810" y="0"/>
                        <a:pt x="1800" y="0"/>
                      </a:cubicBezTo>
                      <a:lnTo>
                        <a:pt x="19800" y="0"/>
                      </a:lnTo>
                      <a:cubicBezTo>
                        <a:pt x="20790" y="0"/>
                        <a:pt x="21600" y="935"/>
                        <a:pt x="21600" y="2077"/>
                      </a:cubicBezTo>
                      <a:cubicBezTo>
                        <a:pt x="21600" y="2077"/>
                        <a:pt x="21600" y="16200"/>
                        <a:pt x="21600" y="16200"/>
                      </a:cubicBezTo>
                      <a:close/>
                    </a:path>
                  </a:pathLst>
                </a:custGeom>
                <a:solidFill>
                  <a:srgbClr val="FFFFFF"/>
                </a:solidFill>
                <a:ln w="12700" cap="flat">
                  <a:noFill/>
                  <a:miter lim="400000"/>
                </a:ln>
                <a:effectLst/>
              </p:spPr>
              <p:txBody>
                <a:bodyPr anchor="ctr"/>
                <a:lstStyle/>
                <a:p>
                  <a:pPr algn="ctr"/>
                  <a:endParaRPr/>
                </a:p>
              </p:txBody>
            </p:sp>
          </p:grpSp>
          <p:sp>
            <p:nvSpPr>
              <p:cNvPr id="45" name="任意多边形 106">
                <a:extLst>
                  <a:ext uri="{FF2B5EF4-FFF2-40B4-BE49-F238E27FC236}">
                    <a16:creationId xmlns:a16="http://schemas.microsoft.com/office/drawing/2014/main" xmlns="" id="{6C374888-DBC0-43D0-A9DB-8570FF8022C8}"/>
                  </a:ext>
                </a:extLst>
              </p:cNvPr>
              <p:cNvSpPr/>
              <p:nvPr/>
            </p:nvSpPr>
            <p:spPr>
              <a:xfrm rot="10800000" flipH="1">
                <a:off x="5117053" y="2888997"/>
                <a:ext cx="1468735" cy="15319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path>
                </a:pathLst>
              </a:custGeom>
              <a:noFill/>
              <a:ln w="12700" cap="flat">
                <a:solidFill>
                  <a:srgbClr val="DCDEE0"/>
                </a:solidFill>
                <a:prstDash val="solid"/>
                <a:miter lim="400000"/>
                <a:headEnd type="oval" w="med" len="med"/>
                <a:tailEnd type="oval" w="med" len="med"/>
              </a:ln>
              <a:effectLst/>
            </p:spPr>
            <p:txBody>
              <a:bodyPr anchor="ctr"/>
              <a:lstStyle/>
              <a:p>
                <a:pPr algn="ctr"/>
                <a:endParaRPr/>
              </a:p>
            </p:txBody>
          </p:sp>
        </p:grpSp>
        <p:grpSp>
          <p:nvGrpSpPr>
            <p:cNvPr id="17" name="千图PPT彼岸天：ID 8661124库_组合 48">
              <a:extLst>
                <a:ext uri="{FF2B5EF4-FFF2-40B4-BE49-F238E27FC236}">
                  <a16:creationId xmlns:a16="http://schemas.microsoft.com/office/drawing/2014/main" xmlns="" id="{D7C4C420-437F-428E-AE8E-9F651A38E027}"/>
                </a:ext>
              </a:extLst>
            </p:cNvPr>
            <p:cNvGrpSpPr/>
            <p:nvPr>
              <p:custDataLst>
                <p:tags r:id="rId4"/>
              </p:custDataLst>
            </p:nvPr>
          </p:nvGrpSpPr>
          <p:grpSpPr>
            <a:xfrm>
              <a:off x="4534124" y="3413700"/>
              <a:ext cx="3228033" cy="707969"/>
              <a:chOff x="4534124" y="3413700"/>
              <a:chExt cx="3228033" cy="707969"/>
            </a:xfrm>
          </p:grpSpPr>
          <p:sp>
            <p:nvSpPr>
              <p:cNvPr id="40" name="任意多边形 108">
                <a:extLst>
                  <a:ext uri="{FF2B5EF4-FFF2-40B4-BE49-F238E27FC236}">
                    <a16:creationId xmlns:a16="http://schemas.microsoft.com/office/drawing/2014/main" xmlns="" id="{F4360CE6-44BA-4F54-930A-557F7BA0AAC5}"/>
                  </a:ext>
                </a:extLst>
              </p:cNvPr>
              <p:cNvSpPr/>
              <p:nvPr/>
            </p:nvSpPr>
            <p:spPr>
              <a:xfrm rot="10800000" flipH="1">
                <a:off x="4534124" y="3622930"/>
                <a:ext cx="2051666" cy="2895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path>
                </a:pathLst>
              </a:custGeom>
              <a:noFill/>
              <a:ln w="12700" cap="flat">
                <a:solidFill>
                  <a:srgbClr val="DCDEE0"/>
                </a:solidFill>
                <a:prstDash val="solid"/>
                <a:miter lim="400000"/>
                <a:headEnd type="oval" w="med" len="med"/>
                <a:tailEnd type="oval" w="med" len="med"/>
              </a:ln>
              <a:effectLst/>
            </p:spPr>
            <p:txBody>
              <a:bodyPr anchor="ctr"/>
              <a:lstStyle/>
              <a:p>
                <a:pPr algn="ctr"/>
                <a:endParaRPr/>
              </a:p>
            </p:txBody>
          </p:sp>
          <p:grpSp>
            <p:nvGrpSpPr>
              <p:cNvPr id="41" name="组合 40">
                <a:extLst>
                  <a:ext uri="{FF2B5EF4-FFF2-40B4-BE49-F238E27FC236}">
                    <a16:creationId xmlns:a16="http://schemas.microsoft.com/office/drawing/2014/main" xmlns="" id="{CF9025C7-6179-43AC-859C-5AF5302F5A5E}"/>
                  </a:ext>
                </a:extLst>
              </p:cNvPr>
              <p:cNvGrpSpPr/>
              <p:nvPr/>
            </p:nvGrpSpPr>
            <p:grpSpPr>
              <a:xfrm>
                <a:off x="7054188" y="3413700"/>
                <a:ext cx="707969" cy="707969"/>
                <a:chOff x="0" y="0"/>
                <a:chExt cx="622534" cy="622534"/>
              </a:xfrm>
            </p:grpSpPr>
            <p:sp>
              <p:nvSpPr>
                <p:cNvPr id="42" name="任意多边形 133">
                  <a:extLst>
                    <a:ext uri="{FF2B5EF4-FFF2-40B4-BE49-F238E27FC236}">
                      <a16:creationId xmlns:a16="http://schemas.microsoft.com/office/drawing/2014/main" xmlns="" id="{B78D155F-8B63-4CBB-B23C-B682867E8A65}"/>
                    </a:ext>
                  </a:extLst>
                </p:cNvPr>
                <p:cNvSpPr/>
                <p:nvPr/>
              </p:nvSpPr>
              <p:spPr>
                <a:xfrm>
                  <a:off x="0" y="0"/>
                  <a:ext cx="622534" cy="62253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lumMod val="100000"/>
                  </a:schemeClr>
                </a:solidFill>
                <a:ln w="12700" cap="flat">
                  <a:noFill/>
                  <a:miter lim="400000"/>
                </a:ln>
                <a:effectLst/>
              </p:spPr>
              <p:txBody>
                <a:bodyPr anchor="ctr"/>
                <a:lstStyle/>
                <a:p>
                  <a:pPr algn="ctr"/>
                  <a:endParaRPr/>
                </a:p>
              </p:txBody>
            </p:sp>
            <p:sp>
              <p:nvSpPr>
                <p:cNvPr id="43" name="任意多边形 134">
                  <a:extLst>
                    <a:ext uri="{FF2B5EF4-FFF2-40B4-BE49-F238E27FC236}">
                      <a16:creationId xmlns:a16="http://schemas.microsoft.com/office/drawing/2014/main" xmlns="" id="{D18C8FD2-457E-45A4-8696-26BD9DCBAD28}"/>
                    </a:ext>
                  </a:extLst>
                </p:cNvPr>
                <p:cNvSpPr/>
                <p:nvPr/>
              </p:nvSpPr>
              <p:spPr>
                <a:xfrm>
                  <a:off x="171454" y="188930"/>
                  <a:ext cx="279625" cy="244673"/>
                </a:xfrm>
                <a:custGeom>
                  <a:avLst/>
                  <a:gdLst/>
                  <a:ahLst/>
                  <a:cxnLst>
                    <a:cxn ang="0">
                      <a:pos x="wd2" y="hd2"/>
                    </a:cxn>
                    <a:cxn ang="5400000">
                      <a:pos x="wd2" y="hd2"/>
                    </a:cxn>
                    <a:cxn ang="10800000">
                      <a:pos x="wd2" y="hd2"/>
                    </a:cxn>
                    <a:cxn ang="16200000">
                      <a:pos x="wd2" y="hd2"/>
                    </a:cxn>
                  </a:cxnLst>
                  <a:rect l="0" t="0" r="r" b="b"/>
                  <a:pathLst>
                    <a:path w="21600" h="21600" extrusionOk="0">
                      <a:moveTo>
                        <a:pt x="19912" y="14657"/>
                      </a:moveTo>
                      <a:cubicBezTo>
                        <a:pt x="19912" y="13596"/>
                        <a:pt x="19153" y="12729"/>
                        <a:pt x="18225" y="12729"/>
                      </a:cubicBezTo>
                      <a:cubicBezTo>
                        <a:pt x="17297" y="12729"/>
                        <a:pt x="16537" y="13596"/>
                        <a:pt x="16537" y="14657"/>
                      </a:cubicBezTo>
                      <a:cubicBezTo>
                        <a:pt x="16537" y="15718"/>
                        <a:pt x="17297" y="16586"/>
                        <a:pt x="18225" y="16586"/>
                      </a:cubicBezTo>
                      <a:cubicBezTo>
                        <a:pt x="19153" y="16586"/>
                        <a:pt x="19912" y="15718"/>
                        <a:pt x="19912" y="14657"/>
                      </a:cubicBezTo>
                      <a:close/>
                      <a:moveTo>
                        <a:pt x="16158" y="10800"/>
                      </a:moveTo>
                      <a:lnTo>
                        <a:pt x="15219" y="6497"/>
                      </a:lnTo>
                      <a:cubicBezTo>
                        <a:pt x="15187" y="6364"/>
                        <a:pt x="14977" y="6171"/>
                        <a:pt x="14850" y="6171"/>
                      </a:cubicBezTo>
                      <a:lnTo>
                        <a:pt x="6750" y="6171"/>
                      </a:lnTo>
                      <a:cubicBezTo>
                        <a:pt x="6623" y="6171"/>
                        <a:pt x="6413" y="6364"/>
                        <a:pt x="6381" y="6497"/>
                      </a:cubicBezTo>
                      <a:lnTo>
                        <a:pt x="5442" y="10800"/>
                      </a:lnTo>
                      <a:cubicBezTo>
                        <a:pt x="5442" y="10800"/>
                        <a:pt x="16158" y="10800"/>
                        <a:pt x="16158" y="10800"/>
                      </a:cubicBezTo>
                      <a:close/>
                      <a:moveTo>
                        <a:pt x="5063" y="14657"/>
                      </a:moveTo>
                      <a:cubicBezTo>
                        <a:pt x="5063" y="13596"/>
                        <a:pt x="4303" y="12729"/>
                        <a:pt x="3375" y="12729"/>
                      </a:cubicBezTo>
                      <a:cubicBezTo>
                        <a:pt x="2447" y="12729"/>
                        <a:pt x="1688" y="13596"/>
                        <a:pt x="1688" y="14657"/>
                      </a:cubicBezTo>
                      <a:cubicBezTo>
                        <a:pt x="1688" y="15718"/>
                        <a:pt x="2447" y="16586"/>
                        <a:pt x="3375" y="16586"/>
                      </a:cubicBezTo>
                      <a:cubicBezTo>
                        <a:pt x="4303" y="16586"/>
                        <a:pt x="5063" y="15718"/>
                        <a:pt x="5063" y="14657"/>
                      </a:cubicBezTo>
                      <a:close/>
                      <a:moveTo>
                        <a:pt x="21600" y="13500"/>
                      </a:moveTo>
                      <a:lnTo>
                        <a:pt x="21600" y="18129"/>
                      </a:lnTo>
                      <a:cubicBezTo>
                        <a:pt x="21600" y="18346"/>
                        <a:pt x="21452" y="18514"/>
                        <a:pt x="21262" y="18514"/>
                      </a:cubicBezTo>
                      <a:lnTo>
                        <a:pt x="20250" y="18514"/>
                      </a:lnTo>
                      <a:lnTo>
                        <a:pt x="20250" y="19286"/>
                      </a:lnTo>
                      <a:cubicBezTo>
                        <a:pt x="20250" y="20563"/>
                        <a:pt x="19343" y="21600"/>
                        <a:pt x="18225" y="21600"/>
                      </a:cubicBezTo>
                      <a:cubicBezTo>
                        <a:pt x="17107" y="21600"/>
                        <a:pt x="16200" y="20563"/>
                        <a:pt x="16200" y="19286"/>
                      </a:cubicBezTo>
                      <a:lnTo>
                        <a:pt x="16200" y="18514"/>
                      </a:lnTo>
                      <a:lnTo>
                        <a:pt x="5400" y="18514"/>
                      </a:lnTo>
                      <a:lnTo>
                        <a:pt x="5400" y="19286"/>
                      </a:lnTo>
                      <a:cubicBezTo>
                        <a:pt x="5400" y="20563"/>
                        <a:pt x="4493" y="21600"/>
                        <a:pt x="3375" y="21600"/>
                      </a:cubicBezTo>
                      <a:cubicBezTo>
                        <a:pt x="2257" y="21600"/>
                        <a:pt x="1350" y="20563"/>
                        <a:pt x="1350" y="19286"/>
                      </a:cubicBezTo>
                      <a:lnTo>
                        <a:pt x="1350" y="18514"/>
                      </a:lnTo>
                      <a:lnTo>
                        <a:pt x="338" y="18514"/>
                      </a:lnTo>
                      <a:cubicBezTo>
                        <a:pt x="148" y="18514"/>
                        <a:pt x="0" y="18346"/>
                        <a:pt x="0" y="18129"/>
                      </a:cubicBezTo>
                      <a:lnTo>
                        <a:pt x="0" y="13500"/>
                      </a:lnTo>
                      <a:cubicBezTo>
                        <a:pt x="0" y="12005"/>
                        <a:pt x="1055" y="10800"/>
                        <a:pt x="2363" y="10800"/>
                      </a:cubicBezTo>
                      <a:lnTo>
                        <a:pt x="2658" y="10800"/>
                      </a:lnTo>
                      <a:lnTo>
                        <a:pt x="3765" y="5750"/>
                      </a:lnTo>
                      <a:cubicBezTo>
                        <a:pt x="4092" y="4231"/>
                        <a:pt x="5379" y="3086"/>
                        <a:pt x="6750" y="3086"/>
                      </a:cubicBezTo>
                      <a:lnTo>
                        <a:pt x="8100" y="3086"/>
                      </a:lnTo>
                      <a:lnTo>
                        <a:pt x="8100" y="386"/>
                      </a:lnTo>
                      <a:cubicBezTo>
                        <a:pt x="8100" y="169"/>
                        <a:pt x="8248" y="0"/>
                        <a:pt x="8438" y="0"/>
                      </a:cubicBezTo>
                      <a:lnTo>
                        <a:pt x="13162" y="0"/>
                      </a:lnTo>
                      <a:cubicBezTo>
                        <a:pt x="13352" y="0"/>
                        <a:pt x="13500" y="169"/>
                        <a:pt x="13500" y="386"/>
                      </a:cubicBezTo>
                      <a:lnTo>
                        <a:pt x="13500" y="3086"/>
                      </a:lnTo>
                      <a:lnTo>
                        <a:pt x="14850" y="3086"/>
                      </a:lnTo>
                      <a:cubicBezTo>
                        <a:pt x="16221" y="3086"/>
                        <a:pt x="17508" y="4231"/>
                        <a:pt x="17835" y="5750"/>
                      </a:cubicBezTo>
                      <a:lnTo>
                        <a:pt x="18942" y="10800"/>
                      </a:lnTo>
                      <a:lnTo>
                        <a:pt x="19237" y="10800"/>
                      </a:lnTo>
                      <a:cubicBezTo>
                        <a:pt x="20545" y="10800"/>
                        <a:pt x="21600" y="12005"/>
                        <a:pt x="21600" y="13500"/>
                      </a:cubicBezTo>
                      <a:close/>
                    </a:path>
                  </a:pathLst>
                </a:custGeom>
                <a:solidFill>
                  <a:srgbClr val="FFFFFF"/>
                </a:solidFill>
                <a:ln w="12700" cap="flat">
                  <a:noFill/>
                  <a:miter lim="400000"/>
                </a:ln>
                <a:effectLst/>
              </p:spPr>
              <p:txBody>
                <a:bodyPr anchor="ctr"/>
                <a:lstStyle/>
                <a:p>
                  <a:pPr algn="ctr"/>
                  <a:endParaRPr/>
                </a:p>
              </p:txBody>
            </p:sp>
          </p:grpSp>
        </p:grpSp>
        <p:grpSp>
          <p:nvGrpSpPr>
            <p:cNvPr id="18" name="千图PPT彼岸天：ID 8661124库_组合 13">
              <a:extLst>
                <a:ext uri="{FF2B5EF4-FFF2-40B4-BE49-F238E27FC236}">
                  <a16:creationId xmlns:a16="http://schemas.microsoft.com/office/drawing/2014/main" xmlns="" id="{9E608B31-7B5C-4A35-B1C4-3C37DAD16753}"/>
                </a:ext>
              </a:extLst>
            </p:cNvPr>
            <p:cNvGrpSpPr/>
            <p:nvPr>
              <p:custDataLst>
                <p:tags r:id="rId5"/>
              </p:custDataLst>
            </p:nvPr>
          </p:nvGrpSpPr>
          <p:grpSpPr>
            <a:xfrm rot="2379804">
              <a:off x="2325999" y="1037435"/>
              <a:ext cx="1895472" cy="4479798"/>
              <a:chOff x="2403406" y="1037435"/>
              <a:chExt cx="1895472" cy="4479798"/>
            </a:xfrm>
          </p:grpSpPr>
          <p:sp>
            <p:nvSpPr>
              <p:cNvPr id="33" name="任意多边形 126">
                <a:extLst>
                  <a:ext uri="{FF2B5EF4-FFF2-40B4-BE49-F238E27FC236}">
                    <a16:creationId xmlns:a16="http://schemas.microsoft.com/office/drawing/2014/main" xmlns="" id="{BEC63B99-214C-409D-B353-4065BFACA2D6}"/>
                  </a:ext>
                </a:extLst>
              </p:cNvPr>
              <p:cNvSpPr/>
              <p:nvPr/>
            </p:nvSpPr>
            <p:spPr>
              <a:xfrm>
                <a:off x="2403406" y="1642468"/>
                <a:ext cx="1895472" cy="3874765"/>
              </a:xfrm>
              <a:custGeom>
                <a:avLst/>
                <a:gdLst/>
                <a:ahLst/>
                <a:cxnLst>
                  <a:cxn ang="0">
                    <a:pos x="wd2" y="hd2"/>
                  </a:cxn>
                  <a:cxn ang="5400000">
                    <a:pos x="wd2" y="hd2"/>
                  </a:cxn>
                  <a:cxn ang="10800000">
                    <a:pos x="wd2" y="hd2"/>
                  </a:cxn>
                  <a:cxn ang="16200000">
                    <a:pos x="wd2" y="hd2"/>
                  </a:cxn>
                </a:cxnLst>
                <a:rect l="0" t="0" r="r" b="b"/>
                <a:pathLst>
                  <a:path w="21600" h="21600" extrusionOk="0">
                    <a:moveTo>
                      <a:pt x="2896" y="19976"/>
                    </a:moveTo>
                    <a:lnTo>
                      <a:pt x="18704" y="19976"/>
                    </a:lnTo>
                    <a:lnTo>
                      <a:pt x="18704" y="1624"/>
                    </a:lnTo>
                    <a:lnTo>
                      <a:pt x="2896" y="1624"/>
                    </a:lnTo>
                    <a:cubicBezTo>
                      <a:pt x="2896" y="1624"/>
                      <a:pt x="2896" y="19976"/>
                      <a:pt x="2896" y="19976"/>
                    </a:cubicBezTo>
                    <a:close/>
                    <a:moveTo>
                      <a:pt x="21600" y="21600"/>
                    </a:moveTo>
                    <a:lnTo>
                      <a:pt x="0" y="21600"/>
                    </a:lnTo>
                    <a:lnTo>
                      <a:pt x="0" y="0"/>
                    </a:lnTo>
                    <a:lnTo>
                      <a:pt x="21600" y="0"/>
                    </a:lnTo>
                    <a:cubicBezTo>
                      <a:pt x="21600" y="0"/>
                      <a:pt x="21600" y="21600"/>
                      <a:pt x="21600" y="21600"/>
                    </a:cubicBezTo>
                    <a:close/>
                  </a:path>
                </a:pathLst>
              </a:custGeom>
              <a:solidFill>
                <a:schemeClr val="tx2"/>
              </a:solidFill>
              <a:ln w="12700" cap="flat">
                <a:noFill/>
                <a:miter lim="400000"/>
              </a:ln>
              <a:effectLst/>
            </p:spPr>
            <p:txBody>
              <a:bodyPr anchor="ctr"/>
              <a:lstStyle/>
              <a:p>
                <a:pPr algn="ctr"/>
                <a:endParaRPr/>
              </a:p>
            </p:txBody>
          </p:sp>
          <p:sp>
            <p:nvSpPr>
              <p:cNvPr id="34" name="任意多边形 127">
                <a:extLst>
                  <a:ext uri="{FF2B5EF4-FFF2-40B4-BE49-F238E27FC236}">
                    <a16:creationId xmlns:a16="http://schemas.microsoft.com/office/drawing/2014/main" xmlns="" id="{1D2CE36B-8970-4333-9157-BC9CE1BDB523}"/>
                  </a:ext>
                </a:extLst>
              </p:cNvPr>
              <p:cNvSpPr/>
              <p:nvPr/>
            </p:nvSpPr>
            <p:spPr>
              <a:xfrm>
                <a:off x="2920645" y="1037435"/>
                <a:ext cx="925801" cy="52440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chemeClr val="tx2"/>
              </a:solidFill>
              <a:ln w="12700" cap="flat">
                <a:noFill/>
                <a:miter lim="400000"/>
              </a:ln>
              <a:effectLst/>
            </p:spPr>
            <p:txBody>
              <a:bodyPr anchor="ctr"/>
              <a:lstStyle/>
              <a:p>
                <a:pPr algn="ctr"/>
                <a:endParaRPr/>
              </a:p>
            </p:txBody>
          </p:sp>
          <p:sp>
            <p:nvSpPr>
              <p:cNvPr id="35" name="任意多边形 128">
                <a:extLst>
                  <a:ext uri="{FF2B5EF4-FFF2-40B4-BE49-F238E27FC236}">
                    <a16:creationId xmlns:a16="http://schemas.microsoft.com/office/drawing/2014/main" xmlns="" id="{923CC3F8-1C27-4CB6-9D12-681365D81C7E}"/>
                  </a:ext>
                </a:extLst>
              </p:cNvPr>
              <p:cNvSpPr/>
              <p:nvPr/>
            </p:nvSpPr>
            <p:spPr>
              <a:xfrm>
                <a:off x="2731642" y="2040410"/>
                <a:ext cx="1214288" cy="51479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chemeClr val="accent1"/>
              </a:solidFill>
              <a:ln w="12700" cap="flat">
                <a:noFill/>
                <a:miter lim="400000"/>
              </a:ln>
              <a:effectLst/>
            </p:spPr>
            <p:txBody>
              <a:bodyPr anchor="ctr"/>
              <a:lstStyle/>
              <a:p>
                <a:pPr algn="ctr"/>
                <a:endParaRPr/>
              </a:p>
            </p:txBody>
          </p:sp>
          <p:sp>
            <p:nvSpPr>
              <p:cNvPr id="36" name="任意多边形 129">
                <a:extLst>
                  <a:ext uri="{FF2B5EF4-FFF2-40B4-BE49-F238E27FC236}">
                    <a16:creationId xmlns:a16="http://schemas.microsoft.com/office/drawing/2014/main" xmlns="" id="{E54AC738-C413-45BB-9590-62F1757BA2CD}"/>
                  </a:ext>
                </a:extLst>
              </p:cNvPr>
              <p:cNvSpPr/>
              <p:nvPr/>
            </p:nvSpPr>
            <p:spPr>
              <a:xfrm>
                <a:off x="2731642" y="2671397"/>
                <a:ext cx="1214288" cy="51479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chemeClr val="accent2">
                  <a:lumMod val="100000"/>
                </a:schemeClr>
              </a:solidFill>
              <a:ln w="12700" cap="flat">
                <a:noFill/>
                <a:miter lim="400000"/>
              </a:ln>
              <a:effectLst/>
            </p:spPr>
            <p:txBody>
              <a:bodyPr anchor="ctr"/>
              <a:lstStyle/>
              <a:p>
                <a:pPr algn="ctr"/>
                <a:endParaRPr/>
              </a:p>
            </p:txBody>
          </p:sp>
          <p:sp>
            <p:nvSpPr>
              <p:cNvPr id="37" name="任意多边形 130">
                <a:extLst>
                  <a:ext uri="{FF2B5EF4-FFF2-40B4-BE49-F238E27FC236}">
                    <a16:creationId xmlns:a16="http://schemas.microsoft.com/office/drawing/2014/main" xmlns="" id="{28574DF1-09C1-40BE-A629-8C67A6F3E818}"/>
                  </a:ext>
                </a:extLst>
              </p:cNvPr>
              <p:cNvSpPr/>
              <p:nvPr/>
            </p:nvSpPr>
            <p:spPr>
              <a:xfrm>
                <a:off x="2731642" y="3933371"/>
                <a:ext cx="1214288" cy="51479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chemeClr val="accent4">
                  <a:lumMod val="100000"/>
                </a:schemeClr>
              </a:solidFill>
              <a:ln w="12700" cap="flat">
                <a:noFill/>
                <a:miter lim="400000"/>
              </a:ln>
              <a:effectLst/>
            </p:spPr>
            <p:txBody>
              <a:bodyPr anchor="ctr"/>
              <a:lstStyle/>
              <a:p>
                <a:pPr algn="ctr"/>
                <a:endParaRPr/>
              </a:p>
            </p:txBody>
          </p:sp>
          <p:sp>
            <p:nvSpPr>
              <p:cNvPr id="38" name="任意多边形 131">
                <a:extLst>
                  <a:ext uri="{FF2B5EF4-FFF2-40B4-BE49-F238E27FC236}">
                    <a16:creationId xmlns:a16="http://schemas.microsoft.com/office/drawing/2014/main" xmlns="" id="{A9F61DC5-46A6-4890-A01C-57DFA1E130FA}"/>
                  </a:ext>
                </a:extLst>
              </p:cNvPr>
              <p:cNvSpPr/>
              <p:nvPr/>
            </p:nvSpPr>
            <p:spPr>
              <a:xfrm>
                <a:off x="2731642" y="4564357"/>
                <a:ext cx="1214288" cy="51479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chemeClr val="accent5">
                  <a:lumMod val="100000"/>
                </a:schemeClr>
              </a:solidFill>
              <a:ln w="12700" cap="flat">
                <a:noFill/>
                <a:miter lim="400000"/>
              </a:ln>
              <a:effectLst/>
            </p:spPr>
            <p:txBody>
              <a:bodyPr anchor="ctr"/>
              <a:lstStyle/>
              <a:p>
                <a:pPr algn="ctr"/>
                <a:endParaRPr/>
              </a:p>
            </p:txBody>
          </p:sp>
          <p:sp>
            <p:nvSpPr>
              <p:cNvPr id="39" name="任意多边形 132">
                <a:extLst>
                  <a:ext uri="{FF2B5EF4-FFF2-40B4-BE49-F238E27FC236}">
                    <a16:creationId xmlns:a16="http://schemas.microsoft.com/office/drawing/2014/main" xmlns="" id="{CD47747A-2492-4F6B-916B-82730DF461B9}"/>
                  </a:ext>
                </a:extLst>
              </p:cNvPr>
              <p:cNvSpPr/>
              <p:nvPr/>
            </p:nvSpPr>
            <p:spPr>
              <a:xfrm>
                <a:off x="2731642" y="3302384"/>
                <a:ext cx="1214288" cy="51479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chemeClr val="accent3">
                  <a:lumMod val="100000"/>
                </a:schemeClr>
              </a:solidFill>
              <a:ln w="12700" cap="flat">
                <a:noFill/>
                <a:miter lim="400000"/>
              </a:ln>
              <a:effectLst/>
            </p:spPr>
            <p:txBody>
              <a:bodyPr anchor="ctr"/>
              <a:lstStyle/>
              <a:p>
                <a:pPr algn="ctr"/>
                <a:endParaRPr/>
              </a:p>
            </p:txBody>
          </p:sp>
        </p:grpSp>
        <p:grpSp>
          <p:nvGrpSpPr>
            <p:cNvPr id="19" name="千图PPT彼岸天：ID 8661124库_组合 49">
              <a:extLst>
                <a:ext uri="{FF2B5EF4-FFF2-40B4-BE49-F238E27FC236}">
                  <a16:creationId xmlns:a16="http://schemas.microsoft.com/office/drawing/2014/main" xmlns="" id="{A96FCF92-79EB-4A04-9B13-4A5FE36CFBAE}"/>
                </a:ext>
              </a:extLst>
            </p:cNvPr>
            <p:cNvGrpSpPr/>
            <p:nvPr>
              <p:custDataLst>
                <p:tags r:id="rId6"/>
              </p:custDataLst>
            </p:nvPr>
          </p:nvGrpSpPr>
          <p:grpSpPr>
            <a:xfrm>
              <a:off x="3966365" y="4215792"/>
              <a:ext cx="3795792" cy="707969"/>
              <a:chOff x="3966365" y="4215792"/>
              <a:chExt cx="3795792" cy="707969"/>
            </a:xfrm>
          </p:grpSpPr>
          <p:grpSp>
            <p:nvGrpSpPr>
              <p:cNvPr id="29" name="组合 28">
                <a:extLst>
                  <a:ext uri="{FF2B5EF4-FFF2-40B4-BE49-F238E27FC236}">
                    <a16:creationId xmlns:a16="http://schemas.microsoft.com/office/drawing/2014/main" xmlns="" id="{B3C8725D-BB92-44F6-BA4B-CBD73C486426}"/>
                  </a:ext>
                </a:extLst>
              </p:cNvPr>
              <p:cNvGrpSpPr/>
              <p:nvPr/>
            </p:nvGrpSpPr>
            <p:grpSpPr>
              <a:xfrm>
                <a:off x="7054188" y="4215792"/>
                <a:ext cx="707969" cy="707969"/>
                <a:chOff x="0" y="0"/>
                <a:chExt cx="622534" cy="622534"/>
              </a:xfrm>
            </p:grpSpPr>
            <p:sp>
              <p:nvSpPr>
                <p:cNvPr id="31" name="任意多边形 124">
                  <a:extLst>
                    <a:ext uri="{FF2B5EF4-FFF2-40B4-BE49-F238E27FC236}">
                      <a16:creationId xmlns:a16="http://schemas.microsoft.com/office/drawing/2014/main" xmlns="" id="{D2BA718D-7D26-4F8C-B578-77ED293A2A77}"/>
                    </a:ext>
                  </a:extLst>
                </p:cNvPr>
                <p:cNvSpPr/>
                <p:nvPr/>
              </p:nvSpPr>
              <p:spPr>
                <a:xfrm>
                  <a:off x="0" y="0"/>
                  <a:ext cx="622534" cy="62253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lumMod val="100000"/>
                  </a:schemeClr>
                </a:solidFill>
                <a:ln w="12700" cap="flat">
                  <a:noFill/>
                  <a:miter lim="400000"/>
                </a:ln>
                <a:effectLst/>
              </p:spPr>
              <p:txBody>
                <a:bodyPr anchor="ctr"/>
                <a:lstStyle/>
                <a:p>
                  <a:pPr algn="ctr"/>
                  <a:endParaRPr/>
                </a:p>
              </p:txBody>
            </p:sp>
            <p:sp>
              <p:nvSpPr>
                <p:cNvPr id="32" name="任意多边形 125">
                  <a:extLst>
                    <a:ext uri="{FF2B5EF4-FFF2-40B4-BE49-F238E27FC236}">
                      <a16:creationId xmlns:a16="http://schemas.microsoft.com/office/drawing/2014/main" xmlns="" id="{EF1E5FC2-969D-445F-B00C-6FC716FDB5B5}"/>
                    </a:ext>
                  </a:extLst>
                </p:cNvPr>
                <p:cNvSpPr/>
                <p:nvPr/>
              </p:nvSpPr>
              <p:spPr>
                <a:xfrm>
                  <a:off x="171454" y="185333"/>
                  <a:ext cx="279625" cy="251866"/>
                </a:xfrm>
                <a:custGeom>
                  <a:avLst/>
                  <a:gdLst>
                    <a:gd name="connsiteX0" fmla="*/ 103452 w 331343"/>
                    <a:gd name="connsiteY0" fmla="*/ 146050 h 298450"/>
                    <a:gd name="connsiteX1" fmla="*/ 110066 w 331343"/>
                    <a:gd name="connsiteY1" fmla="*/ 152545 h 298450"/>
                    <a:gd name="connsiteX2" fmla="*/ 111389 w 331343"/>
                    <a:gd name="connsiteY2" fmla="*/ 166832 h 298450"/>
                    <a:gd name="connsiteX3" fmla="*/ 106098 w 331343"/>
                    <a:gd name="connsiteY3" fmla="*/ 174625 h 298450"/>
                    <a:gd name="connsiteX4" fmla="*/ 104775 w 331343"/>
                    <a:gd name="connsiteY4" fmla="*/ 174625 h 298450"/>
                    <a:gd name="connsiteX5" fmla="*/ 98160 w 331343"/>
                    <a:gd name="connsiteY5" fmla="*/ 169430 h 298450"/>
                    <a:gd name="connsiteX6" fmla="*/ 96837 w 331343"/>
                    <a:gd name="connsiteY6" fmla="*/ 152545 h 298450"/>
                    <a:gd name="connsiteX7" fmla="*/ 103452 w 331343"/>
                    <a:gd name="connsiteY7" fmla="*/ 146050 h 298450"/>
                    <a:gd name="connsiteX8" fmla="*/ 25717 w 331343"/>
                    <a:gd name="connsiteY8" fmla="*/ 65088 h 298450"/>
                    <a:gd name="connsiteX9" fmla="*/ 20637 w 331343"/>
                    <a:gd name="connsiteY9" fmla="*/ 67469 h 298450"/>
                    <a:gd name="connsiteX10" fmla="*/ 26987 w 331343"/>
                    <a:gd name="connsiteY10" fmla="*/ 69851 h 298450"/>
                    <a:gd name="connsiteX11" fmla="*/ 25717 w 331343"/>
                    <a:gd name="connsiteY11" fmla="*/ 65088 h 298450"/>
                    <a:gd name="connsiteX12" fmla="*/ 73025 w 331343"/>
                    <a:gd name="connsiteY12" fmla="*/ 41275 h 298450"/>
                    <a:gd name="connsiteX13" fmla="*/ 85725 w 331343"/>
                    <a:gd name="connsiteY13" fmla="*/ 54769 h 298450"/>
                    <a:gd name="connsiteX14" fmla="*/ 73025 w 331343"/>
                    <a:gd name="connsiteY14" fmla="*/ 68263 h 298450"/>
                    <a:gd name="connsiteX15" fmla="*/ 60325 w 331343"/>
                    <a:gd name="connsiteY15" fmla="*/ 54769 h 298450"/>
                    <a:gd name="connsiteX16" fmla="*/ 73025 w 331343"/>
                    <a:gd name="connsiteY16" fmla="*/ 41275 h 298450"/>
                    <a:gd name="connsiteX17" fmla="*/ 89991 w 331343"/>
                    <a:gd name="connsiteY17" fmla="*/ 12700 h 298450"/>
                    <a:gd name="connsiteX18" fmla="*/ 39687 w 331343"/>
                    <a:gd name="connsiteY18" fmla="*/ 63322 h 298450"/>
                    <a:gd name="connsiteX19" fmla="*/ 75803 w 331343"/>
                    <a:gd name="connsiteY19" fmla="*/ 111349 h 298450"/>
                    <a:gd name="connsiteX20" fmla="*/ 79672 w 331343"/>
                    <a:gd name="connsiteY20" fmla="*/ 115243 h 298450"/>
                    <a:gd name="connsiteX21" fmla="*/ 79672 w 331343"/>
                    <a:gd name="connsiteY21" fmla="*/ 121733 h 298450"/>
                    <a:gd name="connsiteX22" fmla="*/ 70643 w 331343"/>
                    <a:gd name="connsiteY22" fmla="*/ 156780 h 298450"/>
                    <a:gd name="connsiteX23" fmla="*/ 148034 w 331343"/>
                    <a:gd name="connsiteY23" fmla="*/ 233363 h 298450"/>
                    <a:gd name="connsiteX24" fmla="*/ 181570 w 331343"/>
                    <a:gd name="connsiteY24" fmla="*/ 225575 h 298450"/>
                    <a:gd name="connsiteX25" fmla="*/ 169962 w 331343"/>
                    <a:gd name="connsiteY25" fmla="*/ 225575 h 298450"/>
                    <a:gd name="connsiteX26" fmla="*/ 110629 w 331343"/>
                    <a:gd name="connsiteY26" fmla="*/ 193125 h 298450"/>
                    <a:gd name="connsiteX27" fmla="*/ 111919 w 331343"/>
                    <a:gd name="connsiteY27" fmla="*/ 184039 h 298450"/>
                    <a:gd name="connsiteX28" fmla="*/ 120947 w 331343"/>
                    <a:gd name="connsiteY28" fmla="*/ 186635 h 298450"/>
                    <a:gd name="connsiteX29" fmla="*/ 169962 w 331343"/>
                    <a:gd name="connsiteY29" fmla="*/ 212595 h 298450"/>
                    <a:gd name="connsiteX30" fmla="*/ 204787 w 331343"/>
                    <a:gd name="connsiteY30" fmla="*/ 212595 h 298450"/>
                    <a:gd name="connsiteX31" fmla="*/ 206077 w 331343"/>
                    <a:gd name="connsiteY31" fmla="*/ 212595 h 298450"/>
                    <a:gd name="connsiteX32" fmla="*/ 307975 w 331343"/>
                    <a:gd name="connsiteY32" fmla="*/ 212595 h 298450"/>
                    <a:gd name="connsiteX33" fmla="*/ 126107 w 331343"/>
                    <a:gd name="connsiteY33" fmla="*/ 26978 h 298450"/>
                    <a:gd name="connsiteX34" fmla="*/ 89991 w 331343"/>
                    <a:gd name="connsiteY34" fmla="*/ 12700 h 298450"/>
                    <a:gd name="connsiteX35" fmla="*/ 89427 w 331343"/>
                    <a:gd name="connsiteY35" fmla="*/ 0 h 298450"/>
                    <a:gd name="connsiteX36" fmla="*/ 134789 w 331343"/>
                    <a:gd name="connsiteY36" fmla="*/ 18166 h 298450"/>
                    <a:gd name="connsiteX37" fmla="*/ 329196 w 331343"/>
                    <a:gd name="connsiteY37" fmla="*/ 214106 h 298450"/>
                    <a:gd name="connsiteX38" fmla="*/ 330492 w 331343"/>
                    <a:gd name="connsiteY38" fmla="*/ 221891 h 298450"/>
                    <a:gd name="connsiteX39" fmla="*/ 325308 w 331343"/>
                    <a:gd name="connsiteY39" fmla="*/ 225784 h 298450"/>
                    <a:gd name="connsiteX40" fmla="*/ 204776 w 331343"/>
                    <a:gd name="connsiteY40" fmla="*/ 225784 h 298450"/>
                    <a:gd name="connsiteX41" fmla="*/ 164598 w 331343"/>
                    <a:gd name="connsiteY41" fmla="*/ 245248 h 298450"/>
                    <a:gd name="connsiteX42" fmla="*/ 164598 w 331343"/>
                    <a:gd name="connsiteY42" fmla="*/ 284177 h 298450"/>
                    <a:gd name="connsiteX43" fmla="*/ 171078 w 331343"/>
                    <a:gd name="connsiteY43" fmla="*/ 284177 h 298450"/>
                    <a:gd name="connsiteX44" fmla="*/ 177559 w 331343"/>
                    <a:gd name="connsiteY44" fmla="*/ 291962 h 298450"/>
                    <a:gd name="connsiteX45" fmla="*/ 171078 w 331343"/>
                    <a:gd name="connsiteY45" fmla="*/ 298450 h 298450"/>
                    <a:gd name="connsiteX46" fmla="*/ 117940 w 331343"/>
                    <a:gd name="connsiteY46" fmla="*/ 298450 h 298450"/>
                    <a:gd name="connsiteX47" fmla="*/ 111460 w 331343"/>
                    <a:gd name="connsiteY47" fmla="*/ 291962 h 298450"/>
                    <a:gd name="connsiteX48" fmla="*/ 117940 w 331343"/>
                    <a:gd name="connsiteY48" fmla="*/ 284177 h 298450"/>
                    <a:gd name="connsiteX49" fmla="*/ 151638 w 331343"/>
                    <a:gd name="connsiteY49" fmla="*/ 284177 h 298450"/>
                    <a:gd name="connsiteX50" fmla="*/ 151638 w 331343"/>
                    <a:gd name="connsiteY50" fmla="*/ 246546 h 298450"/>
                    <a:gd name="connsiteX51" fmla="*/ 147749 w 331343"/>
                    <a:gd name="connsiteY51" fmla="*/ 246546 h 298450"/>
                    <a:gd name="connsiteX52" fmla="*/ 57026 w 331343"/>
                    <a:gd name="connsiteY52" fmla="*/ 157011 h 298450"/>
                    <a:gd name="connsiteX53" fmla="*/ 64802 w 331343"/>
                    <a:gd name="connsiteY53" fmla="*/ 121975 h 298450"/>
                    <a:gd name="connsiteX54" fmla="*/ 38881 w 331343"/>
                    <a:gd name="connsiteY54" fmla="*/ 102511 h 298450"/>
                    <a:gd name="connsiteX55" fmla="*/ 31105 w 331343"/>
                    <a:gd name="connsiteY55" fmla="*/ 86940 h 298450"/>
                    <a:gd name="connsiteX56" fmla="*/ 29809 w 331343"/>
                    <a:gd name="connsiteY56" fmla="*/ 86940 h 298450"/>
                    <a:gd name="connsiteX57" fmla="*/ 3888 w 331343"/>
                    <a:gd name="connsiteY57" fmla="*/ 72666 h 298450"/>
                    <a:gd name="connsiteX58" fmla="*/ 0 w 331343"/>
                    <a:gd name="connsiteY58" fmla="*/ 67475 h 298450"/>
                    <a:gd name="connsiteX59" fmla="*/ 3888 w 331343"/>
                    <a:gd name="connsiteY59" fmla="*/ 60987 h 298450"/>
                    <a:gd name="connsiteX60" fmla="*/ 28513 w 331343"/>
                    <a:gd name="connsiteY60" fmla="*/ 49309 h 298450"/>
                    <a:gd name="connsiteX61" fmla="*/ 89427 w 331343"/>
                    <a:gd name="connsiteY61" fmla="*/ 0 h 29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1343" h="298450">
                      <a:moveTo>
                        <a:pt x="103452" y="146050"/>
                      </a:moveTo>
                      <a:cubicBezTo>
                        <a:pt x="107420" y="146050"/>
                        <a:pt x="110066" y="148648"/>
                        <a:pt x="110066" y="152545"/>
                      </a:cubicBezTo>
                      <a:cubicBezTo>
                        <a:pt x="110066" y="157740"/>
                        <a:pt x="110066" y="161637"/>
                        <a:pt x="111389" y="166832"/>
                      </a:cubicBezTo>
                      <a:cubicBezTo>
                        <a:pt x="112712" y="169430"/>
                        <a:pt x="110066" y="173326"/>
                        <a:pt x="106098" y="174625"/>
                      </a:cubicBezTo>
                      <a:cubicBezTo>
                        <a:pt x="106098" y="174625"/>
                        <a:pt x="106098" y="174625"/>
                        <a:pt x="104775" y="174625"/>
                      </a:cubicBezTo>
                      <a:cubicBezTo>
                        <a:pt x="102129" y="174625"/>
                        <a:pt x="99483" y="172028"/>
                        <a:pt x="98160" y="169430"/>
                      </a:cubicBezTo>
                      <a:cubicBezTo>
                        <a:pt x="96837" y="164234"/>
                        <a:pt x="96837" y="157740"/>
                        <a:pt x="96837" y="152545"/>
                      </a:cubicBezTo>
                      <a:cubicBezTo>
                        <a:pt x="96837" y="148648"/>
                        <a:pt x="99483" y="146050"/>
                        <a:pt x="103452" y="146050"/>
                      </a:cubicBezTo>
                      <a:close/>
                      <a:moveTo>
                        <a:pt x="25717" y="65088"/>
                      </a:moveTo>
                      <a:cubicBezTo>
                        <a:pt x="25717" y="65088"/>
                        <a:pt x="25717" y="65088"/>
                        <a:pt x="20637" y="67469"/>
                      </a:cubicBezTo>
                      <a:lnTo>
                        <a:pt x="26987" y="69851"/>
                      </a:lnTo>
                      <a:cubicBezTo>
                        <a:pt x="25717" y="68660"/>
                        <a:pt x="25717" y="66279"/>
                        <a:pt x="25717" y="65088"/>
                      </a:cubicBezTo>
                      <a:close/>
                      <a:moveTo>
                        <a:pt x="73025" y="41275"/>
                      </a:moveTo>
                      <a:cubicBezTo>
                        <a:pt x="80039" y="41275"/>
                        <a:pt x="85725" y="47316"/>
                        <a:pt x="85725" y="54769"/>
                      </a:cubicBezTo>
                      <a:cubicBezTo>
                        <a:pt x="85725" y="62222"/>
                        <a:pt x="80039" y="68263"/>
                        <a:pt x="73025" y="68263"/>
                      </a:cubicBezTo>
                      <a:cubicBezTo>
                        <a:pt x="66011" y="68263"/>
                        <a:pt x="60325" y="62222"/>
                        <a:pt x="60325" y="54769"/>
                      </a:cubicBezTo>
                      <a:cubicBezTo>
                        <a:pt x="60325" y="47316"/>
                        <a:pt x="66011" y="41275"/>
                        <a:pt x="73025" y="41275"/>
                      </a:cubicBezTo>
                      <a:close/>
                      <a:moveTo>
                        <a:pt x="89991" y="12700"/>
                      </a:moveTo>
                      <a:cubicBezTo>
                        <a:pt x="62904" y="12700"/>
                        <a:pt x="39687" y="34766"/>
                        <a:pt x="39687" y="63322"/>
                      </a:cubicBezTo>
                      <a:cubicBezTo>
                        <a:pt x="39687" y="85389"/>
                        <a:pt x="55165" y="104859"/>
                        <a:pt x="75803" y="111349"/>
                      </a:cubicBezTo>
                      <a:cubicBezTo>
                        <a:pt x="78382" y="112647"/>
                        <a:pt x="79672" y="113945"/>
                        <a:pt x="79672" y="115243"/>
                      </a:cubicBezTo>
                      <a:cubicBezTo>
                        <a:pt x="80962" y="117839"/>
                        <a:pt x="80962" y="119137"/>
                        <a:pt x="79672" y="121733"/>
                      </a:cubicBezTo>
                      <a:cubicBezTo>
                        <a:pt x="74513" y="132117"/>
                        <a:pt x="70643" y="145098"/>
                        <a:pt x="70643" y="156780"/>
                      </a:cubicBezTo>
                      <a:cubicBezTo>
                        <a:pt x="70643" y="199615"/>
                        <a:pt x="105469" y="233363"/>
                        <a:pt x="148034" y="233363"/>
                      </a:cubicBezTo>
                      <a:cubicBezTo>
                        <a:pt x="159643" y="233363"/>
                        <a:pt x="171251" y="230767"/>
                        <a:pt x="181570" y="225575"/>
                      </a:cubicBezTo>
                      <a:cubicBezTo>
                        <a:pt x="181570" y="225575"/>
                        <a:pt x="181570" y="225575"/>
                        <a:pt x="169962" y="225575"/>
                      </a:cubicBezTo>
                      <a:cubicBezTo>
                        <a:pt x="146744" y="225575"/>
                        <a:pt x="123527" y="213893"/>
                        <a:pt x="110629" y="193125"/>
                      </a:cubicBezTo>
                      <a:cubicBezTo>
                        <a:pt x="108049" y="190529"/>
                        <a:pt x="109339" y="186635"/>
                        <a:pt x="111919" y="184039"/>
                      </a:cubicBezTo>
                      <a:cubicBezTo>
                        <a:pt x="114498" y="182741"/>
                        <a:pt x="119658" y="182741"/>
                        <a:pt x="120947" y="186635"/>
                      </a:cubicBezTo>
                      <a:cubicBezTo>
                        <a:pt x="132556" y="202211"/>
                        <a:pt x="150614" y="212595"/>
                        <a:pt x="169962" y="212595"/>
                      </a:cubicBezTo>
                      <a:cubicBezTo>
                        <a:pt x="169962" y="212595"/>
                        <a:pt x="169962" y="212595"/>
                        <a:pt x="204787" y="212595"/>
                      </a:cubicBezTo>
                      <a:cubicBezTo>
                        <a:pt x="204787" y="212595"/>
                        <a:pt x="204787" y="212595"/>
                        <a:pt x="206077" y="212595"/>
                      </a:cubicBezTo>
                      <a:lnTo>
                        <a:pt x="307975" y="212595"/>
                      </a:lnTo>
                      <a:cubicBezTo>
                        <a:pt x="269280" y="171058"/>
                        <a:pt x="135136" y="36064"/>
                        <a:pt x="126107" y="26978"/>
                      </a:cubicBezTo>
                      <a:cubicBezTo>
                        <a:pt x="115788" y="17892"/>
                        <a:pt x="104179" y="12700"/>
                        <a:pt x="89991" y="12700"/>
                      </a:cubicBezTo>
                      <a:close/>
                      <a:moveTo>
                        <a:pt x="89427" y="0"/>
                      </a:moveTo>
                      <a:cubicBezTo>
                        <a:pt x="106276" y="0"/>
                        <a:pt x="123125" y="6488"/>
                        <a:pt x="134789" y="18166"/>
                      </a:cubicBezTo>
                      <a:cubicBezTo>
                        <a:pt x="145157" y="28547"/>
                        <a:pt x="321420" y="206320"/>
                        <a:pt x="329196" y="214106"/>
                      </a:cubicBezTo>
                      <a:cubicBezTo>
                        <a:pt x="331788" y="216701"/>
                        <a:pt x="331788" y="219296"/>
                        <a:pt x="330492" y="221891"/>
                      </a:cubicBezTo>
                      <a:cubicBezTo>
                        <a:pt x="330492" y="223189"/>
                        <a:pt x="327900" y="225784"/>
                        <a:pt x="325308" y="225784"/>
                      </a:cubicBezTo>
                      <a:cubicBezTo>
                        <a:pt x="325308" y="225784"/>
                        <a:pt x="325308" y="225784"/>
                        <a:pt x="204776" y="225784"/>
                      </a:cubicBezTo>
                      <a:cubicBezTo>
                        <a:pt x="193111" y="236165"/>
                        <a:pt x="180151" y="242653"/>
                        <a:pt x="164598" y="245248"/>
                      </a:cubicBezTo>
                      <a:cubicBezTo>
                        <a:pt x="164598" y="245248"/>
                        <a:pt x="164598" y="245248"/>
                        <a:pt x="164598" y="284177"/>
                      </a:cubicBezTo>
                      <a:cubicBezTo>
                        <a:pt x="164598" y="284177"/>
                        <a:pt x="164598" y="284177"/>
                        <a:pt x="171078" y="284177"/>
                      </a:cubicBezTo>
                      <a:cubicBezTo>
                        <a:pt x="174966" y="284177"/>
                        <a:pt x="177559" y="288069"/>
                        <a:pt x="177559" y="291962"/>
                      </a:cubicBezTo>
                      <a:cubicBezTo>
                        <a:pt x="177559" y="294557"/>
                        <a:pt x="174966" y="298450"/>
                        <a:pt x="171078" y="298450"/>
                      </a:cubicBezTo>
                      <a:cubicBezTo>
                        <a:pt x="171078" y="298450"/>
                        <a:pt x="171078" y="298450"/>
                        <a:pt x="117940" y="298450"/>
                      </a:cubicBezTo>
                      <a:cubicBezTo>
                        <a:pt x="115348" y="298450"/>
                        <a:pt x="111460" y="294557"/>
                        <a:pt x="111460" y="291962"/>
                      </a:cubicBezTo>
                      <a:cubicBezTo>
                        <a:pt x="111460" y="288069"/>
                        <a:pt x="115348" y="284177"/>
                        <a:pt x="117940" y="284177"/>
                      </a:cubicBezTo>
                      <a:cubicBezTo>
                        <a:pt x="117940" y="284177"/>
                        <a:pt x="117940" y="284177"/>
                        <a:pt x="151638" y="284177"/>
                      </a:cubicBezTo>
                      <a:cubicBezTo>
                        <a:pt x="151638" y="284177"/>
                        <a:pt x="151638" y="284177"/>
                        <a:pt x="151638" y="246546"/>
                      </a:cubicBezTo>
                      <a:cubicBezTo>
                        <a:pt x="150342" y="246546"/>
                        <a:pt x="149046" y="246546"/>
                        <a:pt x="147749" y="246546"/>
                      </a:cubicBezTo>
                      <a:cubicBezTo>
                        <a:pt x="97204" y="246546"/>
                        <a:pt x="57026" y="206320"/>
                        <a:pt x="57026" y="157011"/>
                      </a:cubicBezTo>
                      <a:cubicBezTo>
                        <a:pt x="57026" y="145332"/>
                        <a:pt x="59618" y="133653"/>
                        <a:pt x="64802" y="121975"/>
                      </a:cubicBezTo>
                      <a:cubicBezTo>
                        <a:pt x="54434" y="118082"/>
                        <a:pt x="45362" y="110296"/>
                        <a:pt x="38881" y="102511"/>
                      </a:cubicBezTo>
                      <a:cubicBezTo>
                        <a:pt x="34993" y="97320"/>
                        <a:pt x="32401" y="92130"/>
                        <a:pt x="31105" y="86940"/>
                      </a:cubicBezTo>
                      <a:cubicBezTo>
                        <a:pt x="29809" y="86940"/>
                        <a:pt x="29809" y="86940"/>
                        <a:pt x="29809" y="86940"/>
                      </a:cubicBezTo>
                      <a:cubicBezTo>
                        <a:pt x="29809" y="86940"/>
                        <a:pt x="29809" y="86940"/>
                        <a:pt x="3888" y="72666"/>
                      </a:cubicBezTo>
                      <a:cubicBezTo>
                        <a:pt x="1296" y="72666"/>
                        <a:pt x="0" y="70071"/>
                        <a:pt x="0" y="67475"/>
                      </a:cubicBezTo>
                      <a:cubicBezTo>
                        <a:pt x="0" y="64880"/>
                        <a:pt x="1296" y="62285"/>
                        <a:pt x="3888" y="60987"/>
                      </a:cubicBezTo>
                      <a:cubicBezTo>
                        <a:pt x="3888" y="60987"/>
                        <a:pt x="3888" y="60987"/>
                        <a:pt x="28513" y="49309"/>
                      </a:cubicBezTo>
                      <a:cubicBezTo>
                        <a:pt x="34993" y="20761"/>
                        <a:pt x="59618" y="0"/>
                        <a:pt x="89427" y="0"/>
                      </a:cubicBezTo>
                      <a:close/>
                    </a:path>
                  </a:pathLst>
                </a:custGeom>
                <a:solidFill>
                  <a:srgbClr val="FFFFFF"/>
                </a:solidFill>
                <a:ln w="12700" cap="flat">
                  <a:noFill/>
                  <a:miter lim="400000"/>
                </a:ln>
                <a:effectLst/>
              </p:spPr>
              <p:txBody>
                <a:bodyPr anchor="ctr"/>
                <a:lstStyle/>
                <a:p>
                  <a:pPr algn="ctr"/>
                  <a:endParaRPr/>
                </a:p>
              </p:txBody>
            </p:sp>
          </p:grpSp>
          <p:sp>
            <p:nvSpPr>
              <p:cNvPr id="30" name="任意多边形 114">
                <a:extLst>
                  <a:ext uri="{FF2B5EF4-FFF2-40B4-BE49-F238E27FC236}">
                    <a16:creationId xmlns:a16="http://schemas.microsoft.com/office/drawing/2014/main" xmlns="" id="{961B7411-C694-4D07-88B2-DC8DB6B88AE0}"/>
                  </a:ext>
                </a:extLst>
              </p:cNvPr>
              <p:cNvSpPr/>
              <p:nvPr/>
            </p:nvSpPr>
            <p:spPr>
              <a:xfrm rot="10800000" flipH="1">
                <a:off x="3966365" y="4425022"/>
                <a:ext cx="2619425" cy="2895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path>
                </a:pathLst>
              </a:custGeom>
              <a:noFill/>
              <a:ln w="12700" cap="flat">
                <a:solidFill>
                  <a:srgbClr val="DCDEE0"/>
                </a:solidFill>
                <a:prstDash val="solid"/>
                <a:miter lim="400000"/>
                <a:headEnd type="oval" w="med" len="med"/>
                <a:tailEnd type="oval" w="med" len="med"/>
              </a:ln>
              <a:effectLst/>
            </p:spPr>
            <p:txBody>
              <a:bodyPr anchor="ctr"/>
              <a:lstStyle/>
              <a:p>
                <a:pPr algn="ctr"/>
                <a:endParaRPr/>
              </a:p>
            </p:txBody>
          </p:sp>
        </p:grpSp>
        <p:grpSp>
          <p:nvGrpSpPr>
            <p:cNvPr id="20" name="千图PPT彼岸天：ID 8661124库_组合 50">
              <a:extLst>
                <a:ext uri="{FF2B5EF4-FFF2-40B4-BE49-F238E27FC236}">
                  <a16:creationId xmlns:a16="http://schemas.microsoft.com/office/drawing/2014/main" xmlns="" id="{20E16028-1D19-45F6-AF4F-253E10B055E8}"/>
                </a:ext>
              </a:extLst>
            </p:cNvPr>
            <p:cNvGrpSpPr/>
            <p:nvPr>
              <p:custDataLst>
                <p:tags r:id="rId7"/>
              </p:custDataLst>
            </p:nvPr>
          </p:nvGrpSpPr>
          <p:grpSpPr>
            <a:xfrm>
              <a:off x="3323935" y="5017885"/>
              <a:ext cx="4438222" cy="707969"/>
              <a:chOff x="3323935" y="5017885"/>
              <a:chExt cx="4438222" cy="707969"/>
            </a:xfrm>
          </p:grpSpPr>
          <p:sp>
            <p:nvSpPr>
              <p:cNvPr id="21" name="任意多边形 115">
                <a:extLst>
                  <a:ext uri="{FF2B5EF4-FFF2-40B4-BE49-F238E27FC236}">
                    <a16:creationId xmlns:a16="http://schemas.microsoft.com/office/drawing/2014/main" xmlns="" id="{78AB9359-ADA6-492C-A518-8750F1C1CA8C}"/>
                  </a:ext>
                </a:extLst>
              </p:cNvPr>
              <p:cNvSpPr/>
              <p:nvPr/>
            </p:nvSpPr>
            <p:spPr>
              <a:xfrm rot="10800000" flipH="1">
                <a:off x="3323935" y="5227115"/>
                <a:ext cx="3261855" cy="2895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path>
                </a:pathLst>
              </a:custGeom>
              <a:noFill/>
              <a:ln w="12700" cap="flat">
                <a:solidFill>
                  <a:srgbClr val="DCDEE0"/>
                </a:solidFill>
                <a:prstDash val="solid"/>
                <a:miter lim="400000"/>
                <a:headEnd type="oval" w="med" len="med"/>
                <a:tailEnd type="oval" w="med" len="med"/>
              </a:ln>
              <a:effectLst/>
            </p:spPr>
            <p:txBody>
              <a:bodyPr anchor="ctr"/>
              <a:lstStyle/>
              <a:p>
                <a:pPr algn="ctr"/>
                <a:endParaRPr/>
              </a:p>
            </p:txBody>
          </p:sp>
          <p:grpSp>
            <p:nvGrpSpPr>
              <p:cNvPr id="24" name="组合 23">
                <a:extLst>
                  <a:ext uri="{FF2B5EF4-FFF2-40B4-BE49-F238E27FC236}">
                    <a16:creationId xmlns:a16="http://schemas.microsoft.com/office/drawing/2014/main" xmlns="" id="{9869B0F1-12AF-4456-9686-969DA9A19723}"/>
                  </a:ext>
                </a:extLst>
              </p:cNvPr>
              <p:cNvGrpSpPr/>
              <p:nvPr/>
            </p:nvGrpSpPr>
            <p:grpSpPr>
              <a:xfrm>
                <a:off x="7054188" y="5017885"/>
                <a:ext cx="707969" cy="707969"/>
                <a:chOff x="0" y="0"/>
                <a:chExt cx="622534" cy="622534"/>
              </a:xfrm>
            </p:grpSpPr>
            <p:sp>
              <p:nvSpPr>
                <p:cNvPr id="25" name="任意多边形 120">
                  <a:extLst>
                    <a:ext uri="{FF2B5EF4-FFF2-40B4-BE49-F238E27FC236}">
                      <a16:creationId xmlns:a16="http://schemas.microsoft.com/office/drawing/2014/main" xmlns="" id="{8F83BBAA-08B3-4F90-83EE-6073FC73935E}"/>
                    </a:ext>
                  </a:extLst>
                </p:cNvPr>
                <p:cNvSpPr/>
                <p:nvPr/>
              </p:nvSpPr>
              <p:spPr>
                <a:xfrm>
                  <a:off x="0" y="0"/>
                  <a:ext cx="622534" cy="62253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lumMod val="100000"/>
                  </a:schemeClr>
                </a:solidFill>
                <a:ln w="12700" cap="flat">
                  <a:noFill/>
                  <a:miter lim="400000"/>
                </a:ln>
                <a:effectLst/>
              </p:spPr>
              <p:txBody>
                <a:bodyPr anchor="ctr"/>
                <a:lstStyle/>
                <a:p>
                  <a:pPr algn="ctr"/>
                  <a:endParaRPr/>
                </a:p>
              </p:txBody>
            </p:sp>
            <p:sp>
              <p:nvSpPr>
                <p:cNvPr id="28" name="任意多边形 121">
                  <a:extLst>
                    <a:ext uri="{FF2B5EF4-FFF2-40B4-BE49-F238E27FC236}">
                      <a16:creationId xmlns:a16="http://schemas.microsoft.com/office/drawing/2014/main" xmlns="" id="{0CF51A08-9756-4B02-9080-05F7FD13A8BF}"/>
                    </a:ext>
                  </a:extLst>
                </p:cNvPr>
                <p:cNvSpPr/>
                <p:nvPr/>
              </p:nvSpPr>
              <p:spPr>
                <a:xfrm>
                  <a:off x="171454" y="171454"/>
                  <a:ext cx="279625" cy="279625"/>
                </a:xfrm>
                <a:custGeom>
                  <a:avLst/>
                  <a:gdLst>
                    <a:gd name="connsiteX0" fmla="*/ 154672 w 338138"/>
                    <a:gd name="connsiteY0" fmla="*/ 33338 h 338138"/>
                    <a:gd name="connsiteX1" fmla="*/ 187326 w 338138"/>
                    <a:gd name="connsiteY1" fmla="*/ 91271 h 338138"/>
                    <a:gd name="connsiteX2" fmla="*/ 178183 w 338138"/>
                    <a:gd name="connsiteY2" fmla="*/ 118920 h 338138"/>
                    <a:gd name="connsiteX3" fmla="*/ 176877 w 338138"/>
                    <a:gd name="connsiteY3" fmla="*/ 121553 h 338138"/>
                    <a:gd name="connsiteX4" fmla="*/ 175570 w 338138"/>
                    <a:gd name="connsiteY4" fmla="*/ 222936 h 338138"/>
                    <a:gd name="connsiteX5" fmla="*/ 187326 w 338138"/>
                    <a:gd name="connsiteY5" fmla="*/ 254535 h 338138"/>
                    <a:gd name="connsiteX6" fmla="*/ 154672 w 338138"/>
                    <a:gd name="connsiteY6" fmla="*/ 311151 h 338138"/>
                    <a:gd name="connsiteX7" fmla="*/ 84138 w 338138"/>
                    <a:gd name="connsiteY7" fmla="*/ 254535 h 338138"/>
                    <a:gd name="connsiteX8" fmla="*/ 90669 w 338138"/>
                    <a:gd name="connsiteY8" fmla="*/ 221619 h 338138"/>
                    <a:gd name="connsiteX9" fmla="*/ 91975 w 338138"/>
                    <a:gd name="connsiteY9" fmla="*/ 220302 h 338138"/>
                    <a:gd name="connsiteX10" fmla="*/ 91975 w 338138"/>
                    <a:gd name="connsiteY10" fmla="*/ 124187 h 338138"/>
                    <a:gd name="connsiteX11" fmla="*/ 88057 w 338138"/>
                    <a:gd name="connsiteY11" fmla="*/ 117604 h 338138"/>
                    <a:gd name="connsiteX12" fmla="*/ 84138 w 338138"/>
                    <a:gd name="connsiteY12" fmla="*/ 91271 h 338138"/>
                    <a:gd name="connsiteX13" fmla="*/ 154672 w 338138"/>
                    <a:gd name="connsiteY13" fmla="*/ 33338 h 338138"/>
                    <a:gd name="connsiteX14" fmla="*/ 168963 w 338138"/>
                    <a:gd name="connsiteY14" fmla="*/ 12700 h 338138"/>
                    <a:gd name="connsiteX15" fmla="*/ 20638 w 338138"/>
                    <a:gd name="connsiteY15" fmla="*/ 120450 h 338138"/>
                    <a:gd name="connsiteX16" fmla="*/ 24576 w 338138"/>
                    <a:gd name="connsiteY16" fmla="*/ 117822 h 338138"/>
                    <a:gd name="connsiteX17" fmla="*/ 44265 w 338138"/>
                    <a:gd name="connsiteY17" fmla="*/ 170383 h 338138"/>
                    <a:gd name="connsiteX18" fmla="*/ 24576 w 338138"/>
                    <a:gd name="connsiteY18" fmla="*/ 222944 h 338138"/>
                    <a:gd name="connsiteX19" fmla="*/ 20638 w 338138"/>
                    <a:gd name="connsiteY19" fmla="*/ 221630 h 338138"/>
                    <a:gd name="connsiteX20" fmla="*/ 168963 w 338138"/>
                    <a:gd name="connsiteY20" fmla="*/ 325438 h 338138"/>
                    <a:gd name="connsiteX21" fmla="*/ 321226 w 338138"/>
                    <a:gd name="connsiteY21" fmla="*/ 205862 h 338138"/>
                    <a:gd name="connsiteX22" fmla="*/ 309412 w 338138"/>
                    <a:gd name="connsiteY22" fmla="*/ 213746 h 338138"/>
                    <a:gd name="connsiteX23" fmla="*/ 298911 w 338138"/>
                    <a:gd name="connsiteY23" fmla="*/ 220316 h 338138"/>
                    <a:gd name="connsiteX24" fmla="*/ 287098 w 338138"/>
                    <a:gd name="connsiteY24" fmla="*/ 222944 h 338138"/>
                    <a:gd name="connsiteX25" fmla="*/ 234593 w 338138"/>
                    <a:gd name="connsiteY25" fmla="*/ 169069 h 338138"/>
                    <a:gd name="connsiteX26" fmla="*/ 287098 w 338138"/>
                    <a:gd name="connsiteY26" fmla="*/ 115194 h 338138"/>
                    <a:gd name="connsiteX27" fmla="*/ 310725 w 338138"/>
                    <a:gd name="connsiteY27" fmla="*/ 125706 h 338138"/>
                    <a:gd name="connsiteX28" fmla="*/ 312038 w 338138"/>
                    <a:gd name="connsiteY28" fmla="*/ 128334 h 338138"/>
                    <a:gd name="connsiteX29" fmla="*/ 323851 w 338138"/>
                    <a:gd name="connsiteY29" fmla="*/ 141474 h 338138"/>
                    <a:gd name="connsiteX30" fmla="*/ 168963 w 338138"/>
                    <a:gd name="connsiteY30" fmla="*/ 12700 h 338138"/>
                    <a:gd name="connsiteX31" fmla="*/ 169069 w 338138"/>
                    <a:gd name="connsiteY31" fmla="*/ 0 h 338138"/>
                    <a:gd name="connsiteX32" fmla="*/ 338138 w 338138"/>
                    <a:gd name="connsiteY32" fmla="*/ 169069 h 338138"/>
                    <a:gd name="connsiteX33" fmla="*/ 169069 w 338138"/>
                    <a:gd name="connsiteY33" fmla="*/ 338138 h 338138"/>
                    <a:gd name="connsiteX34" fmla="*/ 0 w 338138"/>
                    <a:gd name="connsiteY34" fmla="*/ 169069 h 338138"/>
                    <a:gd name="connsiteX35" fmla="*/ 169069 w 338138"/>
                    <a:gd name="connsiteY35"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8138" h="338138">
                      <a:moveTo>
                        <a:pt x="154672" y="33338"/>
                      </a:moveTo>
                      <a:cubicBezTo>
                        <a:pt x="183407" y="33338"/>
                        <a:pt x="187326" y="59671"/>
                        <a:pt x="187326" y="91271"/>
                      </a:cubicBezTo>
                      <a:cubicBezTo>
                        <a:pt x="187326" y="101804"/>
                        <a:pt x="184714" y="111020"/>
                        <a:pt x="178183" y="118920"/>
                      </a:cubicBezTo>
                      <a:cubicBezTo>
                        <a:pt x="178183" y="120237"/>
                        <a:pt x="178183" y="120237"/>
                        <a:pt x="176877" y="121553"/>
                      </a:cubicBezTo>
                      <a:cubicBezTo>
                        <a:pt x="150753" y="159736"/>
                        <a:pt x="175570" y="222936"/>
                        <a:pt x="175570" y="222936"/>
                      </a:cubicBezTo>
                      <a:cubicBezTo>
                        <a:pt x="183407" y="232152"/>
                        <a:pt x="187326" y="242685"/>
                        <a:pt x="187326" y="254535"/>
                      </a:cubicBezTo>
                      <a:cubicBezTo>
                        <a:pt x="187326" y="286135"/>
                        <a:pt x="183407" y="311151"/>
                        <a:pt x="154672" y="311151"/>
                      </a:cubicBezTo>
                      <a:cubicBezTo>
                        <a:pt x="127242" y="311151"/>
                        <a:pt x="84138" y="286135"/>
                        <a:pt x="84138" y="254535"/>
                      </a:cubicBezTo>
                      <a:cubicBezTo>
                        <a:pt x="84138" y="242685"/>
                        <a:pt x="86750" y="230835"/>
                        <a:pt x="90669" y="221619"/>
                      </a:cubicBezTo>
                      <a:cubicBezTo>
                        <a:pt x="91975" y="220302"/>
                        <a:pt x="91975" y="220302"/>
                        <a:pt x="91975" y="220302"/>
                      </a:cubicBezTo>
                      <a:cubicBezTo>
                        <a:pt x="108955" y="183436"/>
                        <a:pt x="97200" y="141303"/>
                        <a:pt x="91975" y="124187"/>
                      </a:cubicBezTo>
                      <a:cubicBezTo>
                        <a:pt x="90669" y="122870"/>
                        <a:pt x="89363" y="120237"/>
                        <a:pt x="88057" y="117604"/>
                      </a:cubicBezTo>
                      <a:cubicBezTo>
                        <a:pt x="85444" y="109704"/>
                        <a:pt x="84138" y="100487"/>
                        <a:pt x="84138" y="91271"/>
                      </a:cubicBezTo>
                      <a:cubicBezTo>
                        <a:pt x="84138" y="59671"/>
                        <a:pt x="127242" y="33338"/>
                        <a:pt x="154672" y="33338"/>
                      </a:cubicBezTo>
                      <a:close/>
                      <a:moveTo>
                        <a:pt x="168963" y="12700"/>
                      </a:moveTo>
                      <a:cubicBezTo>
                        <a:pt x="99395" y="12700"/>
                        <a:pt x="40327" y="57377"/>
                        <a:pt x="20638" y="120450"/>
                      </a:cubicBezTo>
                      <a:cubicBezTo>
                        <a:pt x="21951" y="117822"/>
                        <a:pt x="23263" y="117822"/>
                        <a:pt x="24576" y="117822"/>
                      </a:cubicBezTo>
                      <a:cubicBezTo>
                        <a:pt x="35077" y="117822"/>
                        <a:pt x="44265" y="141474"/>
                        <a:pt x="44265" y="170383"/>
                      </a:cubicBezTo>
                      <a:cubicBezTo>
                        <a:pt x="44265" y="199292"/>
                        <a:pt x="35077" y="222944"/>
                        <a:pt x="24576" y="222944"/>
                      </a:cubicBezTo>
                      <a:cubicBezTo>
                        <a:pt x="23263" y="222944"/>
                        <a:pt x="21951" y="221630"/>
                        <a:pt x="20638" y="221630"/>
                      </a:cubicBezTo>
                      <a:cubicBezTo>
                        <a:pt x="42952" y="282075"/>
                        <a:pt x="100707" y="325438"/>
                        <a:pt x="168963" y="325438"/>
                      </a:cubicBezTo>
                      <a:cubicBezTo>
                        <a:pt x="242469" y="325438"/>
                        <a:pt x="304162" y="275505"/>
                        <a:pt x="321226" y="205862"/>
                      </a:cubicBezTo>
                      <a:cubicBezTo>
                        <a:pt x="318601" y="208490"/>
                        <a:pt x="314663" y="211118"/>
                        <a:pt x="309412" y="213746"/>
                      </a:cubicBezTo>
                      <a:cubicBezTo>
                        <a:pt x="306787" y="216374"/>
                        <a:pt x="304162" y="219002"/>
                        <a:pt x="298911" y="220316"/>
                      </a:cubicBezTo>
                      <a:cubicBezTo>
                        <a:pt x="296286" y="221630"/>
                        <a:pt x="291036" y="222944"/>
                        <a:pt x="287098" y="222944"/>
                      </a:cubicBezTo>
                      <a:cubicBezTo>
                        <a:pt x="256908" y="222944"/>
                        <a:pt x="234593" y="199292"/>
                        <a:pt x="234593" y="169069"/>
                      </a:cubicBezTo>
                      <a:cubicBezTo>
                        <a:pt x="234593" y="138846"/>
                        <a:pt x="256908" y="115194"/>
                        <a:pt x="287098" y="115194"/>
                      </a:cubicBezTo>
                      <a:cubicBezTo>
                        <a:pt x="297599" y="115194"/>
                        <a:pt x="305475" y="119136"/>
                        <a:pt x="310725" y="125706"/>
                      </a:cubicBezTo>
                      <a:cubicBezTo>
                        <a:pt x="310725" y="125706"/>
                        <a:pt x="312038" y="127020"/>
                        <a:pt x="312038" y="128334"/>
                      </a:cubicBezTo>
                      <a:cubicBezTo>
                        <a:pt x="314663" y="130962"/>
                        <a:pt x="318601" y="137532"/>
                        <a:pt x="323851" y="141474"/>
                      </a:cubicBezTo>
                      <a:cubicBezTo>
                        <a:pt x="310725" y="67889"/>
                        <a:pt x="246407" y="12700"/>
                        <a:pt x="168963" y="12700"/>
                      </a:cubicBezTo>
                      <a:close/>
                      <a:moveTo>
                        <a:pt x="169069" y="0"/>
                      </a:moveTo>
                      <a:cubicBezTo>
                        <a:pt x="262443" y="0"/>
                        <a:pt x="338138" y="75695"/>
                        <a:pt x="338138" y="169069"/>
                      </a:cubicBezTo>
                      <a:cubicBezTo>
                        <a:pt x="338138" y="262443"/>
                        <a:pt x="262443" y="338138"/>
                        <a:pt x="169069" y="338138"/>
                      </a:cubicBezTo>
                      <a:cubicBezTo>
                        <a:pt x="75695" y="338138"/>
                        <a:pt x="0" y="262443"/>
                        <a:pt x="0" y="169069"/>
                      </a:cubicBezTo>
                      <a:cubicBezTo>
                        <a:pt x="0" y="75695"/>
                        <a:pt x="75695" y="0"/>
                        <a:pt x="169069" y="0"/>
                      </a:cubicBezTo>
                      <a:close/>
                    </a:path>
                  </a:pathLst>
                </a:custGeom>
                <a:solidFill>
                  <a:srgbClr val="FFFFFF"/>
                </a:solidFill>
                <a:ln w="12700" cap="flat">
                  <a:noFill/>
                  <a:miter lim="400000"/>
                </a:ln>
                <a:effectLst/>
              </p:spPr>
              <p:txBody>
                <a:bodyPr anchor="ctr"/>
                <a:lstStyle/>
                <a:p>
                  <a:pPr algn="ctr"/>
                  <a:endParaRPr/>
                </a:p>
              </p:txBody>
            </p:sp>
          </p:grpSp>
        </p:grpSp>
      </p:grpSp>
      <p:sp>
        <p:nvSpPr>
          <p:cNvPr id="52" name="išľíďè">
            <a:extLst>
              <a:ext uri="{FF2B5EF4-FFF2-40B4-BE49-F238E27FC236}">
                <a16:creationId xmlns:a16="http://schemas.microsoft.com/office/drawing/2014/main" xmlns="" id="{42830990-B6D9-4F54-A9E7-C26387C84CCD}"/>
              </a:ext>
            </a:extLst>
          </p:cNvPr>
          <p:cNvSpPr/>
          <p:nvPr/>
        </p:nvSpPr>
        <p:spPr bwMode="auto">
          <a:xfrm>
            <a:off x="6189476" y="2411402"/>
            <a:ext cx="493629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
        <p:nvSpPr>
          <p:cNvPr id="53" name="iSlíďè">
            <a:extLst>
              <a:ext uri="{FF2B5EF4-FFF2-40B4-BE49-F238E27FC236}">
                <a16:creationId xmlns:a16="http://schemas.microsoft.com/office/drawing/2014/main" xmlns="" id="{4AC8FDDD-50C6-4860-96C8-42781504BBA9}"/>
              </a:ext>
            </a:extLst>
          </p:cNvPr>
          <p:cNvSpPr txBox="1"/>
          <p:nvPr/>
        </p:nvSpPr>
        <p:spPr bwMode="auto">
          <a:xfrm>
            <a:off x="6189476" y="207991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55" name="iSlíďè">
            <a:extLst>
              <a:ext uri="{FF2B5EF4-FFF2-40B4-BE49-F238E27FC236}">
                <a16:creationId xmlns:a16="http://schemas.microsoft.com/office/drawing/2014/main" xmlns="" id="{C0FBE5D7-042B-40C0-8130-5155097D28CB}"/>
              </a:ext>
            </a:extLst>
          </p:cNvPr>
          <p:cNvSpPr txBox="1"/>
          <p:nvPr/>
        </p:nvSpPr>
        <p:spPr bwMode="auto">
          <a:xfrm>
            <a:off x="6212634" y="2848153"/>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57" name="iSlíďè">
            <a:extLst>
              <a:ext uri="{FF2B5EF4-FFF2-40B4-BE49-F238E27FC236}">
                <a16:creationId xmlns:a16="http://schemas.microsoft.com/office/drawing/2014/main" xmlns="" id="{6759F2D1-D886-47B1-8292-CDDE7C4564EA}"/>
              </a:ext>
            </a:extLst>
          </p:cNvPr>
          <p:cNvSpPr txBox="1"/>
          <p:nvPr/>
        </p:nvSpPr>
        <p:spPr bwMode="auto">
          <a:xfrm>
            <a:off x="6212634" y="365716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59" name="iSlíďè">
            <a:extLst>
              <a:ext uri="{FF2B5EF4-FFF2-40B4-BE49-F238E27FC236}">
                <a16:creationId xmlns:a16="http://schemas.microsoft.com/office/drawing/2014/main" xmlns="" id="{75216765-FA4D-4261-8A53-6990C6DB567A}"/>
              </a:ext>
            </a:extLst>
          </p:cNvPr>
          <p:cNvSpPr txBox="1"/>
          <p:nvPr/>
        </p:nvSpPr>
        <p:spPr bwMode="auto">
          <a:xfrm>
            <a:off x="6212634" y="446616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61" name="iSlíďè">
            <a:extLst>
              <a:ext uri="{FF2B5EF4-FFF2-40B4-BE49-F238E27FC236}">
                <a16:creationId xmlns:a16="http://schemas.microsoft.com/office/drawing/2014/main" xmlns="" id="{F9E59ECC-6475-45B8-A381-18C2FE7877D5}"/>
              </a:ext>
            </a:extLst>
          </p:cNvPr>
          <p:cNvSpPr txBox="1"/>
          <p:nvPr/>
        </p:nvSpPr>
        <p:spPr bwMode="auto">
          <a:xfrm>
            <a:off x="6212634" y="522947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62" name="išľíďè">
            <a:extLst>
              <a:ext uri="{FF2B5EF4-FFF2-40B4-BE49-F238E27FC236}">
                <a16:creationId xmlns:a16="http://schemas.microsoft.com/office/drawing/2014/main" xmlns="" id="{67F18E31-ED16-49F7-B8DE-2E38A186DA91}"/>
              </a:ext>
            </a:extLst>
          </p:cNvPr>
          <p:cNvSpPr/>
          <p:nvPr/>
        </p:nvSpPr>
        <p:spPr bwMode="auto">
          <a:xfrm>
            <a:off x="6189476" y="3164438"/>
            <a:ext cx="493629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
        <p:nvSpPr>
          <p:cNvPr id="63" name="išľíďè">
            <a:extLst>
              <a:ext uri="{FF2B5EF4-FFF2-40B4-BE49-F238E27FC236}">
                <a16:creationId xmlns:a16="http://schemas.microsoft.com/office/drawing/2014/main" xmlns="" id="{B1BD4C1C-0BE9-4437-8803-09DE4AE0D2C8}"/>
              </a:ext>
            </a:extLst>
          </p:cNvPr>
          <p:cNvSpPr/>
          <p:nvPr/>
        </p:nvSpPr>
        <p:spPr bwMode="auto">
          <a:xfrm>
            <a:off x="6189476" y="3971261"/>
            <a:ext cx="493629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
        <p:nvSpPr>
          <p:cNvPr id="64" name="išľíďè">
            <a:extLst>
              <a:ext uri="{FF2B5EF4-FFF2-40B4-BE49-F238E27FC236}">
                <a16:creationId xmlns:a16="http://schemas.microsoft.com/office/drawing/2014/main" xmlns="" id="{825CAD0F-C967-4ED6-B242-3DFB8D978B10}"/>
              </a:ext>
            </a:extLst>
          </p:cNvPr>
          <p:cNvSpPr/>
          <p:nvPr/>
        </p:nvSpPr>
        <p:spPr bwMode="auto">
          <a:xfrm>
            <a:off x="6189476" y="4735054"/>
            <a:ext cx="493629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
        <p:nvSpPr>
          <p:cNvPr id="65" name="išľíďè">
            <a:extLst>
              <a:ext uri="{FF2B5EF4-FFF2-40B4-BE49-F238E27FC236}">
                <a16:creationId xmlns:a16="http://schemas.microsoft.com/office/drawing/2014/main" xmlns="" id="{53C47379-8545-4425-AA7F-A5D2B726D32C}"/>
              </a:ext>
            </a:extLst>
          </p:cNvPr>
          <p:cNvSpPr/>
          <p:nvPr/>
        </p:nvSpPr>
        <p:spPr bwMode="auto">
          <a:xfrm>
            <a:off x="6189476" y="5477332"/>
            <a:ext cx="493629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Tree>
    <p:extLst>
      <p:ext uri="{BB962C8B-B14F-4D97-AF65-F5344CB8AC3E}">
        <p14:creationId xmlns:p14="http://schemas.microsoft.com/office/powerpoint/2010/main" val="3215146595"/>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wipe(down)">
                                      <p:cBhvr>
                                        <p:cTn id="12" dur="500"/>
                                        <p:tgtEl>
                                          <p:spTgt spid="5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down)">
                                      <p:cBhvr>
                                        <p:cTn id="17" dur="500"/>
                                        <p:tgtEl>
                                          <p:spTgt spid="5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wipe(down)">
                                      <p:cBhvr>
                                        <p:cTn id="22" dur="500"/>
                                        <p:tgtEl>
                                          <p:spTgt spid="5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wipe(down)">
                                      <p:cBhvr>
                                        <p:cTn id="27" dur="500"/>
                                        <p:tgtEl>
                                          <p:spTgt spid="5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wipe(down)">
                                      <p:cBhvr>
                                        <p:cTn id="32" dur="500"/>
                                        <p:tgtEl>
                                          <p:spTgt spid="6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wipe(down)">
                                      <p:cBhvr>
                                        <p:cTn id="37" dur="500"/>
                                        <p:tgtEl>
                                          <p:spTgt spid="6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wipe(down)">
                                      <p:cBhvr>
                                        <p:cTn id="42" dur="500"/>
                                        <p:tgtEl>
                                          <p:spTgt spid="6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64"/>
                                        </p:tgtEl>
                                        <p:attrNameLst>
                                          <p:attrName>style.visibility</p:attrName>
                                        </p:attrNameLst>
                                      </p:cBhvr>
                                      <p:to>
                                        <p:strVal val="visible"/>
                                      </p:to>
                                    </p:set>
                                    <p:animEffect transition="in" filter="wipe(down)">
                                      <p:cBhvr>
                                        <p:cTn id="47" dur="500"/>
                                        <p:tgtEl>
                                          <p:spTgt spid="6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wipe(down)">
                                      <p:cBhvr>
                                        <p:cTn id="5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5" grpId="0"/>
      <p:bldP spid="57" grpId="0"/>
      <p:bldP spid="59" grpId="0"/>
      <p:bldP spid="61" grpId="0"/>
      <p:bldP spid="62" grpId="0"/>
      <p:bldP spid="63" grpId="0"/>
      <p:bldP spid="64" grpId="0"/>
      <p:bldP spid="6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
          <p:cNvSpPr/>
          <p:nvPr/>
        </p:nvSpPr>
        <p:spPr>
          <a:xfrm>
            <a:off x="4297387" y="2056503"/>
            <a:ext cx="3600400" cy="2332788"/>
          </a:xfrm>
          <a:prstGeom prst="rect">
            <a:avLst/>
          </a:prstGeom>
          <a:solidFill>
            <a:schemeClr val="accent1">
              <a:alpha val="7059"/>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en-US" sz="1600" dirty="0">
              <a:solidFill>
                <a:schemeClr val="bg1">
                  <a:lumMod val="50000"/>
                </a:schemeClr>
              </a:solidFill>
            </a:endParaRPr>
          </a:p>
        </p:txBody>
      </p:sp>
      <p:sp>
        <p:nvSpPr>
          <p:cNvPr id="13" name="TextBox 59"/>
          <p:cNvSpPr txBox="1">
            <a:spLocks noChangeArrowheads="1"/>
          </p:cNvSpPr>
          <p:nvPr/>
        </p:nvSpPr>
        <p:spPr bwMode="auto">
          <a:xfrm flipH="1">
            <a:off x="4513411" y="2449088"/>
            <a:ext cx="2630915" cy="362544"/>
          </a:xfrm>
          <a:prstGeom prst="rect">
            <a:avLst/>
          </a:prstGeom>
          <a:noFill/>
          <a:ln>
            <a:noFill/>
          </a:ln>
          <a:extLst/>
        </p:spPr>
        <p:txBody>
          <a:bodyPr wrap="square" lIns="115196" tIns="57599" rIns="115196" bIns="5759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0"/>
              </a:spcBef>
              <a:buFont typeface="Arial" charset="0"/>
              <a:buNone/>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精诚合作互助</a:t>
            </a:r>
          </a:p>
        </p:txBody>
      </p:sp>
      <p:sp>
        <p:nvSpPr>
          <p:cNvPr id="14" name="矩形 47"/>
          <p:cNvSpPr>
            <a:spLocks noChangeArrowheads="1"/>
          </p:cNvSpPr>
          <p:nvPr/>
        </p:nvSpPr>
        <p:spPr bwMode="auto">
          <a:xfrm>
            <a:off x="4513807" y="2793357"/>
            <a:ext cx="3154563" cy="143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3765">
              <a:lnSpc>
                <a:spcPct val="120000"/>
              </a:lnSpc>
              <a:spcBef>
                <a:spcPct val="0"/>
              </a:spcBef>
              <a:defRPr/>
            </a:pPr>
            <a:r>
              <a:rPr lang="zh-CN" altLang="en-US" sz="1200" dirty="0">
                <a:solidFill>
                  <a:schemeClr val="tx1">
                    <a:lumMod val="65000"/>
                    <a:lumOff val="35000"/>
                  </a:schemeClr>
                </a:solidFill>
              </a:rPr>
              <a:t>在此框中选择粘贴，并选择只保留文字</a:t>
            </a:r>
            <a:r>
              <a:rPr lang="en-US" altLang="zh-CN" sz="1200" dirty="0">
                <a:solidFill>
                  <a:schemeClr val="tx1">
                    <a:lumMod val="65000"/>
                    <a:lumOff val="35000"/>
                  </a:schemeClr>
                </a:solidFill>
              </a:rPr>
              <a:t>,</a:t>
            </a:r>
            <a:r>
              <a:rPr lang="zh-CN" altLang="en-US" sz="1200" dirty="0">
                <a:solidFill>
                  <a:schemeClr val="tx1">
                    <a:lumMod val="65000"/>
                    <a:lumOff val="35000"/>
                  </a:schemeClr>
                </a:solidFill>
              </a:rPr>
              <a:t>您的内容打在这里在此框中选择粘贴，并选择只保留文字</a:t>
            </a:r>
            <a:r>
              <a:rPr lang="en-US" altLang="zh-CN" sz="1200" dirty="0">
                <a:solidFill>
                  <a:schemeClr val="tx1">
                    <a:lumMod val="65000"/>
                    <a:lumOff val="35000"/>
                  </a:schemeClr>
                </a:solidFill>
              </a:rPr>
              <a:t>,</a:t>
            </a:r>
            <a:r>
              <a:rPr lang="zh-CN" altLang="en-US" sz="1200" dirty="0">
                <a:solidFill>
                  <a:schemeClr val="tx1">
                    <a:lumMod val="65000"/>
                    <a:lumOff val="35000"/>
                  </a:schemeClr>
                </a:solidFill>
              </a:rPr>
              <a:t>您的内容打在这里在此框中选择粘贴，并选择只保留文字</a:t>
            </a:r>
            <a:r>
              <a:rPr lang="en-US" altLang="zh-CN" sz="1200" dirty="0">
                <a:solidFill>
                  <a:schemeClr val="tx1">
                    <a:lumMod val="65000"/>
                    <a:lumOff val="35000"/>
                  </a:schemeClr>
                </a:solidFill>
              </a:rPr>
              <a:t>,</a:t>
            </a:r>
            <a:r>
              <a:rPr lang="zh-CN" altLang="en-US" sz="1200" dirty="0">
                <a:solidFill>
                  <a:schemeClr val="tx1">
                    <a:lumMod val="65000"/>
                    <a:lumOff val="35000"/>
                  </a:schemeClr>
                </a:solidFill>
              </a:rPr>
              <a:t>您的内容打在这里</a:t>
            </a:r>
          </a:p>
          <a:p>
            <a:pPr lvl="0" defTabSz="913765">
              <a:lnSpc>
                <a:spcPct val="120000"/>
              </a:lnSpc>
              <a:spcBef>
                <a:spcPct val="0"/>
              </a:spcBef>
              <a:buNone/>
              <a:defRPr/>
            </a:pPr>
            <a:endParaRPr lang="zh-CN" altLang="en-US" sz="1200" dirty="0">
              <a:solidFill>
                <a:schemeClr val="bg2">
                  <a:lumMod val="10000"/>
                </a:schemeClr>
              </a:solidFill>
              <a:latin typeface="+mn-ea"/>
              <a:ea typeface="+mn-ea"/>
            </a:endParaRPr>
          </a:p>
        </p:txBody>
      </p:sp>
      <p:sp>
        <p:nvSpPr>
          <p:cNvPr id="15" name="Freeform 12"/>
          <p:cNvSpPr>
            <a:spLocks/>
          </p:cNvSpPr>
          <p:nvPr/>
        </p:nvSpPr>
        <p:spPr bwMode="auto">
          <a:xfrm>
            <a:off x="1608510" y="4740469"/>
            <a:ext cx="528639"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solidFill>
          <a:ln>
            <a:noFill/>
          </a:ln>
          <a:extLst/>
        </p:spPr>
        <p:txBody>
          <a:bodyPr lIns="91440" tIns="45720" rIns="91440" bIns="45720"/>
          <a:lstStyle/>
          <a:p>
            <a:endParaRPr lang="zh-CN" altLang="en-US" sz="1600">
              <a:solidFill>
                <a:schemeClr val="bg1">
                  <a:lumMod val="50000"/>
                </a:schemeClr>
              </a:solidFill>
            </a:endParaRPr>
          </a:p>
        </p:txBody>
      </p:sp>
      <p:sp>
        <p:nvSpPr>
          <p:cNvPr id="16" name="Freeform 12"/>
          <p:cNvSpPr>
            <a:spLocks/>
          </p:cNvSpPr>
          <p:nvPr/>
        </p:nvSpPr>
        <p:spPr bwMode="auto">
          <a:xfrm flipH="1" flipV="1">
            <a:off x="10202043" y="5656904"/>
            <a:ext cx="528639"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2"/>
          </a:solidFill>
          <a:ln>
            <a:noFill/>
          </a:ln>
          <a:extLst/>
        </p:spPr>
        <p:txBody>
          <a:bodyPr lIns="91440" tIns="45720" rIns="91440" bIns="45720"/>
          <a:lstStyle/>
          <a:p>
            <a:endParaRPr lang="zh-CN" altLang="en-US" sz="1600">
              <a:solidFill>
                <a:schemeClr val="bg1">
                  <a:lumMod val="50000"/>
                </a:schemeClr>
              </a:solidFill>
            </a:endParaRPr>
          </a:p>
        </p:txBody>
      </p:sp>
      <p:sp>
        <p:nvSpPr>
          <p:cNvPr id="17" name="TextBox 32"/>
          <p:cNvSpPr txBox="1"/>
          <p:nvPr/>
        </p:nvSpPr>
        <p:spPr>
          <a:xfrm>
            <a:off x="1968550" y="5054670"/>
            <a:ext cx="8545239" cy="1186030"/>
          </a:xfrm>
          <a:prstGeom prst="rect">
            <a:avLst/>
          </a:prstGeom>
          <a:noFill/>
        </p:spPr>
        <p:txBody>
          <a:bodyPr wrap="square" lIns="91440" tIns="45720" rIns="91440" bIns="45720" rtlCol="0">
            <a:spAutoFit/>
          </a:bodyPr>
          <a:lstStyle/>
          <a:p>
            <a:pPr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a:p>
            <a:pPr defTabSz="913765">
              <a:lnSpc>
                <a:spcPct val="120000"/>
              </a:lnSpc>
              <a:spcBef>
                <a:spcPct val="0"/>
              </a:spcBef>
              <a:defRPr/>
            </a:pPr>
            <a:endParaRPr lang="zh-CN" altLang="en-US" sz="1200" dirty="0">
              <a:solidFill>
                <a:schemeClr val="bg2">
                  <a:lumMod val="10000"/>
                </a:schemeClr>
              </a:solidFill>
            </a:endParaRPr>
          </a:p>
          <a:p>
            <a:pPr defTabSz="913765">
              <a:lnSpc>
                <a:spcPct val="120000"/>
              </a:lnSpc>
              <a:spcBef>
                <a:spcPct val="0"/>
              </a:spcBef>
              <a:defRPr/>
            </a:pPr>
            <a:endParaRPr lang="zh-CN" altLang="en-US" sz="1200" dirty="0">
              <a:solidFill>
                <a:schemeClr val="bg2">
                  <a:lumMod val="10000"/>
                </a:schemeClr>
              </a:solidFill>
            </a:endParaRPr>
          </a:p>
          <a:p>
            <a:pPr lvl="0" defTabSz="913765">
              <a:lnSpc>
                <a:spcPct val="120000"/>
              </a:lnSpc>
              <a:spcBef>
                <a:spcPct val="0"/>
              </a:spcBef>
              <a:defRPr/>
            </a:pPr>
            <a:endParaRPr lang="zh-CN" altLang="en-US" sz="1200" dirty="0">
              <a:solidFill>
                <a:schemeClr val="bg2">
                  <a:lumMod val="10000"/>
                </a:schemeClr>
              </a:solidFill>
            </a:endParaRPr>
          </a:p>
        </p:txBody>
      </p:sp>
      <p:pic>
        <p:nvPicPr>
          <p:cNvPr id="18" name="图片 17">
            <a:extLst>
              <a:ext uri="{FF2B5EF4-FFF2-40B4-BE49-F238E27FC236}">
                <a16:creationId xmlns:a16="http://schemas.microsoft.com/office/drawing/2014/main" xmlns="" id="{890090D4-3742-4A9F-9209-B626452FEB2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7131"/>
          <a:stretch/>
        </p:blipFill>
        <p:spPr>
          <a:xfrm>
            <a:off x="1273051" y="2056503"/>
            <a:ext cx="2794919" cy="2337720"/>
          </a:xfrm>
          <a:prstGeom prst="rect">
            <a:avLst/>
          </a:prstGeom>
          <a:effectLst>
            <a:outerShdw blurRad="63500" sx="102000" sy="102000" algn="ctr" rotWithShape="0">
              <a:prstClr val="black">
                <a:alpha val="13000"/>
              </a:prstClr>
            </a:outerShdw>
          </a:effectLst>
        </p:spPr>
      </p:pic>
      <p:pic>
        <p:nvPicPr>
          <p:cNvPr id="19" name="图片 18">
            <a:extLst>
              <a:ext uri="{FF2B5EF4-FFF2-40B4-BE49-F238E27FC236}">
                <a16:creationId xmlns:a16="http://schemas.microsoft.com/office/drawing/2014/main" xmlns="" id="{740A5C32-6FC3-4557-88DB-2D0CFEB83F5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7131"/>
          <a:stretch/>
        </p:blipFill>
        <p:spPr>
          <a:xfrm>
            <a:off x="8124032" y="2056503"/>
            <a:ext cx="2794919" cy="2337720"/>
          </a:xfrm>
          <a:prstGeom prst="rect">
            <a:avLst/>
          </a:prstGeom>
          <a:effectLst>
            <a:outerShdw blurRad="63500" sx="102000" sy="102000" algn="ctr" rotWithShape="0">
              <a:prstClr val="black">
                <a:alpha val="13000"/>
              </a:prstClr>
            </a:outerShdw>
          </a:effectLst>
        </p:spPr>
      </p:pic>
    </p:spTree>
    <p:extLst>
      <p:ext uri="{BB962C8B-B14F-4D97-AF65-F5344CB8AC3E}">
        <p14:creationId xmlns:p14="http://schemas.microsoft.com/office/powerpoint/2010/main" val="1439844395"/>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1500"/>
                            </p:stCondLst>
                            <p:childTnLst>
                              <p:par>
                                <p:cTn id="17" presetID="1"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35" presetClass="path" presetSubtype="0" accel="50000" decel="50000" fill="hold" grpId="1" nodeType="withEffect">
                                  <p:stCondLst>
                                    <p:cond delay="0"/>
                                  </p:stCondLst>
                                  <p:childTnLst>
                                    <p:animMotion origin="layout" path="M 4.375E-6 -1.11111E-6 L 0.36679 0.15278 " pathEditMode="relative" rAng="0" ptsTypes="AA">
                                      <p:cBhvr>
                                        <p:cTn id="20" dur="500" spd="-99900" fill="hold"/>
                                        <p:tgtEl>
                                          <p:spTgt spid="15"/>
                                        </p:tgtEl>
                                        <p:attrNameLst>
                                          <p:attrName>ppt_x,ppt_y</p:attrName>
                                        </p:attrNameLst>
                                      </p:cBhvr>
                                      <p:rCtr x="18333" y="7639"/>
                                    </p:animMotion>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35" presetClass="path" presetSubtype="0" accel="50000" decel="50000" fill="hold" grpId="1" nodeType="withEffect">
                                  <p:stCondLst>
                                    <p:cond delay="0"/>
                                  </p:stCondLst>
                                  <p:childTnLst>
                                    <p:animMotion origin="layout" path="M -3.33333E-6 4.07407E-6 L -0.39492 -0.11019 " pathEditMode="relative" rAng="0" ptsTypes="AA">
                                      <p:cBhvr>
                                        <p:cTn id="24" dur="500" spd="-99900" fill="hold"/>
                                        <p:tgtEl>
                                          <p:spTgt spid="16"/>
                                        </p:tgtEl>
                                        <p:attrNameLst>
                                          <p:attrName>ppt_x,ppt_y</p:attrName>
                                        </p:attrNameLst>
                                      </p:cBhvr>
                                      <p:rCtr x="-19753" y="-5509"/>
                                    </p:animMotion>
                                  </p:childTnLst>
                                </p:cTn>
                              </p:par>
                            </p:childTnLst>
                          </p:cTn>
                        </p:par>
                        <p:par>
                          <p:cTn id="25" fill="hold">
                            <p:stCondLst>
                              <p:cond delay="2000"/>
                            </p:stCondLst>
                            <p:childTnLst>
                              <p:par>
                                <p:cTn id="26" presetID="18" presetClass="entr" presetSubtype="3"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strips(upRight)">
                                      <p:cBhvr>
                                        <p:cTn id="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animBg="1"/>
      <p:bldP spid="15" grpId="1" animBg="1"/>
      <p:bldP spid="16" grpId="0" animBg="1"/>
      <p:bldP spid="16" grpId="1" animBg="1"/>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Oval 22"/>
          <p:cNvSpPr>
            <a:spLocks noChangeArrowheads="1"/>
          </p:cNvSpPr>
          <p:nvPr/>
        </p:nvSpPr>
        <p:spPr bwMode="auto">
          <a:xfrm>
            <a:off x="4777568" y="1142953"/>
            <a:ext cx="1366419" cy="1365723"/>
          </a:xfrm>
          <a:prstGeom prst="ellipse">
            <a:avLst/>
          </a:prstGeom>
          <a:gradFill flip="none" rotWithShape="1">
            <a:gsLst>
              <a:gs pos="100000">
                <a:srgbClr val="FCFCFC"/>
              </a:gs>
              <a:gs pos="0">
                <a:srgbClr val="CCCCCC"/>
              </a:gs>
            </a:gsLst>
            <a:lin ang="7200000" scaled="0"/>
            <a:tileRect/>
          </a:grad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3" b="1" dirty="0">
                <a:solidFill>
                  <a:schemeClr val="tx1">
                    <a:lumMod val="65000"/>
                    <a:lumOff val="35000"/>
                  </a:schemeClr>
                </a:solidFill>
                <a:latin typeface="微软雅黑" pitchFamily="34" charset="-122"/>
                <a:ea typeface="微软雅黑" pitchFamily="34" charset="-122"/>
              </a:rPr>
              <a:t>标题文字</a:t>
            </a:r>
          </a:p>
        </p:txBody>
      </p:sp>
      <p:sp>
        <p:nvSpPr>
          <p:cNvPr id="56" name="Line 23"/>
          <p:cNvSpPr>
            <a:spLocks noChangeShapeType="1"/>
          </p:cNvSpPr>
          <p:nvPr/>
        </p:nvSpPr>
        <p:spPr bwMode="auto">
          <a:xfrm flipH="1">
            <a:off x="1460635" y="1827542"/>
            <a:ext cx="3316933" cy="0"/>
          </a:xfrm>
          <a:prstGeom prst="line">
            <a:avLst/>
          </a:prstGeom>
          <a:noFill/>
          <a:ln w="5" cap="flat">
            <a:solidFill>
              <a:schemeClr val="tx1"/>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100627" tIns="50312" rIns="100627" bIns="50312" numCol="1" anchor="t" anchorCtr="0" compatLnSpc="1">
            <a:prstTxWarp prst="textNoShape">
              <a:avLst/>
            </a:prstTxWarp>
          </a:bodyPr>
          <a:lstStyle/>
          <a:p>
            <a:endParaRPr lang="zh-CN" altLang="en-US" sz="2399"/>
          </a:p>
        </p:txBody>
      </p:sp>
      <p:sp>
        <p:nvSpPr>
          <p:cNvPr id="60" name="Freeform 27"/>
          <p:cNvSpPr>
            <a:spLocks/>
          </p:cNvSpPr>
          <p:nvPr/>
        </p:nvSpPr>
        <p:spPr bwMode="auto">
          <a:xfrm>
            <a:off x="3889742" y="1934727"/>
            <a:ext cx="1827671" cy="1552428"/>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accent1"/>
          </a:solidFill>
          <a:ln w="12700">
            <a:noFill/>
          </a:ln>
          <a:effectLst>
            <a:outerShdw blurRad="127000" dist="190500" dir="7200000" algn="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mj-ea"/>
              <a:ea typeface="+mj-ea"/>
            </a:endParaRPr>
          </a:p>
        </p:txBody>
      </p:sp>
      <p:sp>
        <p:nvSpPr>
          <p:cNvPr id="61" name="Freeform 28"/>
          <p:cNvSpPr>
            <a:spLocks/>
          </p:cNvSpPr>
          <p:nvPr/>
        </p:nvSpPr>
        <p:spPr bwMode="auto">
          <a:xfrm>
            <a:off x="2963770" y="1934729"/>
            <a:ext cx="2753645" cy="2475587"/>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accent2"/>
          </a:solidFill>
          <a:ln w="12700">
            <a:noFill/>
          </a:ln>
          <a:effectLst>
            <a:outerShdw blurRad="127000" dist="190500" dir="7200000" algn="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mj-ea"/>
              <a:ea typeface="+mj-ea"/>
            </a:endParaRPr>
          </a:p>
        </p:txBody>
      </p:sp>
      <p:sp>
        <p:nvSpPr>
          <p:cNvPr id="62" name="Freeform 29"/>
          <p:cNvSpPr>
            <a:spLocks/>
          </p:cNvSpPr>
          <p:nvPr/>
        </p:nvSpPr>
        <p:spPr bwMode="auto">
          <a:xfrm>
            <a:off x="2065543" y="1934727"/>
            <a:ext cx="3651875" cy="3374543"/>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accent3"/>
          </a:solidFill>
          <a:ln w="12700">
            <a:noFill/>
          </a:ln>
          <a:effectLst>
            <a:outerShdw blurRad="127000" dist="190500" dir="7200000" algn="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mj-ea"/>
              <a:ea typeface="+mj-ea"/>
            </a:endParaRPr>
          </a:p>
        </p:txBody>
      </p:sp>
      <p:sp>
        <p:nvSpPr>
          <p:cNvPr id="57" name="Freeform 24"/>
          <p:cNvSpPr>
            <a:spLocks noEditPoints="1"/>
          </p:cNvSpPr>
          <p:nvPr/>
        </p:nvSpPr>
        <p:spPr bwMode="auto">
          <a:xfrm>
            <a:off x="3775298" y="1640841"/>
            <a:ext cx="384956" cy="383785"/>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accent1"/>
          </a:solidFill>
          <a:ln w="12700">
            <a:noFill/>
          </a:ln>
          <a:effectLst>
            <a:outerShdw blurRad="127000" dist="190500" dir="7200000" algn="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mj-ea"/>
              <a:ea typeface="+mj-ea"/>
            </a:endParaRPr>
          </a:p>
        </p:txBody>
      </p:sp>
      <p:sp>
        <p:nvSpPr>
          <p:cNvPr id="58" name="Freeform 25"/>
          <p:cNvSpPr>
            <a:spLocks noEditPoints="1"/>
          </p:cNvSpPr>
          <p:nvPr/>
        </p:nvSpPr>
        <p:spPr bwMode="auto">
          <a:xfrm>
            <a:off x="2873602" y="1640841"/>
            <a:ext cx="388424" cy="383785"/>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accent2"/>
          </a:solidFill>
          <a:ln w="12700">
            <a:noFill/>
          </a:ln>
          <a:effectLst>
            <a:outerShdw blurRad="127000" dist="190500" dir="7200000" algn="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mj-ea"/>
              <a:ea typeface="+mj-ea"/>
            </a:endParaRPr>
          </a:p>
        </p:txBody>
      </p:sp>
      <p:sp>
        <p:nvSpPr>
          <p:cNvPr id="59" name="Freeform 26"/>
          <p:cNvSpPr>
            <a:spLocks noEditPoints="1"/>
          </p:cNvSpPr>
          <p:nvPr/>
        </p:nvSpPr>
        <p:spPr bwMode="auto">
          <a:xfrm>
            <a:off x="1975371" y="1640841"/>
            <a:ext cx="391891" cy="383785"/>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accent3"/>
          </a:solidFill>
          <a:ln w="12700">
            <a:noFill/>
          </a:ln>
          <a:effectLst>
            <a:outerShdw blurRad="127000" dist="190500" dir="7200000" algn="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mj-ea"/>
              <a:ea typeface="+mj-ea"/>
            </a:endParaRPr>
          </a:p>
        </p:txBody>
      </p:sp>
      <p:sp>
        <p:nvSpPr>
          <p:cNvPr id="13" name="TextBox 187">
            <a:extLst>
              <a:ext uri="{FF2B5EF4-FFF2-40B4-BE49-F238E27FC236}">
                <a16:creationId xmlns:a16="http://schemas.microsoft.com/office/drawing/2014/main" xmlns="" id="{69E154BA-F628-40C8-A42C-3A4FACE16B4E}"/>
              </a:ext>
            </a:extLst>
          </p:cNvPr>
          <p:cNvSpPr txBox="1"/>
          <p:nvPr/>
        </p:nvSpPr>
        <p:spPr>
          <a:xfrm>
            <a:off x="6014176" y="2765526"/>
            <a:ext cx="1785803" cy="350817"/>
          </a:xfrm>
          <a:prstGeom prst="rect">
            <a:avLst/>
          </a:prstGeom>
          <a:noFill/>
        </p:spPr>
        <p:txBody>
          <a:bodyPr wrap="square" lIns="91396" tIns="45696" rIns="91396" bIns="45696" rtlCol="0">
            <a:spAutoFit/>
          </a:bodyPr>
          <a:lstStyle/>
          <a:p>
            <a:pPr>
              <a:lnSpc>
                <a:spcPct val="120000"/>
              </a:lnSpc>
            </a:pPr>
            <a:r>
              <a:rPr lang="zh-CN" altLang="en-US"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98">
            <a:extLst>
              <a:ext uri="{FF2B5EF4-FFF2-40B4-BE49-F238E27FC236}">
                <a16:creationId xmlns:a16="http://schemas.microsoft.com/office/drawing/2014/main" xmlns="" id="{7E7A8C8A-46B4-48C8-A065-D8970F373294}"/>
              </a:ext>
            </a:extLst>
          </p:cNvPr>
          <p:cNvSpPr txBox="1"/>
          <p:nvPr/>
        </p:nvSpPr>
        <p:spPr>
          <a:xfrm>
            <a:off x="5995747" y="3054872"/>
            <a:ext cx="4694344" cy="738295"/>
          </a:xfrm>
          <a:prstGeom prst="rect">
            <a:avLst/>
          </a:prstGeom>
          <a:noFill/>
        </p:spPr>
        <p:txBody>
          <a:bodyPr wrap="square" lIns="91396" tIns="45696" rIns="91396" bIns="45696" rtlCol="0">
            <a:spAutoFit/>
          </a:bodyPr>
          <a:lstStyle/>
          <a:p>
            <a:pPr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
        <p:nvSpPr>
          <p:cNvPr id="15" name="TextBox 187">
            <a:extLst>
              <a:ext uri="{FF2B5EF4-FFF2-40B4-BE49-F238E27FC236}">
                <a16:creationId xmlns:a16="http://schemas.microsoft.com/office/drawing/2014/main" xmlns="" id="{FB762EA6-166F-4AA4-B9A9-5774659472D6}"/>
              </a:ext>
            </a:extLst>
          </p:cNvPr>
          <p:cNvSpPr txBox="1"/>
          <p:nvPr/>
        </p:nvSpPr>
        <p:spPr>
          <a:xfrm>
            <a:off x="6014176" y="3831624"/>
            <a:ext cx="1785803" cy="350817"/>
          </a:xfrm>
          <a:prstGeom prst="rect">
            <a:avLst/>
          </a:prstGeom>
          <a:noFill/>
        </p:spPr>
        <p:txBody>
          <a:bodyPr wrap="square" lIns="91396" tIns="45696" rIns="91396" bIns="45696" rtlCol="0">
            <a:spAutoFit/>
          </a:bodyPr>
          <a:lstStyle/>
          <a:p>
            <a:pPr>
              <a:lnSpc>
                <a:spcPct val="120000"/>
              </a:lnSpc>
            </a:pPr>
            <a:r>
              <a:rPr lang="zh-CN" altLang="en-US"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198">
            <a:extLst>
              <a:ext uri="{FF2B5EF4-FFF2-40B4-BE49-F238E27FC236}">
                <a16:creationId xmlns:a16="http://schemas.microsoft.com/office/drawing/2014/main" xmlns="" id="{0E80688A-EB3B-43D8-A39D-E4403B737FEC}"/>
              </a:ext>
            </a:extLst>
          </p:cNvPr>
          <p:cNvSpPr txBox="1"/>
          <p:nvPr/>
        </p:nvSpPr>
        <p:spPr>
          <a:xfrm>
            <a:off x="5995747" y="4120970"/>
            <a:ext cx="4694344" cy="738295"/>
          </a:xfrm>
          <a:prstGeom prst="rect">
            <a:avLst/>
          </a:prstGeom>
          <a:noFill/>
        </p:spPr>
        <p:txBody>
          <a:bodyPr wrap="square" lIns="91396" tIns="45696" rIns="91396" bIns="45696" rtlCol="0">
            <a:spAutoFit/>
          </a:bodyPr>
          <a:lstStyle/>
          <a:p>
            <a:pPr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
        <p:nvSpPr>
          <p:cNvPr id="17" name="TextBox 187">
            <a:extLst>
              <a:ext uri="{FF2B5EF4-FFF2-40B4-BE49-F238E27FC236}">
                <a16:creationId xmlns:a16="http://schemas.microsoft.com/office/drawing/2014/main" xmlns="" id="{2CF00195-2319-4F93-BB7F-88C7B78D0D66}"/>
              </a:ext>
            </a:extLst>
          </p:cNvPr>
          <p:cNvSpPr txBox="1"/>
          <p:nvPr/>
        </p:nvSpPr>
        <p:spPr>
          <a:xfrm>
            <a:off x="6032605" y="4897722"/>
            <a:ext cx="1785803" cy="350817"/>
          </a:xfrm>
          <a:prstGeom prst="rect">
            <a:avLst/>
          </a:prstGeom>
          <a:noFill/>
        </p:spPr>
        <p:txBody>
          <a:bodyPr wrap="square" lIns="91396" tIns="45696" rIns="91396" bIns="45696" rtlCol="0">
            <a:spAutoFit/>
          </a:bodyPr>
          <a:lstStyle/>
          <a:p>
            <a:pPr>
              <a:lnSpc>
                <a:spcPct val="120000"/>
              </a:lnSpc>
            </a:pPr>
            <a:r>
              <a:rPr lang="zh-CN" altLang="en-US"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98">
            <a:extLst>
              <a:ext uri="{FF2B5EF4-FFF2-40B4-BE49-F238E27FC236}">
                <a16:creationId xmlns:a16="http://schemas.microsoft.com/office/drawing/2014/main" xmlns="" id="{7CE71FBB-7FE8-4F12-9389-493861F00631}"/>
              </a:ext>
            </a:extLst>
          </p:cNvPr>
          <p:cNvSpPr txBox="1"/>
          <p:nvPr/>
        </p:nvSpPr>
        <p:spPr>
          <a:xfrm>
            <a:off x="6014176" y="5187068"/>
            <a:ext cx="4694344" cy="738295"/>
          </a:xfrm>
          <a:prstGeom prst="rect">
            <a:avLst/>
          </a:prstGeom>
          <a:noFill/>
        </p:spPr>
        <p:txBody>
          <a:bodyPr wrap="square" lIns="91396" tIns="45696" rIns="91396" bIns="45696" rtlCol="0">
            <a:spAutoFit/>
          </a:bodyPr>
          <a:lstStyle/>
          <a:p>
            <a:pPr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Tree>
    <p:extLst>
      <p:ext uri="{BB962C8B-B14F-4D97-AF65-F5344CB8AC3E}">
        <p14:creationId xmlns:p14="http://schemas.microsoft.com/office/powerpoint/2010/main" val="4247021670"/>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right)">
                                      <p:cBhvr>
                                        <p:cTn id="13" dur="500"/>
                                        <p:tgtEl>
                                          <p:spTgt spid="5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p:cTn id="17" dur="500" fill="hold"/>
                                        <p:tgtEl>
                                          <p:spTgt spid="57"/>
                                        </p:tgtEl>
                                        <p:attrNameLst>
                                          <p:attrName>ppt_w</p:attrName>
                                        </p:attrNameLst>
                                      </p:cBhvr>
                                      <p:tavLst>
                                        <p:tav tm="0">
                                          <p:val>
                                            <p:fltVal val="0"/>
                                          </p:val>
                                        </p:tav>
                                        <p:tav tm="100000">
                                          <p:val>
                                            <p:strVal val="#ppt_w"/>
                                          </p:val>
                                        </p:tav>
                                      </p:tavLst>
                                    </p:anim>
                                    <p:anim calcmode="lin" valueType="num">
                                      <p:cBhvr>
                                        <p:cTn id="18" dur="500" fill="hold"/>
                                        <p:tgtEl>
                                          <p:spTgt spid="57"/>
                                        </p:tgtEl>
                                        <p:attrNameLst>
                                          <p:attrName>ppt_h</p:attrName>
                                        </p:attrNameLst>
                                      </p:cBhvr>
                                      <p:tavLst>
                                        <p:tav tm="0">
                                          <p:val>
                                            <p:fltVal val="0"/>
                                          </p:val>
                                        </p:tav>
                                        <p:tav tm="100000">
                                          <p:val>
                                            <p:strVal val="#ppt_h"/>
                                          </p:val>
                                        </p:tav>
                                      </p:tavLst>
                                    </p:anim>
                                    <p:animEffect transition="in" filter="fade">
                                      <p:cBhvr>
                                        <p:cTn id="19" dur="500"/>
                                        <p:tgtEl>
                                          <p:spTgt spid="5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p:cTn id="22" dur="500" fill="hold"/>
                                        <p:tgtEl>
                                          <p:spTgt spid="58"/>
                                        </p:tgtEl>
                                        <p:attrNameLst>
                                          <p:attrName>ppt_w</p:attrName>
                                        </p:attrNameLst>
                                      </p:cBhvr>
                                      <p:tavLst>
                                        <p:tav tm="0">
                                          <p:val>
                                            <p:fltVal val="0"/>
                                          </p:val>
                                        </p:tav>
                                        <p:tav tm="100000">
                                          <p:val>
                                            <p:strVal val="#ppt_w"/>
                                          </p:val>
                                        </p:tav>
                                      </p:tavLst>
                                    </p:anim>
                                    <p:anim calcmode="lin" valueType="num">
                                      <p:cBhvr>
                                        <p:cTn id="23" dur="500" fill="hold"/>
                                        <p:tgtEl>
                                          <p:spTgt spid="58"/>
                                        </p:tgtEl>
                                        <p:attrNameLst>
                                          <p:attrName>ppt_h</p:attrName>
                                        </p:attrNameLst>
                                      </p:cBhvr>
                                      <p:tavLst>
                                        <p:tav tm="0">
                                          <p:val>
                                            <p:fltVal val="0"/>
                                          </p:val>
                                        </p:tav>
                                        <p:tav tm="100000">
                                          <p:val>
                                            <p:strVal val="#ppt_h"/>
                                          </p:val>
                                        </p:tav>
                                      </p:tavLst>
                                    </p:anim>
                                    <p:animEffect transition="in" filter="fade">
                                      <p:cBhvr>
                                        <p:cTn id="24" dur="500"/>
                                        <p:tgtEl>
                                          <p:spTgt spid="5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anim calcmode="lin" valueType="num">
                                      <p:cBhvr>
                                        <p:cTn id="27" dur="500" fill="hold"/>
                                        <p:tgtEl>
                                          <p:spTgt spid="59"/>
                                        </p:tgtEl>
                                        <p:attrNameLst>
                                          <p:attrName>ppt_w</p:attrName>
                                        </p:attrNameLst>
                                      </p:cBhvr>
                                      <p:tavLst>
                                        <p:tav tm="0">
                                          <p:val>
                                            <p:fltVal val="0"/>
                                          </p:val>
                                        </p:tav>
                                        <p:tav tm="100000">
                                          <p:val>
                                            <p:strVal val="#ppt_w"/>
                                          </p:val>
                                        </p:tav>
                                      </p:tavLst>
                                    </p:anim>
                                    <p:anim calcmode="lin" valueType="num">
                                      <p:cBhvr>
                                        <p:cTn id="28" dur="500" fill="hold"/>
                                        <p:tgtEl>
                                          <p:spTgt spid="59"/>
                                        </p:tgtEl>
                                        <p:attrNameLst>
                                          <p:attrName>ppt_h</p:attrName>
                                        </p:attrNameLst>
                                      </p:cBhvr>
                                      <p:tavLst>
                                        <p:tav tm="0">
                                          <p:val>
                                            <p:fltVal val="0"/>
                                          </p:val>
                                        </p:tav>
                                        <p:tav tm="100000">
                                          <p:val>
                                            <p:strVal val="#ppt_h"/>
                                          </p:val>
                                        </p:tav>
                                      </p:tavLst>
                                    </p:anim>
                                    <p:animEffect transition="in" filter="fade">
                                      <p:cBhvr>
                                        <p:cTn id="29" dur="500"/>
                                        <p:tgtEl>
                                          <p:spTgt spid="59"/>
                                        </p:tgtEl>
                                      </p:cBhvr>
                                    </p:animEffect>
                                  </p:childTnLst>
                                </p:cTn>
                              </p:par>
                            </p:childTnLst>
                          </p:cTn>
                        </p:par>
                        <p:par>
                          <p:cTn id="30" fill="hold">
                            <p:stCondLst>
                              <p:cond delay="1500"/>
                            </p:stCondLst>
                            <p:childTnLst>
                              <p:par>
                                <p:cTn id="31" presetID="22" presetClass="entr" presetSubtype="1"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wipe(up)">
                                      <p:cBhvr>
                                        <p:cTn id="33" dur="500"/>
                                        <p:tgtEl>
                                          <p:spTgt spid="60"/>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wipe(up)">
                                      <p:cBhvr>
                                        <p:cTn id="36" dur="500"/>
                                        <p:tgtEl>
                                          <p:spTgt spid="61"/>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wipe(up)">
                                      <p:cBhvr>
                                        <p:cTn id="39" dur="500"/>
                                        <p:tgtEl>
                                          <p:spTgt spid="62"/>
                                        </p:tgtEl>
                                      </p:cBhvr>
                                    </p:animEffect>
                                  </p:childTnLst>
                                </p:cTn>
                              </p:par>
                            </p:childTnLst>
                          </p:cTn>
                        </p:par>
                        <p:par>
                          <p:cTn id="40" fill="hold">
                            <p:stCondLst>
                              <p:cond delay="2000"/>
                            </p:stCondLst>
                            <p:childTnLst>
                              <p:par>
                                <p:cTn id="41" presetID="1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4000"/>
                            </p:stCondLst>
                            <p:childTnLst>
                              <p:par>
                                <p:cTn id="57" presetID="10"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6" grpId="0" animBg="1"/>
      <p:bldP spid="60" grpId="0" animBg="1"/>
      <p:bldP spid="61" grpId="0" animBg="1"/>
      <p:bldP spid="62" grpId="0" animBg="1"/>
      <p:bldP spid="57" grpId="0" animBg="1"/>
      <p:bldP spid="58" grpId="0" animBg="1"/>
      <p:bldP spid="59" grpId="0" animBg="1"/>
      <p:bldP spid="13" grpId="0"/>
      <p:bldP spid="14" grpId="0"/>
      <p:bldP spid="15" grpId="0"/>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41"/>
          <p:cNvSpPr/>
          <p:nvPr/>
        </p:nvSpPr>
        <p:spPr>
          <a:xfrm>
            <a:off x="1203735" y="1442792"/>
            <a:ext cx="2680784" cy="4185608"/>
          </a:xfrm>
          <a:prstGeom prst="roundRect">
            <a:avLst>
              <a:gd name="adj" fmla="val 5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4" name="Rectangle 15"/>
          <p:cNvSpPr/>
          <p:nvPr/>
        </p:nvSpPr>
        <p:spPr bwMode="auto">
          <a:xfrm>
            <a:off x="1332355" y="4919584"/>
            <a:ext cx="2434755" cy="3811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r>
              <a:rPr lang="zh-CN" altLang="en-US" sz="1600" dirty="0">
                <a:solidFill>
                  <a:schemeClr val="tx1">
                    <a:lumMod val="85000"/>
                    <a:lumOff val="15000"/>
                  </a:schemeClr>
                </a:solidFill>
              </a:rPr>
              <a:t>标题文本预设</a:t>
            </a:r>
          </a:p>
        </p:txBody>
      </p:sp>
      <p:sp>
        <p:nvSpPr>
          <p:cNvPr id="16" name="Freeform: Shape 49"/>
          <p:cNvSpPr>
            <a:spLocks/>
          </p:cNvSpPr>
          <p:nvPr/>
        </p:nvSpPr>
        <p:spPr bwMode="auto">
          <a:xfrm>
            <a:off x="2177074" y="1725830"/>
            <a:ext cx="745316" cy="745316"/>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sz="2400"/>
          </a:p>
        </p:txBody>
      </p:sp>
      <p:sp>
        <p:nvSpPr>
          <p:cNvPr id="20" name="矩形 19"/>
          <p:cNvSpPr/>
          <p:nvPr/>
        </p:nvSpPr>
        <p:spPr>
          <a:xfrm>
            <a:off x="1425871" y="2706569"/>
            <a:ext cx="2236511" cy="1885388"/>
          </a:xfrm>
          <a:prstGeom prst="rect">
            <a:avLst/>
          </a:prstGeom>
        </p:spPr>
        <p:txBody>
          <a:bodyPr wrap="square">
            <a:spAutoFit/>
          </a:bodyPr>
          <a:lstStyle/>
          <a:p>
            <a:pPr lvl="0" defTabSz="913765">
              <a:lnSpc>
                <a:spcPct val="120000"/>
              </a:lnSpc>
              <a:spcBef>
                <a:spcPct val="0"/>
              </a:spcBef>
              <a:defRPr/>
            </a:pPr>
            <a:r>
              <a:rPr lang="zh-CN" altLang="en-US" sz="1400" dirty="0">
                <a:solidFill>
                  <a:schemeClr val="bg1"/>
                </a:solidFill>
              </a:rPr>
              <a:t>在此框中选择粘贴，并选择只保留文字</a:t>
            </a:r>
            <a:r>
              <a:rPr lang="en-US" altLang="zh-CN" sz="1400" dirty="0">
                <a:solidFill>
                  <a:schemeClr val="bg1"/>
                </a:solidFill>
              </a:rPr>
              <a:t>,</a:t>
            </a:r>
            <a:r>
              <a:rPr lang="zh-CN" altLang="en-US" sz="1400" dirty="0">
                <a:solidFill>
                  <a:schemeClr val="bg1"/>
                </a:solidFill>
              </a:rPr>
              <a:t>您的内容打在这里在此框中选择粘贴，并选择只保留文字</a:t>
            </a:r>
            <a:r>
              <a:rPr lang="en-US" altLang="zh-CN" sz="1400" dirty="0">
                <a:solidFill>
                  <a:schemeClr val="bg1"/>
                </a:solidFill>
              </a:rPr>
              <a:t>,</a:t>
            </a:r>
            <a:r>
              <a:rPr lang="zh-CN" altLang="en-US" sz="1400" dirty="0">
                <a:solidFill>
                  <a:schemeClr val="bg1"/>
                </a:solidFill>
              </a:rPr>
              <a:t>您的内容打在这里在此框中选择粘贴，并选择只保留文字</a:t>
            </a:r>
            <a:r>
              <a:rPr lang="en-US" altLang="zh-CN" sz="1400" dirty="0">
                <a:solidFill>
                  <a:schemeClr val="bg1"/>
                </a:solidFill>
              </a:rPr>
              <a:t>,</a:t>
            </a:r>
            <a:r>
              <a:rPr lang="zh-CN" altLang="en-US" sz="1400" dirty="0">
                <a:solidFill>
                  <a:schemeClr val="bg1"/>
                </a:solidFill>
              </a:rPr>
              <a:t>您的内容打在这里</a:t>
            </a:r>
          </a:p>
        </p:txBody>
      </p:sp>
      <p:grpSp>
        <p:nvGrpSpPr>
          <p:cNvPr id="4" name="组合 3"/>
          <p:cNvGrpSpPr/>
          <p:nvPr/>
        </p:nvGrpSpPr>
        <p:grpSpPr>
          <a:xfrm>
            <a:off x="4697347" y="1442792"/>
            <a:ext cx="2680784" cy="4185608"/>
            <a:chOff x="4727327" y="1742596"/>
            <a:chExt cx="2680784" cy="4185608"/>
          </a:xfrm>
        </p:grpSpPr>
        <p:sp>
          <p:nvSpPr>
            <p:cNvPr id="12" name="Rectangle: Rounded Corners 53"/>
            <p:cNvSpPr/>
            <p:nvPr/>
          </p:nvSpPr>
          <p:spPr>
            <a:xfrm>
              <a:off x="4727327" y="1742596"/>
              <a:ext cx="2680784" cy="4185608"/>
            </a:xfrm>
            <a:prstGeom prst="roundRect">
              <a:avLst>
                <a:gd name="adj" fmla="val 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7" name="Freeform: Shape 50"/>
            <p:cNvSpPr>
              <a:spLocks/>
            </p:cNvSpPr>
            <p:nvPr/>
          </p:nvSpPr>
          <p:spPr bwMode="auto">
            <a:xfrm>
              <a:off x="5711879" y="2025634"/>
              <a:ext cx="745316" cy="745316"/>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sz="2400"/>
            </a:p>
          </p:txBody>
        </p:sp>
        <p:sp>
          <p:nvSpPr>
            <p:cNvPr id="18" name="Rectangle 54"/>
            <p:cNvSpPr/>
            <p:nvPr/>
          </p:nvSpPr>
          <p:spPr bwMode="auto">
            <a:xfrm>
              <a:off x="4867160" y="5219388"/>
              <a:ext cx="2434755" cy="3811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r>
                <a:rPr lang="zh-CN" altLang="en-US" sz="1600" dirty="0">
                  <a:solidFill>
                    <a:schemeClr val="tx1">
                      <a:lumMod val="85000"/>
                      <a:lumOff val="15000"/>
                    </a:schemeClr>
                  </a:solidFill>
                </a:rPr>
                <a:t>标题文本预设</a:t>
              </a:r>
            </a:p>
          </p:txBody>
        </p:sp>
      </p:grpSp>
      <p:grpSp>
        <p:nvGrpSpPr>
          <p:cNvPr id="5" name="组合 4"/>
          <p:cNvGrpSpPr/>
          <p:nvPr/>
        </p:nvGrpSpPr>
        <p:grpSpPr>
          <a:xfrm>
            <a:off x="8247523" y="1442792"/>
            <a:ext cx="2680784" cy="4185608"/>
            <a:chOff x="8277503" y="1742596"/>
            <a:chExt cx="2680784" cy="4185608"/>
          </a:xfrm>
        </p:grpSpPr>
        <p:sp>
          <p:nvSpPr>
            <p:cNvPr id="11" name="Rectangle: Rounded Corners 60"/>
            <p:cNvSpPr/>
            <p:nvPr/>
          </p:nvSpPr>
          <p:spPr>
            <a:xfrm>
              <a:off x="8277503" y="1742596"/>
              <a:ext cx="2680784" cy="4185608"/>
            </a:xfrm>
            <a:prstGeom prst="roundRect">
              <a:avLst>
                <a:gd name="adj" fmla="val 5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5" name="Freeform: Shape 48"/>
            <p:cNvSpPr>
              <a:spLocks/>
            </p:cNvSpPr>
            <p:nvPr/>
          </p:nvSpPr>
          <p:spPr bwMode="auto">
            <a:xfrm>
              <a:off x="9262055" y="2025634"/>
              <a:ext cx="745316" cy="745316"/>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sz="2400"/>
            </a:p>
          </p:txBody>
        </p:sp>
        <p:sp>
          <p:nvSpPr>
            <p:cNvPr id="19" name="Rectangle 61"/>
            <p:cNvSpPr/>
            <p:nvPr/>
          </p:nvSpPr>
          <p:spPr bwMode="auto">
            <a:xfrm>
              <a:off x="8417336" y="5219388"/>
              <a:ext cx="2434755" cy="3811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r>
                <a:rPr lang="zh-CN" altLang="en-US" sz="1600" dirty="0">
                  <a:solidFill>
                    <a:schemeClr val="tx1">
                      <a:lumMod val="85000"/>
                      <a:lumOff val="15000"/>
                    </a:schemeClr>
                  </a:solidFill>
                </a:rPr>
                <a:t>标题文本预设</a:t>
              </a:r>
            </a:p>
          </p:txBody>
        </p:sp>
      </p:grpSp>
      <p:sp>
        <p:nvSpPr>
          <p:cNvPr id="22" name="矩形 21">
            <a:extLst>
              <a:ext uri="{FF2B5EF4-FFF2-40B4-BE49-F238E27FC236}">
                <a16:creationId xmlns:a16="http://schemas.microsoft.com/office/drawing/2014/main" xmlns="" id="{297C5EFA-D6C7-433F-BA48-FD9AAB0F70D1}"/>
              </a:ext>
            </a:extLst>
          </p:cNvPr>
          <p:cNvSpPr/>
          <p:nvPr/>
        </p:nvSpPr>
        <p:spPr>
          <a:xfrm>
            <a:off x="4900591" y="2706569"/>
            <a:ext cx="2236511" cy="1885388"/>
          </a:xfrm>
          <a:prstGeom prst="rect">
            <a:avLst/>
          </a:prstGeom>
        </p:spPr>
        <p:txBody>
          <a:bodyPr wrap="square">
            <a:spAutoFit/>
          </a:bodyPr>
          <a:lstStyle/>
          <a:p>
            <a:pPr lvl="0" defTabSz="913765">
              <a:lnSpc>
                <a:spcPct val="120000"/>
              </a:lnSpc>
              <a:spcBef>
                <a:spcPct val="0"/>
              </a:spcBef>
              <a:defRPr/>
            </a:pPr>
            <a:r>
              <a:rPr lang="zh-CN" altLang="en-US" sz="1400" dirty="0">
                <a:solidFill>
                  <a:schemeClr val="bg1"/>
                </a:solidFill>
              </a:rPr>
              <a:t>在此框中选择粘贴，并选择只保留文字</a:t>
            </a:r>
            <a:r>
              <a:rPr lang="en-US" altLang="zh-CN" sz="1400" dirty="0">
                <a:solidFill>
                  <a:schemeClr val="bg1"/>
                </a:solidFill>
              </a:rPr>
              <a:t>,</a:t>
            </a:r>
            <a:r>
              <a:rPr lang="zh-CN" altLang="en-US" sz="1400" dirty="0">
                <a:solidFill>
                  <a:schemeClr val="bg1"/>
                </a:solidFill>
              </a:rPr>
              <a:t>您的内容打在这里在此框中选择粘贴，并选择只保留文字</a:t>
            </a:r>
            <a:r>
              <a:rPr lang="en-US" altLang="zh-CN" sz="1400" dirty="0">
                <a:solidFill>
                  <a:schemeClr val="bg1"/>
                </a:solidFill>
              </a:rPr>
              <a:t>,</a:t>
            </a:r>
            <a:r>
              <a:rPr lang="zh-CN" altLang="en-US" sz="1400" dirty="0">
                <a:solidFill>
                  <a:schemeClr val="bg1"/>
                </a:solidFill>
              </a:rPr>
              <a:t>您的内容打在这里在此框中选择粘贴，并选择只保留文字</a:t>
            </a:r>
            <a:r>
              <a:rPr lang="en-US" altLang="zh-CN" sz="1400" dirty="0">
                <a:solidFill>
                  <a:schemeClr val="bg1"/>
                </a:solidFill>
              </a:rPr>
              <a:t>,</a:t>
            </a:r>
            <a:r>
              <a:rPr lang="zh-CN" altLang="en-US" sz="1400" dirty="0">
                <a:solidFill>
                  <a:schemeClr val="bg1"/>
                </a:solidFill>
              </a:rPr>
              <a:t>您的内容打在这里</a:t>
            </a:r>
          </a:p>
        </p:txBody>
      </p:sp>
      <p:sp>
        <p:nvSpPr>
          <p:cNvPr id="23" name="矩形 22">
            <a:extLst>
              <a:ext uri="{FF2B5EF4-FFF2-40B4-BE49-F238E27FC236}">
                <a16:creationId xmlns:a16="http://schemas.microsoft.com/office/drawing/2014/main" xmlns="" id="{6DEF8925-EA24-41D9-B10A-6499A4E6C986}"/>
              </a:ext>
            </a:extLst>
          </p:cNvPr>
          <p:cNvSpPr/>
          <p:nvPr/>
        </p:nvSpPr>
        <p:spPr>
          <a:xfrm>
            <a:off x="8450615" y="2706569"/>
            <a:ext cx="2236511" cy="1885388"/>
          </a:xfrm>
          <a:prstGeom prst="rect">
            <a:avLst/>
          </a:prstGeom>
        </p:spPr>
        <p:txBody>
          <a:bodyPr wrap="square">
            <a:spAutoFit/>
          </a:bodyPr>
          <a:lstStyle/>
          <a:p>
            <a:pPr lvl="0" defTabSz="913765">
              <a:lnSpc>
                <a:spcPct val="120000"/>
              </a:lnSpc>
              <a:spcBef>
                <a:spcPct val="0"/>
              </a:spcBef>
              <a:defRPr/>
            </a:pPr>
            <a:r>
              <a:rPr lang="zh-CN" altLang="en-US" sz="1400" dirty="0">
                <a:solidFill>
                  <a:schemeClr val="bg1"/>
                </a:solidFill>
              </a:rPr>
              <a:t>在此框中选择粘贴，并选择只保留文字</a:t>
            </a:r>
            <a:r>
              <a:rPr lang="en-US" altLang="zh-CN" sz="1400" dirty="0">
                <a:solidFill>
                  <a:schemeClr val="bg1"/>
                </a:solidFill>
              </a:rPr>
              <a:t>,</a:t>
            </a:r>
            <a:r>
              <a:rPr lang="zh-CN" altLang="en-US" sz="1400" dirty="0">
                <a:solidFill>
                  <a:schemeClr val="bg1"/>
                </a:solidFill>
              </a:rPr>
              <a:t>您的内容打在这里在此框中选择粘贴，并选择只保留文字</a:t>
            </a:r>
            <a:r>
              <a:rPr lang="en-US" altLang="zh-CN" sz="1400" dirty="0">
                <a:solidFill>
                  <a:schemeClr val="bg1"/>
                </a:solidFill>
              </a:rPr>
              <a:t>,</a:t>
            </a:r>
            <a:r>
              <a:rPr lang="zh-CN" altLang="en-US" sz="1400" dirty="0">
                <a:solidFill>
                  <a:schemeClr val="bg1"/>
                </a:solidFill>
              </a:rPr>
              <a:t>您的内容打在这里在此框中选择粘贴，并选择只保留文字</a:t>
            </a:r>
            <a:r>
              <a:rPr lang="en-US" altLang="zh-CN" sz="1400" dirty="0">
                <a:solidFill>
                  <a:schemeClr val="bg1"/>
                </a:solidFill>
              </a:rPr>
              <a:t>,</a:t>
            </a:r>
            <a:r>
              <a:rPr lang="zh-CN" altLang="en-US" sz="1400" dirty="0">
                <a:solidFill>
                  <a:schemeClr val="bg1"/>
                </a:solidFill>
              </a:rPr>
              <a:t>您的内容打在这里</a:t>
            </a:r>
          </a:p>
        </p:txBody>
      </p:sp>
    </p:spTree>
    <p:extLst>
      <p:ext uri="{BB962C8B-B14F-4D97-AF65-F5344CB8AC3E}">
        <p14:creationId xmlns:p14="http://schemas.microsoft.com/office/powerpoint/2010/main" val="2291978740"/>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25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par>
                                <p:cTn id="15" presetID="25" presetClass="entr" presetSubtype="0" fill="hold" nodeType="withEffect">
                                  <p:stCondLst>
                                    <p:cond delay="5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0" dur="1000" fill="hold"/>
                                        <p:tgtEl>
                                          <p:spTgt spid="5"/>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箭头连接符 1">
            <a:extLst>
              <a:ext uri="{FF2B5EF4-FFF2-40B4-BE49-F238E27FC236}">
                <a16:creationId xmlns:a16="http://schemas.microsoft.com/office/drawing/2014/main" xmlns="" id="{7DAB07EF-4ABA-4E76-9801-9745183014DE}"/>
              </a:ext>
            </a:extLst>
          </p:cNvPr>
          <p:cNvCxnSpPr>
            <a:cxnSpLocks/>
          </p:cNvCxnSpPr>
          <p:nvPr/>
        </p:nvCxnSpPr>
        <p:spPr>
          <a:xfrm>
            <a:off x="0" y="3531913"/>
            <a:ext cx="11966139" cy="0"/>
          </a:xfrm>
          <a:prstGeom prst="straightConnector1">
            <a:avLst/>
          </a:prstGeom>
          <a:ln>
            <a:solidFill>
              <a:srgbClr val="061033"/>
            </a:solidFill>
            <a:tailEnd type="triangle"/>
          </a:ln>
        </p:spPr>
        <p:style>
          <a:lnRef idx="1">
            <a:schemeClr val="accent1"/>
          </a:lnRef>
          <a:fillRef idx="0">
            <a:schemeClr val="accent1"/>
          </a:fillRef>
          <a:effectRef idx="0">
            <a:schemeClr val="accent1"/>
          </a:effectRef>
          <a:fontRef idx="minor">
            <a:schemeClr val="tx1"/>
          </a:fontRef>
        </p:style>
      </p:cxnSp>
      <p:sp>
        <p:nvSpPr>
          <p:cNvPr id="13" name="矩形 259">
            <a:extLst>
              <a:ext uri="{FF2B5EF4-FFF2-40B4-BE49-F238E27FC236}">
                <a16:creationId xmlns:a16="http://schemas.microsoft.com/office/drawing/2014/main" xmlns="" id="{620EC2B4-2A5E-429C-B278-2AD0D0A1FB11}"/>
              </a:ext>
            </a:extLst>
          </p:cNvPr>
          <p:cNvSpPr>
            <a:spLocks noChangeArrowheads="1"/>
          </p:cNvSpPr>
          <p:nvPr/>
        </p:nvSpPr>
        <p:spPr bwMode="auto">
          <a:xfrm>
            <a:off x="4921268" y="2813447"/>
            <a:ext cx="3495460"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defTabSz="913765">
              <a:spcBef>
                <a:spcPct val="0"/>
              </a:spcBef>
              <a:buNone/>
              <a:defRPr/>
            </a:pPr>
            <a:r>
              <a:rPr lang="zh-CN" altLang="en-US" sz="4400" b="1" dirty="0">
                <a:solidFill>
                  <a:srgbClr val="2B8C99"/>
                </a:solidFill>
              </a:rPr>
              <a:t>标题文本预设</a:t>
            </a:r>
          </a:p>
        </p:txBody>
      </p:sp>
      <p:sp>
        <p:nvSpPr>
          <p:cNvPr id="14" name="išľíďè">
            <a:extLst>
              <a:ext uri="{FF2B5EF4-FFF2-40B4-BE49-F238E27FC236}">
                <a16:creationId xmlns:a16="http://schemas.microsoft.com/office/drawing/2014/main" xmlns="" id="{0BB84E6D-1BD9-4C9D-9014-4E6282B181DC}"/>
              </a:ext>
            </a:extLst>
          </p:cNvPr>
          <p:cNvSpPr/>
          <p:nvPr/>
        </p:nvSpPr>
        <p:spPr bwMode="auto">
          <a:xfrm>
            <a:off x="4921268" y="3661394"/>
            <a:ext cx="5574509" cy="52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333" rIns="85333" anchor="t" anchorCtr="0">
            <a:noAutofit/>
          </a:bodyPr>
          <a:lstStyle/>
          <a:p>
            <a:pPr defTabSz="866341">
              <a:lnSpc>
                <a:spcPct val="120000"/>
              </a:lnSpc>
              <a:spcBef>
                <a:spcPct val="0"/>
              </a:spcBef>
              <a:defRPr/>
            </a:pPr>
            <a:r>
              <a:rPr lang="zh-CN" altLang="en-US" sz="1327" spc="569" dirty="0">
                <a:solidFill>
                  <a:schemeClr val="bg2">
                    <a:lumMod val="10000"/>
                  </a:schemeClr>
                </a:solidFill>
                <a:latin typeface="微软雅黑" panose="020B0503020204020204" pitchFamily="34" charset="-122"/>
                <a:ea typeface="微软雅黑" panose="020B0503020204020204" pitchFamily="34" charset="-122"/>
              </a:rPr>
              <a:t>在此框中选择粘贴，并选择只保留文字</a:t>
            </a:r>
            <a:r>
              <a:rPr lang="en-US" altLang="zh-CN" sz="1327" spc="569" dirty="0">
                <a:solidFill>
                  <a:schemeClr val="bg2">
                    <a:lumMod val="10000"/>
                  </a:schemeClr>
                </a:solidFill>
                <a:latin typeface="微软雅黑" panose="020B0503020204020204" pitchFamily="34" charset="-122"/>
                <a:ea typeface="微软雅黑" panose="020B0503020204020204" pitchFamily="34" charset="-122"/>
              </a:rPr>
              <a:t>,</a:t>
            </a:r>
            <a:r>
              <a:rPr lang="zh-CN" altLang="en-US" sz="1327" spc="569" dirty="0">
                <a:solidFill>
                  <a:schemeClr val="bg2">
                    <a:lumMod val="10000"/>
                  </a:schemeClr>
                </a:solidFill>
                <a:latin typeface="微软雅黑" panose="020B0503020204020204" pitchFamily="34" charset="-122"/>
                <a:ea typeface="微软雅黑" panose="020B0503020204020204" pitchFamily="34" charset="-122"/>
              </a:rPr>
              <a:t>您的内容打在这里</a:t>
            </a:r>
          </a:p>
        </p:txBody>
      </p:sp>
      <p:sp>
        <p:nvSpPr>
          <p:cNvPr id="9" name="椭圆 8">
            <a:extLst>
              <a:ext uri="{FF2B5EF4-FFF2-40B4-BE49-F238E27FC236}">
                <a16:creationId xmlns:a16="http://schemas.microsoft.com/office/drawing/2014/main" xmlns="" id="{FA348E4C-1A47-42D5-9B41-F53D1EA32B6E}"/>
              </a:ext>
            </a:extLst>
          </p:cNvPr>
          <p:cNvSpPr/>
          <p:nvPr/>
        </p:nvSpPr>
        <p:spPr>
          <a:xfrm>
            <a:off x="2430811" y="2346962"/>
            <a:ext cx="2241031" cy="2201388"/>
          </a:xfrm>
          <a:prstGeom prst="ellipse">
            <a:avLst/>
          </a:prstGeom>
          <a:solidFill>
            <a:srgbClr val="2B8C9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MH_Others_1">
            <a:extLst>
              <a:ext uri="{FF2B5EF4-FFF2-40B4-BE49-F238E27FC236}">
                <a16:creationId xmlns:a16="http://schemas.microsoft.com/office/drawing/2014/main" xmlns="" id="{34A79EF1-CE85-4035-8E70-B1F72A8C535A}"/>
              </a:ext>
            </a:extLst>
          </p:cNvPr>
          <p:cNvSpPr txBox="1"/>
          <p:nvPr>
            <p:custDataLst>
              <p:tags r:id="rId1"/>
            </p:custDataLst>
          </p:nvPr>
        </p:nvSpPr>
        <p:spPr>
          <a:xfrm>
            <a:off x="2306097" y="2813447"/>
            <a:ext cx="2490457" cy="615553"/>
          </a:xfrm>
          <a:prstGeom prst="rect">
            <a:avLst/>
          </a:prstGeom>
          <a:noFill/>
        </p:spPr>
        <p:txBody>
          <a:bodyPr vert="horz" wrap="square" lIns="0" tIns="0" rIns="0" bIns="0" rtlCol="0" anchor="ctr" anchorCtr="0">
            <a:spAutoFit/>
          </a:bodyPr>
          <a:lstStyle/>
          <a:p>
            <a:pPr algn="ctr"/>
            <a:r>
              <a:rPr lang="en-US" altLang="zh-CN" sz="4000" b="1"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4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2">
            <a:extLst>
              <a:ext uri="{FF2B5EF4-FFF2-40B4-BE49-F238E27FC236}">
                <a16:creationId xmlns:a16="http://schemas.microsoft.com/office/drawing/2014/main" xmlns="" id="{8EC653C8-7629-4E5C-B1ED-069D0ECA5878}"/>
              </a:ext>
            </a:extLst>
          </p:cNvPr>
          <p:cNvSpPr txBox="1"/>
          <p:nvPr>
            <p:custDataLst>
              <p:tags r:id="rId2"/>
            </p:custDataLst>
          </p:nvPr>
        </p:nvSpPr>
        <p:spPr>
          <a:xfrm>
            <a:off x="2451750" y="3494798"/>
            <a:ext cx="2209201" cy="430887"/>
          </a:xfrm>
          <a:prstGeom prst="rect">
            <a:avLst/>
          </a:prstGeom>
          <a:noFill/>
        </p:spPr>
        <p:txBody>
          <a:bodyPr vert="horz" wrap="square" lIns="0" tIns="0" rIns="0" bIns="0">
            <a:spAutoFit/>
          </a:bodyPr>
          <a:lstStyle/>
          <a:p>
            <a:pPr algn="ctr">
              <a:defRPr/>
            </a:pPr>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第一章</a:t>
            </a:r>
          </a:p>
        </p:txBody>
      </p:sp>
    </p:spTree>
    <p:extLst>
      <p:ext uri="{BB962C8B-B14F-4D97-AF65-F5344CB8AC3E}">
        <p14:creationId xmlns:p14="http://schemas.microsoft.com/office/powerpoint/2010/main" val="3850116902"/>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7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13"/>
                                        </p:tgtEl>
                                      </p:cBhvr>
                                    </p:animEffect>
                                    <p:animScale>
                                      <p:cBhvr>
                                        <p:cTn id="20" dur="250" autoRev="1" fill="hold"/>
                                        <p:tgtEl>
                                          <p:spTgt spid="13"/>
                                        </p:tgtEl>
                                      </p:cBhvr>
                                      <p:by x="105000" y="105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56" presetClass="entr" presetSubtype="0" fill="hold" grpId="0" nodeType="clickEffect">
                                  <p:stCondLst>
                                    <p:cond delay="0"/>
                                  </p:stCondLst>
                                  <p:iterate type="lt">
                                    <p:tmPct val="10000"/>
                                  </p:iterate>
                                  <p:childTnLst>
                                    <p:set>
                                      <p:cBhvr>
                                        <p:cTn id="29" dur="1" fill="hold">
                                          <p:stCondLst>
                                            <p:cond delay="0"/>
                                          </p:stCondLst>
                                        </p:cTn>
                                        <p:tgtEl>
                                          <p:spTgt spid="15"/>
                                        </p:tgtEl>
                                        <p:attrNameLst>
                                          <p:attrName>style.visibility</p:attrName>
                                        </p:attrNameLst>
                                      </p:cBhvr>
                                      <p:to>
                                        <p:strVal val="visible"/>
                                      </p:to>
                                    </p:set>
                                    <p:anim by="(-#ppt_w*2)" calcmode="lin" valueType="num">
                                      <p:cBhvr rctx="PPT">
                                        <p:cTn id="30" dur="500" autoRev="1" fill="hold">
                                          <p:stCondLst>
                                            <p:cond delay="0"/>
                                          </p:stCondLst>
                                        </p:cTn>
                                        <p:tgtEl>
                                          <p:spTgt spid="15"/>
                                        </p:tgtEl>
                                        <p:attrNameLst>
                                          <p:attrName>ppt_w</p:attrName>
                                        </p:attrNameLst>
                                      </p:cBhvr>
                                    </p:anim>
                                    <p:anim by="(#ppt_w*0.50)" calcmode="lin" valueType="num">
                                      <p:cBhvr>
                                        <p:cTn id="31" dur="500" decel="50000" autoRev="1" fill="hold">
                                          <p:stCondLst>
                                            <p:cond delay="0"/>
                                          </p:stCondLst>
                                        </p:cTn>
                                        <p:tgtEl>
                                          <p:spTgt spid="15"/>
                                        </p:tgtEl>
                                        <p:attrNameLst>
                                          <p:attrName>ppt_x</p:attrName>
                                        </p:attrNameLst>
                                      </p:cBhvr>
                                    </p:anim>
                                    <p:anim from="(-#ppt_h/2)" to="(#ppt_y)" calcmode="lin" valueType="num">
                                      <p:cBhvr>
                                        <p:cTn id="32" dur="1000" fill="hold">
                                          <p:stCondLst>
                                            <p:cond delay="0"/>
                                          </p:stCondLst>
                                        </p:cTn>
                                        <p:tgtEl>
                                          <p:spTgt spid="15"/>
                                        </p:tgtEl>
                                        <p:attrNameLst>
                                          <p:attrName>ppt_y</p:attrName>
                                        </p:attrNameLst>
                                      </p:cBhvr>
                                    </p:anim>
                                    <p:animRot by="21600000">
                                      <p:cBhvr>
                                        <p:cTn id="33" dur="1000" fill="hold">
                                          <p:stCondLst>
                                            <p:cond delay="0"/>
                                          </p:stCondLst>
                                        </p:cTn>
                                        <p:tgtEl>
                                          <p:spTgt spid="15"/>
                                        </p:tgtEl>
                                        <p:attrNameLst>
                                          <p:attrName>r</p:attrName>
                                        </p:attrNameLst>
                                      </p:cBhvr>
                                    </p:animRot>
                                  </p:childTnLst>
                                </p:cTn>
                              </p:par>
                              <p:par>
                                <p:cTn id="34" presetID="56" presetClass="entr" presetSubtype="0" fill="hold" grpId="0" nodeType="withEffect">
                                  <p:stCondLst>
                                    <p:cond delay="0"/>
                                  </p:stCondLst>
                                  <p:iterate type="lt">
                                    <p:tmPct val="10000"/>
                                  </p:iterate>
                                  <p:childTnLst>
                                    <p:set>
                                      <p:cBhvr>
                                        <p:cTn id="35" dur="1" fill="hold">
                                          <p:stCondLst>
                                            <p:cond delay="0"/>
                                          </p:stCondLst>
                                        </p:cTn>
                                        <p:tgtEl>
                                          <p:spTgt spid="16"/>
                                        </p:tgtEl>
                                        <p:attrNameLst>
                                          <p:attrName>style.visibility</p:attrName>
                                        </p:attrNameLst>
                                      </p:cBhvr>
                                      <p:to>
                                        <p:strVal val="visible"/>
                                      </p:to>
                                    </p:set>
                                    <p:anim by="(-#ppt_w*2)" calcmode="lin" valueType="num">
                                      <p:cBhvr rctx="PPT">
                                        <p:cTn id="36" dur="500" autoRev="1" fill="hold">
                                          <p:stCondLst>
                                            <p:cond delay="0"/>
                                          </p:stCondLst>
                                        </p:cTn>
                                        <p:tgtEl>
                                          <p:spTgt spid="16"/>
                                        </p:tgtEl>
                                        <p:attrNameLst>
                                          <p:attrName>ppt_w</p:attrName>
                                        </p:attrNameLst>
                                      </p:cBhvr>
                                    </p:anim>
                                    <p:anim by="(#ppt_w*0.50)" calcmode="lin" valueType="num">
                                      <p:cBhvr>
                                        <p:cTn id="37" dur="500" decel="50000" autoRev="1" fill="hold">
                                          <p:stCondLst>
                                            <p:cond delay="0"/>
                                          </p:stCondLst>
                                        </p:cTn>
                                        <p:tgtEl>
                                          <p:spTgt spid="16"/>
                                        </p:tgtEl>
                                        <p:attrNameLst>
                                          <p:attrName>ppt_x</p:attrName>
                                        </p:attrNameLst>
                                      </p:cBhvr>
                                    </p:anim>
                                    <p:anim from="(-#ppt_h/2)" to="(#ppt_y)" calcmode="lin" valueType="num">
                                      <p:cBhvr>
                                        <p:cTn id="38" dur="1000" fill="hold">
                                          <p:stCondLst>
                                            <p:cond delay="0"/>
                                          </p:stCondLst>
                                        </p:cTn>
                                        <p:tgtEl>
                                          <p:spTgt spid="16"/>
                                        </p:tgtEl>
                                        <p:attrNameLst>
                                          <p:attrName>ppt_y</p:attrName>
                                        </p:attrNameLst>
                                      </p:cBhvr>
                                    </p:anim>
                                    <p:animRot by="21600000">
                                      <p:cBhvr>
                                        <p:cTn id="39"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xmlns="" id="{E3CB7F77-CAE0-4C08-8AE9-DB85FC373C1F}"/>
              </a:ext>
            </a:extLst>
          </p:cNvPr>
          <p:cNvGrpSpPr/>
          <p:nvPr/>
        </p:nvGrpSpPr>
        <p:grpSpPr>
          <a:xfrm>
            <a:off x="1317453" y="2626770"/>
            <a:ext cx="9776490" cy="3069491"/>
            <a:chOff x="1527315" y="2356948"/>
            <a:chExt cx="9170193" cy="2879134"/>
          </a:xfrm>
        </p:grpSpPr>
        <p:grpSp>
          <p:nvGrpSpPr>
            <p:cNvPr id="26" name="千图PPT彼岸天：ID 8661124库_组合 52">
              <a:extLst>
                <a:ext uri="{FF2B5EF4-FFF2-40B4-BE49-F238E27FC236}">
                  <a16:creationId xmlns:a16="http://schemas.microsoft.com/office/drawing/2014/main" xmlns="" id="{873E5B37-20CD-4A7B-A37A-7775C3077022}"/>
                </a:ext>
              </a:extLst>
            </p:cNvPr>
            <p:cNvGrpSpPr/>
            <p:nvPr>
              <p:custDataLst>
                <p:tags r:id="rId1"/>
              </p:custDataLst>
            </p:nvPr>
          </p:nvGrpSpPr>
          <p:grpSpPr>
            <a:xfrm>
              <a:off x="3978661" y="2457065"/>
              <a:ext cx="4265120" cy="2779017"/>
              <a:chOff x="3978661" y="2457065"/>
              <a:chExt cx="4265120" cy="2779017"/>
            </a:xfrm>
          </p:grpSpPr>
          <p:grpSp>
            <p:nvGrpSpPr>
              <p:cNvPr id="32" name="组合 31">
                <a:extLst>
                  <a:ext uri="{FF2B5EF4-FFF2-40B4-BE49-F238E27FC236}">
                    <a16:creationId xmlns:a16="http://schemas.microsoft.com/office/drawing/2014/main" xmlns="" id="{98C166B8-EB65-4058-BB21-F4405FEB2DA5}"/>
                  </a:ext>
                </a:extLst>
              </p:cNvPr>
              <p:cNvGrpSpPr/>
              <p:nvPr/>
            </p:nvGrpSpPr>
            <p:grpSpPr>
              <a:xfrm>
                <a:off x="3978661" y="4029904"/>
                <a:ext cx="1192780" cy="1192780"/>
                <a:chOff x="3978661" y="4029904"/>
                <a:chExt cx="1192780" cy="1192780"/>
              </a:xfrm>
            </p:grpSpPr>
            <p:sp>
              <p:nvSpPr>
                <p:cNvPr id="48" name="菱形 47">
                  <a:extLst>
                    <a:ext uri="{FF2B5EF4-FFF2-40B4-BE49-F238E27FC236}">
                      <a16:creationId xmlns:a16="http://schemas.microsoft.com/office/drawing/2014/main" xmlns="" id="{050CF041-5927-40D3-B7D8-E47E119B7F38}"/>
                    </a:ext>
                  </a:extLst>
                </p:cNvPr>
                <p:cNvSpPr/>
                <p:nvPr/>
              </p:nvSpPr>
              <p:spPr>
                <a:xfrm rot="5400000" flipV="1">
                  <a:off x="3978661" y="4029904"/>
                  <a:ext cx="1192780" cy="1192780"/>
                </a:xfrm>
                <a:prstGeom prst="diamond">
                  <a:avLst/>
                </a:pr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nvGrpSpPr>
                <p:cNvPr id="49" name="组合 48">
                  <a:extLst>
                    <a:ext uri="{FF2B5EF4-FFF2-40B4-BE49-F238E27FC236}">
                      <a16:creationId xmlns:a16="http://schemas.microsoft.com/office/drawing/2014/main" xmlns="" id="{709D868C-5D44-4C2F-9093-81B385C1C600}"/>
                    </a:ext>
                  </a:extLst>
                </p:cNvPr>
                <p:cNvGrpSpPr/>
                <p:nvPr/>
              </p:nvGrpSpPr>
              <p:grpSpPr>
                <a:xfrm>
                  <a:off x="4358017" y="4332284"/>
                  <a:ext cx="439889" cy="524451"/>
                  <a:chOff x="-11044238" y="1517650"/>
                  <a:chExt cx="1800225" cy="2146300"/>
                </a:xfrm>
                <a:solidFill>
                  <a:schemeClr val="bg1"/>
                </a:solidFill>
              </p:grpSpPr>
              <p:sp>
                <p:nvSpPr>
                  <p:cNvPr id="50" name="任意多边形: 形状 49">
                    <a:extLst>
                      <a:ext uri="{FF2B5EF4-FFF2-40B4-BE49-F238E27FC236}">
                        <a16:creationId xmlns:a16="http://schemas.microsoft.com/office/drawing/2014/main" xmlns="" id="{C5815BC6-1737-46EB-81AD-ED1FD2A6BD97}"/>
                      </a:ext>
                    </a:extLst>
                  </p:cNvPr>
                  <p:cNvSpPr>
                    <a:spLocks/>
                  </p:cNvSpPr>
                  <p:nvPr/>
                </p:nvSpPr>
                <p:spPr bwMode="auto">
                  <a:xfrm>
                    <a:off x="-11012488" y="3044825"/>
                    <a:ext cx="577850" cy="619125"/>
                  </a:xfrm>
                  <a:custGeom>
                    <a:avLst/>
                    <a:gdLst>
                      <a:gd name="T0" fmla="*/ 228 w 364"/>
                      <a:gd name="T1" fmla="*/ 206 h 390"/>
                      <a:gd name="T2" fmla="*/ 250 w 364"/>
                      <a:gd name="T3" fmla="*/ 186 h 390"/>
                      <a:gd name="T4" fmla="*/ 268 w 364"/>
                      <a:gd name="T5" fmla="*/ 160 h 390"/>
                      <a:gd name="T6" fmla="*/ 278 w 364"/>
                      <a:gd name="T7" fmla="*/ 130 h 390"/>
                      <a:gd name="T8" fmla="*/ 282 w 364"/>
                      <a:gd name="T9" fmla="*/ 100 h 390"/>
                      <a:gd name="T10" fmla="*/ 280 w 364"/>
                      <a:gd name="T11" fmla="*/ 80 h 390"/>
                      <a:gd name="T12" fmla="*/ 266 w 364"/>
                      <a:gd name="T13" fmla="*/ 44 h 390"/>
                      <a:gd name="T14" fmla="*/ 238 w 364"/>
                      <a:gd name="T15" fmla="*/ 18 h 390"/>
                      <a:gd name="T16" fmla="*/ 202 w 364"/>
                      <a:gd name="T17" fmla="*/ 2 h 390"/>
                      <a:gd name="T18" fmla="*/ 182 w 364"/>
                      <a:gd name="T19" fmla="*/ 0 h 390"/>
                      <a:gd name="T20" fmla="*/ 144 w 364"/>
                      <a:gd name="T21" fmla="*/ 8 h 390"/>
                      <a:gd name="T22" fmla="*/ 112 w 364"/>
                      <a:gd name="T23" fmla="*/ 30 h 390"/>
                      <a:gd name="T24" fmla="*/ 90 w 364"/>
                      <a:gd name="T25" fmla="*/ 62 h 390"/>
                      <a:gd name="T26" fmla="*/ 82 w 364"/>
                      <a:gd name="T27" fmla="*/ 100 h 390"/>
                      <a:gd name="T28" fmla="*/ 82 w 364"/>
                      <a:gd name="T29" fmla="*/ 116 h 390"/>
                      <a:gd name="T30" fmla="*/ 90 w 364"/>
                      <a:gd name="T31" fmla="*/ 146 h 390"/>
                      <a:gd name="T32" fmla="*/ 106 w 364"/>
                      <a:gd name="T33" fmla="*/ 174 h 390"/>
                      <a:gd name="T34" fmla="*/ 126 w 364"/>
                      <a:gd name="T35" fmla="*/ 196 h 390"/>
                      <a:gd name="T36" fmla="*/ 138 w 364"/>
                      <a:gd name="T37" fmla="*/ 206 h 390"/>
                      <a:gd name="T38" fmla="*/ 82 w 364"/>
                      <a:gd name="T39" fmla="*/ 228 h 390"/>
                      <a:gd name="T40" fmla="*/ 40 w 364"/>
                      <a:gd name="T41" fmla="*/ 264 h 390"/>
                      <a:gd name="T42" fmla="*/ 10 w 364"/>
                      <a:gd name="T43" fmla="*/ 304 h 390"/>
                      <a:gd name="T44" fmla="*/ 0 w 364"/>
                      <a:gd name="T45" fmla="*/ 336 h 390"/>
                      <a:gd name="T46" fmla="*/ 0 w 364"/>
                      <a:gd name="T47" fmla="*/ 344 h 390"/>
                      <a:gd name="T48" fmla="*/ 4 w 364"/>
                      <a:gd name="T49" fmla="*/ 356 h 390"/>
                      <a:gd name="T50" fmla="*/ 16 w 364"/>
                      <a:gd name="T51" fmla="*/ 364 h 390"/>
                      <a:gd name="T52" fmla="*/ 58 w 364"/>
                      <a:gd name="T53" fmla="*/ 378 h 390"/>
                      <a:gd name="T54" fmla="*/ 116 w 364"/>
                      <a:gd name="T55" fmla="*/ 388 h 390"/>
                      <a:gd name="T56" fmla="*/ 182 w 364"/>
                      <a:gd name="T57" fmla="*/ 390 h 390"/>
                      <a:gd name="T58" fmla="*/ 250 w 364"/>
                      <a:gd name="T59" fmla="*/ 388 h 390"/>
                      <a:gd name="T60" fmla="*/ 308 w 364"/>
                      <a:gd name="T61" fmla="*/ 378 h 390"/>
                      <a:gd name="T62" fmla="*/ 348 w 364"/>
                      <a:gd name="T63" fmla="*/ 364 h 390"/>
                      <a:gd name="T64" fmla="*/ 360 w 364"/>
                      <a:gd name="T65" fmla="*/ 356 h 390"/>
                      <a:gd name="T66" fmla="*/ 364 w 364"/>
                      <a:gd name="T67" fmla="*/ 344 h 390"/>
                      <a:gd name="T68" fmla="*/ 364 w 364"/>
                      <a:gd name="T69" fmla="*/ 336 h 390"/>
                      <a:gd name="T70" fmla="*/ 354 w 364"/>
                      <a:gd name="T71" fmla="*/ 304 h 390"/>
                      <a:gd name="T72" fmla="*/ 326 w 364"/>
                      <a:gd name="T73" fmla="*/ 264 h 390"/>
                      <a:gd name="T74" fmla="*/ 282 w 364"/>
                      <a:gd name="T75" fmla="*/ 228 h 390"/>
                      <a:gd name="T76" fmla="*/ 228 w 364"/>
                      <a:gd name="T77" fmla="*/ 20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4" h="390">
                        <a:moveTo>
                          <a:pt x="228" y="206"/>
                        </a:moveTo>
                        <a:lnTo>
                          <a:pt x="228" y="206"/>
                        </a:lnTo>
                        <a:lnTo>
                          <a:pt x="238" y="196"/>
                        </a:lnTo>
                        <a:lnTo>
                          <a:pt x="250" y="186"/>
                        </a:lnTo>
                        <a:lnTo>
                          <a:pt x="260" y="174"/>
                        </a:lnTo>
                        <a:lnTo>
                          <a:pt x="268" y="160"/>
                        </a:lnTo>
                        <a:lnTo>
                          <a:pt x="274" y="146"/>
                        </a:lnTo>
                        <a:lnTo>
                          <a:pt x="278" y="130"/>
                        </a:lnTo>
                        <a:lnTo>
                          <a:pt x="282" y="116"/>
                        </a:lnTo>
                        <a:lnTo>
                          <a:pt x="282" y="100"/>
                        </a:lnTo>
                        <a:lnTo>
                          <a:pt x="282" y="100"/>
                        </a:lnTo>
                        <a:lnTo>
                          <a:pt x="280" y="80"/>
                        </a:lnTo>
                        <a:lnTo>
                          <a:pt x="274" y="62"/>
                        </a:lnTo>
                        <a:lnTo>
                          <a:pt x="266" y="44"/>
                        </a:lnTo>
                        <a:lnTo>
                          <a:pt x="254" y="30"/>
                        </a:lnTo>
                        <a:lnTo>
                          <a:pt x="238" y="18"/>
                        </a:lnTo>
                        <a:lnTo>
                          <a:pt x="222" y="8"/>
                        </a:lnTo>
                        <a:lnTo>
                          <a:pt x="202" y="2"/>
                        </a:lnTo>
                        <a:lnTo>
                          <a:pt x="182" y="0"/>
                        </a:lnTo>
                        <a:lnTo>
                          <a:pt x="182" y="0"/>
                        </a:lnTo>
                        <a:lnTo>
                          <a:pt x="162" y="2"/>
                        </a:lnTo>
                        <a:lnTo>
                          <a:pt x="144" y="8"/>
                        </a:lnTo>
                        <a:lnTo>
                          <a:pt x="126" y="18"/>
                        </a:lnTo>
                        <a:lnTo>
                          <a:pt x="112" y="30"/>
                        </a:lnTo>
                        <a:lnTo>
                          <a:pt x="98" y="44"/>
                        </a:lnTo>
                        <a:lnTo>
                          <a:pt x="90" y="62"/>
                        </a:lnTo>
                        <a:lnTo>
                          <a:pt x="84" y="80"/>
                        </a:lnTo>
                        <a:lnTo>
                          <a:pt x="82" y="100"/>
                        </a:lnTo>
                        <a:lnTo>
                          <a:pt x="82" y="100"/>
                        </a:lnTo>
                        <a:lnTo>
                          <a:pt x="82" y="116"/>
                        </a:lnTo>
                        <a:lnTo>
                          <a:pt x="86" y="130"/>
                        </a:lnTo>
                        <a:lnTo>
                          <a:pt x="90" y="146"/>
                        </a:lnTo>
                        <a:lnTo>
                          <a:pt x="98" y="160"/>
                        </a:lnTo>
                        <a:lnTo>
                          <a:pt x="106" y="174"/>
                        </a:lnTo>
                        <a:lnTo>
                          <a:pt x="114" y="186"/>
                        </a:lnTo>
                        <a:lnTo>
                          <a:pt x="126" y="196"/>
                        </a:lnTo>
                        <a:lnTo>
                          <a:pt x="138" y="206"/>
                        </a:lnTo>
                        <a:lnTo>
                          <a:pt x="138" y="206"/>
                        </a:lnTo>
                        <a:lnTo>
                          <a:pt x="108" y="216"/>
                        </a:lnTo>
                        <a:lnTo>
                          <a:pt x="82" y="228"/>
                        </a:lnTo>
                        <a:lnTo>
                          <a:pt x="60" y="246"/>
                        </a:lnTo>
                        <a:lnTo>
                          <a:pt x="40" y="264"/>
                        </a:lnTo>
                        <a:lnTo>
                          <a:pt x="22" y="284"/>
                        </a:lnTo>
                        <a:lnTo>
                          <a:pt x="10" y="304"/>
                        </a:lnTo>
                        <a:lnTo>
                          <a:pt x="2" y="326"/>
                        </a:lnTo>
                        <a:lnTo>
                          <a:pt x="0" y="336"/>
                        </a:lnTo>
                        <a:lnTo>
                          <a:pt x="0" y="344"/>
                        </a:lnTo>
                        <a:lnTo>
                          <a:pt x="0" y="344"/>
                        </a:lnTo>
                        <a:lnTo>
                          <a:pt x="2" y="350"/>
                        </a:lnTo>
                        <a:lnTo>
                          <a:pt x="4" y="356"/>
                        </a:lnTo>
                        <a:lnTo>
                          <a:pt x="10" y="360"/>
                        </a:lnTo>
                        <a:lnTo>
                          <a:pt x="16" y="364"/>
                        </a:lnTo>
                        <a:lnTo>
                          <a:pt x="34" y="372"/>
                        </a:lnTo>
                        <a:lnTo>
                          <a:pt x="58" y="378"/>
                        </a:lnTo>
                        <a:lnTo>
                          <a:pt x="84" y="384"/>
                        </a:lnTo>
                        <a:lnTo>
                          <a:pt x="116" y="388"/>
                        </a:lnTo>
                        <a:lnTo>
                          <a:pt x="148" y="390"/>
                        </a:lnTo>
                        <a:lnTo>
                          <a:pt x="182" y="390"/>
                        </a:lnTo>
                        <a:lnTo>
                          <a:pt x="216" y="390"/>
                        </a:lnTo>
                        <a:lnTo>
                          <a:pt x="250" y="388"/>
                        </a:lnTo>
                        <a:lnTo>
                          <a:pt x="280" y="384"/>
                        </a:lnTo>
                        <a:lnTo>
                          <a:pt x="308" y="378"/>
                        </a:lnTo>
                        <a:lnTo>
                          <a:pt x="330" y="372"/>
                        </a:lnTo>
                        <a:lnTo>
                          <a:pt x="348" y="364"/>
                        </a:lnTo>
                        <a:lnTo>
                          <a:pt x="356" y="360"/>
                        </a:lnTo>
                        <a:lnTo>
                          <a:pt x="360" y="356"/>
                        </a:lnTo>
                        <a:lnTo>
                          <a:pt x="364" y="350"/>
                        </a:lnTo>
                        <a:lnTo>
                          <a:pt x="364" y="344"/>
                        </a:lnTo>
                        <a:lnTo>
                          <a:pt x="364" y="344"/>
                        </a:lnTo>
                        <a:lnTo>
                          <a:pt x="364" y="336"/>
                        </a:lnTo>
                        <a:lnTo>
                          <a:pt x="362" y="326"/>
                        </a:lnTo>
                        <a:lnTo>
                          <a:pt x="354" y="304"/>
                        </a:lnTo>
                        <a:lnTo>
                          <a:pt x="342" y="284"/>
                        </a:lnTo>
                        <a:lnTo>
                          <a:pt x="326" y="264"/>
                        </a:lnTo>
                        <a:lnTo>
                          <a:pt x="306" y="246"/>
                        </a:lnTo>
                        <a:lnTo>
                          <a:pt x="282" y="228"/>
                        </a:lnTo>
                        <a:lnTo>
                          <a:pt x="256" y="216"/>
                        </a:lnTo>
                        <a:lnTo>
                          <a:pt x="228" y="206"/>
                        </a:lnTo>
                        <a:lnTo>
                          <a:pt x="228"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任意多边形: 形状 50">
                    <a:extLst>
                      <a:ext uri="{FF2B5EF4-FFF2-40B4-BE49-F238E27FC236}">
                        <a16:creationId xmlns:a16="http://schemas.microsoft.com/office/drawing/2014/main" xmlns="" id="{9ED39DB3-4CBA-4668-A7C3-DC302F13942F}"/>
                      </a:ext>
                    </a:extLst>
                  </p:cNvPr>
                  <p:cNvSpPr>
                    <a:spLocks/>
                  </p:cNvSpPr>
                  <p:nvPr/>
                </p:nvSpPr>
                <p:spPr bwMode="auto">
                  <a:xfrm>
                    <a:off x="-10434638" y="3044825"/>
                    <a:ext cx="577850" cy="619125"/>
                  </a:xfrm>
                  <a:custGeom>
                    <a:avLst/>
                    <a:gdLst>
                      <a:gd name="T0" fmla="*/ 228 w 364"/>
                      <a:gd name="T1" fmla="*/ 206 h 390"/>
                      <a:gd name="T2" fmla="*/ 250 w 364"/>
                      <a:gd name="T3" fmla="*/ 186 h 390"/>
                      <a:gd name="T4" fmla="*/ 268 w 364"/>
                      <a:gd name="T5" fmla="*/ 160 h 390"/>
                      <a:gd name="T6" fmla="*/ 278 w 364"/>
                      <a:gd name="T7" fmla="*/ 130 h 390"/>
                      <a:gd name="T8" fmla="*/ 282 w 364"/>
                      <a:gd name="T9" fmla="*/ 100 h 390"/>
                      <a:gd name="T10" fmla="*/ 280 w 364"/>
                      <a:gd name="T11" fmla="*/ 80 h 390"/>
                      <a:gd name="T12" fmla="*/ 266 w 364"/>
                      <a:gd name="T13" fmla="*/ 44 h 390"/>
                      <a:gd name="T14" fmla="*/ 238 w 364"/>
                      <a:gd name="T15" fmla="*/ 18 h 390"/>
                      <a:gd name="T16" fmla="*/ 202 w 364"/>
                      <a:gd name="T17" fmla="*/ 2 h 390"/>
                      <a:gd name="T18" fmla="*/ 182 w 364"/>
                      <a:gd name="T19" fmla="*/ 0 h 390"/>
                      <a:gd name="T20" fmla="*/ 144 w 364"/>
                      <a:gd name="T21" fmla="*/ 8 h 390"/>
                      <a:gd name="T22" fmla="*/ 112 w 364"/>
                      <a:gd name="T23" fmla="*/ 30 h 390"/>
                      <a:gd name="T24" fmla="*/ 90 w 364"/>
                      <a:gd name="T25" fmla="*/ 62 h 390"/>
                      <a:gd name="T26" fmla="*/ 82 w 364"/>
                      <a:gd name="T27" fmla="*/ 100 h 390"/>
                      <a:gd name="T28" fmla="*/ 82 w 364"/>
                      <a:gd name="T29" fmla="*/ 116 h 390"/>
                      <a:gd name="T30" fmla="*/ 90 w 364"/>
                      <a:gd name="T31" fmla="*/ 146 h 390"/>
                      <a:gd name="T32" fmla="*/ 106 w 364"/>
                      <a:gd name="T33" fmla="*/ 174 h 390"/>
                      <a:gd name="T34" fmla="*/ 126 w 364"/>
                      <a:gd name="T35" fmla="*/ 196 h 390"/>
                      <a:gd name="T36" fmla="*/ 138 w 364"/>
                      <a:gd name="T37" fmla="*/ 206 h 390"/>
                      <a:gd name="T38" fmla="*/ 82 w 364"/>
                      <a:gd name="T39" fmla="*/ 228 h 390"/>
                      <a:gd name="T40" fmla="*/ 40 w 364"/>
                      <a:gd name="T41" fmla="*/ 264 h 390"/>
                      <a:gd name="T42" fmla="*/ 10 w 364"/>
                      <a:gd name="T43" fmla="*/ 304 h 390"/>
                      <a:gd name="T44" fmla="*/ 0 w 364"/>
                      <a:gd name="T45" fmla="*/ 336 h 390"/>
                      <a:gd name="T46" fmla="*/ 0 w 364"/>
                      <a:gd name="T47" fmla="*/ 344 h 390"/>
                      <a:gd name="T48" fmla="*/ 4 w 364"/>
                      <a:gd name="T49" fmla="*/ 356 h 390"/>
                      <a:gd name="T50" fmla="*/ 16 w 364"/>
                      <a:gd name="T51" fmla="*/ 364 h 390"/>
                      <a:gd name="T52" fmla="*/ 58 w 364"/>
                      <a:gd name="T53" fmla="*/ 378 h 390"/>
                      <a:gd name="T54" fmla="*/ 116 w 364"/>
                      <a:gd name="T55" fmla="*/ 388 h 390"/>
                      <a:gd name="T56" fmla="*/ 182 w 364"/>
                      <a:gd name="T57" fmla="*/ 390 h 390"/>
                      <a:gd name="T58" fmla="*/ 250 w 364"/>
                      <a:gd name="T59" fmla="*/ 388 h 390"/>
                      <a:gd name="T60" fmla="*/ 308 w 364"/>
                      <a:gd name="T61" fmla="*/ 378 h 390"/>
                      <a:gd name="T62" fmla="*/ 348 w 364"/>
                      <a:gd name="T63" fmla="*/ 364 h 390"/>
                      <a:gd name="T64" fmla="*/ 360 w 364"/>
                      <a:gd name="T65" fmla="*/ 356 h 390"/>
                      <a:gd name="T66" fmla="*/ 364 w 364"/>
                      <a:gd name="T67" fmla="*/ 344 h 390"/>
                      <a:gd name="T68" fmla="*/ 364 w 364"/>
                      <a:gd name="T69" fmla="*/ 336 h 390"/>
                      <a:gd name="T70" fmla="*/ 354 w 364"/>
                      <a:gd name="T71" fmla="*/ 304 h 390"/>
                      <a:gd name="T72" fmla="*/ 326 w 364"/>
                      <a:gd name="T73" fmla="*/ 264 h 390"/>
                      <a:gd name="T74" fmla="*/ 282 w 364"/>
                      <a:gd name="T75" fmla="*/ 228 h 390"/>
                      <a:gd name="T76" fmla="*/ 228 w 364"/>
                      <a:gd name="T77" fmla="*/ 20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4" h="390">
                        <a:moveTo>
                          <a:pt x="228" y="206"/>
                        </a:moveTo>
                        <a:lnTo>
                          <a:pt x="228" y="206"/>
                        </a:lnTo>
                        <a:lnTo>
                          <a:pt x="238" y="196"/>
                        </a:lnTo>
                        <a:lnTo>
                          <a:pt x="250" y="186"/>
                        </a:lnTo>
                        <a:lnTo>
                          <a:pt x="260" y="174"/>
                        </a:lnTo>
                        <a:lnTo>
                          <a:pt x="268" y="160"/>
                        </a:lnTo>
                        <a:lnTo>
                          <a:pt x="274" y="146"/>
                        </a:lnTo>
                        <a:lnTo>
                          <a:pt x="278" y="130"/>
                        </a:lnTo>
                        <a:lnTo>
                          <a:pt x="282" y="116"/>
                        </a:lnTo>
                        <a:lnTo>
                          <a:pt x="282" y="100"/>
                        </a:lnTo>
                        <a:lnTo>
                          <a:pt x="282" y="100"/>
                        </a:lnTo>
                        <a:lnTo>
                          <a:pt x="280" y="80"/>
                        </a:lnTo>
                        <a:lnTo>
                          <a:pt x="274" y="62"/>
                        </a:lnTo>
                        <a:lnTo>
                          <a:pt x="266" y="44"/>
                        </a:lnTo>
                        <a:lnTo>
                          <a:pt x="254" y="30"/>
                        </a:lnTo>
                        <a:lnTo>
                          <a:pt x="238" y="18"/>
                        </a:lnTo>
                        <a:lnTo>
                          <a:pt x="222" y="8"/>
                        </a:lnTo>
                        <a:lnTo>
                          <a:pt x="202" y="2"/>
                        </a:lnTo>
                        <a:lnTo>
                          <a:pt x="182" y="0"/>
                        </a:lnTo>
                        <a:lnTo>
                          <a:pt x="182" y="0"/>
                        </a:lnTo>
                        <a:lnTo>
                          <a:pt x="162" y="2"/>
                        </a:lnTo>
                        <a:lnTo>
                          <a:pt x="144" y="8"/>
                        </a:lnTo>
                        <a:lnTo>
                          <a:pt x="126" y="18"/>
                        </a:lnTo>
                        <a:lnTo>
                          <a:pt x="112" y="30"/>
                        </a:lnTo>
                        <a:lnTo>
                          <a:pt x="98" y="44"/>
                        </a:lnTo>
                        <a:lnTo>
                          <a:pt x="90" y="62"/>
                        </a:lnTo>
                        <a:lnTo>
                          <a:pt x="84" y="80"/>
                        </a:lnTo>
                        <a:lnTo>
                          <a:pt x="82" y="100"/>
                        </a:lnTo>
                        <a:lnTo>
                          <a:pt x="82" y="100"/>
                        </a:lnTo>
                        <a:lnTo>
                          <a:pt x="82" y="116"/>
                        </a:lnTo>
                        <a:lnTo>
                          <a:pt x="86" y="130"/>
                        </a:lnTo>
                        <a:lnTo>
                          <a:pt x="90" y="146"/>
                        </a:lnTo>
                        <a:lnTo>
                          <a:pt x="98" y="160"/>
                        </a:lnTo>
                        <a:lnTo>
                          <a:pt x="106" y="174"/>
                        </a:lnTo>
                        <a:lnTo>
                          <a:pt x="114" y="186"/>
                        </a:lnTo>
                        <a:lnTo>
                          <a:pt x="126" y="196"/>
                        </a:lnTo>
                        <a:lnTo>
                          <a:pt x="138" y="206"/>
                        </a:lnTo>
                        <a:lnTo>
                          <a:pt x="138" y="206"/>
                        </a:lnTo>
                        <a:lnTo>
                          <a:pt x="108" y="216"/>
                        </a:lnTo>
                        <a:lnTo>
                          <a:pt x="82" y="228"/>
                        </a:lnTo>
                        <a:lnTo>
                          <a:pt x="60" y="246"/>
                        </a:lnTo>
                        <a:lnTo>
                          <a:pt x="40" y="264"/>
                        </a:lnTo>
                        <a:lnTo>
                          <a:pt x="22" y="284"/>
                        </a:lnTo>
                        <a:lnTo>
                          <a:pt x="10" y="304"/>
                        </a:lnTo>
                        <a:lnTo>
                          <a:pt x="2" y="326"/>
                        </a:lnTo>
                        <a:lnTo>
                          <a:pt x="0" y="336"/>
                        </a:lnTo>
                        <a:lnTo>
                          <a:pt x="0" y="344"/>
                        </a:lnTo>
                        <a:lnTo>
                          <a:pt x="0" y="344"/>
                        </a:lnTo>
                        <a:lnTo>
                          <a:pt x="2" y="350"/>
                        </a:lnTo>
                        <a:lnTo>
                          <a:pt x="4" y="356"/>
                        </a:lnTo>
                        <a:lnTo>
                          <a:pt x="10" y="360"/>
                        </a:lnTo>
                        <a:lnTo>
                          <a:pt x="16" y="364"/>
                        </a:lnTo>
                        <a:lnTo>
                          <a:pt x="34" y="372"/>
                        </a:lnTo>
                        <a:lnTo>
                          <a:pt x="58" y="378"/>
                        </a:lnTo>
                        <a:lnTo>
                          <a:pt x="84" y="384"/>
                        </a:lnTo>
                        <a:lnTo>
                          <a:pt x="116" y="388"/>
                        </a:lnTo>
                        <a:lnTo>
                          <a:pt x="148" y="390"/>
                        </a:lnTo>
                        <a:lnTo>
                          <a:pt x="182" y="390"/>
                        </a:lnTo>
                        <a:lnTo>
                          <a:pt x="216" y="390"/>
                        </a:lnTo>
                        <a:lnTo>
                          <a:pt x="250" y="388"/>
                        </a:lnTo>
                        <a:lnTo>
                          <a:pt x="280" y="384"/>
                        </a:lnTo>
                        <a:lnTo>
                          <a:pt x="308" y="378"/>
                        </a:lnTo>
                        <a:lnTo>
                          <a:pt x="330" y="372"/>
                        </a:lnTo>
                        <a:lnTo>
                          <a:pt x="348" y="364"/>
                        </a:lnTo>
                        <a:lnTo>
                          <a:pt x="356" y="360"/>
                        </a:lnTo>
                        <a:lnTo>
                          <a:pt x="360" y="356"/>
                        </a:lnTo>
                        <a:lnTo>
                          <a:pt x="364" y="350"/>
                        </a:lnTo>
                        <a:lnTo>
                          <a:pt x="364" y="344"/>
                        </a:lnTo>
                        <a:lnTo>
                          <a:pt x="364" y="344"/>
                        </a:lnTo>
                        <a:lnTo>
                          <a:pt x="364" y="336"/>
                        </a:lnTo>
                        <a:lnTo>
                          <a:pt x="362" y="326"/>
                        </a:lnTo>
                        <a:lnTo>
                          <a:pt x="354" y="304"/>
                        </a:lnTo>
                        <a:lnTo>
                          <a:pt x="342" y="284"/>
                        </a:lnTo>
                        <a:lnTo>
                          <a:pt x="326" y="264"/>
                        </a:lnTo>
                        <a:lnTo>
                          <a:pt x="306" y="246"/>
                        </a:lnTo>
                        <a:lnTo>
                          <a:pt x="282" y="228"/>
                        </a:lnTo>
                        <a:lnTo>
                          <a:pt x="256" y="216"/>
                        </a:lnTo>
                        <a:lnTo>
                          <a:pt x="228" y="206"/>
                        </a:lnTo>
                        <a:lnTo>
                          <a:pt x="228"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任意多边形: 形状 51">
                    <a:extLst>
                      <a:ext uri="{FF2B5EF4-FFF2-40B4-BE49-F238E27FC236}">
                        <a16:creationId xmlns:a16="http://schemas.microsoft.com/office/drawing/2014/main" xmlns="" id="{60EA3394-FEBF-4936-ADDA-3175DE211D13}"/>
                      </a:ext>
                    </a:extLst>
                  </p:cNvPr>
                  <p:cNvSpPr>
                    <a:spLocks/>
                  </p:cNvSpPr>
                  <p:nvPr/>
                </p:nvSpPr>
                <p:spPr bwMode="auto">
                  <a:xfrm>
                    <a:off x="-9856788" y="3044825"/>
                    <a:ext cx="577850" cy="619125"/>
                  </a:xfrm>
                  <a:custGeom>
                    <a:avLst/>
                    <a:gdLst>
                      <a:gd name="T0" fmla="*/ 228 w 364"/>
                      <a:gd name="T1" fmla="*/ 206 h 390"/>
                      <a:gd name="T2" fmla="*/ 250 w 364"/>
                      <a:gd name="T3" fmla="*/ 186 h 390"/>
                      <a:gd name="T4" fmla="*/ 268 w 364"/>
                      <a:gd name="T5" fmla="*/ 160 h 390"/>
                      <a:gd name="T6" fmla="*/ 278 w 364"/>
                      <a:gd name="T7" fmla="*/ 130 h 390"/>
                      <a:gd name="T8" fmla="*/ 282 w 364"/>
                      <a:gd name="T9" fmla="*/ 100 h 390"/>
                      <a:gd name="T10" fmla="*/ 280 w 364"/>
                      <a:gd name="T11" fmla="*/ 80 h 390"/>
                      <a:gd name="T12" fmla="*/ 266 w 364"/>
                      <a:gd name="T13" fmla="*/ 44 h 390"/>
                      <a:gd name="T14" fmla="*/ 238 w 364"/>
                      <a:gd name="T15" fmla="*/ 18 h 390"/>
                      <a:gd name="T16" fmla="*/ 202 w 364"/>
                      <a:gd name="T17" fmla="*/ 2 h 390"/>
                      <a:gd name="T18" fmla="*/ 182 w 364"/>
                      <a:gd name="T19" fmla="*/ 0 h 390"/>
                      <a:gd name="T20" fmla="*/ 144 w 364"/>
                      <a:gd name="T21" fmla="*/ 8 h 390"/>
                      <a:gd name="T22" fmla="*/ 112 w 364"/>
                      <a:gd name="T23" fmla="*/ 30 h 390"/>
                      <a:gd name="T24" fmla="*/ 90 w 364"/>
                      <a:gd name="T25" fmla="*/ 62 h 390"/>
                      <a:gd name="T26" fmla="*/ 82 w 364"/>
                      <a:gd name="T27" fmla="*/ 100 h 390"/>
                      <a:gd name="T28" fmla="*/ 82 w 364"/>
                      <a:gd name="T29" fmla="*/ 116 h 390"/>
                      <a:gd name="T30" fmla="*/ 90 w 364"/>
                      <a:gd name="T31" fmla="*/ 146 h 390"/>
                      <a:gd name="T32" fmla="*/ 106 w 364"/>
                      <a:gd name="T33" fmla="*/ 174 h 390"/>
                      <a:gd name="T34" fmla="*/ 126 w 364"/>
                      <a:gd name="T35" fmla="*/ 196 h 390"/>
                      <a:gd name="T36" fmla="*/ 138 w 364"/>
                      <a:gd name="T37" fmla="*/ 206 h 390"/>
                      <a:gd name="T38" fmla="*/ 82 w 364"/>
                      <a:gd name="T39" fmla="*/ 228 h 390"/>
                      <a:gd name="T40" fmla="*/ 40 w 364"/>
                      <a:gd name="T41" fmla="*/ 264 h 390"/>
                      <a:gd name="T42" fmla="*/ 10 w 364"/>
                      <a:gd name="T43" fmla="*/ 304 h 390"/>
                      <a:gd name="T44" fmla="*/ 0 w 364"/>
                      <a:gd name="T45" fmla="*/ 336 h 390"/>
                      <a:gd name="T46" fmla="*/ 0 w 364"/>
                      <a:gd name="T47" fmla="*/ 344 h 390"/>
                      <a:gd name="T48" fmla="*/ 4 w 364"/>
                      <a:gd name="T49" fmla="*/ 356 h 390"/>
                      <a:gd name="T50" fmla="*/ 16 w 364"/>
                      <a:gd name="T51" fmla="*/ 364 h 390"/>
                      <a:gd name="T52" fmla="*/ 58 w 364"/>
                      <a:gd name="T53" fmla="*/ 378 h 390"/>
                      <a:gd name="T54" fmla="*/ 116 w 364"/>
                      <a:gd name="T55" fmla="*/ 388 h 390"/>
                      <a:gd name="T56" fmla="*/ 182 w 364"/>
                      <a:gd name="T57" fmla="*/ 390 h 390"/>
                      <a:gd name="T58" fmla="*/ 250 w 364"/>
                      <a:gd name="T59" fmla="*/ 388 h 390"/>
                      <a:gd name="T60" fmla="*/ 308 w 364"/>
                      <a:gd name="T61" fmla="*/ 378 h 390"/>
                      <a:gd name="T62" fmla="*/ 348 w 364"/>
                      <a:gd name="T63" fmla="*/ 364 h 390"/>
                      <a:gd name="T64" fmla="*/ 360 w 364"/>
                      <a:gd name="T65" fmla="*/ 356 h 390"/>
                      <a:gd name="T66" fmla="*/ 364 w 364"/>
                      <a:gd name="T67" fmla="*/ 344 h 390"/>
                      <a:gd name="T68" fmla="*/ 364 w 364"/>
                      <a:gd name="T69" fmla="*/ 336 h 390"/>
                      <a:gd name="T70" fmla="*/ 354 w 364"/>
                      <a:gd name="T71" fmla="*/ 304 h 390"/>
                      <a:gd name="T72" fmla="*/ 326 w 364"/>
                      <a:gd name="T73" fmla="*/ 264 h 390"/>
                      <a:gd name="T74" fmla="*/ 282 w 364"/>
                      <a:gd name="T75" fmla="*/ 228 h 390"/>
                      <a:gd name="T76" fmla="*/ 228 w 364"/>
                      <a:gd name="T77" fmla="*/ 20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4" h="390">
                        <a:moveTo>
                          <a:pt x="228" y="206"/>
                        </a:moveTo>
                        <a:lnTo>
                          <a:pt x="228" y="206"/>
                        </a:lnTo>
                        <a:lnTo>
                          <a:pt x="240" y="196"/>
                        </a:lnTo>
                        <a:lnTo>
                          <a:pt x="250" y="186"/>
                        </a:lnTo>
                        <a:lnTo>
                          <a:pt x="260" y="174"/>
                        </a:lnTo>
                        <a:lnTo>
                          <a:pt x="268" y="160"/>
                        </a:lnTo>
                        <a:lnTo>
                          <a:pt x="274" y="146"/>
                        </a:lnTo>
                        <a:lnTo>
                          <a:pt x="278" y="130"/>
                        </a:lnTo>
                        <a:lnTo>
                          <a:pt x="282" y="116"/>
                        </a:lnTo>
                        <a:lnTo>
                          <a:pt x="282" y="100"/>
                        </a:lnTo>
                        <a:lnTo>
                          <a:pt x="282" y="100"/>
                        </a:lnTo>
                        <a:lnTo>
                          <a:pt x="280" y="80"/>
                        </a:lnTo>
                        <a:lnTo>
                          <a:pt x="274" y="62"/>
                        </a:lnTo>
                        <a:lnTo>
                          <a:pt x="266" y="44"/>
                        </a:lnTo>
                        <a:lnTo>
                          <a:pt x="254" y="30"/>
                        </a:lnTo>
                        <a:lnTo>
                          <a:pt x="238" y="18"/>
                        </a:lnTo>
                        <a:lnTo>
                          <a:pt x="222" y="8"/>
                        </a:lnTo>
                        <a:lnTo>
                          <a:pt x="202" y="2"/>
                        </a:lnTo>
                        <a:lnTo>
                          <a:pt x="182" y="0"/>
                        </a:lnTo>
                        <a:lnTo>
                          <a:pt x="182" y="0"/>
                        </a:lnTo>
                        <a:lnTo>
                          <a:pt x="162" y="2"/>
                        </a:lnTo>
                        <a:lnTo>
                          <a:pt x="144" y="8"/>
                        </a:lnTo>
                        <a:lnTo>
                          <a:pt x="126" y="18"/>
                        </a:lnTo>
                        <a:lnTo>
                          <a:pt x="112" y="30"/>
                        </a:lnTo>
                        <a:lnTo>
                          <a:pt x="98" y="44"/>
                        </a:lnTo>
                        <a:lnTo>
                          <a:pt x="90" y="62"/>
                        </a:lnTo>
                        <a:lnTo>
                          <a:pt x="84" y="80"/>
                        </a:lnTo>
                        <a:lnTo>
                          <a:pt x="82" y="100"/>
                        </a:lnTo>
                        <a:lnTo>
                          <a:pt x="82" y="100"/>
                        </a:lnTo>
                        <a:lnTo>
                          <a:pt x="82" y="116"/>
                        </a:lnTo>
                        <a:lnTo>
                          <a:pt x="86" y="130"/>
                        </a:lnTo>
                        <a:lnTo>
                          <a:pt x="90" y="146"/>
                        </a:lnTo>
                        <a:lnTo>
                          <a:pt x="98" y="160"/>
                        </a:lnTo>
                        <a:lnTo>
                          <a:pt x="106" y="174"/>
                        </a:lnTo>
                        <a:lnTo>
                          <a:pt x="114" y="186"/>
                        </a:lnTo>
                        <a:lnTo>
                          <a:pt x="126" y="196"/>
                        </a:lnTo>
                        <a:lnTo>
                          <a:pt x="138" y="206"/>
                        </a:lnTo>
                        <a:lnTo>
                          <a:pt x="138" y="206"/>
                        </a:lnTo>
                        <a:lnTo>
                          <a:pt x="108" y="216"/>
                        </a:lnTo>
                        <a:lnTo>
                          <a:pt x="82" y="228"/>
                        </a:lnTo>
                        <a:lnTo>
                          <a:pt x="60" y="246"/>
                        </a:lnTo>
                        <a:lnTo>
                          <a:pt x="40" y="264"/>
                        </a:lnTo>
                        <a:lnTo>
                          <a:pt x="22" y="284"/>
                        </a:lnTo>
                        <a:lnTo>
                          <a:pt x="10" y="304"/>
                        </a:lnTo>
                        <a:lnTo>
                          <a:pt x="2" y="326"/>
                        </a:lnTo>
                        <a:lnTo>
                          <a:pt x="0" y="336"/>
                        </a:lnTo>
                        <a:lnTo>
                          <a:pt x="0" y="344"/>
                        </a:lnTo>
                        <a:lnTo>
                          <a:pt x="0" y="344"/>
                        </a:lnTo>
                        <a:lnTo>
                          <a:pt x="2" y="350"/>
                        </a:lnTo>
                        <a:lnTo>
                          <a:pt x="4" y="356"/>
                        </a:lnTo>
                        <a:lnTo>
                          <a:pt x="10" y="360"/>
                        </a:lnTo>
                        <a:lnTo>
                          <a:pt x="16" y="364"/>
                        </a:lnTo>
                        <a:lnTo>
                          <a:pt x="34" y="372"/>
                        </a:lnTo>
                        <a:lnTo>
                          <a:pt x="58" y="378"/>
                        </a:lnTo>
                        <a:lnTo>
                          <a:pt x="84" y="384"/>
                        </a:lnTo>
                        <a:lnTo>
                          <a:pt x="116" y="388"/>
                        </a:lnTo>
                        <a:lnTo>
                          <a:pt x="148" y="390"/>
                        </a:lnTo>
                        <a:lnTo>
                          <a:pt x="182" y="390"/>
                        </a:lnTo>
                        <a:lnTo>
                          <a:pt x="216" y="390"/>
                        </a:lnTo>
                        <a:lnTo>
                          <a:pt x="250" y="388"/>
                        </a:lnTo>
                        <a:lnTo>
                          <a:pt x="280" y="384"/>
                        </a:lnTo>
                        <a:lnTo>
                          <a:pt x="308" y="378"/>
                        </a:lnTo>
                        <a:lnTo>
                          <a:pt x="330" y="372"/>
                        </a:lnTo>
                        <a:lnTo>
                          <a:pt x="348" y="364"/>
                        </a:lnTo>
                        <a:lnTo>
                          <a:pt x="356" y="360"/>
                        </a:lnTo>
                        <a:lnTo>
                          <a:pt x="360" y="356"/>
                        </a:lnTo>
                        <a:lnTo>
                          <a:pt x="364" y="350"/>
                        </a:lnTo>
                        <a:lnTo>
                          <a:pt x="364" y="344"/>
                        </a:lnTo>
                        <a:lnTo>
                          <a:pt x="364" y="344"/>
                        </a:lnTo>
                        <a:lnTo>
                          <a:pt x="364" y="336"/>
                        </a:lnTo>
                        <a:lnTo>
                          <a:pt x="362" y="326"/>
                        </a:lnTo>
                        <a:lnTo>
                          <a:pt x="354" y="304"/>
                        </a:lnTo>
                        <a:lnTo>
                          <a:pt x="342" y="284"/>
                        </a:lnTo>
                        <a:lnTo>
                          <a:pt x="326" y="264"/>
                        </a:lnTo>
                        <a:lnTo>
                          <a:pt x="306" y="246"/>
                        </a:lnTo>
                        <a:lnTo>
                          <a:pt x="282" y="228"/>
                        </a:lnTo>
                        <a:lnTo>
                          <a:pt x="256" y="216"/>
                        </a:lnTo>
                        <a:lnTo>
                          <a:pt x="228" y="206"/>
                        </a:lnTo>
                        <a:lnTo>
                          <a:pt x="228"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任意多边形: 形状 52">
                    <a:extLst>
                      <a:ext uri="{FF2B5EF4-FFF2-40B4-BE49-F238E27FC236}">
                        <a16:creationId xmlns:a16="http://schemas.microsoft.com/office/drawing/2014/main" xmlns="" id="{2FF20D42-F362-47C9-81DA-7DFCD0DA0E1D}"/>
                      </a:ext>
                    </a:extLst>
                  </p:cNvPr>
                  <p:cNvSpPr>
                    <a:spLocks/>
                  </p:cNvSpPr>
                  <p:nvPr/>
                </p:nvSpPr>
                <p:spPr bwMode="auto">
                  <a:xfrm>
                    <a:off x="-11044238" y="1517650"/>
                    <a:ext cx="1800225" cy="1212850"/>
                  </a:xfrm>
                  <a:custGeom>
                    <a:avLst/>
                    <a:gdLst>
                      <a:gd name="T0" fmla="*/ 134 w 1134"/>
                      <a:gd name="T1" fmla="*/ 0 h 764"/>
                      <a:gd name="T2" fmla="*/ 120 w 1134"/>
                      <a:gd name="T3" fmla="*/ 0 h 764"/>
                      <a:gd name="T4" fmla="*/ 94 w 1134"/>
                      <a:gd name="T5" fmla="*/ 6 h 764"/>
                      <a:gd name="T6" fmla="*/ 70 w 1134"/>
                      <a:gd name="T7" fmla="*/ 16 h 764"/>
                      <a:gd name="T8" fmla="*/ 48 w 1134"/>
                      <a:gd name="T9" fmla="*/ 30 h 764"/>
                      <a:gd name="T10" fmla="*/ 30 w 1134"/>
                      <a:gd name="T11" fmla="*/ 48 h 764"/>
                      <a:gd name="T12" fmla="*/ 16 w 1134"/>
                      <a:gd name="T13" fmla="*/ 70 h 764"/>
                      <a:gd name="T14" fmla="*/ 6 w 1134"/>
                      <a:gd name="T15" fmla="*/ 94 h 764"/>
                      <a:gd name="T16" fmla="*/ 0 w 1134"/>
                      <a:gd name="T17" fmla="*/ 120 h 764"/>
                      <a:gd name="T18" fmla="*/ 0 w 1134"/>
                      <a:gd name="T19" fmla="*/ 630 h 764"/>
                      <a:gd name="T20" fmla="*/ 0 w 1134"/>
                      <a:gd name="T21" fmla="*/ 644 h 764"/>
                      <a:gd name="T22" fmla="*/ 6 w 1134"/>
                      <a:gd name="T23" fmla="*/ 670 h 764"/>
                      <a:gd name="T24" fmla="*/ 16 w 1134"/>
                      <a:gd name="T25" fmla="*/ 694 h 764"/>
                      <a:gd name="T26" fmla="*/ 30 w 1134"/>
                      <a:gd name="T27" fmla="*/ 716 h 764"/>
                      <a:gd name="T28" fmla="*/ 48 w 1134"/>
                      <a:gd name="T29" fmla="*/ 734 h 764"/>
                      <a:gd name="T30" fmla="*/ 70 w 1134"/>
                      <a:gd name="T31" fmla="*/ 748 h 764"/>
                      <a:gd name="T32" fmla="*/ 94 w 1134"/>
                      <a:gd name="T33" fmla="*/ 758 h 764"/>
                      <a:gd name="T34" fmla="*/ 120 w 1134"/>
                      <a:gd name="T35" fmla="*/ 764 h 764"/>
                      <a:gd name="T36" fmla="*/ 252 w 1134"/>
                      <a:gd name="T37" fmla="*/ 764 h 764"/>
                      <a:gd name="T38" fmla="*/ 134 w 1134"/>
                      <a:gd name="T39" fmla="*/ 710 h 764"/>
                      <a:gd name="T40" fmla="*/ 118 w 1134"/>
                      <a:gd name="T41" fmla="*/ 710 h 764"/>
                      <a:gd name="T42" fmla="*/ 90 w 1134"/>
                      <a:gd name="T43" fmla="*/ 698 h 764"/>
                      <a:gd name="T44" fmla="*/ 68 w 1134"/>
                      <a:gd name="T45" fmla="*/ 676 h 764"/>
                      <a:gd name="T46" fmla="*/ 56 w 1134"/>
                      <a:gd name="T47" fmla="*/ 646 h 764"/>
                      <a:gd name="T48" fmla="*/ 54 w 1134"/>
                      <a:gd name="T49" fmla="*/ 134 h 764"/>
                      <a:gd name="T50" fmla="*/ 56 w 1134"/>
                      <a:gd name="T51" fmla="*/ 118 h 764"/>
                      <a:gd name="T52" fmla="*/ 68 w 1134"/>
                      <a:gd name="T53" fmla="*/ 90 h 764"/>
                      <a:gd name="T54" fmla="*/ 90 w 1134"/>
                      <a:gd name="T55" fmla="*/ 68 h 764"/>
                      <a:gd name="T56" fmla="*/ 118 w 1134"/>
                      <a:gd name="T57" fmla="*/ 56 h 764"/>
                      <a:gd name="T58" fmla="*/ 998 w 1134"/>
                      <a:gd name="T59" fmla="*/ 54 h 764"/>
                      <a:gd name="T60" fmla="*/ 1014 w 1134"/>
                      <a:gd name="T61" fmla="*/ 56 h 764"/>
                      <a:gd name="T62" fmla="*/ 1044 w 1134"/>
                      <a:gd name="T63" fmla="*/ 68 h 764"/>
                      <a:gd name="T64" fmla="*/ 1066 w 1134"/>
                      <a:gd name="T65" fmla="*/ 90 h 764"/>
                      <a:gd name="T66" fmla="*/ 1078 w 1134"/>
                      <a:gd name="T67" fmla="*/ 118 h 764"/>
                      <a:gd name="T68" fmla="*/ 1080 w 1134"/>
                      <a:gd name="T69" fmla="*/ 630 h 764"/>
                      <a:gd name="T70" fmla="*/ 1078 w 1134"/>
                      <a:gd name="T71" fmla="*/ 646 h 764"/>
                      <a:gd name="T72" fmla="*/ 1066 w 1134"/>
                      <a:gd name="T73" fmla="*/ 676 h 764"/>
                      <a:gd name="T74" fmla="*/ 1044 w 1134"/>
                      <a:gd name="T75" fmla="*/ 698 h 764"/>
                      <a:gd name="T76" fmla="*/ 1014 w 1134"/>
                      <a:gd name="T77" fmla="*/ 710 h 764"/>
                      <a:gd name="T78" fmla="*/ 536 w 1134"/>
                      <a:gd name="T79" fmla="*/ 710 h 764"/>
                      <a:gd name="T80" fmla="*/ 998 w 1134"/>
                      <a:gd name="T81" fmla="*/ 764 h 764"/>
                      <a:gd name="T82" fmla="*/ 1012 w 1134"/>
                      <a:gd name="T83" fmla="*/ 764 h 764"/>
                      <a:gd name="T84" fmla="*/ 1038 w 1134"/>
                      <a:gd name="T85" fmla="*/ 758 h 764"/>
                      <a:gd name="T86" fmla="*/ 1062 w 1134"/>
                      <a:gd name="T87" fmla="*/ 748 h 764"/>
                      <a:gd name="T88" fmla="*/ 1084 w 1134"/>
                      <a:gd name="T89" fmla="*/ 734 h 764"/>
                      <a:gd name="T90" fmla="*/ 1102 w 1134"/>
                      <a:gd name="T91" fmla="*/ 716 h 764"/>
                      <a:gd name="T92" fmla="*/ 1116 w 1134"/>
                      <a:gd name="T93" fmla="*/ 694 h 764"/>
                      <a:gd name="T94" fmla="*/ 1126 w 1134"/>
                      <a:gd name="T95" fmla="*/ 670 h 764"/>
                      <a:gd name="T96" fmla="*/ 1132 w 1134"/>
                      <a:gd name="T97" fmla="*/ 644 h 764"/>
                      <a:gd name="T98" fmla="*/ 1134 w 1134"/>
                      <a:gd name="T99" fmla="*/ 134 h 764"/>
                      <a:gd name="T100" fmla="*/ 1132 w 1134"/>
                      <a:gd name="T101" fmla="*/ 120 h 764"/>
                      <a:gd name="T102" fmla="*/ 1126 w 1134"/>
                      <a:gd name="T103" fmla="*/ 94 h 764"/>
                      <a:gd name="T104" fmla="*/ 1116 w 1134"/>
                      <a:gd name="T105" fmla="*/ 70 h 764"/>
                      <a:gd name="T106" fmla="*/ 1102 w 1134"/>
                      <a:gd name="T107" fmla="*/ 48 h 764"/>
                      <a:gd name="T108" fmla="*/ 1084 w 1134"/>
                      <a:gd name="T109" fmla="*/ 30 h 764"/>
                      <a:gd name="T110" fmla="*/ 1062 w 1134"/>
                      <a:gd name="T111" fmla="*/ 16 h 764"/>
                      <a:gd name="T112" fmla="*/ 1038 w 1134"/>
                      <a:gd name="T113" fmla="*/ 6 h 764"/>
                      <a:gd name="T114" fmla="*/ 1012 w 1134"/>
                      <a:gd name="T115" fmla="*/ 0 h 764"/>
                      <a:gd name="T116" fmla="*/ 998 w 1134"/>
                      <a:gd name="T117"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4" h="764">
                        <a:moveTo>
                          <a:pt x="998" y="0"/>
                        </a:moveTo>
                        <a:lnTo>
                          <a:pt x="134" y="0"/>
                        </a:lnTo>
                        <a:lnTo>
                          <a:pt x="134" y="0"/>
                        </a:lnTo>
                        <a:lnTo>
                          <a:pt x="120" y="0"/>
                        </a:lnTo>
                        <a:lnTo>
                          <a:pt x="108" y="2"/>
                        </a:lnTo>
                        <a:lnTo>
                          <a:pt x="94" y="6"/>
                        </a:lnTo>
                        <a:lnTo>
                          <a:pt x="82" y="10"/>
                        </a:lnTo>
                        <a:lnTo>
                          <a:pt x="70" y="16"/>
                        </a:lnTo>
                        <a:lnTo>
                          <a:pt x="58" y="22"/>
                        </a:lnTo>
                        <a:lnTo>
                          <a:pt x="48" y="30"/>
                        </a:lnTo>
                        <a:lnTo>
                          <a:pt x="38" y="40"/>
                        </a:lnTo>
                        <a:lnTo>
                          <a:pt x="30" y="48"/>
                        </a:lnTo>
                        <a:lnTo>
                          <a:pt x="22" y="60"/>
                        </a:lnTo>
                        <a:lnTo>
                          <a:pt x="16" y="70"/>
                        </a:lnTo>
                        <a:lnTo>
                          <a:pt x="10" y="82"/>
                        </a:lnTo>
                        <a:lnTo>
                          <a:pt x="6" y="94"/>
                        </a:lnTo>
                        <a:lnTo>
                          <a:pt x="2" y="108"/>
                        </a:lnTo>
                        <a:lnTo>
                          <a:pt x="0" y="120"/>
                        </a:lnTo>
                        <a:lnTo>
                          <a:pt x="0" y="134"/>
                        </a:lnTo>
                        <a:lnTo>
                          <a:pt x="0" y="630"/>
                        </a:lnTo>
                        <a:lnTo>
                          <a:pt x="0" y="630"/>
                        </a:lnTo>
                        <a:lnTo>
                          <a:pt x="0" y="644"/>
                        </a:lnTo>
                        <a:lnTo>
                          <a:pt x="2" y="658"/>
                        </a:lnTo>
                        <a:lnTo>
                          <a:pt x="6" y="670"/>
                        </a:lnTo>
                        <a:lnTo>
                          <a:pt x="10" y="682"/>
                        </a:lnTo>
                        <a:lnTo>
                          <a:pt x="16" y="694"/>
                        </a:lnTo>
                        <a:lnTo>
                          <a:pt x="22" y="706"/>
                        </a:lnTo>
                        <a:lnTo>
                          <a:pt x="30" y="716"/>
                        </a:lnTo>
                        <a:lnTo>
                          <a:pt x="38" y="726"/>
                        </a:lnTo>
                        <a:lnTo>
                          <a:pt x="48" y="734"/>
                        </a:lnTo>
                        <a:lnTo>
                          <a:pt x="58" y="742"/>
                        </a:lnTo>
                        <a:lnTo>
                          <a:pt x="70" y="748"/>
                        </a:lnTo>
                        <a:lnTo>
                          <a:pt x="82" y="754"/>
                        </a:lnTo>
                        <a:lnTo>
                          <a:pt x="94" y="758"/>
                        </a:lnTo>
                        <a:lnTo>
                          <a:pt x="108" y="762"/>
                        </a:lnTo>
                        <a:lnTo>
                          <a:pt x="120" y="764"/>
                        </a:lnTo>
                        <a:lnTo>
                          <a:pt x="134" y="764"/>
                        </a:lnTo>
                        <a:lnTo>
                          <a:pt x="252" y="764"/>
                        </a:lnTo>
                        <a:lnTo>
                          <a:pt x="256" y="710"/>
                        </a:lnTo>
                        <a:lnTo>
                          <a:pt x="134" y="710"/>
                        </a:lnTo>
                        <a:lnTo>
                          <a:pt x="134" y="710"/>
                        </a:lnTo>
                        <a:lnTo>
                          <a:pt x="118" y="710"/>
                        </a:lnTo>
                        <a:lnTo>
                          <a:pt x="102" y="704"/>
                        </a:lnTo>
                        <a:lnTo>
                          <a:pt x="90" y="698"/>
                        </a:lnTo>
                        <a:lnTo>
                          <a:pt x="78" y="688"/>
                        </a:lnTo>
                        <a:lnTo>
                          <a:pt x="68" y="676"/>
                        </a:lnTo>
                        <a:lnTo>
                          <a:pt x="60" y="662"/>
                        </a:lnTo>
                        <a:lnTo>
                          <a:pt x="56" y="646"/>
                        </a:lnTo>
                        <a:lnTo>
                          <a:pt x="54" y="630"/>
                        </a:lnTo>
                        <a:lnTo>
                          <a:pt x="54" y="134"/>
                        </a:lnTo>
                        <a:lnTo>
                          <a:pt x="54" y="134"/>
                        </a:lnTo>
                        <a:lnTo>
                          <a:pt x="56" y="118"/>
                        </a:lnTo>
                        <a:lnTo>
                          <a:pt x="60" y="104"/>
                        </a:lnTo>
                        <a:lnTo>
                          <a:pt x="68" y="90"/>
                        </a:lnTo>
                        <a:lnTo>
                          <a:pt x="78" y="78"/>
                        </a:lnTo>
                        <a:lnTo>
                          <a:pt x="90" y="68"/>
                        </a:lnTo>
                        <a:lnTo>
                          <a:pt x="102" y="60"/>
                        </a:lnTo>
                        <a:lnTo>
                          <a:pt x="118" y="56"/>
                        </a:lnTo>
                        <a:lnTo>
                          <a:pt x="134" y="54"/>
                        </a:lnTo>
                        <a:lnTo>
                          <a:pt x="998" y="54"/>
                        </a:lnTo>
                        <a:lnTo>
                          <a:pt x="998" y="54"/>
                        </a:lnTo>
                        <a:lnTo>
                          <a:pt x="1014" y="56"/>
                        </a:lnTo>
                        <a:lnTo>
                          <a:pt x="1030" y="60"/>
                        </a:lnTo>
                        <a:lnTo>
                          <a:pt x="1044" y="68"/>
                        </a:lnTo>
                        <a:lnTo>
                          <a:pt x="1056" y="78"/>
                        </a:lnTo>
                        <a:lnTo>
                          <a:pt x="1066" y="90"/>
                        </a:lnTo>
                        <a:lnTo>
                          <a:pt x="1072" y="104"/>
                        </a:lnTo>
                        <a:lnTo>
                          <a:pt x="1078" y="118"/>
                        </a:lnTo>
                        <a:lnTo>
                          <a:pt x="1080" y="134"/>
                        </a:lnTo>
                        <a:lnTo>
                          <a:pt x="1080" y="630"/>
                        </a:lnTo>
                        <a:lnTo>
                          <a:pt x="1080" y="630"/>
                        </a:lnTo>
                        <a:lnTo>
                          <a:pt x="1078" y="646"/>
                        </a:lnTo>
                        <a:lnTo>
                          <a:pt x="1072" y="662"/>
                        </a:lnTo>
                        <a:lnTo>
                          <a:pt x="1066" y="676"/>
                        </a:lnTo>
                        <a:lnTo>
                          <a:pt x="1056" y="688"/>
                        </a:lnTo>
                        <a:lnTo>
                          <a:pt x="1044" y="698"/>
                        </a:lnTo>
                        <a:lnTo>
                          <a:pt x="1030" y="704"/>
                        </a:lnTo>
                        <a:lnTo>
                          <a:pt x="1014" y="710"/>
                        </a:lnTo>
                        <a:lnTo>
                          <a:pt x="998" y="710"/>
                        </a:lnTo>
                        <a:lnTo>
                          <a:pt x="536" y="710"/>
                        </a:lnTo>
                        <a:lnTo>
                          <a:pt x="540" y="764"/>
                        </a:lnTo>
                        <a:lnTo>
                          <a:pt x="998" y="764"/>
                        </a:lnTo>
                        <a:lnTo>
                          <a:pt x="998" y="764"/>
                        </a:lnTo>
                        <a:lnTo>
                          <a:pt x="1012" y="764"/>
                        </a:lnTo>
                        <a:lnTo>
                          <a:pt x="1026" y="762"/>
                        </a:lnTo>
                        <a:lnTo>
                          <a:pt x="1038" y="758"/>
                        </a:lnTo>
                        <a:lnTo>
                          <a:pt x="1050" y="754"/>
                        </a:lnTo>
                        <a:lnTo>
                          <a:pt x="1062" y="748"/>
                        </a:lnTo>
                        <a:lnTo>
                          <a:pt x="1074" y="742"/>
                        </a:lnTo>
                        <a:lnTo>
                          <a:pt x="1084" y="734"/>
                        </a:lnTo>
                        <a:lnTo>
                          <a:pt x="1094" y="726"/>
                        </a:lnTo>
                        <a:lnTo>
                          <a:pt x="1102" y="716"/>
                        </a:lnTo>
                        <a:lnTo>
                          <a:pt x="1110" y="706"/>
                        </a:lnTo>
                        <a:lnTo>
                          <a:pt x="1116" y="694"/>
                        </a:lnTo>
                        <a:lnTo>
                          <a:pt x="1122" y="682"/>
                        </a:lnTo>
                        <a:lnTo>
                          <a:pt x="1126" y="670"/>
                        </a:lnTo>
                        <a:lnTo>
                          <a:pt x="1130" y="658"/>
                        </a:lnTo>
                        <a:lnTo>
                          <a:pt x="1132" y="644"/>
                        </a:lnTo>
                        <a:lnTo>
                          <a:pt x="1134" y="630"/>
                        </a:lnTo>
                        <a:lnTo>
                          <a:pt x="1134" y="134"/>
                        </a:lnTo>
                        <a:lnTo>
                          <a:pt x="1134" y="134"/>
                        </a:lnTo>
                        <a:lnTo>
                          <a:pt x="1132" y="120"/>
                        </a:lnTo>
                        <a:lnTo>
                          <a:pt x="1130" y="108"/>
                        </a:lnTo>
                        <a:lnTo>
                          <a:pt x="1126" y="94"/>
                        </a:lnTo>
                        <a:lnTo>
                          <a:pt x="1122" y="82"/>
                        </a:lnTo>
                        <a:lnTo>
                          <a:pt x="1116" y="70"/>
                        </a:lnTo>
                        <a:lnTo>
                          <a:pt x="1110" y="60"/>
                        </a:lnTo>
                        <a:lnTo>
                          <a:pt x="1102" y="48"/>
                        </a:lnTo>
                        <a:lnTo>
                          <a:pt x="1094" y="40"/>
                        </a:lnTo>
                        <a:lnTo>
                          <a:pt x="1084" y="30"/>
                        </a:lnTo>
                        <a:lnTo>
                          <a:pt x="1074" y="22"/>
                        </a:lnTo>
                        <a:lnTo>
                          <a:pt x="1062" y="16"/>
                        </a:lnTo>
                        <a:lnTo>
                          <a:pt x="1050" y="10"/>
                        </a:lnTo>
                        <a:lnTo>
                          <a:pt x="1038" y="6"/>
                        </a:lnTo>
                        <a:lnTo>
                          <a:pt x="1026" y="2"/>
                        </a:lnTo>
                        <a:lnTo>
                          <a:pt x="1012" y="0"/>
                        </a:lnTo>
                        <a:lnTo>
                          <a:pt x="998" y="0"/>
                        </a:lnTo>
                        <a:lnTo>
                          <a:pt x="99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任意多边形: 形状 53">
                    <a:extLst>
                      <a:ext uri="{FF2B5EF4-FFF2-40B4-BE49-F238E27FC236}">
                        <a16:creationId xmlns:a16="http://schemas.microsoft.com/office/drawing/2014/main" xmlns="" id="{B0B3186A-B724-43B8-AF7F-6066AB8444DA}"/>
                      </a:ext>
                    </a:extLst>
                  </p:cNvPr>
                  <p:cNvSpPr>
                    <a:spLocks/>
                  </p:cNvSpPr>
                  <p:nvPr/>
                </p:nvSpPr>
                <p:spPr bwMode="auto">
                  <a:xfrm>
                    <a:off x="-10545763" y="1733550"/>
                    <a:ext cx="260350" cy="282575"/>
                  </a:xfrm>
                  <a:custGeom>
                    <a:avLst/>
                    <a:gdLst>
                      <a:gd name="T0" fmla="*/ 164 w 164"/>
                      <a:gd name="T1" fmla="*/ 82 h 178"/>
                      <a:gd name="T2" fmla="*/ 164 w 164"/>
                      <a:gd name="T3" fmla="*/ 82 h 178"/>
                      <a:gd name="T4" fmla="*/ 162 w 164"/>
                      <a:gd name="T5" fmla="*/ 66 h 178"/>
                      <a:gd name="T6" fmla="*/ 158 w 164"/>
                      <a:gd name="T7" fmla="*/ 50 h 178"/>
                      <a:gd name="T8" fmla="*/ 150 w 164"/>
                      <a:gd name="T9" fmla="*/ 36 h 178"/>
                      <a:gd name="T10" fmla="*/ 140 w 164"/>
                      <a:gd name="T11" fmla="*/ 24 h 178"/>
                      <a:gd name="T12" fmla="*/ 128 w 164"/>
                      <a:gd name="T13" fmla="*/ 14 h 178"/>
                      <a:gd name="T14" fmla="*/ 114 w 164"/>
                      <a:gd name="T15" fmla="*/ 6 h 178"/>
                      <a:gd name="T16" fmla="*/ 98 w 164"/>
                      <a:gd name="T17" fmla="*/ 2 h 178"/>
                      <a:gd name="T18" fmla="*/ 82 w 164"/>
                      <a:gd name="T19" fmla="*/ 0 h 178"/>
                      <a:gd name="T20" fmla="*/ 82 w 164"/>
                      <a:gd name="T21" fmla="*/ 0 h 178"/>
                      <a:gd name="T22" fmla="*/ 66 w 164"/>
                      <a:gd name="T23" fmla="*/ 2 h 178"/>
                      <a:gd name="T24" fmla="*/ 50 w 164"/>
                      <a:gd name="T25" fmla="*/ 6 h 178"/>
                      <a:gd name="T26" fmla="*/ 36 w 164"/>
                      <a:gd name="T27" fmla="*/ 14 h 178"/>
                      <a:gd name="T28" fmla="*/ 24 w 164"/>
                      <a:gd name="T29" fmla="*/ 24 h 178"/>
                      <a:gd name="T30" fmla="*/ 14 w 164"/>
                      <a:gd name="T31" fmla="*/ 36 h 178"/>
                      <a:gd name="T32" fmla="*/ 8 w 164"/>
                      <a:gd name="T33" fmla="*/ 50 h 178"/>
                      <a:gd name="T34" fmla="*/ 2 w 164"/>
                      <a:gd name="T35" fmla="*/ 66 h 178"/>
                      <a:gd name="T36" fmla="*/ 0 w 164"/>
                      <a:gd name="T37" fmla="*/ 82 h 178"/>
                      <a:gd name="T38" fmla="*/ 0 w 164"/>
                      <a:gd name="T39" fmla="*/ 82 h 178"/>
                      <a:gd name="T40" fmla="*/ 2 w 164"/>
                      <a:gd name="T41" fmla="*/ 98 h 178"/>
                      <a:gd name="T42" fmla="*/ 8 w 164"/>
                      <a:gd name="T43" fmla="*/ 116 h 178"/>
                      <a:gd name="T44" fmla="*/ 14 w 164"/>
                      <a:gd name="T45" fmla="*/ 132 h 178"/>
                      <a:gd name="T46" fmla="*/ 24 w 164"/>
                      <a:gd name="T47" fmla="*/ 148 h 178"/>
                      <a:gd name="T48" fmla="*/ 36 w 164"/>
                      <a:gd name="T49" fmla="*/ 160 h 178"/>
                      <a:gd name="T50" fmla="*/ 50 w 164"/>
                      <a:gd name="T51" fmla="*/ 170 h 178"/>
                      <a:gd name="T52" fmla="*/ 66 w 164"/>
                      <a:gd name="T53" fmla="*/ 176 h 178"/>
                      <a:gd name="T54" fmla="*/ 82 w 164"/>
                      <a:gd name="T55" fmla="*/ 178 h 178"/>
                      <a:gd name="T56" fmla="*/ 82 w 164"/>
                      <a:gd name="T57" fmla="*/ 178 h 178"/>
                      <a:gd name="T58" fmla="*/ 98 w 164"/>
                      <a:gd name="T59" fmla="*/ 176 h 178"/>
                      <a:gd name="T60" fmla="*/ 114 w 164"/>
                      <a:gd name="T61" fmla="*/ 170 h 178"/>
                      <a:gd name="T62" fmla="*/ 128 w 164"/>
                      <a:gd name="T63" fmla="*/ 160 h 178"/>
                      <a:gd name="T64" fmla="*/ 140 w 164"/>
                      <a:gd name="T65" fmla="*/ 148 h 178"/>
                      <a:gd name="T66" fmla="*/ 150 w 164"/>
                      <a:gd name="T67" fmla="*/ 132 h 178"/>
                      <a:gd name="T68" fmla="*/ 158 w 164"/>
                      <a:gd name="T69" fmla="*/ 116 h 178"/>
                      <a:gd name="T70" fmla="*/ 162 w 164"/>
                      <a:gd name="T71" fmla="*/ 98 h 178"/>
                      <a:gd name="T72" fmla="*/ 164 w 164"/>
                      <a:gd name="T73" fmla="*/ 82 h 178"/>
                      <a:gd name="T74" fmla="*/ 164 w 164"/>
                      <a:gd name="T75" fmla="*/ 82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4" h="178">
                        <a:moveTo>
                          <a:pt x="164" y="82"/>
                        </a:moveTo>
                        <a:lnTo>
                          <a:pt x="164" y="82"/>
                        </a:lnTo>
                        <a:lnTo>
                          <a:pt x="162" y="66"/>
                        </a:lnTo>
                        <a:lnTo>
                          <a:pt x="158" y="50"/>
                        </a:lnTo>
                        <a:lnTo>
                          <a:pt x="150" y="36"/>
                        </a:lnTo>
                        <a:lnTo>
                          <a:pt x="140" y="24"/>
                        </a:lnTo>
                        <a:lnTo>
                          <a:pt x="128" y="14"/>
                        </a:lnTo>
                        <a:lnTo>
                          <a:pt x="114" y="6"/>
                        </a:lnTo>
                        <a:lnTo>
                          <a:pt x="98" y="2"/>
                        </a:lnTo>
                        <a:lnTo>
                          <a:pt x="82" y="0"/>
                        </a:lnTo>
                        <a:lnTo>
                          <a:pt x="82" y="0"/>
                        </a:lnTo>
                        <a:lnTo>
                          <a:pt x="66" y="2"/>
                        </a:lnTo>
                        <a:lnTo>
                          <a:pt x="50" y="6"/>
                        </a:lnTo>
                        <a:lnTo>
                          <a:pt x="36" y="14"/>
                        </a:lnTo>
                        <a:lnTo>
                          <a:pt x="24" y="24"/>
                        </a:lnTo>
                        <a:lnTo>
                          <a:pt x="14" y="36"/>
                        </a:lnTo>
                        <a:lnTo>
                          <a:pt x="8" y="50"/>
                        </a:lnTo>
                        <a:lnTo>
                          <a:pt x="2" y="66"/>
                        </a:lnTo>
                        <a:lnTo>
                          <a:pt x="0" y="82"/>
                        </a:lnTo>
                        <a:lnTo>
                          <a:pt x="0" y="82"/>
                        </a:lnTo>
                        <a:lnTo>
                          <a:pt x="2" y="98"/>
                        </a:lnTo>
                        <a:lnTo>
                          <a:pt x="8" y="116"/>
                        </a:lnTo>
                        <a:lnTo>
                          <a:pt x="14" y="132"/>
                        </a:lnTo>
                        <a:lnTo>
                          <a:pt x="24" y="148"/>
                        </a:lnTo>
                        <a:lnTo>
                          <a:pt x="36" y="160"/>
                        </a:lnTo>
                        <a:lnTo>
                          <a:pt x="50" y="170"/>
                        </a:lnTo>
                        <a:lnTo>
                          <a:pt x="66" y="176"/>
                        </a:lnTo>
                        <a:lnTo>
                          <a:pt x="82" y="178"/>
                        </a:lnTo>
                        <a:lnTo>
                          <a:pt x="82" y="178"/>
                        </a:lnTo>
                        <a:lnTo>
                          <a:pt x="98" y="176"/>
                        </a:lnTo>
                        <a:lnTo>
                          <a:pt x="114" y="170"/>
                        </a:lnTo>
                        <a:lnTo>
                          <a:pt x="128" y="160"/>
                        </a:lnTo>
                        <a:lnTo>
                          <a:pt x="140" y="148"/>
                        </a:lnTo>
                        <a:lnTo>
                          <a:pt x="150" y="132"/>
                        </a:lnTo>
                        <a:lnTo>
                          <a:pt x="158" y="116"/>
                        </a:lnTo>
                        <a:lnTo>
                          <a:pt x="162" y="98"/>
                        </a:lnTo>
                        <a:lnTo>
                          <a:pt x="164" y="82"/>
                        </a:lnTo>
                        <a:lnTo>
                          <a:pt x="164"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任意多边形: 形状 54">
                    <a:extLst>
                      <a:ext uri="{FF2B5EF4-FFF2-40B4-BE49-F238E27FC236}">
                        <a16:creationId xmlns:a16="http://schemas.microsoft.com/office/drawing/2014/main" xmlns="" id="{5BA7E9AF-C594-4887-BEB3-642D97AAEAD6}"/>
                      </a:ext>
                    </a:extLst>
                  </p:cNvPr>
                  <p:cNvSpPr>
                    <a:spLocks/>
                  </p:cNvSpPr>
                  <p:nvPr/>
                </p:nvSpPr>
                <p:spPr bwMode="auto">
                  <a:xfrm>
                    <a:off x="-10752138" y="2028825"/>
                    <a:ext cx="838200" cy="1047750"/>
                  </a:xfrm>
                  <a:custGeom>
                    <a:avLst/>
                    <a:gdLst>
                      <a:gd name="T0" fmla="*/ 64 w 528"/>
                      <a:gd name="T1" fmla="*/ 32 h 660"/>
                      <a:gd name="T2" fmla="*/ 60 w 528"/>
                      <a:gd name="T3" fmla="*/ 36 h 660"/>
                      <a:gd name="T4" fmla="*/ 54 w 528"/>
                      <a:gd name="T5" fmla="*/ 48 h 660"/>
                      <a:gd name="T6" fmla="*/ 0 w 528"/>
                      <a:gd name="T7" fmla="*/ 282 h 660"/>
                      <a:gd name="T8" fmla="*/ 0 w 528"/>
                      <a:gd name="T9" fmla="*/ 296 h 660"/>
                      <a:gd name="T10" fmla="*/ 8 w 528"/>
                      <a:gd name="T11" fmla="*/ 312 h 660"/>
                      <a:gd name="T12" fmla="*/ 24 w 528"/>
                      <a:gd name="T13" fmla="*/ 322 h 660"/>
                      <a:gd name="T14" fmla="*/ 32 w 528"/>
                      <a:gd name="T15" fmla="*/ 322 h 660"/>
                      <a:gd name="T16" fmla="*/ 58 w 528"/>
                      <a:gd name="T17" fmla="*/ 306 h 660"/>
                      <a:gd name="T18" fmla="*/ 110 w 528"/>
                      <a:gd name="T19" fmla="*/ 82 h 660"/>
                      <a:gd name="T20" fmla="*/ 96 w 528"/>
                      <a:gd name="T21" fmla="*/ 618 h 660"/>
                      <a:gd name="T22" fmla="*/ 98 w 528"/>
                      <a:gd name="T23" fmla="*/ 634 h 660"/>
                      <a:gd name="T24" fmla="*/ 110 w 528"/>
                      <a:gd name="T25" fmla="*/ 652 h 660"/>
                      <a:gd name="T26" fmla="*/ 132 w 528"/>
                      <a:gd name="T27" fmla="*/ 660 h 660"/>
                      <a:gd name="T28" fmla="*/ 134 w 528"/>
                      <a:gd name="T29" fmla="*/ 660 h 660"/>
                      <a:gd name="T30" fmla="*/ 156 w 528"/>
                      <a:gd name="T31" fmla="*/ 654 h 660"/>
                      <a:gd name="T32" fmla="*/ 170 w 528"/>
                      <a:gd name="T33" fmla="*/ 638 h 660"/>
                      <a:gd name="T34" fmla="*/ 196 w 528"/>
                      <a:gd name="T35" fmla="*/ 336 h 660"/>
                      <a:gd name="T36" fmla="*/ 212 w 528"/>
                      <a:gd name="T37" fmla="*/ 340 h 660"/>
                      <a:gd name="T38" fmla="*/ 228 w 528"/>
                      <a:gd name="T39" fmla="*/ 336 h 660"/>
                      <a:gd name="T40" fmla="*/ 252 w 528"/>
                      <a:gd name="T41" fmla="*/ 632 h 660"/>
                      <a:gd name="T42" fmla="*/ 264 w 528"/>
                      <a:gd name="T43" fmla="*/ 650 h 660"/>
                      <a:gd name="T44" fmla="*/ 282 w 528"/>
                      <a:gd name="T45" fmla="*/ 660 h 660"/>
                      <a:gd name="T46" fmla="*/ 292 w 528"/>
                      <a:gd name="T47" fmla="*/ 660 h 660"/>
                      <a:gd name="T48" fmla="*/ 308 w 528"/>
                      <a:gd name="T49" fmla="*/ 656 h 660"/>
                      <a:gd name="T50" fmla="*/ 324 w 528"/>
                      <a:gd name="T51" fmla="*/ 640 h 660"/>
                      <a:gd name="T52" fmla="*/ 328 w 528"/>
                      <a:gd name="T53" fmla="*/ 618 h 660"/>
                      <a:gd name="T54" fmla="*/ 302 w 528"/>
                      <a:gd name="T55" fmla="*/ 80 h 660"/>
                      <a:gd name="T56" fmla="*/ 330 w 528"/>
                      <a:gd name="T57" fmla="*/ 88 h 660"/>
                      <a:gd name="T58" fmla="*/ 486 w 528"/>
                      <a:gd name="T59" fmla="*/ 140 h 660"/>
                      <a:gd name="T60" fmla="*/ 496 w 528"/>
                      <a:gd name="T61" fmla="*/ 142 h 660"/>
                      <a:gd name="T62" fmla="*/ 522 w 528"/>
                      <a:gd name="T63" fmla="*/ 128 h 660"/>
                      <a:gd name="T64" fmla="*/ 528 w 528"/>
                      <a:gd name="T65" fmla="*/ 112 h 660"/>
                      <a:gd name="T66" fmla="*/ 524 w 528"/>
                      <a:gd name="T67" fmla="*/ 94 h 660"/>
                      <a:gd name="T68" fmla="*/ 512 w 528"/>
                      <a:gd name="T69" fmla="*/ 82 h 660"/>
                      <a:gd name="T70" fmla="*/ 352 w 528"/>
                      <a:gd name="T71" fmla="*/ 26 h 660"/>
                      <a:gd name="T72" fmla="*/ 268 w 528"/>
                      <a:gd name="T73" fmla="*/ 4 h 660"/>
                      <a:gd name="T74" fmla="*/ 216 w 528"/>
                      <a:gd name="T75" fmla="*/ 16 h 660"/>
                      <a:gd name="T76" fmla="*/ 212 w 528"/>
                      <a:gd name="T77" fmla="*/ 230 h 660"/>
                      <a:gd name="T78" fmla="*/ 208 w 528"/>
                      <a:gd name="T79" fmla="*/ 16 h 660"/>
                      <a:gd name="T80" fmla="*/ 178 w 528"/>
                      <a:gd name="T81" fmla="*/ 2 h 660"/>
                      <a:gd name="T82" fmla="*/ 86 w 528"/>
                      <a:gd name="T83" fmla="*/ 22 h 660"/>
                      <a:gd name="T84" fmla="*/ 70 w 528"/>
                      <a:gd name="T85" fmla="*/ 3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28" h="660">
                        <a:moveTo>
                          <a:pt x="70" y="30"/>
                        </a:moveTo>
                        <a:lnTo>
                          <a:pt x="70" y="30"/>
                        </a:lnTo>
                        <a:lnTo>
                          <a:pt x="64" y="32"/>
                        </a:lnTo>
                        <a:lnTo>
                          <a:pt x="64" y="32"/>
                        </a:lnTo>
                        <a:lnTo>
                          <a:pt x="60" y="36"/>
                        </a:lnTo>
                        <a:lnTo>
                          <a:pt x="60" y="36"/>
                        </a:lnTo>
                        <a:lnTo>
                          <a:pt x="56" y="42"/>
                        </a:lnTo>
                        <a:lnTo>
                          <a:pt x="56" y="42"/>
                        </a:lnTo>
                        <a:lnTo>
                          <a:pt x="54" y="48"/>
                        </a:lnTo>
                        <a:lnTo>
                          <a:pt x="54" y="48"/>
                        </a:lnTo>
                        <a:lnTo>
                          <a:pt x="52" y="50"/>
                        </a:lnTo>
                        <a:lnTo>
                          <a:pt x="0" y="282"/>
                        </a:lnTo>
                        <a:lnTo>
                          <a:pt x="0" y="282"/>
                        </a:lnTo>
                        <a:lnTo>
                          <a:pt x="0" y="288"/>
                        </a:lnTo>
                        <a:lnTo>
                          <a:pt x="0" y="296"/>
                        </a:lnTo>
                        <a:lnTo>
                          <a:pt x="2" y="302"/>
                        </a:lnTo>
                        <a:lnTo>
                          <a:pt x="4" y="306"/>
                        </a:lnTo>
                        <a:lnTo>
                          <a:pt x="8" y="312"/>
                        </a:lnTo>
                        <a:lnTo>
                          <a:pt x="14" y="316"/>
                        </a:lnTo>
                        <a:lnTo>
                          <a:pt x="18" y="318"/>
                        </a:lnTo>
                        <a:lnTo>
                          <a:pt x="24" y="322"/>
                        </a:lnTo>
                        <a:lnTo>
                          <a:pt x="24" y="322"/>
                        </a:lnTo>
                        <a:lnTo>
                          <a:pt x="32" y="322"/>
                        </a:lnTo>
                        <a:lnTo>
                          <a:pt x="32" y="322"/>
                        </a:lnTo>
                        <a:lnTo>
                          <a:pt x="42" y="320"/>
                        </a:lnTo>
                        <a:lnTo>
                          <a:pt x="52" y="314"/>
                        </a:lnTo>
                        <a:lnTo>
                          <a:pt x="58" y="306"/>
                        </a:lnTo>
                        <a:lnTo>
                          <a:pt x="64" y="296"/>
                        </a:lnTo>
                        <a:lnTo>
                          <a:pt x="110" y="82"/>
                        </a:lnTo>
                        <a:lnTo>
                          <a:pt x="110" y="82"/>
                        </a:lnTo>
                        <a:lnTo>
                          <a:pt x="122" y="80"/>
                        </a:lnTo>
                        <a:lnTo>
                          <a:pt x="122" y="300"/>
                        </a:lnTo>
                        <a:lnTo>
                          <a:pt x="96" y="618"/>
                        </a:lnTo>
                        <a:lnTo>
                          <a:pt x="96" y="618"/>
                        </a:lnTo>
                        <a:lnTo>
                          <a:pt x="96" y="626"/>
                        </a:lnTo>
                        <a:lnTo>
                          <a:pt x="98" y="634"/>
                        </a:lnTo>
                        <a:lnTo>
                          <a:pt x="102" y="640"/>
                        </a:lnTo>
                        <a:lnTo>
                          <a:pt x="106" y="646"/>
                        </a:lnTo>
                        <a:lnTo>
                          <a:pt x="110" y="652"/>
                        </a:lnTo>
                        <a:lnTo>
                          <a:pt x="118" y="656"/>
                        </a:lnTo>
                        <a:lnTo>
                          <a:pt x="124" y="658"/>
                        </a:lnTo>
                        <a:lnTo>
                          <a:pt x="132" y="660"/>
                        </a:lnTo>
                        <a:lnTo>
                          <a:pt x="132" y="660"/>
                        </a:lnTo>
                        <a:lnTo>
                          <a:pt x="134" y="660"/>
                        </a:lnTo>
                        <a:lnTo>
                          <a:pt x="134" y="660"/>
                        </a:lnTo>
                        <a:lnTo>
                          <a:pt x="142" y="660"/>
                        </a:lnTo>
                        <a:lnTo>
                          <a:pt x="150" y="658"/>
                        </a:lnTo>
                        <a:lnTo>
                          <a:pt x="156" y="654"/>
                        </a:lnTo>
                        <a:lnTo>
                          <a:pt x="162" y="650"/>
                        </a:lnTo>
                        <a:lnTo>
                          <a:pt x="166" y="644"/>
                        </a:lnTo>
                        <a:lnTo>
                          <a:pt x="170" y="638"/>
                        </a:lnTo>
                        <a:lnTo>
                          <a:pt x="172" y="632"/>
                        </a:lnTo>
                        <a:lnTo>
                          <a:pt x="174" y="624"/>
                        </a:lnTo>
                        <a:lnTo>
                          <a:pt x="196" y="336"/>
                        </a:lnTo>
                        <a:lnTo>
                          <a:pt x="196" y="336"/>
                        </a:lnTo>
                        <a:lnTo>
                          <a:pt x="204" y="338"/>
                        </a:lnTo>
                        <a:lnTo>
                          <a:pt x="212" y="340"/>
                        </a:lnTo>
                        <a:lnTo>
                          <a:pt x="212" y="340"/>
                        </a:lnTo>
                        <a:lnTo>
                          <a:pt x="220" y="338"/>
                        </a:lnTo>
                        <a:lnTo>
                          <a:pt x="228" y="336"/>
                        </a:lnTo>
                        <a:lnTo>
                          <a:pt x="250" y="624"/>
                        </a:lnTo>
                        <a:lnTo>
                          <a:pt x="250" y="624"/>
                        </a:lnTo>
                        <a:lnTo>
                          <a:pt x="252" y="632"/>
                        </a:lnTo>
                        <a:lnTo>
                          <a:pt x="254" y="638"/>
                        </a:lnTo>
                        <a:lnTo>
                          <a:pt x="258" y="644"/>
                        </a:lnTo>
                        <a:lnTo>
                          <a:pt x="264" y="650"/>
                        </a:lnTo>
                        <a:lnTo>
                          <a:pt x="268" y="654"/>
                        </a:lnTo>
                        <a:lnTo>
                          <a:pt x="276" y="658"/>
                        </a:lnTo>
                        <a:lnTo>
                          <a:pt x="282" y="660"/>
                        </a:lnTo>
                        <a:lnTo>
                          <a:pt x="290" y="660"/>
                        </a:lnTo>
                        <a:lnTo>
                          <a:pt x="290" y="660"/>
                        </a:lnTo>
                        <a:lnTo>
                          <a:pt x="292" y="660"/>
                        </a:lnTo>
                        <a:lnTo>
                          <a:pt x="292" y="660"/>
                        </a:lnTo>
                        <a:lnTo>
                          <a:pt x="300" y="658"/>
                        </a:lnTo>
                        <a:lnTo>
                          <a:pt x="308" y="656"/>
                        </a:lnTo>
                        <a:lnTo>
                          <a:pt x="314" y="652"/>
                        </a:lnTo>
                        <a:lnTo>
                          <a:pt x="318" y="646"/>
                        </a:lnTo>
                        <a:lnTo>
                          <a:pt x="324" y="640"/>
                        </a:lnTo>
                        <a:lnTo>
                          <a:pt x="326" y="634"/>
                        </a:lnTo>
                        <a:lnTo>
                          <a:pt x="328" y="626"/>
                        </a:lnTo>
                        <a:lnTo>
                          <a:pt x="328" y="618"/>
                        </a:lnTo>
                        <a:lnTo>
                          <a:pt x="302" y="300"/>
                        </a:lnTo>
                        <a:lnTo>
                          <a:pt x="302" y="80"/>
                        </a:lnTo>
                        <a:lnTo>
                          <a:pt x="302" y="80"/>
                        </a:lnTo>
                        <a:lnTo>
                          <a:pt x="330" y="88"/>
                        </a:lnTo>
                        <a:lnTo>
                          <a:pt x="330" y="88"/>
                        </a:lnTo>
                        <a:lnTo>
                          <a:pt x="330" y="88"/>
                        </a:lnTo>
                        <a:lnTo>
                          <a:pt x="330" y="88"/>
                        </a:lnTo>
                        <a:lnTo>
                          <a:pt x="330" y="88"/>
                        </a:lnTo>
                        <a:lnTo>
                          <a:pt x="486" y="140"/>
                        </a:lnTo>
                        <a:lnTo>
                          <a:pt x="486" y="140"/>
                        </a:lnTo>
                        <a:lnTo>
                          <a:pt x="496" y="142"/>
                        </a:lnTo>
                        <a:lnTo>
                          <a:pt x="496" y="142"/>
                        </a:lnTo>
                        <a:lnTo>
                          <a:pt x="506" y="140"/>
                        </a:lnTo>
                        <a:lnTo>
                          <a:pt x="514" y="136"/>
                        </a:lnTo>
                        <a:lnTo>
                          <a:pt x="522" y="128"/>
                        </a:lnTo>
                        <a:lnTo>
                          <a:pt x="526" y="120"/>
                        </a:lnTo>
                        <a:lnTo>
                          <a:pt x="526" y="120"/>
                        </a:lnTo>
                        <a:lnTo>
                          <a:pt x="528" y="112"/>
                        </a:lnTo>
                        <a:lnTo>
                          <a:pt x="528" y="106"/>
                        </a:lnTo>
                        <a:lnTo>
                          <a:pt x="526" y="100"/>
                        </a:lnTo>
                        <a:lnTo>
                          <a:pt x="524" y="94"/>
                        </a:lnTo>
                        <a:lnTo>
                          <a:pt x="522" y="90"/>
                        </a:lnTo>
                        <a:lnTo>
                          <a:pt x="518" y="84"/>
                        </a:lnTo>
                        <a:lnTo>
                          <a:pt x="512" y="82"/>
                        </a:lnTo>
                        <a:lnTo>
                          <a:pt x="506" y="78"/>
                        </a:lnTo>
                        <a:lnTo>
                          <a:pt x="352" y="26"/>
                        </a:lnTo>
                        <a:lnTo>
                          <a:pt x="352" y="26"/>
                        </a:lnTo>
                        <a:lnTo>
                          <a:pt x="336" y="22"/>
                        </a:lnTo>
                        <a:lnTo>
                          <a:pt x="306" y="14"/>
                        </a:lnTo>
                        <a:lnTo>
                          <a:pt x="268" y="4"/>
                        </a:lnTo>
                        <a:lnTo>
                          <a:pt x="246" y="2"/>
                        </a:lnTo>
                        <a:lnTo>
                          <a:pt x="224" y="0"/>
                        </a:lnTo>
                        <a:lnTo>
                          <a:pt x="216" y="16"/>
                        </a:lnTo>
                        <a:lnTo>
                          <a:pt x="216" y="16"/>
                        </a:lnTo>
                        <a:lnTo>
                          <a:pt x="238" y="184"/>
                        </a:lnTo>
                        <a:lnTo>
                          <a:pt x="212" y="230"/>
                        </a:lnTo>
                        <a:lnTo>
                          <a:pt x="186" y="184"/>
                        </a:lnTo>
                        <a:lnTo>
                          <a:pt x="208" y="16"/>
                        </a:lnTo>
                        <a:lnTo>
                          <a:pt x="208" y="16"/>
                        </a:lnTo>
                        <a:lnTo>
                          <a:pt x="200" y="0"/>
                        </a:lnTo>
                        <a:lnTo>
                          <a:pt x="200" y="0"/>
                        </a:lnTo>
                        <a:lnTo>
                          <a:pt x="178" y="2"/>
                        </a:lnTo>
                        <a:lnTo>
                          <a:pt x="156" y="6"/>
                        </a:lnTo>
                        <a:lnTo>
                          <a:pt x="116" y="14"/>
                        </a:lnTo>
                        <a:lnTo>
                          <a:pt x="86" y="22"/>
                        </a:lnTo>
                        <a:lnTo>
                          <a:pt x="72" y="28"/>
                        </a:lnTo>
                        <a:lnTo>
                          <a:pt x="72" y="28"/>
                        </a:lnTo>
                        <a:lnTo>
                          <a:pt x="70" y="30"/>
                        </a:lnTo>
                        <a:lnTo>
                          <a:pt x="7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矩形 55">
                    <a:extLst>
                      <a:ext uri="{FF2B5EF4-FFF2-40B4-BE49-F238E27FC236}">
                        <a16:creationId xmlns:a16="http://schemas.microsoft.com/office/drawing/2014/main" xmlns="" id="{2388096D-A778-4C4E-B263-C764790F5334}"/>
                      </a:ext>
                    </a:extLst>
                  </p:cNvPr>
                  <p:cNvSpPr>
                    <a:spLocks/>
                  </p:cNvSpPr>
                  <p:nvPr/>
                </p:nvSpPr>
                <p:spPr bwMode="auto">
                  <a:xfrm>
                    <a:off x="-9974263" y="2286000"/>
                    <a:ext cx="82550" cy="2349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7" name="矩形 56">
                    <a:extLst>
                      <a:ext uri="{FF2B5EF4-FFF2-40B4-BE49-F238E27FC236}">
                        <a16:creationId xmlns:a16="http://schemas.microsoft.com/office/drawing/2014/main" xmlns="" id="{5321D770-46F7-44B6-A6ED-4CAF74F8F4E5}"/>
                      </a:ext>
                    </a:extLst>
                  </p:cNvPr>
                  <p:cNvSpPr>
                    <a:spLocks/>
                  </p:cNvSpPr>
                  <p:nvPr/>
                </p:nvSpPr>
                <p:spPr bwMode="auto">
                  <a:xfrm>
                    <a:off x="-9850438" y="2178050"/>
                    <a:ext cx="85725" cy="342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8" name="矩形 57">
                    <a:extLst>
                      <a:ext uri="{FF2B5EF4-FFF2-40B4-BE49-F238E27FC236}">
                        <a16:creationId xmlns:a16="http://schemas.microsoft.com/office/drawing/2014/main" xmlns="" id="{C24899B9-E1E3-4198-8A55-18E332AC8446}"/>
                      </a:ext>
                    </a:extLst>
                  </p:cNvPr>
                  <p:cNvSpPr>
                    <a:spLocks/>
                  </p:cNvSpPr>
                  <p:nvPr/>
                </p:nvSpPr>
                <p:spPr bwMode="auto">
                  <a:xfrm>
                    <a:off x="-9723438" y="2047875"/>
                    <a:ext cx="85725" cy="4730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grpSp>
          </p:grpSp>
          <p:grpSp>
            <p:nvGrpSpPr>
              <p:cNvPr id="33" name="组合 32">
                <a:extLst>
                  <a:ext uri="{FF2B5EF4-FFF2-40B4-BE49-F238E27FC236}">
                    <a16:creationId xmlns:a16="http://schemas.microsoft.com/office/drawing/2014/main" xmlns="" id="{79AA2CE1-4505-4A57-8982-191B8B9FB600}"/>
                  </a:ext>
                </a:extLst>
              </p:cNvPr>
              <p:cNvGrpSpPr/>
              <p:nvPr/>
            </p:nvGrpSpPr>
            <p:grpSpPr>
              <a:xfrm>
                <a:off x="6284880" y="3250183"/>
                <a:ext cx="1192780" cy="1192780"/>
                <a:chOff x="6284880" y="3250183"/>
                <a:chExt cx="1192780" cy="1192780"/>
              </a:xfrm>
            </p:grpSpPr>
            <p:sp>
              <p:nvSpPr>
                <p:cNvPr id="46" name="菱形 45">
                  <a:extLst>
                    <a:ext uri="{FF2B5EF4-FFF2-40B4-BE49-F238E27FC236}">
                      <a16:creationId xmlns:a16="http://schemas.microsoft.com/office/drawing/2014/main" xmlns="" id="{CF1BCE3C-E723-488D-B3B8-6E5C11FB8BAF}"/>
                    </a:ext>
                  </a:extLst>
                </p:cNvPr>
                <p:cNvSpPr/>
                <p:nvPr/>
              </p:nvSpPr>
              <p:spPr>
                <a:xfrm rot="5400000">
                  <a:off x="6284880" y="3250183"/>
                  <a:ext cx="1192780" cy="1192780"/>
                </a:xfrm>
                <a:prstGeom prst="diamond">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7" name="任意多边形: 形状 46">
                  <a:extLst>
                    <a:ext uri="{FF2B5EF4-FFF2-40B4-BE49-F238E27FC236}">
                      <a16:creationId xmlns:a16="http://schemas.microsoft.com/office/drawing/2014/main" xmlns="" id="{49FF9E48-D958-468B-A907-287728978989}"/>
                    </a:ext>
                  </a:extLst>
                </p:cNvPr>
                <p:cNvSpPr>
                  <a:spLocks/>
                </p:cNvSpPr>
                <p:nvPr/>
              </p:nvSpPr>
              <p:spPr bwMode="auto">
                <a:xfrm>
                  <a:off x="6575057" y="3673868"/>
                  <a:ext cx="588671" cy="408272"/>
                </a:xfrm>
                <a:custGeom>
                  <a:avLst/>
                  <a:gdLst>
                    <a:gd name="T0" fmla="*/ 736 w 992"/>
                    <a:gd name="T1" fmla="*/ 102 h 688"/>
                    <a:gd name="T2" fmla="*/ 562 w 992"/>
                    <a:gd name="T3" fmla="*/ 8 h 688"/>
                    <a:gd name="T4" fmla="*/ 470 w 992"/>
                    <a:gd name="T5" fmla="*/ 26 h 688"/>
                    <a:gd name="T6" fmla="*/ 418 w 992"/>
                    <a:gd name="T7" fmla="*/ 38 h 688"/>
                    <a:gd name="T8" fmla="*/ 256 w 992"/>
                    <a:gd name="T9" fmla="*/ 128 h 688"/>
                    <a:gd name="T10" fmla="*/ 186 w 992"/>
                    <a:gd name="T11" fmla="*/ 436 h 688"/>
                    <a:gd name="T12" fmla="*/ 170 w 992"/>
                    <a:gd name="T13" fmla="*/ 502 h 688"/>
                    <a:gd name="T14" fmla="*/ 204 w 992"/>
                    <a:gd name="T15" fmla="*/ 534 h 688"/>
                    <a:gd name="T16" fmla="*/ 240 w 992"/>
                    <a:gd name="T17" fmla="*/ 540 h 688"/>
                    <a:gd name="T18" fmla="*/ 294 w 992"/>
                    <a:gd name="T19" fmla="*/ 588 h 688"/>
                    <a:gd name="T20" fmla="*/ 334 w 992"/>
                    <a:gd name="T21" fmla="*/ 610 h 688"/>
                    <a:gd name="T22" fmla="*/ 400 w 992"/>
                    <a:gd name="T23" fmla="*/ 640 h 688"/>
                    <a:gd name="T24" fmla="*/ 428 w 992"/>
                    <a:gd name="T25" fmla="*/ 674 h 688"/>
                    <a:gd name="T26" fmla="*/ 492 w 992"/>
                    <a:gd name="T27" fmla="*/ 684 h 688"/>
                    <a:gd name="T28" fmla="*/ 548 w 992"/>
                    <a:gd name="T29" fmla="*/ 602 h 688"/>
                    <a:gd name="T30" fmla="*/ 608 w 992"/>
                    <a:gd name="T31" fmla="*/ 604 h 688"/>
                    <a:gd name="T32" fmla="*/ 648 w 992"/>
                    <a:gd name="T33" fmla="*/ 566 h 688"/>
                    <a:gd name="T34" fmla="*/ 674 w 992"/>
                    <a:gd name="T35" fmla="*/ 542 h 688"/>
                    <a:gd name="T36" fmla="*/ 722 w 992"/>
                    <a:gd name="T37" fmla="*/ 536 h 688"/>
                    <a:gd name="T38" fmla="*/ 740 w 992"/>
                    <a:gd name="T39" fmla="*/ 488 h 688"/>
                    <a:gd name="T40" fmla="*/ 752 w 992"/>
                    <a:gd name="T41" fmla="*/ 470 h 688"/>
                    <a:gd name="T42" fmla="*/ 992 w 992"/>
                    <a:gd name="T43" fmla="*/ 402 h 688"/>
                    <a:gd name="T44" fmla="*/ 476 w 992"/>
                    <a:gd name="T45" fmla="*/ 670 h 688"/>
                    <a:gd name="T46" fmla="*/ 434 w 992"/>
                    <a:gd name="T47" fmla="*/ 656 h 688"/>
                    <a:gd name="T48" fmla="*/ 412 w 992"/>
                    <a:gd name="T49" fmla="*/ 622 h 688"/>
                    <a:gd name="T50" fmla="*/ 354 w 992"/>
                    <a:gd name="T51" fmla="*/ 606 h 688"/>
                    <a:gd name="T52" fmla="*/ 332 w 992"/>
                    <a:gd name="T53" fmla="*/ 568 h 688"/>
                    <a:gd name="T54" fmla="*/ 278 w 992"/>
                    <a:gd name="T55" fmla="*/ 562 h 688"/>
                    <a:gd name="T56" fmla="*/ 256 w 992"/>
                    <a:gd name="T57" fmla="*/ 514 h 688"/>
                    <a:gd name="T58" fmla="*/ 200 w 992"/>
                    <a:gd name="T59" fmla="*/ 512 h 688"/>
                    <a:gd name="T60" fmla="*/ 218 w 992"/>
                    <a:gd name="T61" fmla="*/ 422 h 688"/>
                    <a:gd name="T62" fmla="*/ 240 w 992"/>
                    <a:gd name="T63" fmla="*/ 410 h 688"/>
                    <a:gd name="T64" fmla="*/ 282 w 992"/>
                    <a:gd name="T65" fmla="*/ 438 h 688"/>
                    <a:gd name="T66" fmla="*/ 318 w 992"/>
                    <a:gd name="T67" fmla="*/ 416 h 688"/>
                    <a:gd name="T68" fmla="*/ 352 w 992"/>
                    <a:gd name="T69" fmla="*/ 410 h 688"/>
                    <a:gd name="T70" fmla="*/ 394 w 992"/>
                    <a:gd name="T71" fmla="*/ 450 h 688"/>
                    <a:gd name="T72" fmla="*/ 438 w 992"/>
                    <a:gd name="T73" fmla="*/ 434 h 688"/>
                    <a:gd name="T74" fmla="*/ 490 w 992"/>
                    <a:gd name="T75" fmla="*/ 464 h 688"/>
                    <a:gd name="T76" fmla="*/ 504 w 992"/>
                    <a:gd name="T77" fmla="*/ 488 h 688"/>
                    <a:gd name="T78" fmla="*/ 554 w 992"/>
                    <a:gd name="T79" fmla="*/ 506 h 688"/>
                    <a:gd name="T80" fmla="*/ 524 w 992"/>
                    <a:gd name="T81" fmla="*/ 608 h 688"/>
                    <a:gd name="T82" fmla="*/ 812 w 992"/>
                    <a:gd name="T83" fmla="*/ 406 h 688"/>
                    <a:gd name="T84" fmla="*/ 862 w 992"/>
                    <a:gd name="T85" fmla="*/ 370 h 688"/>
                    <a:gd name="T86" fmla="*/ 868 w 992"/>
                    <a:gd name="T87" fmla="*/ 324 h 688"/>
                    <a:gd name="T88" fmla="*/ 846 w 992"/>
                    <a:gd name="T89" fmla="*/ 294 h 688"/>
                    <a:gd name="T90" fmla="*/ 526 w 992"/>
                    <a:gd name="T91" fmla="*/ 152 h 688"/>
                    <a:gd name="T92" fmla="*/ 478 w 992"/>
                    <a:gd name="T93" fmla="*/ 284 h 688"/>
                    <a:gd name="T94" fmla="*/ 442 w 992"/>
                    <a:gd name="T95" fmla="*/ 296 h 688"/>
                    <a:gd name="T96" fmla="*/ 372 w 992"/>
                    <a:gd name="T97" fmla="*/ 252 h 688"/>
                    <a:gd name="T98" fmla="*/ 402 w 992"/>
                    <a:gd name="T99" fmla="*/ 102 h 688"/>
                    <a:gd name="T100" fmla="*/ 486 w 992"/>
                    <a:gd name="T101" fmla="*/ 38 h 688"/>
                    <a:gd name="T102" fmla="*/ 570 w 992"/>
                    <a:gd name="T103" fmla="*/ 34 h 688"/>
                    <a:gd name="T104" fmla="*/ 736 w 992"/>
                    <a:gd name="T105" fmla="*/ 120 h 688"/>
                    <a:gd name="T106" fmla="*/ 810 w 992"/>
                    <a:gd name="T107" fmla="*/ 436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92" h="688">
                      <a:moveTo>
                        <a:pt x="990" y="388"/>
                      </a:moveTo>
                      <a:lnTo>
                        <a:pt x="938" y="70"/>
                      </a:lnTo>
                      <a:lnTo>
                        <a:pt x="936" y="52"/>
                      </a:lnTo>
                      <a:lnTo>
                        <a:pt x="916" y="56"/>
                      </a:lnTo>
                      <a:lnTo>
                        <a:pt x="736" y="102"/>
                      </a:lnTo>
                      <a:lnTo>
                        <a:pt x="736" y="102"/>
                      </a:lnTo>
                      <a:lnTo>
                        <a:pt x="728" y="100"/>
                      </a:lnTo>
                      <a:lnTo>
                        <a:pt x="716" y="96"/>
                      </a:lnTo>
                      <a:lnTo>
                        <a:pt x="684" y="80"/>
                      </a:lnTo>
                      <a:lnTo>
                        <a:pt x="618" y="42"/>
                      </a:lnTo>
                      <a:lnTo>
                        <a:pt x="618" y="42"/>
                      </a:lnTo>
                      <a:lnTo>
                        <a:pt x="562" y="8"/>
                      </a:lnTo>
                      <a:lnTo>
                        <a:pt x="546" y="2"/>
                      </a:lnTo>
                      <a:lnTo>
                        <a:pt x="536" y="0"/>
                      </a:lnTo>
                      <a:lnTo>
                        <a:pt x="536" y="0"/>
                      </a:lnTo>
                      <a:lnTo>
                        <a:pt x="520" y="4"/>
                      </a:lnTo>
                      <a:lnTo>
                        <a:pt x="496" y="12"/>
                      </a:lnTo>
                      <a:lnTo>
                        <a:pt x="470" y="26"/>
                      </a:lnTo>
                      <a:lnTo>
                        <a:pt x="440" y="44"/>
                      </a:lnTo>
                      <a:lnTo>
                        <a:pt x="440" y="44"/>
                      </a:lnTo>
                      <a:lnTo>
                        <a:pt x="432" y="38"/>
                      </a:lnTo>
                      <a:lnTo>
                        <a:pt x="426" y="36"/>
                      </a:lnTo>
                      <a:lnTo>
                        <a:pt x="426" y="36"/>
                      </a:lnTo>
                      <a:lnTo>
                        <a:pt x="418" y="38"/>
                      </a:lnTo>
                      <a:lnTo>
                        <a:pt x="408" y="42"/>
                      </a:lnTo>
                      <a:lnTo>
                        <a:pt x="386" y="54"/>
                      </a:lnTo>
                      <a:lnTo>
                        <a:pt x="334" y="86"/>
                      </a:lnTo>
                      <a:lnTo>
                        <a:pt x="284" y="116"/>
                      </a:lnTo>
                      <a:lnTo>
                        <a:pt x="264" y="126"/>
                      </a:lnTo>
                      <a:lnTo>
                        <a:pt x="256" y="128"/>
                      </a:lnTo>
                      <a:lnTo>
                        <a:pt x="252" y="128"/>
                      </a:lnTo>
                      <a:lnTo>
                        <a:pt x="252" y="128"/>
                      </a:lnTo>
                      <a:lnTo>
                        <a:pt x="48" y="76"/>
                      </a:lnTo>
                      <a:lnTo>
                        <a:pt x="0" y="386"/>
                      </a:lnTo>
                      <a:lnTo>
                        <a:pt x="0" y="386"/>
                      </a:lnTo>
                      <a:lnTo>
                        <a:pt x="186" y="436"/>
                      </a:lnTo>
                      <a:lnTo>
                        <a:pt x="170" y="460"/>
                      </a:lnTo>
                      <a:lnTo>
                        <a:pt x="170" y="460"/>
                      </a:lnTo>
                      <a:lnTo>
                        <a:pt x="166" y="470"/>
                      </a:lnTo>
                      <a:lnTo>
                        <a:pt x="164" y="480"/>
                      </a:lnTo>
                      <a:lnTo>
                        <a:pt x="164" y="490"/>
                      </a:lnTo>
                      <a:lnTo>
                        <a:pt x="170" y="502"/>
                      </a:lnTo>
                      <a:lnTo>
                        <a:pt x="170" y="502"/>
                      </a:lnTo>
                      <a:lnTo>
                        <a:pt x="174" y="510"/>
                      </a:lnTo>
                      <a:lnTo>
                        <a:pt x="180" y="518"/>
                      </a:lnTo>
                      <a:lnTo>
                        <a:pt x="188" y="524"/>
                      </a:lnTo>
                      <a:lnTo>
                        <a:pt x="196" y="530"/>
                      </a:lnTo>
                      <a:lnTo>
                        <a:pt x="204" y="534"/>
                      </a:lnTo>
                      <a:lnTo>
                        <a:pt x="214" y="538"/>
                      </a:lnTo>
                      <a:lnTo>
                        <a:pt x="222" y="540"/>
                      </a:lnTo>
                      <a:lnTo>
                        <a:pt x="232" y="540"/>
                      </a:lnTo>
                      <a:lnTo>
                        <a:pt x="232" y="540"/>
                      </a:lnTo>
                      <a:lnTo>
                        <a:pt x="240" y="540"/>
                      </a:lnTo>
                      <a:lnTo>
                        <a:pt x="240" y="540"/>
                      </a:lnTo>
                      <a:lnTo>
                        <a:pt x="242" y="550"/>
                      </a:lnTo>
                      <a:lnTo>
                        <a:pt x="248" y="558"/>
                      </a:lnTo>
                      <a:lnTo>
                        <a:pt x="248" y="558"/>
                      </a:lnTo>
                      <a:lnTo>
                        <a:pt x="262" y="572"/>
                      </a:lnTo>
                      <a:lnTo>
                        <a:pt x="276" y="582"/>
                      </a:lnTo>
                      <a:lnTo>
                        <a:pt x="294" y="588"/>
                      </a:lnTo>
                      <a:lnTo>
                        <a:pt x="312" y="590"/>
                      </a:lnTo>
                      <a:lnTo>
                        <a:pt x="312" y="590"/>
                      </a:lnTo>
                      <a:lnTo>
                        <a:pt x="322" y="590"/>
                      </a:lnTo>
                      <a:lnTo>
                        <a:pt x="322" y="590"/>
                      </a:lnTo>
                      <a:lnTo>
                        <a:pt x="328" y="600"/>
                      </a:lnTo>
                      <a:lnTo>
                        <a:pt x="334" y="610"/>
                      </a:lnTo>
                      <a:lnTo>
                        <a:pt x="334" y="610"/>
                      </a:lnTo>
                      <a:lnTo>
                        <a:pt x="348" y="624"/>
                      </a:lnTo>
                      <a:lnTo>
                        <a:pt x="364" y="632"/>
                      </a:lnTo>
                      <a:lnTo>
                        <a:pt x="382" y="638"/>
                      </a:lnTo>
                      <a:lnTo>
                        <a:pt x="400" y="640"/>
                      </a:lnTo>
                      <a:lnTo>
                        <a:pt x="400" y="640"/>
                      </a:lnTo>
                      <a:lnTo>
                        <a:pt x="406" y="640"/>
                      </a:lnTo>
                      <a:lnTo>
                        <a:pt x="406" y="640"/>
                      </a:lnTo>
                      <a:lnTo>
                        <a:pt x="410" y="652"/>
                      </a:lnTo>
                      <a:lnTo>
                        <a:pt x="418" y="662"/>
                      </a:lnTo>
                      <a:lnTo>
                        <a:pt x="418" y="662"/>
                      </a:lnTo>
                      <a:lnTo>
                        <a:pt x="428" y="674"/>
                      </a:lnTo>
                      <a:lnTo>
                        <a:pt x="440" y="682"/>
                      </a:lnTo>
                      <a:lnTo>
                        <a:pt x="456" y="686"/>
                      </a:lnTo>
                      <a:lnTo>
                        <a:pt x="470" y="688"/>
                      </a:lnTo>
                      <a:lnTo>
                        <a:pt x="470" y="688"/>
                      </a:lnTo>
                      <a:lnTo>
                        <a:pt x="482" y="688"/>
                      </a:lnTo>
                      <a:lnTo>
                        <a:pt x="492" y="684"/>
                      </a:lnTo>
                      <a:lnTo>
                        <a:pt x="500" y="678"/>
                      </a:lnTo>
                      <a:lnTo>
                        <a:pt x="508" y="670"/>
                      </a:lnTo>
                      <a:lnTo>
                        <a:pt x="508" y="670"/>
                      </a:lnTo>
                      <a:lnTo>
                        <a:pt x="524" y="642"/>
                      </a:lnTo>
                      <a:lnTo>
                        <a:pt x="548" y="602"/>
                      </a:lnTo>
                      <a:lnTo>
                        <a:pt x="548" y="602"/>
                      </a:lnTo>
                      <a:lnTo>
                        <a:pt x="558" y="586"/>
                      </a:lnTo>
                      <a:lnTo>
                        <a:pt x="558" y="586"/>
                      </a:lnTo>
                      <a:lnTo>
                        <a:pt x="592" y="600"/>
                      </a:lnTo>
                      <a:lnTo>
                        <a:pt x="592" y="600"/>
                      </a:lnTo>
                      <a:lnTo>
                        <a:pt x="600" y="602"/>
                      </a:lnTo>
                      <a:lnTo>
                        <a:pt x="608" y="604"/>
                      </a:lnTo>
                      <a:lnTo>
                        <a:pt x="616" y="602"/>
                      </a:lnTo>
                      <a:lnTo>
                        <a:pt x="622" y="600"/>
                      </a:lnTo>
                      <a:lnTo>
                        <a:pt x="628" y="596"/>
                      </a:lnTo>
                      <a:lnTo>
                        <a:pt x="634" y="592"/>
                      </a:lnTo>
                      <a:lnTo>
                        <a:pt x="642" y="580"/>
                      </a:lnTo>
                      <a:lnTo>
                        <a:pt x="648" y="566"/>
                      </a:lnTo>
                      <a:lnTo>
                        <a:pt x="650" y="552"/>
                      </a:lnTo>
                      <a:lnTo>
                        <a:pt x="648" y="540"/>
                      </a:lnTo>
                      <a:lnTo>
                        <a:pt x="644" y="534"/>
                      </a:lnTo>
                      <a:lnTo>
                        <a:pt x="642" y="530"/>
                      </a:lnTo>
                      <a:lnTo>
                        <a:pt x="674" y="542"/>
                      </a:lnTo>
                      <a:lnTo>
                        <a:pt x="674" y="542"/>
                      </a:lnTo>
                      <a:lnTo>
                        <a:pt x="682" y="544"/>
                      </a:lnTo>
                      <a:lnTo>
                        <a:pt x="692" y="546"/>
                      </a:lnTo>
                      <a:lnTo>
                        <a:pt x="700" y="546"/>
                      </a:lnTo>
                      <a:lnTo>
                        <a:pt x="708" y="544"/>
                      </a:lnTo>
                      <a:lnTo>
                        <a:pt x="714" y="540"/>
                      </a:lnTo>
                      <a:lnTo>
                        <a:pt x="722" y="536"/>
                      </a:lnTo>
                      <a:lnTo>
                        <a:pt x="732" y="526"/>
                      </a:lnTo>
                      <a:lnTo>
                        <a:pt x="736" y="518"/>
                      </a:lnTo>
                      <a:lnTo>
                        <a:pt x="740" y="512"/>
                      </a:lnTo>
                      <a:lnTo>
                        <a:pt x="740" y="504"/>
                      </a:lnTo>
                      <a:lnTo>
                        <a:pt x="740" y="496"/>
                      </a:lnTo>
                      <a:lnTo>
                        <a:pt x="740" y="488"/>
                      </a:lnTo>
                      <a:lnTo>
                        <a:pt x="738" y="480"/>
                      </a:lnTo>
                      <a:lnTo>
                        <a:pt x="732" y="474"/>
                      </a:lnTo>
                      <a:lnTo>
                        <a:pt x="726" y="466"/>
                      </a:lnTo>
                      <a:lnTo>
                        <a:pt x="726" y="466"/>
                      </a:lnTo>
                      <a:lnTo>
                        <a:pt x="740" y="470"/>
                      </a:lnTo>
                      <a:lnTo>
                        <a:pt x="752" y="470"/>
                      </a:lnTo>
                      <a:lnTo>
                        <a:pt x="764" y="468"/>
                      </a:lnTo>
                      <a:lnTo>
                        <a:pt x="774" y="462"/>
                      </a:lnTo>
                      <a:lnTo>
                        <a:pt x="774" y="462"/>
                      </a:lnTo>
                      <a:lnTo>
                        <a:pt x="816" y="452"/>
                      </a:lnTo>
                      <a:lnTo>
                        <a:pt x="978" y="408"/>
                      </a:lnTo>
                      <a:lnTo>
                        <a:pt x="992" y="402"/>
                      </a:lnTo>
                      <a:lnTo>
                        <a:pt x="990" y="388"/>
                      </a:lnTo>
                      <a:close/>
                      <a:moveTo>
                        <a:pt x="492" y="660"/>
                      </a:moveTo>
                      <a:lnTo>
                        <a:pt x="492" y="660"/>
                      </a:lnTo>
                      <a:lnTo>
                        <a:pt x="488" y="664"/>
                      </a:lnTo>
                      <a:lnTo>
                        <a:pt x="482" y="668"/>
                      </a:lnTo>
                      <a:lnTo>
                        <a:pt x="476" y="670"/>
                      </a:lnTo>
                      <a:lnTo>
                        <a:pt x="470" y="670"/>
                      </a:lnTo>
                      <a:lnTo>
                        <a:pt x="470" y="670"/>
                      </a:lnTo>
                      <a:lnTo>
                        <a:pt x="460" y="670"/>
                      </a:lnTo>
                      <a:lnTo>
                        <a:pt x="452" y="666"/>
                      </a:lnTo>
                      <a:lnTo>
                        <a:pt x="442" y="662"/>
                      </a:lnTo>
                      <a:lnTo>
                        <a:pt x="434" y="656"/>
                      </a:lnTo>
                      <a:lnTo>
                        <a:pt x="428" y="648"/>
                      </a:lnTo>
                      <a:lnTo>
                        <a:pt x="424" y="638"/>
                      </a:lnTo>
                      <a:lnTo>
                        <a:pt x="422" y="628"/>
                      </a:lnTo>
                      <a:lnTo>
                        <a:pt x="424" y="616"/>
                      </a:lnTo>
                      <a:lnTo>
                        <a:pt x="424" y="616"/>
                      </a:lnTo>
                      <a:lnTo>
                        <a:pt x="412" y="622"/>
                      </a:lnTo>
                      <a:lnTo>
                        <a:pt x="400" y="622"/>
                      </a:lnTo>
                      <a:lnTo>
                        <a:pt x="400" y="622"/>
                      </a:lnTo>
                      <a:lnTo>
                        <a:pt x="388" y="622"/>
                      </a:lnTo>
                      <a:lnTo>
                        <a:pt x="376" y="618"/>
                      </a:lnTo>
                      <a:lnTo>
                        <a:pt x="364" y="612"/>
                      </a:lnTo>
                      <a:lnTo>
                        <a:pt x="354" y="606"/>
                      </a:lnTo>
                      <a:lnTo>
                        <a:pt x="346" y="596"/>
                      </a:lnTo>
                      <a:lnTo>
                        <a:pt x="340" y="586"/>
                      </a:lnTo>
                      <a:lnTo>
                        <a:pt x="338" y="576"/>
                      </a:lnTo>
                      <a:lnTo>
                        <a:pt x="338" y="564"/>
                      </a:lnTo>
                      <a:lnTo>
                        <a:pt x="338" y="564"/>
                      </a:lnTo>
                      <a:lnTo>
                        <a:pt x="332" y="568"/>
                      </a:lnTo>
                      <a:lnTo>
                        <a:pt x="326" y="570"/>
                      </a:lnTo>
                      <a:lnTo>
                        <a:pt x="312" y="572"/>
                      </a:lnTo>
                      <a:lnTo>
                        <a:pt x="312" y="572"/>
                      </a:lnTo>
                      <a:lnTo>
                        <a:pt x="302" y="570"/>
                      </a:lnTo>
                      <a:lnTo>
                        <a:pt x="290" y="568"/>
                      </a:lnTo>
                      <a:lnTo>
                        <a:pt x="278" y="562"/>
                      </a:lnTo>
                      <a:lnTo>
                        <a:pt x="270" y="554"/>
                      </a:lnTo>
                      <a:lnTo>
                        <a:pt x="262" y="546"/>
                      </a:lnTo>
                      <a:lnTo>
                        <a:pt x="256" y="536"/>
                      </a:lnTo>
                      <a:lnTo>
                        <a:pt x="254" y="526"/>
                      </a:lnTo>
                      <a:lnTo>
                        <a:pt x="256" y="514"/>
                      </a:lnTo>
                      <a:lnTo>
                        <a:pt x="256" y="514"/>
                      </a:lnTo>
                      <a:lnTo>
                        <a:pt x="244" y="520"/>
                      </a:lnTo>
                      <a:lnTo>
                        <a:pt x="232" y="522"/>
                      </a:lnTo>
                      <a:lnTo>
                        <a:pt x="232" y="522"/>
                      </a:lnTo>
                      <a:lnTo>
                        <a:pt x="222" y="522"/>
                      </a:lnTo>
                      <a:lnTo>
                        <a:pt x="210" y="518"/>
                      </a:lnTo>
                      <a:lnTo>
                        <a:pt x="200" y="512"/>
                      </a:lnTo>
                      <a:lnTo>
                        <a:pt x="192" y="504"/>
                      </a:lnTo>
                      <a:lnTo>
                        <a:pt x="186" y="496"/>
                      </a:lnTo>
                      <a:lnTo>
                        <a:pt x="182" y="486"/>
                      </a:lnTo>
                      <a:lnTo>
                        <a:pt x="182" y="478"/>
                      </a:lnTo>
                      <a:lnTo>
                        <a:pt x="184" y="470"/>
                      </a:lnTo>
                      <a:lnTo>
                        <a:pt x="218" y="422"/>
                      </a:lnTo>
                      <a:lnTo>
                        <a:pt x="218" y="422"/>
                      </a:lnTo>
                      <a:lnTo>
                        <a:pt x="222" y="416"/>
                      </a:lnTo>
                      <a:lnTo>
                        <a:pt x="228" y="412"/>
                      </a:lnTo>
                      <a:lnTo>
                        <a:pt x="234" y="410"/>
                      </a:lnTo>
                      <a:lnTo>
                        <a:pt x="240" y="410"/>
                      </a:lnTo>
                      <a:lnTo>
                        <a:pt x="240" y="410"/>
                      </a:lnTo>
                      <a:lnTo>
                        <a:pt x="248" y="412"/>
                      </a:lnTo>
                      <a:lnTo>
                        <a:pt x="256" y="414"/>
                      </a:lnTo>
                      <a:lnTo>
                        <a:pt x="264" y="418"/>
                      </a:lnTo>
                      <a:lnTo>
                        <a:pt x="272" y="424"/>
                      </a:lnTo>
                      <a:lnTo>
                        <a:pt x="278" y="432"/>
                      </a:lnTo>
                      <a:lnTo>
                        <a:pt x="282" y="438"/>
                      </a:lnTo>
                      <a:lnTo>
                        <a:pt x="286" y="446"/>
                      </a:lnTo>
                      <a:lnTo>
                        <a:pt x="286" y="454"/>
                      </a:lnTo>
                      <a:lnTo>
                        <a:pt x="286" y="454"/>
                      </a:lnTo>
                      <a:lnTo>
                        <a:pt x="296" y="438"/>
                      </a:lnTo>
                      <a:lnTo>
                        <a:pt x="308" y="424"/>
                      </a:lnTo>
                      <a:lnTo>
                        <a:pt x="318" y="416"/>
                      </a:lnTo>
                      <a:lnTo>
                        <a:pt x="324" y="412"/>
                      </a:lnTo>
                      <a:lnTo>
                        <a:pt x="332" y="410"/>
                      </a:lnTo>
                      <a:lnTo>
                        <a:pt x="332" y="410"/>
                      </a:lnTo>
                      <a:lnTo>
                        <a:pt x="340" y="410"/>
                      </a:lnTo>
                      <a:lnTo>
                        <a:pt x="340" y="410"/>
                      </a:lnTo>
                      <a:lnTo>
                        <a:pt x="352" y="410"/>
                      </a:lnTo>
                      <a:lnTo>
                        <a:pt x="362" y="414"/>
                      </a:lnTo>
                      <a:lnTo>
                        <a:pt x="372" y="420"/>
                      </a:lnTo>
                      <a:lnTo>
                        <a:pt x="380" y="426"/>
                      </a:lnTo>
                      <a:lnTo>
                        <a:pt x="386" y="434"/>
                      </a:lnTo>
                      <a:lnTo>
                        <a:pt x="392" y="442"/>
                      </a:lnTo>
                      <a:lnTo>
                        <a:pt x="394" y="450"/>
                      </a:lnTo>
                      <a:lnTo>
                        <a:pt x="396" y="460"/>
                      </a:lnTo>
                      <a:lnTo>
                        <a:pt x="396" y="460"/>
                      </a:lnTo>
                      <a:lnTo>
                        <a:pt x="404" y="448"/>
                      </a:lnTo>
                      <a:lnTo>
                        <a:pt x="414" y="440"/>
                      </a:lnTo>
                      <a:lnTo>
                        <a:pt x="426" y="434"/>
                      </a:lnTo>
                      <a:lnTo>
                        <a:pt x="438" y="434"/>
                      </a:lnTo>
                      <a:lnTo>
                        <a:pt x="438" y="434"/>
                      </a:lnTo>
                      <a:lnTo>
                        <a:pt x="450" y="434"/>
                      </a:lnTo>
                      <a:lnTo>
                        <a:pt x="462" y="440"/>
                      </a:lnTo>
                      <a:lnTo>
                        <a:pt x="472" y="446"/>
                      </a:lnTo>
                      <a:lnTo>
                        <a:pt x="482" y="454"/>
                      </a:lnTo>
                      <a:lnTo>
                        <a:pt x="490" y="464"/>
                      </a:lnTo>
                      <a:lnTo>
                        <a:pt x="494" y="474"/>
                      </a:lnTo>
                      <a:lnTo>
                        <a:pt x="496" y="484"/>
                      </a:lnTo>
                      <a:lnTo>
                        <a:pt x="494" y="494"/>
                      </a:lnTo>
                      <a:lnTo>
                        <a:pt x="494" y="494"/>
                      </a:lnTo>
                      <a:lnTo>
                        <a:pt x="498" y="490"/>
                      </a:lnTo>
                      <a:lnTo>
                        <a:pt x="504" y="488"/>
                      </a:lnTo>
                      <a:lnTo>
                        <a:pt x="516" y="486"/>
                      </a:lnTo>
                      <a:lnTo>
                        <a:pt x="516" y="486"/>
                      </a:lnTo>
                      <a:lnTo>
                        <a:pt x="526" y="488"/>
                      </a:lnTo>
                      <a:lnTo>
                        <a:pt x="538" y="492"/>
                      </a:lnTo>
                      <a:lnTo>
                        <a:pt x="546" y="498"/>
                      </a:lnTo>
                      <a:lnTo>
                        <a:pt x="554" y="506"/>
                      </a:lnTo>
                      <a:lnTo>
                        <a:pt x="560" y="516"/>
                      </a:lnTo>
                      <a:lnTo>
                        <a:pt x="562" y="526"/>
                      </a:lnTo>
                      <a:lnTo>
                        <a:pt x="562" y="538"/>
                      </a:lnTo>
                      <a:lnTo>
                        <a:pt x="556" y="552"/>
                      </a:lnTo>
                      <a:lnTo>
                        <a:pt x="556" y="552"/>
                      </a:lnTo>
                      <a:lnTo>
                        <a:pt x="524" y="608"/>
                      </a:lnTo>
                      <a:lnTo>
                        <a:pt x="492" y="660"/>
                      </a:lnTo>
                      <a:lnTo>
                        <a:pt x="492" y="660"/>
                      </a:lnTo>
                      <a:close/>
                      <a:moveTo>
                        <a:pt x="810" y="436"/>
                      </a:moveTo>
                      <a:lnTo>
                        <a:pt x="810" y="436"/>
                      </a:lnTo>
                      <a:lnTo>
                        <a:pt x="814" y="420"/>
                      </a:lnTo>
                      <a:lnTo>
                        <a:pt x="812" y="406"/>
                      </a:lnTo>
                      <a:lnTo>
                        <a:pt x="812" y="406"/>
                      </a:lnTo>
                      <a:lnTo>
                        <a:pt x="822" y="404"/>
                      </a:lnTo>
                      <a:lnTo>
                        <a:pt x="830" y="402"/>
                      </a:lnTo>
                      <a:lnTo>
                        <a:pt x="846" y="392"/>
                      </a:lnTo>
                      <a:lnTo>
                        <a:pt x="858" y="378"/>
                      </a:lnTo>
                      <a:lnTo>
                        <a:pt x="862" y="370"/>
                      </a:lnTo>
                      <a:lnTo>
                        <a:pt x="866" y="360"/>
                      </a:lnTo>
                      <a:lnTo>
                        <a:pt x="866" y="360"/>
                      </a:lnTo>
                      <a:lnTo>
                        <a:pt x="868" y="352"/>
                      </a:lnTo>
                      <a:lnTo>
                        <a:pt x="870" y="342"/>
                      </a:lnTo>
                      <a:lnTo>
                        <a:pt x="870" y="334"/>
                      </a:lnTo>
                      <a:lnTo>
                        <a:pt x="868" y="324"/>
                      </a:lnTo>
                      <a:lnTo>
                        <a:pt x="864" y="316"/>
                      </a:lnTo>
                      <a:lnTo>
                        <a:pt x="860" y="308"/>
                      </a:lnTo>
                      <a:lnTo>
                        <a:pt x="854" y="302"/>
                      </a:lnTo>
                      <a:lnTo>
                        <a:pt x="848" y="296"/>
                      </a:lnTo>
                      <a:lnTo>
                        <a:pt x="846" y="294"/>
                      </a:lnTo>
                      <a:lnTo>
                        <a:pt x="846" y="294"/>
                      </a:lnTo>
                      <a:lnTo>
                        <a:pt x="762" y="246"/>
                      </a:lnTo>
                      <a:lnTo>
                        <a:pt x="676" y="196"/>
                      </a:lnTo>
                      <a:lnTo>
                        <a:pt x="582" y="140"/>
                      </a:lnTo>
                      <a:lnTo>
                        <a:pt x="546" y="140"/>
                      </a:lnTo>
                      <a:lnTo>
                        <a:pt x="546" y="140"/>
                      </a:lnTo>
                      <a:lnTo>
                        <a:pt x="526" y="152"/>
                      </a:lnTo>
                      <a:lnTo>
                        <a:pt x="516" y="160"/>
                      </a:lnTo>
                      <a:lnTo>
                        <a:pt x="512" y="164"/>
                      </a:lnTo>
                      <a:lnTo>
                        <a:pt x="510" y="168"/>
                      </a:lnTo>
                      <a:lnTo>
                        <a:pt x="510" y="168"/>
                      </a:lnTo>
                      <a:lnTo>
                        <a:pt x="478" y="284"/>
                      </a:lnTo>
                      <a:lnTo>
                        <a:pt x="478" y="284"/>
                      </a:lnTo>
                      <a:lnTo>
                        <a:pt x="476" y="290"/>
                      </a:lnTo>
                      <a:lnTo>
                        <a:pt x="470" y="294"/>
                      </a:lnTo>
                      <a:lnTo>
                        <a:pt x="464" y="296"/>
                      </a:lnTo>
                      <a:lnTo>
                        <a:pt x="456" y="296"/>
                      </a:lnTo>
                      <a:lnTo>
                        <a:pt x="456" y="296"/>
                      </a:lnTo>
                      <a:lnTo>
                        <a:pt x="442" y="296"/>
                      </a:lnTo>
                      <a:lnTo>
                        <a:pt x="428" y="292"/>
                      </a:lnTo>
                      <a:lnTo>
                        <a:pt x="414" y="286"/>
                      </a:lnTo>
                      <a:lnTo>
                        <a:pt x="400" y="280"/>
                      </a:lnTo>
                      <a:lnTo>
                        <a:pt x="388" y="270"/>
                      </a:lnTo>
                      <a:lnTo>
                        <a:pt x="378" y="262"/>
                      </a:lnTo>
                      <a:lnTo>
                        <a:pt x="372" y="252"/>
                      </a:lnTo>
                      <a:lnTo>
                        <a:pt x="372" y="248"/>
                      </a:lnTo>
                      <a:lnTo>
                        <a:pt x="372" y="242"/>
                      </a:lnTo>
                      <a:lnTo>
                        <a:pt x="372" y="242"/>
                      </a:lnTo>
                      <a:lnTo>
                        <a:pt x="386" y="168"/>
                      </a:lnTo>
                      <a:lnTo>
                        <a:pt x="402" y="102"/>
                      </a:lnTo>
                      <a:lnTo>
                        <a:pt x="402" y="102"/>
                      </a:lnTo>
                      <a:lnTo>
                        <a:pt x="404" y="98"/>
                      </a:lnTo>
                      <a:lnTo>
                        <a:pt x="408" y="92"/>
                      </a:lnTo>
                      <a:lnTo>
                        <a:pt x="422" y="80"/>
                      </a:lnTo>
                      <a:lnTo>
                        <a:pt x="442" y="66"/>
                      </a:lnTo>
                      <a:lnTo>
                        <a:pt x="464" y="52"/>
                      </a:lnTo>
                      <a:lnTo>
                        <a:pt x="486" y="38"/>
                      </a:lnTo>
                      <a:lnTo>
                        <a:pt x="506" y="28"/>
                      </a:lnTo>
                      <a:lnTo>
                        <a:pt x="524" y="20"/>
                      </a:lnTo>
                      <a:lnTo>
                        <a:pt x="536" y="18"/>
                      </a:lnTo>
                      <a:lnTo>
                        <a:pt x="536" y="18"/>
                      </a:lnTo>
                      <a:lnTo>
                        <a:pt x="548" y="22"/>
                      </a:lnTo>
                      <a:lnTo>
                        <a:pt x="570" y="34"/>
                      </a:lnTo>
                      <a:lnTo>
                        <a:pt x="630" y="68"/>
                      </a:lnTo>
                      <a:lnTo>
                        <a:pt x="662" y="88"/>
                      </a:lnTo>
                      <a:lnTo>
                        <a:pt x="692" y="104"/>
                      </a:lnTo>
                      <a:lnTo>
                        <a:pt x="718" y="116"/>
                      </a:lnTo>
                      <a:lnTo>
                        <a:pt x="728" y="118"/>
                      </a:lnTo>
                      <a:lnTo>
                        <a:pt x="736" y="120"/>
                      </a:lnTo>
                      <a:lnTo>
                        <a:pt x="736" y="120"/>
                      </a:lnTo>
                      <a:lnTo>
                        <a:pt x="740" y="120"/>
                      </a:lnTo>
                      <a:lnTo>
                        <a:pt x="740" y="120"/>
                      </a:lnTo>
                      <a:lnTo>
                        <a:pt x="922" y="74"/>
                      </a:lnTo>
                      <a:lnTo>
                        <a:pt x="972" y="390"/>
                      </a:lnTo>
                      <a:lnTo>
                        <a:pt x="810" y="436"/>
                      </a:lnTo>
                      <a:close/>
                    </a:path>
                  </a:pathLst>
                </a:custGeom>
                <a:solidFill>
                  <a:schemeClr val="bg1"/>
                </a:solidFill>
                <a:ln>
                  <a:noFill/>
                </a:ln>
              </p:spPr>
              <p:txBody>
                <a:bodyPr anchor="ctr"/>
                <a:lstStyle/>
                <a:p>
                  <a:pPr algn="ctr"/>
                  <a:endParaRPr/>
                </a:p>
              </p:txBody>
            </p:sp>
          </p:grpSp>
          <p:grpSp>
            <p:nvGrpSpPr>
              <p:cNvPr id="34" name="组合 33">
                <a:extLst>
                  <a:ext uri="{FF2B5EF4-FFF2-40B4-BE49-F238E27FC236}">
                    <a16:creationId xmlns:a16="http://schemas.microsoft.com/office/drawing/2014/main" xmlns="" id="{1C71B6A1-5F88-4F15-9F85-684351577192}"/>
                  </a:ext>
                </a:extLst>
              </p:cNvPr>
              <p:cNvGrpSpPr/>
              <p:nvPr/>
            </p:nvGrpSpPr>
            <p:grpSpPr>
              <a:xfrm>
                <a:off x="7051001" y="4043302"/>
                <a:ext cx="1192780" cy="1192780"/>
                <a:chOff x="7051001" y="4043302"/>
                <a:chExt cx="1192780" cy="1192780"/>
              </a:xfrm>
            </p:grpSpPr>
            <p:sp>
              <p:nvSpPr>
                <p:cNvPr id="44" name="菱形 43">
                  <a:extLst>
                    <a:ext uri="{FF2B5EF4-FFF2-40B4-BE49-F238E27FC236}">
                      <a16:creationId xmlns:a16="http://schemas.microsoft.com/office/drawing/2014/main" xmlns="" id="{24F48003-2382-4AD3-8F0B-0F63C47BD3B9}"/>
                    </a:ext>
                  </a:extLst>
                </p:cNvPr>
                <p:cNvSpPr/>
                <p:nvPr/>
              </p:nvSpPr>
              <p:spPr>
                <a:xfrm rot="5400000">
                  <a:off x="7051001" y="4043302"/>
                  <a:ext cx="1192780" cy="1192780"/>
                </a:xfrm>
                <a:prstGeom prst="diamond">
                  <a:avLst/>
                </a:prstGeom>
                <a:solidFill>
                  <a:schemeClr val="accent5">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5" name="任意多边形: 形状 44">
                  <a:extLst>
                    <a:ext uri="{FF2B5EF4-FFF2-40B4-BE49-F238E27FC236}">
                      <a16:creationId xmlns:a16="http://schemas.microsoft.com/office/drawing/2014/main" xmlns="" id="{B77A5E61-58D6-416F-AFF1-BFF1C6CBF7A2}"/>
                    </a:ext>
                  </a:extLst>
                </p:cNvPr>
                <p:cNvSpPr>
                  <a:spLocks/>
                </p:cNvSpPr>
                <p:nvPr/>
              </p:nvSpPr>
              <p:spPr bwMode="auto">
                <a:xfrm>
                  <a:off x="7474529" y="4555650"/>
                  <a:ext cx="322379" cy="253521"/>
                </a:xfrm>
                <a:custGeom>
                  <a:avLst/>
                  <a:gdLst>
                    <a:gd name="connsiteX0" fmla="*/ 105569 w 327025"/>
                    <a:gd name="connsiteY0" fmla="*/ 131762 h 257175"/>
                    <a:gd name="connsiteX1" fmla="*/ 69978 w 327025"/>
                    <a:gd name="connsiteY1" fmla="*/ 136948 h 257175"/>
                    <a:gd name="connsiteX2" fmla="*/ 40977 w 327025"/>
                    <a:gd name="connsiteY2" fmla="*/ 152506 h 257175"/>
                    <a:gd name="connsiteX3" fmla="*/ 31750 w 327025"/>
                    <a:gd name="connsiteY3" fmla="*/ 170656 h 257175"/>
                    <a:gd name="connsiteX4" fmla="*/ 105569 w 327025"/>
                    <a:gd name="connsiteY4" fmla="*/ 209550 h 257175"/>
                    <a:gd name="connsiteX5" fmla="*/ 153024 w 327025"/>
                    <a:gd name="connsiteY5" fmla="*/ 199178 h 257175"/>
                    <a:gd name="connsiteX6" fmla="*/ 179388 w 327025"/>
                    <a:gd name="connsiteY6" fmla="*/ 170656 h 257175"/>
                    <a:gd name="connsiteX7" fmla="*/ 178070 w 327025"/>
                    <a:gd name="connsiteY7" fmla="*/ 169360 h 257175"/>
                    <a:gd name="connsiteX8" fmla="*/ 105569 w 327025"/>
                    <a:gd name="connsiteY8" fmla="*/ 131762 h 257175"/>
                    <a:gd name="connsiteX9" fmla="*/ 105434 w 327025"/>
                    <a:gd name="connsiteY9" fmla="*/ 100012 h 257175"/>
                    <a:gd name="connsiteX10" fmla="*/ 209550 w 327025"/>
                    <a:gd name="connsiteY10" fmla="*/ 165497 h 257175"/>
                    <a:gd name="connsiteX11" fmla="*/ 209550 w 327025"/>
                    <a:gd name="connsiteY11" fmla="*/ 170735 h 257175"/>
                    <a:gd name="connsiteX12" fmla="*/ 201643 w 327025"/>
                    <a:gd name="connsiteY12" fmla="*/ 198239 h 257175"/>
                    <a:gd name="connsiteX13" fmla="*/ 105434 w 327025"/>
                    <a:gd name="connsiteY13" fmla="*/ 240149 h 257175"/>
                    <a:gd name="connsiteX14" fmla="*/ 56671 w 327025"/>
                    <a:gd name="connsiteY14" fmla="*/ 232291 h 257175"/>
                    <a:gd name="connsiteX15" fmla="*/ 5272 w 327025"/>
                    <a:gd name="connsiteY15" fmla="*/ 257175 h 257175"/>
                    <a:gd name="connsiteX16" fmla="*/ 15815 w 327025"/>
                    <a:gd name="connsiteY16" fmla="*/ 207407 h 257175"/>
                    <a:gd name="connsiteX17" fmla="*/ 0 w 327025"/>
                    <a:gd name="connsiteY17" fmla="*/ 170735 h 257175"/>
                    <a:gd name="connsiteX18" fmla="*/ 23723 w 327025"/>
                    <a:gd name="connsiteY18" fmla="*/ 126206 h 257175"/>
                    <a:gd name="connsiteX19" fmla="*/ 51399 w 327025"/>
                    <a:gd name="connsiteY19" fmla="*/ 110489 h 257175"/>
                    <a:gd name="connsiteX20" fmla="*/ 105434 w 327025"/>
                    <a:gd name="connsiteY20" fmla="*/ 100012 h 257175"/>
                    <a:gd name="connsiteX21" fmla="*/ 173038 w 327025"/>
                    <a:gd name="connsiteY21" fmla="*/ 0 h 257175"/>
                    <a:gd name="connsiteX22" fmla="*/ 327025 w 327025"/>
                    <a:gd name="connsiteY22" fmla="*/ 99597 h 257175"/>
                    <a:gd name="connsiteX23" fmla="*/ 220418 w 327025"/>
                    <a:gd name="connsiteY23" fmla="*/ 195263 h 257175"/>
                    <a:gd name="connsiteX24" fmla="*/ 225683 w 327025"/>
                    <a:gd name="connsiteY24" fmla="*/ 170364 h 257175"/>
                    <a:gd name="connsiteX25" fmla="*/ 225683 w 327025"/>
                    <a:gd name="connsiteY25" fmla="*/ 161190 h 257175"/>
                    <a:gd name="connsiteX26" fmla="*/ 295438 w 327025"/>
                    <a:gd name="connsiteY26" fmla="*/ 99597 h 257175"/>
                    <a:gd name="connsiteX27" fmla="*/ 173038 w 327025"/>
                    <a:gd name="connsiteY27" fmla="*/ 31452 h 257175"/>
                    <a:gd name="connsiteX28" fmla="*/ 50637 w 327025"/>
                    <a:gd name="connsiteY28" fmla="*/ 93045 h 257175"/>
                    <a:gd name="connsiteX29" fmla="*/ 20366 w 327025"/>
                    <a:gd name="connsiteY29" fmla="*/ 108771 h 257175"/>
                    <a:gd name="connsiteX30" fmla="*/ 19050 w 327025"/>
                    <a:gd name="connsiteY30" fmla="*/ 99597 h 257175"/>
                    <a:gd name="connsiteX31" fmla="*/ 173038 w 327025"/>
                    <a:gd name="connsiteY31" fmla="*/ 0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27025" h="257175">
                      <a:moveTo>
                        <a:pt x="105569" y="131762"/>
                      </a:moveTo>
                      <a:cubicBezTo>
                        <a:pt x="91069" y="131762"/>
                        <a:pt x="79205" y="134355"/>
                        <a:pt x="69978" y="136948"/>
                      </a:cubicBezTo>
                      <a:cubicBezTo>
                        <a:pt x="56796" y="140837"/>
                        <a:pt x="47568" y="146023"/>
                        <a:pt x="40977" y="152506"/>
                      </a:cubicBezTo>
                      <a:cubicBezTo>
                        <a:pt x="34386" y="158988"/>
                        <a:pt x="31750" y="164174"/>
                        <a:pt x="31750" y="170656"/>
                      </a:cubicBezTo>
                      <a:cubicBezTo>
                        <a:pt x="31750" y="188807"/>
                        <a:pt x="62069" y="209550"/>
                        <a:pt x="105569" y="209550"/>
                      </a:cubicBezTo>
                      <a:cubicBezTo>
                        <a:pt x="124024" y="209550"/>
                        <a:pt x="139842" y="204364"/>
                        <a:pt x="153024" y="199178"/>
                      </a:cubicBezTo>
                      <a:cubicBezTo>
                        <a:pt x="168842" y="191400"/>
                        <a:pt x="179388" y="181028"/>
                        <a:pt x="179388" y="170656"/>
                      </a:cubicBezTo>
                      <a:cubicBezTo>
                        <a:pt x="179388" y="169360"/>
                        <a:pt x="178070" y="169360"/>
                        <a:pt x="178070" y="169360"/>
                      </a:cubicBezTo>
                      <a:cubicBezTo>
                        <a:pt x="176752" y="151209"/>
                        <a:pt x="147751" y="131762"/>
                        <a:pt x="105569" y="131762"/>
                      </a:cubicBezTo>
                      <a:close/>
                      <a:moveTo>
                        <a:pt x="105434" y="100012"/>
                      </a:moveTo>
                      <a:cubicBezTo>
                        <a:pt x="162105" y="100012"/>
                        <a:pt x="205596" y="128825"/>
                        <a:pt x="209550" y="165497"/>
                      </a:cubicBezTo>
                      <a:cubicBezTo>
                        <a:pt x="209550" y="166806"/>
                        <a:pt x="209550" y="169426"/>
                        <a:pt x="209550" y="170735"/>
                      </a:cubicBezTo>
                      <a:cubicBezTo>
                        <a:pt x="209550" y="179903"/>
                        <a:pt x="206914" y="190381"/>
                        <a:pt x="201643" y="198239"/>
                      </a:cubicBezTo>
                      <a:cubicBezTo>
                        <a:pt x="185827" y="223123"/>
                        <a:pt x="148926" y="240149"/>
                        <a:pt x="105434" y="240149"/>
                      </a:cubicBezTo>
                      <a:cubicBezTo>
                        <a:pt x="86983" y="240149"/>
                        <a:pt x="71168" y="237530"/>
                        <a:pt x="56671" y="232291"/>
                      </a:cubicBezTo>
                      <a:cubicBezTo>
                        <a:pt x="56671" y="232291"/>
                        <a:pt x="56671" y="232291"/>
                        <a:pt x="5272" y="257175"/>
                      </a:cubicBezTo>
                      <a:cubicBezTo>
                        <a:pt x="5272" y="257175"/>
                        <a:pt x="5272" y="257175"/>
                        <a:pt x="15815" y="207407"/>
                      </a:cubicBezTo>
                      <a:cubicBezTo>
                        <a:pt x="5272" y="196929"/>
                        <a:pt x="0" y="183832"/>
                        <a:pt x="0" y="170735"/>
                      </a:cubicBezTo>
                      <a:cubicBezTo>
                        <a:pt x="0" y="153709"/>
                        <a:pt x="9225" y="137993"/>
                        <a:pt x="23723" y="126206"/>
                      </a:cubicBezTo>
                      <a:cubicBezTo>
                        <a:pt x="31630" y="119657"/>
                        <a:pt x="40856" y="114418"/>
                        <a:pt x="51399" y="110489"/>
                      </a:cubicBezTo>
                      <a:cubicBezTo>
                        <a:pt x="67214" y="103941"/>
                        <a:pt x="85665" y="100012"/>
                        <a:pt x="105434" y="100012"/>
                      </a:cubicBezTo>
                      <a:close/>
                      <a:moveTo>
                        <a:pt x="173038" y="0"/>
                      </a:moveTo>
                      <a:cubicBezTo>
                        <a:pt x="258586" y="0"/>
                        <a:pt x="327025" y="43246"/>
                        <a:pt x="327025" y="99597"/>
                      </a:cubicBezTo>
                      <a:cubicBezTo>
                        <a:pt x="327025" y="145465"/>
                        <a:pt x="282277" y="182158"/>
                        <a:pt x="220418" y="195263"/>
                      </a:cubicBezTo>
                      <a:cubicBezTo>
                        <a:pt x="224367" y="187400"/>
                        <a:pt x="225683" y="178227"/>
                        <a:pt x="225683" y="170364"/>
                      </a:cubicBezTo>
                      <a:cubicBezTo>
                        <a:pt x="225683" y="167743"/>
                        <a:pt x="225683" y="165122"/>
                        <a:pt x="225683" y="161190"/>
                      </a:cubicBezTo>
                      <a:cubicBezTo>
                        <a:pt x="266483" y="150706"/>
                        <a:pt x="295438" y="127117"/>
                        <a:pt x="295438" y="99597"/>
                      </a:cubicBezTo>
                      <a:cubicBezTo>
                        <a:pt x="295438" y="62903"/>
                        <a:pt x="238844" y="31452"/>
                        <a:pt x="173038" y="31452"/>
                      </a:cubicBezTo>
                      <a:cubicBezTo>
                        <a:pt x="109863" y="31452"/>
                        <a:pt x="57218" y="58972"/>
                        <a:pt x="50637" y="93045"/>
                      </a:cubicBezTo>
                      <a:cubicBezTo>
                        <a:pt x="38792" y="96976"/>
                        <a:pt x="28263" y="102218"/>
                        <a:pt x="20366" y="108771"/>
                      </a:cubicBezTo>
                      <a:cubicBezTo>
                        <a:pt x="19050" y="106150"/>
                        <a:pt x="19050" y="103529"/>
                        <a:pt x="19050" y="99597"/>
                      </a:cubicBezTo>
                      <a:cubicBezTo>
                        <a:pt x="19050" y="43246"/>
                        <a:pt x="86173" y="0"/>
                        <a:pt x="17303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35" name="组合 34">
                <a:extLst>
                  <a:ext uri="{FF2B5EF4-FFF2-40B4-BE49-F238E27FC236}">
                    <a16:creationId xmlns:a16="http://schemas.microsoft.com/office/drawing/2014/main" xmlns="" id="{6B3CBFA9-F9B0-48B9-8449-7468733097D4}"/>
                  </a:ext>
                </a:extLst>
              </p:cNvPr>
              <p:cNvGrpSpPr/>
              <p:nvPr/>
            </p:nvGrpSpPr>
            <p:grpSpPr>
              <a:xfrm>
                <a:off x="5518759" y="2457065"/>
                <a:ext cx="1192780" cy="2334974"/>
                <a:chOff x="5518759" y="2457065"/>
                <a:chExt cx="1192780" cy="2334974"/>
              </a:xfrm>
            </p:grpSpPr>
            <p:sp>
              <p:nvSpPr>
                <p:cNvPr id="41" name="菱形 40">
                  <a:extLst>
                    <a:ext uri="{FF2B5EF4-FFF2-40B4-BE49-F238E27FC236}">
                      <a16:creationId xmlns:a16="http://schemas.microsoft.com/office/drawing/2014/main" xmlns="" id="{18BFBB90-B180-4C51-9CAF-C76D1750F866}"/>
                    </a:ext>
                  </a:extLst>
                </p:cNvPr>
                <p:cNvSpPr/>
                <p:nvPr/>
              </p:nvSpPr>
              <p:spPr>
                <a:xfrm rot="5400000">
                  <a:off x="5518759" y="2457065"/>
                  <a:ext cx="1192780" cy="1192780"/>
                </a:xfrm>
                <a:prstGeom prst="diamond">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2" name="任意多边形: 形状 41">
                  <a:extLst>
                    <a:ext uri="{FF2B5EF4-FFF2-40B4-BE49-F238E27FC236}">
                      <a16:creationId xmlns:a16="http://schemas.microsoft.com/office/drawing/2014/main" xmlns="" id="{9640F7B8-01DC-49CA-91C6-4CB0FDEAE0DF}"/>
                    </a:ext>
                  </a:extLst>
                </p:cNvPr>
                <p:cNvSpPr>
                  <a:spLocks/>
                </p:cNvSpPr>
                <p:nvPr/>
              </p:nvSpPr>
              <p:spPr bwMode="auto">
                <a:xfrm>
                  <a:off x="5914975" y="2849141"/>
                  <a:ext cx="405829" cy="403924"/>
                </a:xfrm>
                <a:custGeom>
                  <a:avLst/>
                  <a:gdLst>
                    <a:gd name="connsiteX0" fmla="*/ 262525 w 338138"/>
                    <a:gd name="connsiteY0" fmla="*/ 84138 h 336551"/>
                    <a:gd name="connsiteX1" fmla="*/ 314260 w 338138"/>
                    <a:gd name="connsiteY1" fmla="*/ 84138 h 336551"/>
                    <a:gd name="connsiteX2" fmla="*/ 338138 w 338138"/>
                    <a:gd name="connsiteY2" fmla="*/ 107802 h 336551"/>
                    <a:gd name="connsiteX3" fmla="*/ 338138 w 338138"/>
                    <a:gd name="connsiteY3" fmla="*/ 191940 h 336551"/>
                    <a:gd name="connsiteX4" fmla="*/ 314260 w 338138"/>
                    <a:gd name="connsiteY4" fmla="*/ 216918 h 336551"/>
                    <a:gd name="connsiteX5" fmla="*/ 314260 w 338138"/>
                    <a:gd name="connsiteY5" fmla="*/ 336551 h 336551"/>
                    <a:gd name="connsiteX6" fmla="*/ 241300 w 338138"/>
                    <a:gd name="connsiteY6" fmla="*/ 336551 h 336551"/>
                    <a:gd name="connsiteX7" fmla="*/ 241300 w 338138"/>
                    <a:gd name="connsiteY7" fmla="*/ 240582 h 336551"/>
                    <a:gd name="connsiteX8" fmla="*/ 265178 w 338138"/>
                    <a:gd name="connsiteY8" fmla="*/ 216918 h 336551"/>
                    <a:gd name="connsiteX9" fmla="*/ 265178 w 338138"/>
                    <a:gd name="connsiteY9" fmla="*/ 95970 h 336551"/>
                    <a:gd name="connsiteX10" fmla="*/ 262525 w 338138"/>
                    <a:gd name="connsiteY10" fmla="*/ 84138 h 336551"/>
                    <a:gd name="connsiteX11" fmla="*/ 120477 w 338138"/>
                    <a:gd name="connsiteY11" fmla="*/ 84138 h 336551"/>
                    <a:gd name="connsiteX12" fmla="*/ 217661 w 338138"/>
                    <a:gd name="connsiteY12" fmla="*/ 84138 h 336551"/>
                    <a:gd name="connsiteX13" fmla="*/ 241300 w 338138"/>
                    <a:gd name="connsiteY13" fmla="*/ 107802 h 336551"/>
                    <a:gd name="connsiteX14" fmla="*/ 241300 w 338138"/>
                    <a:gd name="connsiteY14" fmla="*/ 191940 h 336551"/>
                    <a:gd name="connsiteX15" fmla="*/ 217661 w 338138"/>
                    <a:gd name="connsiteY15" fmla="*/ 216918 h 336551"/>
                    <a:gd name="connsiteX16" fmla="*/ 217661 w 338138"/>
                    <a:gd name="connsiteY16" fmla="*/ 336551 h 336551"/>
                    <a:gd name="connsiteX17" fmla="*/ 120477 w 338138"/>
                    <a:gd name="connsiteY17" fmla="*/ 336551 h 336551"/>
                    <a:gd name="connsiteX18" fmla="*/ 120477 w 338138"/>
                    <a:gd name="connsiteY18" fmla="*/ 216918 h 336551"/>
                    <a:gd name="connsiteX19" fmla="*/ 96837 w 338138"/>
                    <a:gd name="connsiteY19" fmla="*/ 191940 h 336551"/>
                    <a:gd name="connsiteX20" fmla="*/ 96837 w 338138"/>
                    <a:gd name="connsiteY20" fmla="*/ 107802 h 336551"/>
                    <a:gd name="connsiteX21" fmla="*/ 120477 w 338138"/>
                    <a:gd name="connsiteY21" fmla="*/ 84138 h 336551"/>
                    <a:gd name="connsiteX22" fmla="*/ 23878 w 338138"/>
                    <a:gd name="connsiteY22" fmla="*/ 84138 h 336551"/>
                    <a:gd name="connsiteX23" fmla="*/ 75613 w 338138"/>
                    <a:gd name="connsiteY23" fmla="*/ 84138 h 336551"/>
                    <a:gd name="connsiteX24" fmla="*/ 72960 w 338138"/>
                    <a:gd name="connsiteY24" fmla="*/ 95970 h 336551"/>
                    <a:gd name="connsiteX25" fmla="*/ 72960 w 338138"/>
                    <a:gd name="connsiteY25" fmla="*/ 216918 h 336551"/>
                    <a:gd name="connsiteX26" fmla="*/ 96838 w 338138"/>
                    <a:gd name="connsiteY26" fmla="*/ 240582 h 336551"/>
                    <a:gd name="connsiteX27" fmla="*/ 96838 w 338138"/>
                    <a:gd name="connsiteY27" fmla="*/ 336551 h 336551"/>
                    <a:gd name="connsiteX28" fmla="*/ 23878 w 338138"/>
                    <a:gd name="connsiteY28" fmla="*/ 336551 h 336551"/>
                    <a:gd name="connsiteX29" fmla="*/ 23878 w 338138"/>
                    <a:gd name="connsiteY29" fmla="*/ 216918 h 336551"/>
                    <a:gd name="connsiteX30" fmla="*/ 0 w 338138"/>
                    <a:gd name="connsiteY30" fmla="*/ 191940 h 336551"/>
                    <a:gd name="connsiteX31" fmla="*/ 0 w 338138"/>
                    <a:gd name="connsiteY31" fmla="*/ 107802 h 336551"/>
                    <a:gd name="connsiteX32" fmla="*/ 23878 w 338138"/>
                    <a:gd name="connsiteY32" fmla="*/ 84138 h 336551"/>
                    <a:gd name="connsiteX33" fmla="*/ 265257 w 338138"/>
                    <a:gd name="connsiteY33" fmla="*/ 0 h 336551"/>
                    <a:gd name="connsiteX34" fmla="*/ 301625 w 338138"/>
                    <a:gd name="connsiteY34" fmla="*/ 35069 h 336551"/>
                    <a:gd name="connsiteX35" fmla="*/ 265257 w 338138"/>
                    <a:gd name="connsiteY35" fmla="*/ 71438 h 336551"/>
                    <a:gd name="connsiteX36" fmla="*/ 248371 w 338138"/>
                    <a:gd name="connsiteY36" fmla="*/ 66242 h 336551"/>
                    <a:gd name="connsiteX37" fmla="*/ 245774 w 338138"/>
                    <a:gd name="connsiteY37" fmla="*/ 64944 h 336551"/>
                    <a:gd name="connsiteX38" fmla="*/ 230187 w 338138"/>
                    <a:gd name="connsiteY38" fmla="*/ 35069 h 336551"/>
                    <a:gd name="connsiteX39" fmla="*/ 265257 w 338138"/>
                    <a:gd name="connsiteY39" fmla="*/ 0 h 336551"/>
                    <a:gd name="connsiteX40" fmla="*/ 169069 w 338138"/>
                    <a:gd name="connsiteY40" fmla="*/ 0 h 336551"/>
                    <a:gd name="connsiteX41" fmla="*/ 204788 w 338138"/>
                    <a:gd name="connsiteY41" fmla="*/ 35719 h 336551"/>
                    <a:gd name="connsiteX42" fmla="*/ 169069 w 338138"/>
                    <a:gd name="connsiteY42" fmla="*/ 71438 h 336551"/>
                    <a:gd name="connsiteX43" fmla="*/ 133350 w 338138"/>
                    <a:gd name="connsiteY43" fmla="*/ 35719 h 336551"/>
                    <a:gd name="connsiteX44" fmla="*/ 169069 w 338138"/>
                    <a:gd name="connsiteY44" fmla="*/ 0 h 336551"/>
                    <a:gd name="connsiteX45" fmla="*/ 72880 w 338138"/>
                    <a:gd name="connsiteY45" fmla="*/ 0 h 336551"/>
                    <a:gd name="connsiteX46" fmla="*/ 107950 w 338138"/>
                    <a:gd name="connsiteY46" fmla="*/ 35069 h 336551"/>
                    <a:gd name="connsiteX47" fmla="*/ 92363 w 338138"/>
                    <a:gd name="connsiteY47" fmla="*/ 64944 h 336551"/>
                    <a:gd name="connsiteX48" fmla="*/ 89766 w 338138"/>
                    <a:gd name="connsiteY48" fmla="*/ 66242 h 336551"/>
                    <a:gd name="connsiteX49" fmla="*/ 72880 w 338138"/>
                    <a:gd name="connsiteY49" fmla="*/ 71438 h 336551"/>
                    <a:gd name="connsiteX50" fmla="*/ 36512 w 338138"/>
                    <a:gd name="connsiteY50" fmla="*/ 35069 h 336551"/>
                    <a:gd name="connsiteX51" fmla="*/ 72880 w 338138"/>
                    <a:gd name="connsiteY51"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6551">
                      <a:moveTo>
                        <a:pt x="262525" y="84138"/>
                      </a:moveTo>
                      <a:cubicBezTo>
                        <a:pt x="262525" y="84138"/>
                        <a:pt x="262525" y="84138"/>
                        <a:pt x="314260" y="84138"/>
                      </a:cubicBezTo>
                      <a:cubicBezTo>
                        <a:pt x="338138" y="84138"/>
                        <a:pt x="338138" y="107802"/>
                        <a:pt x="338138" y="107802"/>
                      </a:cubicBezTo>
                      <a:cubicBezTo>
                        <a:pt x="338138" y="107802"/>
                        <a:pt x="338138" y="107802"/>
                        <a:pt x="338138" y="191940"/>
                      </a:cubicBezTo>
                      <a:cubicBezTo>
                        <a:pt x="338138" y="216918"/>
                        <a:pt x="314260" y="216918"/>
                        <a:pt x="314260" y="216918"/>
                      </a:cubicBezTo>
                      <a:cubicBezTo>
                        <a:pt x="314260" y="216918"/>
                        <a:pt x="314260" y="216918"/>
                        <a:pt x="314260" y="336551"/>
                      </a:cubicBezTo>
                      <a:cubicBezTo>
                        <a:pt x="314260" y="336551"/>
                        <a:pt x="314260" y="336551"/>
                        <a:pt x="241300" y="336551"/>
                      </a:cubicBezTo>
                      <a:cubicBezTo>
                        <a:pt x="241300" y="336551"/>
                        <a:pt x="241300" y="336551"/>
                        <a:pt x="241300" y="240582"/>
                      </a:cubicBezTo>
                      <a:cubicBezTo>
                        <a:pt x="241300" y="240582"/>
                        <a:pt x="265178" y="240582"/>
                        <a:pt x="265178" y="216918"/>
                      </a:cubicBezTo>
                      <a:cubicBezTo>
                        <a:pt x="265178" y="216918"/>
                        <a:pt x="265178" y="216918"/>
                        <a:pt x="265178" y="95970"/>
                      </a:cubicBezTo>
                      <a:cubicBezTo>
                        <a:pt x="265178" y="95970"/>
                        <a:pt x="265178" y="90711"/>
                        <a:pt x="262525" y="84138"/>
                      </a:cubicBezTo>
                      <a:close/>
                      <a:moveTo>
                        <a:pt x="120477" y="84138"/>
                      </a:moveTo>
                      <a:cubicBezTo>
                        <a:pt x="120477" y="84138"/>
                        <a:pt x="120477" y="84138"/>
                        <a:pt x="217661" y="84138"/>
                      </a:cubicBezTo>
                      <a:cubicBezTo>
                        <a:pt x="241300" y="84138"/>
                        <a:pt x="241300" y="107802"/>
                        <a:pt x="241300" y="107802"/>
                      </a:cubicBezTo>
                      <a:lnTo>
                        <a:pt x="241300" y="191940"/>
                      </a:lnTo>
                      <a:cubicBezTo>
                        <a:pt x="241300" y="216918"/>
                        <a:pt x="217661" y="216918"/>
                        <a:pt x="217661" y="216918"/>
                      </a:cubicBezTo>
                      <a:cubicBezTo>
                        <a:pt x="217661" y="216918"/>
                        <a:pt x="217661" y="216918"/>
                        <a:pt x="217661" y="336551"/>
                      </a:cubicBezTo>
                      <a:cubicBezTo>
                        <a:pt x="217661" y="336551"/>
                        <a:pt x="217661" y="336551"/>
                        <a:pt x="120477" y="336551"/>
                      </a:cubicBezTo>
                      <a:cubicBezTo>
                        <a:pt x="120477" y="336551"/>
                        <a:pt x="120477" y="336551"/>
                        <a:pt x="120477" y="216918"/>
                      </a:cubicBezTo>
                      <a:cubicBezTo>
                        <a:pt x="120477" y="216918"/>
                        <a:pt x="96837" y="216918"/>
                        <a:pt x="96837" y="191940"/>
                      </a:cubicBezTo>
                      <a:cubicBezTo>
                        <a:pt x="96837" y="191940"/>
                        <a:pt x="96837" y="191940"/>
                        <a:pt x="96837" y="107802"/>
                      </a:cubicBezTo>
                      <a:cubicBezTo>
                        <a:pt x="96837" y="84138"/>
                        <a:pt x="120477" y="84138"/>
                        <a:pt x="120477" y="84138"/>
                      </a:cubicBezTo>
                      <a:close/>
                      <a:moveTo>
                        <a:pt x="23878" y="84138"/>
                      </a:moveTo>
                      <a:cubicBezTo>
                        <a:pt x="23878" y="84138"/>
                        <a:pt x="23878" y="84138"/>
                        <a:pt x="75613" y="84138"/>
                      </a:cubicBezTo>
                      <a:cubicBezTo>
                        <a:pt x="72960" y="90711"/>
                        <a:pt x="72960" y="95970"/>
                        <a:pt x="72960" y="95970"/>
                      </a:cubicBezTo>
                      <a:cubicBezTo>
                        <a:pt x="72960" y="95970"/>
                        <a:pt x="72960" y="95970"/>
                        <a:pt x="72960" y="216918"/>
                      </a:cubicBezTo>
                      <a:cubicBezTo>
                        <a:pt x="72960" y="240582"/>
                        <a:pt x="96838" y="240582"/>
                        <a:pt x="96838" y="240582"/>
                      </a:cubicBezTo>
                      <a:cubicBezTo>
                        <a:pt x="96838" y="240582"/>
                        <a:pt x="96838" y="240582"/>
                        <a:pt x="96838" y="336551"/>
                      </a:cubicBezTo>
                      <a:cubicBezTo>
                        <a:pt x="96838" y="336551"/>
                        <a:pt x="96838" y="336551"/>
                        <a:pt x="23878" y="336551"/>
                      </a:cubicBezTo>
                      <a:cubicBezTo>
                        <a:pt x="23878" y="336551"/>
                        <a:pt x="23878" y="336551"/>
                        <a:pt x="23878" y="216918"/>
                      </a:cubicBezTo>
                      <a:cubicBezTo>
                        <a:pt x="23878" y="216918"/>
                        <a:pt x="0" y="216918"/>
                        <a:pt x="0" y="191940"/>
                      </a:cubicBezTo>
                      <a:cubicBezTo>
                        <a:pt x="0" y="191940"/>
                        <a:pt x="0" y="191940"/>
                        <a:pt x="0" y="107802"/>
                      </a:cubicBezTo>
                      <a:cubicBezTo>
                        <a:pt x="0" y="84138"/>
                        <a:pt x="23878" y="84138"/>
                        <a:pt x="23878" y="84138"/>
                      </a:cubicBezTo>
                      <a:close/>
                      <a:moveTo>
                        <a:pt x="265257" y="0"/>
                      </a:moveTo>
                      <a:cubicBezTo>
                        <a:pt x="284740" y="0"/>
                        <a:pt x="301625" y="15586"/>
                        <a:pt x="301625" y="35069"/>
                      </a:cubicBezTo>
                      <a:cubicBezTo>
                        <a:pt x="301625" y="55851"/>
                        <a:pt x="284740" y="71438"/>
                        <a:pt x="265257" y="71438"/>
                      </a:cubicBezTo>
                      <a:cubicBezTo>
                        <a:pt x="258762" y="71438"/>
                        <a:pt x="253567" y="70139"/>
                        <a:pt x="248371" y="66242"/>
                      </a:cubicBezTo>
                      <a:cubicBezTo>
                        <a:pt x="248371" y="66242"/>
                        <a:pt x="247072" y="66242"/>
                        <a:pt x="245774" y="64944"/>
                      </a:cubicBezTo>
                      <a:cubicBezTo>
                        <a:pt x="236681" y="59748"/>
                        <a:pt x="230187" y="48058"/>
                        <a:pt x="230187" y="35069"/>
                      </a:cubicBezTo>
                      <a:cubicBezTo>
                        <a:pt x="230187" y="15586"/>
                        <a:pt x="245774" y="0"/>
                        <a:pt x="265257" y="0"/>
                      </a:cubicBezTo>
                      <a:close/>
                      <a:moveTo>
                        <a:pt x="169069" y="0"/>
                      </a:moveTo>
                      <a:cubicBezTo>
                        <a:pt x="188796" y="0"/>
                        <a:pt x="204788" y="15992"/>
                        <a:pt x="204788" y="35719"/>
                      </a:cubicBezTo>
                      <a:cubicBezTo>
                        <a:pt x="204788" y="55446"/>
                        <a:pt x="188796" y="71438"/>
                        <a:pt x="169069" y="71438"/>
                      </a:cubicBezTo>
                      <a:cubicBezTo>
                        <a:pt x="149342" y="71438"/>
                        <a:pt x="133350" y="55446"/>
                        <a:pt x="133350" y="35719"/>
                      </a:cubicBezTo>
                      <a:cubicBezTo>
                        <a:pt x="133350" y="15992"/>
                        <a:pt x="149342" y="0"/>
                        <a:pt x="169069" y="0"/>
                      </a:cubicBezTo>
                      <a:close/>
                      <a:moveTo>
                        <a:pt x="72880" y="0"/>
                      </a:moveTo>
                      <a:cubicBezTo>
                        <a:pt x="92363" y="0"/>
                        <a:pt x="107950" y="15586"/>
                        <a:pt x="107950" y="35069"/>
                      </a:cubicBezTo>
                      <a:cubicBezTo>
                        <a:pt x="107950" y="48058"/>
                        <a:pt x="101456" y="59748"/>
                        <a:pt x="92363" y="64944"/>
                      </a:cubicBezTo>
                      <a:cubicBezTo>
                        <a:pt x="91065" y="66242"/>
                        <a:pt x="89766" y="66242"/>
                        <a:pt x="89766" y="66242"/>
                      </a:cubicBezTo>
                      <a:cubicBezTo>
                        <a:pt x="84570" y="70139"/>
                        <a:pt x="79375" y="71438"/>
                        <a:pt x="72880" y="71438"/>
                      </a:cubicBezTo>
                      <a:cubicBezTo>
                        <a:pt x="53397" y="71438"/>
                        <a:pt x="36512" y="55851"/>
                        <a:pt x="36512" y="35069"/>
                      </a:cubicBezTo>
                      <a:cubicBezTo>
                        <a:pt x="36512" y="15586"/>
                        <a:pt x="53397" y="0"/>
                        <a:pt x="7288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任意多边形: 形状 42">
                  <a:extLst>
                    <a:ext uri="{FF2B5EF4-FFF2-40B4-BE49-F238E27FC236}">
                      <a16:creationId xmlns:a16="http://schemas.microsoft.com/office/drawing/2014/main" xmlns="" id="{6363BAAE-611B-4D2D-ADCD-29B5CE248097}"/>
                    </a:ext>
                  </a:extLst>
                </p:cNvPr>
                <p:cNvSpPr>
                  <a:spLocks/>
                </p:cNvSpPr>
                <p:nvPr/>
              </p:nvSpPr>
              <p:spPr bwMode="auto">
                <a:xfrm>
                  <a:off x="5971247" y="4408650"/>
                  <a:ext cx="383389" cy="383389"/>
                </a:xfrm>
                <a:custGeom>
                  <a:avLst/>
                  <a:gdLst>
                    <a:gd name="connsiteX0" fmla="*/ 169070 w 338138"/>
                    <a:gd name="connsiteY0" fmla="*/ 261938 h 338138"/>
                    <a:gd name="connsiteX1" fmla="*/ 174626 w 338138"/>
                    <a:gd name="connsiteY1" fmla="*/ 267230 h 338138"/>
                    <a:gd name="connsiteX2" fmla="*/ 174626 w 338138"/>
                    <a:gd name="connsiteY2" fmla="*/ 288396 h 338138"/>
                    <a:gd name="connsiteX3" fmla="*/ 169070 w 338138"/>
                    <a:gd name="connsiteY3" fmla="*/ 293688 h 338138"/>
                    <a:gd name="connsiteX4" fmla="*/ 163513 w 338138"/>
                    <a:gd name="connsiteY4" fmla="*/ 288396 h 338138"/>
                    <a:gd name="connsiteX5" fmla="*/ 163513 w 338138"/>
                    <a:gd name="connsiteY5" fmla="*/ 267230 h 338138"/>
                    <a:gd name="connsiteX6" fmla="*/ 169070 w 338138"/>
                    <a:gd name="connsiteY6" fmla="*/ 261938 h 338138"/>
                    <a:gd name="connsiteX7" fmla="*/ 267230 w 338138"/>
                    <a:gd name="connsiteY7" fmla="*/ 163513 h 338138"/>
                    <a:gd name="connsiteX8" fmla="*/ 288396 w 338138"/>
                    <a:gd name="connsiteY8" fmla="*/ 163513 h 338138"/>
                    <a:gd name="connsiteX9" fmla="*/ 293688 w 338138"/>
                    <a:gd name="connsiteY9" fmla="*/ 169070 h 338138"/>
                    <a:gd name="connsiteX10" fmla="*/ 288396 w 338138"/>
                    <a:gd name="connsiteY10" fmla="*/ 174626 h 338138"/>
                    <a:gd name="connsiteX11" fmla="*/ 267230 w 338138"/>
                    <a:gd name="connsiteY11" fmla="*/ 174626 h 338138"/>
                    <a:gd name="connsiteX12" fmla="*/ 261938 w 338138"/>
                    <a:gd name="connsiteY12" fmla="*/ 169070 h 338138"/>
                    <a:gd name="connsiteX13" fmla="*/ 267230 w 338138"/>
                    <a:gd name="connsiteY13" fmla="*/ 163513 h 338138"/>
                    <a:gd name="connsiteX14" fmla="*/ 49742 w 338138"/>
                    <a:gd name="connsiteY14" fmla="*/ 163513 h 338138"/>
                    <a:gd name="connsiteX15" fmla="*/ 70908 w 338138"/>
                    <a:gd name="connsiteY15" fmla="*/ 163513 h 338138"/>
                    <a:gd name="connsiteX16" fmla="*/ 76200 w 338138"/>
                    <a:gd name="connsiteY16" fmla="*/ 169070 h 338138"/>
                    <a:gd name="connsiteX17" fmla="*/ 70908 w 338138"/>
                    <a:gd name="connsiteY17" fmla="*/ 174626 h 338138"/>
                    <a:gd name="connsiteX18" fmla="*/ 49742 w 338138"/>
                    <a:gd name="connsiteY18" fmla="*/ 174626 h 338138"/>
                    <a:gd name="connsiteX19" fmla="*/ 44450 w 338138"/>
                    <a:gd name="connsiteY19" fmla="*/ 169070 h 338138"/>
                    <a:gd name="connsiteX20" fmla="*/ 49742 w 338138"/>
                    <a:gd name="connsiteY20" fmla="*/ 163513 h 338138"/>
                    <a:gd name="connsiteX21" fmla="*/ 169070 w 338138"/>
                    <a:gd name="connsiteY21" fmla="*/ 160338 h 338138"/>
                    <a:gd name="connsiteX22" fmla="*/ 160338 w 338138"/>
                    <a:gd name="connsiteY22" fmla="*/ 169070 h 338138"/>
                    <a:gd name="connsiteX23" fmla="*/ 162833 w 338138"/>
                    <a:gd name="connsiteY23" fmla="*/ 175306 h 338138"/>
                    <a:gd name="connsiteX24" fmla="*/ 169070 w 338138"/>
                    <a:gd name="connsiteY24" fmla="*/ 177801 h 338138"/>
                    <a:gd name="connsiteX25" fmla="*/ 177801 w 338138"/>
                    <a:gd name="connsiteY25" fmla="*/ 169070 h 338138"/>
                    <a:gd name="connsiteX26" fmla="*/ 169070 w 338138"/>
                    <a:gd name="connsiteY26" fmla="*/ 160338 h 338138"/>
                    <a:gd name="connsiteX27" fmla="*/ 121070 w 338138"/>
                    <a:gd name="connsiteY27" fmla="*/ 115888 h 338138"/>
                    <a:gd name="connsiteX28" fmla="*/ 114300 w 338138"/>
                    <a:gd name="connsiteY28" fmla="*/ 122425 h 338138"/>
                    <a:gd name="connsiteX29" fmla="*/ 152214 w 338138"/>
                    <a:gd name="connsiteY29" fmla="*/ 160338 h 338138"/>
                    <a:gd name="connsiteX30" fmla="*/ 160338 w 338138"/>
                    <a:gd name="connsiteY30" fmla="*/ 152494 h 338138"/>
                    <a:gd name="connsiteX31" fmla="*/ 121070 w 338138"/>
                    <a:gd name="connsiteY31" fmla="*/ 115888 h 338138"/>
                    <a:gd name="connsiteX32" fmla="*/ 239184 w 338138"/>
                    <a:gd name="connsiteY32" fmla="*/ 77788 h 338138"/>
                    <a:gd name="connsiteX33" fmla="*/ 243153 w 338138"/>
                    <a:gd name="connsiteY33" fmla="*/ 80434 h 338138"/>
                    <a:gd name="connsiteX34" fmla="*/ 257705 w 338138"/>
                    <a:gd name="connsiteY34" fmla="*/ 94986 h 338138"/>
                    <a:gd name="connsiteX35" fmla="*/ 257705 w 338138"/>
                    <a:gd name="connsiteY35" fmla="*/ 102924 h 338138"/>
                    <a:gd name="connsiteX36" fmla="*/ 188913 w 338138"/>
                    <a:gd name="connsiteY36" fmla="*/ 173038 h 338138"/>
                    <a:gd name="connsiteX37" fmla="*/ 169069 w 338138"/>
                    <a:gd name="connsiteY37" fmla="*/ 188913 h 338138"/>
                    <a:gd name="connsiteX38" fmla="*/ 159809 w 338138"/>
                    <a:gd name="connsiteY38" fmla="*/ 186268 h 338138"/>
                    <a:gd name="connsiteX39" fmla="*/ 102923 w 338138"/>
                    <a:gd name="connsiteY39" fmla="*/ 243153 h 338138"/>
                    <a:gd name="connsiteX40" fmla="*/ 98955 w 338138"/>
                    <a:gd name="connsiteY40" fmla="*/ 244476 h 338138"/>
                    <a:gd name="connsiteX41" fmla="*/ 94986 w 338138"/>
                    <a:gd name="connsiteY41" fmla="*/ 243153 h 338138"/>
                    <a:gd name="connsiteX42" fmla="*/ 94986 w 338138"/>
                    <a:gd name="connsiteY42" fmla="*/ 235216 h 338138"/>
                    <a:gd name="connsiteX43" fmla="*/ 151872 w 338138"/>
                    <a:gd name="connsiteY43" fmla="*/ 178330 h 338138"/>
                    <a:gd name="connsiteX44" fmla="*/ 149226 w 338138"/>
                    <a:gd name="connsiteY44" fmla="*/ 173038 h 338138"/>
                    <a:gd name="connsiteX45" fmla="*/ 102923 w 338138"/>
                    <a:gd name="connsiteY45" fmla="*/ 125413 h 338138"/>
                    <a:gd name="connsiteX46" fmla="*/ 102923 w 338138"/>
                    <a:gd name="connsiteY46" fmla="*/ 117476 h 338138"/>
                    <a:gd name="connsiteX47" fmla="*/ 117476 w 338138"/>
                    <a:gd name="connsiteY47" fmla="*/ 102924 h 338138"/>
                    <a:gd name="connsiteX48" fmla="*/ 125413 w 338138"/>
                    <a:gd name="connsiteY48" fmla="*/ 102924 h 338138"/>
                    <a:gd name="connsiteX49" fmla="*/ 173038 w 338138"/>
                    <a:gd name="connsiteY49" fmla="*/ 149226 h 338138"/>
                    <a:gd name="connsiteX50" fmla="*/ 186267 w 338138"/>
                    <a:gd name="connsiteY50" fmla="*/ 159809 h 338138"/>
                    <a:gd name="connsiteX51" fmla="*/ 247122 w 338138"/>
                    <a:gd name="connsiteY51" fmla="*/ 98955 h 338138"/>
                    <a:gd name="connsiteX52" fmla="*/ 239184 w 338138"/>
                    <a:gd name="connsiteY52" fmla="*/ 91017 h 338138"/>
                    <a:gd name="connsiteX53" fmla="*/ 187590 w 338138"/>
                    <a:gd name="connsiteY53" fmla="*/ 142611 h 338138"/>
                    <a:gd name="connsiteX54" fmla="*/ 180976 w 338138"/>
                    <a:gd name="connsiteY54" fmla="*/ 142611 h 338138"/>
                    <a:gd name="connsiteX55" fmla="*/ 180976 w 338138"/>
                    <a:gd name="connsiteY55" fmla="*/ 134674 h 338138"/>
                    <a:gd name="connsiteX56" fmla="*/ 235216 w 338138"/>
                    <a:gd name="connsiteY56" fmla="*/ 80434 h 338138"/>
                    <a:gd name="connsiteX57" fmla="*/ 239184 w 338138"/>
                    <a:gd name="connsiteY57" fmla="*/ 77788 h 338138"/>
                    <a:gd name="connsiteX58" fmla="*/ 169070 w 338138"/>
                    <a:gd name="connsiteY58" fmla="*/ 44450 h 338138"/>
                    <a:gd name="connsiteX59" fmla="*/ 174626 w 338138"/>
                    <a:gd name="connsiteY59" fmla="*/ 49742 h 338138"/>
                    <a:gd name="connsiteX60" fmla="*/ 174626 w 338138"/>
                    <a:gd name="connsiteY60" fmla="*/ 70908 h 338138"/>
                    <a:gd name="connsiteX61" fmla="*/ 169070 w 338138"/>
                    <a:gd name="connsiteY61" fmla="*/ 76200 h 338138"/>
                    <a:gd name="connsiteX62" fmla="*/ 163513 w 338138"/>
                    <a:gd name="connsiteY62" fmla="*/ 70908 h 338138"/>
                    <a:gd name="connsiteX63" fmla="*/ 163513 w 338138"/>
                    <a:gd name="connsiteY63" fmla="*/ 49742 h 338138"/>
                    <a:gd name="connsiteX64" fmla="*/ 169070 w 338138"/>
                    <a:gd name="connsiteY64" fmla="*/ 44450 h 338138"/>
                    <a:gd name="connsiteX65" fmla="*/ 168276 w 338138"/>
                    <a:gd name="connsiteY65" fmla="*/ 22225 h 338138"/>
                    <a:gd name="connsiteX66" fmla="*/ 315913 w 338138"/>
                    <a:gd name="connsiteY66" fmla="*/ 169069 h 338138"/>
                    <a:gd name="connsiteX67" fmla="*/ 280322 w 338138"/>
                    <a:gd name="connsiteY67" fmla="*/ 264780 h 338138"/>
                    <a:gd name="connsiteX68" fmla="*/ 272413 w 338138"/>
                    <a:gd name="connsiteY68" fmla="*/ 264780 h 338138"/>
                    <a:gd name="connsiteX69" fmla="*/ 271094 w 338138"/>
                    <a:gd name="connsiteY69" fmla="*/ 256913 h 338138"/>
                    <a:gd name="connsiteX70" fmla="*/ 304049 w 338138"/>
                    <a:gd name="connsiteY70" fmla="*/ 169069 h 338138"/>
                    <a:gd name="connsiteX71" fmla="*/ 168276 w 338138"/>
                    <a:gd name="connsiteY71" fmla="*/ 34025 h 338138"/>
                    <a:gd name="connsiteX72" fmla="*/ 32502 w 338138"/>
                    <a:gd name="connsiteY72" fmla="*/ 169069 h 338138"/>
                    <a:gd name="connsiteX73" fmla="*/ 168276 w 338138"/>
                    <a:gd name="connsiteY73" fmla="*/ 304113 h 338138"/>
                    <a:gd name="connsiteX74" fmla="*/ 256594 w 338138"/>
                    <a:gd name="connsiteY74" fmla="*/ 271335 h 338138"/>
                    <a:gd name="connsiteX75" fmla="*/ 264504 w 338138"/>
                    <a:gd name="connsiteY75" fmla="*/ 272647 h 338138"/>
                    <a:gd name="connsiteX76" fmla="*/ 264504 w 338138"/>
                    <a:gd name="connsiteY76" fmla="*/ 280513 h 338138"/>
                    <a:gd name="connsiteX77" fmla="*/ 168276 w 338138"/>
                    <a:gd name="connsiteY77" fmla="*/ 315913 h 338138"/>
                    <a:gd name="connsiteX78" fmla="*/ 20638 w 338138"/>
                    <a:gd name="connsiteY78" fmla="*/ 169069 h 338138"/>
                    <a:gd name="connsiteX79" fmla="*/ 168276 w 338138"/>
                    <a:gd name="connsiteY79" fmla="*/ 22225 h 338138"/>
                    <a:gd name="connsiteX80" fmla="*/ 169070 w 338138"/>
                    <a:gd name="connsiteY80" fmla="*/ 11113 h 338138"/>
                    <a:gd name="connsiteX81" fmla="*/ 11113 w 338138"/>
                    <a:gd name="connsiteY81" fmla="*/ 169070 h 338138"/>
                    <a:gd name="connsiteX82" fmla="*/ 169070 w 338138"/>
                    <a:gd name="connsiteY82" fmla="*/ 327027 h 338138"/>
                    <a:gd name="connsiteX83" fmla="*/ 327027 w 338138"/>
                    <a:gd name="connsiteY83" fmla="*/ 169070 h 338138"/>
                    <a:gd name="connsiteX84" fmla="*/ 169070 w 338138"/>
                    <a:gd name="connsiteY84" fmla="*/ 11113 h 338138"/>
                    <a:gd name="connsiteX85" fmla="*/ 169069 w 338138"/>
                    <a:gd name="connsiteY85" fmla="*/ 0 h 338138"/>
                    <a:gd name="connsiteX86" fmla="*/ 289267 w 338138"/>
                    <a:gd name="connsiteY86" fmla="*/ 48872 h 338138"/>
                    <a:gd name="connsiteX87" fmla="*/ 338138 w 338138"/>
                    <a:gd name="connsiteY87" fmla="*/ 169069 h 338138"/>
                    <a:gd name="connsiteX88" fmla="*/ 289267 w 338138"/>
                    <a:gd name="connsiteY88" fmla="*/ 289267 h 338138"/>
                    <a:gd name="connsiteX89" fmla="*/ 169069 w 338138"/>
                    <a:gd name="connsiteY89" fmla="*/ 338138 h 338138"/>
                    <a:gd name="connsiteX90" fmla="*/ 48872 w 338138"/>
                    <a:gd name="connsiteY90" fmla="*/ 289267 h 338138"/>
                    <a:gd name="connsiteX91" fmla="*/ 0 w 338138"/>
                    <a:gd name="connsiteY91" fmla="*/ 169069 h 338138"/>
                    <a:gd name="connsiteX92" fmla="*/ 48872 w 338138"/>
                    <a:gd name="connsiteY92" fmla="*/ 48872 h 338138"/>
                    <a:gd name="connsiteX93" fmla="*/ 169069 w 338138"/>
                    <a:gd name="connsiteY9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338138" h="338138">
                      <a:moveTo>
                        <a:pt x="169070" y="261938"/>
                      </a:moveTo>
                      <a:cubicBezTo>
                        <a:pt x="171848" y="261938"/>
                        <a:pt x="174626" y="264584"/>
                        <a:pt x="174626" y="267230"/>
                      </a:cubicBezTo>
                      <a:cubicBezTo>
                        <a:pt x="174626" y="267230"/>
                        <a:pt x="174626" y="267230"/>
                        <a:pt x="174626" y="288396"/>
                      </a:cubicBezTo>
                      <a:cubicBezTo>
                        <a:pt x="174626" y="291042"/>
                        <a:pt x="171848" y="293688"/>
                        <a:pt x="169070" y="293688"/>
                      </a:cubicBezTo>
                      <a:cubicBezTo>
                        <a:pt x="166291" y="293688"/>
                        <a:pt x="163513" y="291042"/>
                        <a:pt x="163513" y="288396"/>
                      </a:cubicBezTo>
                      <a:cubicBezTo>
                        <a:pt x="163513" y="288396"/>
                        <a:pt x="163513" y="288396"/>
                        <a:pt x="163513" y="267230"/>
                      </a:cubicBezTo>
                      <a:cubicBezTo>
                        <a:pt x="163513" y="264584"/>
                        <a:pt x="166291" y="261938"/>
                        <a:pt x="169070" y="261938"/>
                      </a:cubicBezTo>
                      <a:close/>
                      <a:moveTo>
                        <a:pt x="267230" y="163513"/>
                      </a:moveTo>
                      <a:cubicBezTo>
                        <a:pt x="267230" y="163513"/>
                        <a:pt x="267230" y="163513"/>
                        <a:pt x="288396" y="163513"/>
                      </a:cubicBezTo>
                      <a:cubicBezTo>
                        <a:pt x="291042" y="163513"/>
                        <a:pt x="293688" y="166291"/>
                        <a:pt x="293688" y="169070"/>
                      </a:cubicBezTo>
                      <a:cubicBezTo>
                        <a:pt x="293688" y="171848"/>
                        <a:pt x="291042" y="174626"/>
                        <a:pt x="288396" y="174626"/>
                      </a:cubicBezTo>
                      <a:cubicBezTo>
                        <a:pt x="288396" y="174626"/>
                        <a:pt x="288396" y="174626"/>
                        <a:pt x="267230" y="174626"/>
                      </a:cubicBezTo>
                      <a:cubicBezTo>
                        <a:pt x="264584" y="174626"/>
                        <a:pt x="261938" y="171848"/>
                        <a:pt x="261938" y="169070"/>
                      </a:cubicBezTo>
                      <a:cubicBezTo>
                        <a:pt x="261938" y="166291"/>
                        <a:pt x="264584" y="163513"/>
                        <a:pt x="267230" y="163513"/>
                      </a:cubicBezTo>
                      <a:close/>
                      <a:moveTo>
                        <a:pt x="49742" y="163513"/>
                      </a:moveTo>
                      <a:lnTo>
                        <a:pt x="70908" y="163513"/>
                      </a:lnTo>
                      <a:cubicBezTo>
                        <a:pt x="73554" y="163513"/>
                        <a:pt x="76200" y="166291"/>
                        <a:pt x="76200" y="169070"/>
                      </a:cubicBezTo>
                      <a:cubicBezTo>
                        <a:pt x="76200" y="171848"/>
                        <a:pt x="73554" y="174626"/>
                        <a:pt x="70908" y="174626"/>
                      </a:cubicBezTo>
                      <a:cubicBezTo>
                        <a:pt x="70908" y="174626"/>
                        <a:pt x="70908" y="174626"/>
                        <a:pt x="49742" y="174626"/>
                      </a:cubicBezTo>
                      <a:cubicBezTo>
                        <a:pt x="47096" y="174626"/>
                        <a:pt x="44450" y="171848"/>
                        <a:pt x="44450" y="169070"/>
                      </a:cubicBezTo>
                      <a:cubicBezTo>
                        <a:pt x="44450" y="166291"/>
                        <a:pt x="47096" y="163513"/>
                        <a:pt x="49742" y="163513"/>
                      </a:cubicBezTo>
                      <a:close/>
                      <a:moveTo>
                        <a:pt x="169070" y="160338"/>
                      </a:moveTo>
                      <a:cubicBezTo>
                        <a:pt x="164080" y="160338"/>
                        <a:pt x="160338" y="164080"/>
                        <a:pt x="160338" y="169070"/>
                      </a:cubicBezTo>
                      <a:cubicBezTo>
                        <a:pt x="160338" y="171564"/>
                        <a:pt x="161585" y="174059"/>
                        <a:pt x="162833" y="175306"/>
                      </a:cubicBezTo>
                      <a:cubicBezTo>
                        <a:pt x="164080" y="176554"/>
                        <a:pt x="166575" y="177801"/>
                        <a:pt x="169070" y="177801"/>
                      </a:cubicBezTo>
                      <a:cubicBezTo>
                        <a:pt x="174059" y="177801"/>
                        <a:pt x="177801" y="174059"/>
                        <a:pt x="177801" y="169070"/>
                      </a:cubicBezTo>
                      <a:cubicBezTo>
                        <a:pt x="177801" y="164080"/>
                        <a:pt x="174059" y="160338"/>
                        <a:pt x="169070" y="160338"/>
                      </a:cubicBezTo>
                      <a:close/>
                      <a:moveTo>
                        <a:pt x="121070" y="115888"/>
                      </a:moveTo>
                      <a:lnTo>
                        <a:pt x="114300" y="122425"/>
                      </a:lnTo>
                      <a:cubicBezTo>
                        <a:pt x="114300" y="122425"/>
                        <a:pt x="114300" y="122425"/>
                        <a:pt x="152214" y="160338"/>
                      </a:cubicBezTo>
                      <a:cubicBezTo>
                        <a:pt x="153568" y="156416"/>
                        <a:pt x="156276" y="153801"/>
                        <a:pt x="160338" y="152494"/>
                      </a:cubicBezTo>
                      <a:cubicBezTo>
                        <a:pt x="160338" y="152494"/>
                        <a:pt x="160338" y="152494"/>
                        <a:pt x="121070" y="115888"/>
                      </a:cubicBezTo>
                      <a:close/>
                      <a:moveTo>
                        <a:pt x="239184" y="77788"/>
                      </a:moveTo>
                      <a:cubicBezTo>
                        <a:pt x="240507" y="77788"/>
                        <a:pt x="241830" y="79111"/>
                        <a:pt x="243153" y="80434"/>
                      </a:cubicBezTo>
                      <a:cubicBezTo>
                        <a:pt x="243153" y="80434"/>
                        <a:pt x="243153" y="80434"/>
                        <a:pt x="257705" y="94986"/>
                      </a:cubicBezTo>
                      <a:cubicBezTo>
                        <a:pt x="260351" y="97632"/>
                        <a:pt x="260351" y="100278"/>
                        <a:pt x="257705" y="102924"/>
                      </a:cubicBezTo>
                      <a:cubicBezTo>
                        <a:pt x="257705" y="102924"/>
                        <a:pt x="257705" y="102924"/>
                        <a:pt x="188913" y="173038"/>
                      </a:cubicBezTo>
                      <a:cubicBezTo>
                        <a:pt x="187590" y="182299"/>
                        <a:pt x="178330" y="188913"/>
                        <a:pt x="169069" y="188913"/>
                      </a:cubicBezTo>
                      <a:cubicBezTo>
                        <a:pt x="165101" y="188913"/>
                        <a:pt x="162455" y="187591"/>
                        <a:pt x="159809" y="186268"/>
                      </a:cubicBezTo>
                      <a:cubicBezTo>
                        <a:pt x="159809" y="186268"/>
                        <a:pt x="159809" y="186268"/>
                        <a:pt x="102923" y="243153"/>
                      </a:cubicBezTo>
                      <a:cubicBezTo>
                        <a:pt x="101601" y="244476"/>
                        <a:pt x="100278" y="244476"/>
                        <a:pt x="98955" y="244476"/>
                      </a:cubicBezTo>
                      <a:cubicBezTo>
                        <a:pt x="97632" y="244476"/>
                        <a:pt x="96309" y="244476"/>
                        <a:pt x="94986" y="243153"/>
                      </a:cubicBezTo>
                      <a:cubicBezTo>
                        <a:pt x="93663" y="240507"/>
                        <a:pt x="93663" y="237862"/>
                        <a:pt x="94986" y="235216"/>
                      </a:cubicBezTo>
                      <a:cubicBezTo>
                        <a:pt x="94986" y="235216"/>
                        <a:pt x="94986" y="235216"/>
                        <a:pt x="151872" y="178330"/>
                      </a:cubicBezTo>
                      <a:cubicBezTo>
                        <a:pt x="150549" y="177007"/>
                        <a:pt x="150549" y="174361"/>
                        <a:pt x="149226" y="173038"/>
                      </a:cubicBezTo>
                      <a:cubicBezTo>
                        <a:pt x="149226" y="173038"/>
                        <a:pt x="149226" y="173038"/>
                        <a:pt x="102923" y="125413"/>
                      </a:cubicBezTo>
                      <a:cubicBezTo>
                        <a:pt x="100278" y="124090"/>
                        <a:pt x="100278" y="120122"/>
                        <a:pt x="102923" y="117476"/>
                      </a:cubicBezTo>
                      <a:cubicBezTo>
                        <a:pt x="102923" y="117476"/>
                        <a:pt x="102923" y="117476"/>
                        <a:pt x="117476" y="102924"/>
                      </a:cubicBezTo>
                      <a:cubicBezTo>
                        <a:pt x="120121" y="100278"/>
                        <a:pt x="124090" y="100278"/>
                        <a:pt x="125413" y="102924"/>
                      </a:cubicBezTo>
                      <a:cubicBezTo>
                        <a:pt x="125413" y="102924"/>
                        <a:pt x="125413" y="102924"/>
                        <a:pt x="173038" y="149226"/>
                      </a:cubicBezTo>
                      <a:cubicBezTo>
                        <a:pt x="178330" y="150549"/>
                        <a:pt x="183622" y="154518"/>
                        <a:pt x="186267" y="159809"/>
                      </a:cubicBezTo>
                      <a:cubicBezTo>
                        <a:pt x="186267" y="159809"/>
                        <a:pt x="186267" y="159809"/>
                        <a:pt x="247122" y="98955"/>
                      </a:cubicBezTo>
                      <a:cubicBezTo>
                        <a:pt x="247122" y="98955"/>
                        <a:pt x="247122" y="98955"/>
                        <a:pt x="239184" y="91017"/>
                      </a:cubicBezTo>
                      <a:cubicBezTo>
                        <a:pt x="239184" y="91017"/>
                        <a:pt x="239184" y="91017"/>
                        <a:pt x="187590" y="142611"/>
                      </a:cubicBezTo>
                      <a:cubicBezTo>
                        <a:pt x="186267" y="143934"/>
                        <a:pt x="182299" y="143934"/>
                        <a:pt x="180976" y="142611"/>
                      </a:cubicBezTo>
                      <a:cubicBezTo>
                        <a:pt x="178330" y="139965"/>
                        <a:pt x="178330" y="137320"/>
                        <a:pt x="180976" y="134674"/>
                      </a:cubicBezTo>
                      <a:cubicBezTo>
                        <a:pt x="180976" y="134674"/>
                        <a:pt x="180976" y="134674"/>
                        <a:pt x="235216" y="80434"/>
                      </a:cubicBezTo>
                      <a:cubicBezTo>
                        <a:pt x="236538" y="79111"/>
                        <a:pt x="237861" y="77788"/>
                        <a:pt x="239184" y="77788"/>
                      </a:cubicBezTo>
                      <a:close/>
                      <a:moveTo>
                        <a:pt x="169070" y="44450"/>
                      </a:moveTo>
                      <a:cubicBezTo>
                        <a:pt x="171848" y="44450"/>
                        <a:pt x="174626" y="47096"/>
                        <a:pt x="174626" y="49742"/>
                      </a:cubicBezTo>
                      <a:cubicBezTo>
                        <a:pt x="174626" y="49742"/>
                        <a:pt x="174626" y="49742"/>
                        <a:pt x="174626" y="70908"/>
                      </a:cubicBezTo>
                      <a:cubicBezTo>
                        <a:pt x="174626" y="73554"/>
                        <a:pt x="171848" y="76200"/>
                        <a:pt x="169070" y="76200"/>
                      </a:cubicBezTo>
                      <a:cubicBezTo>
                        <a:pt x="166291" y="76200"/>
                        <a:pt x="163513" y="73554"/>
                        <a:pt x="163513" y="70908"/>
                      </a:cubicBezTo>
                      <a:cubicBezTo>
                        <a:pt x="163513" y="70908"/>
                        <a:pt x="163513" y="70908"/>
                        <a:pt x="163513" y="49742"/>
                      </a:cubicBezTo>
                      <a:cubicBezTo>
                        <a:pt x="163513" y="47096"/>
                        <a:pt x="166291" y="44450"/>
                        <a:pt x="169070" y="44450"/>
                      </a:cubicBezTo>
                      <a:close/>
                      <a:moveTo>
                        <a:pt x="168276" y="22225"/>
                      </a:moveTo>
                      <a:cubicBezTo>
                        <a:pt x="250003" y="22225"/>
                        <a:pt x="315913" y="87780"/>
                        <a:pt x="315913" y="169069"/>
                      </a:cubicBezTo>
                      <a:cubicBezTo>
                        <a:pt x="315913" y="204469"/>
                        <a:pt x="302731" y="237247"/>
                        <a:pt x="280322" y="264780"/>
                      </a:cubicBezTo>
                      <a:cubicBezTo>
                        <a:pt x="277685" y="266091"/>
                        <a:pt x="275049" y="267402"/>
                        <a:pt x="272413" y="264780"/>
                      </a:cubicBezTo>
                      <a:cubicBezTo>
                        <a:pt x="269776" y="263469"/>
                        <a:pt x="269776" y="259536"/>
                        <a:pt x="271094" y="256913"/>
                      </a:cubicBezTo>
                      <a:cubicBezTo>
                        <a:pt x="293504" y="233313"/>
                        <a:pt x="304049" y="201847"/>
                        <a:pt x="304049" y="169069"/>
                      </a:cubicBezTo>
                      <a:cubicBezTo>
                        <a:pt x="304049" y="94336"/>
                        <a:pt x="243412" y="34025"/>
                        <a:pt x="168276" y="34025"/>
                      </a:cubicBezTo>
                      <a:cubicBezTo>
                        <a:pt x="93139" y="34025"/>
                        <a:pt x="32502" y="94336"/>
                        <a:pt x="32502" y="169069"/>
                      </a:cubicBezTo>
                      <a:cubicBezTo>
                        <a:pt x="32502" y="243802"/>
                        <a:pt x="93139" y="304113"/>
                        <a:pt x="168276" y="304113"/>
                      </a:cubicBezTo>
                      <a:cubicBezTo>
                        <a:pt x="201230" y="304113"/>
                        <a:pt x="232867" y="293624"/>
                        <a:pt x="256594" y="271335"/>
                      </a:cubicBezTo>
                      <a:cubicBezTo>
                        <a:pt x="259231" y="270024"/>
                        <a:pt x="263185" y="270024"/>
                        <a:pt x="264504" y="272647"/>
                      </a:cubicBezTo>
                      <a:cubicBezTo>
                        <a:pt x="267140" y="275269"/>
                        <a:pt x="265822" y="277891"/>
                        <a:pt x="264504" y="280513"/>
                      </a:cubicBezTo>
                      <a:cubicBezTo>
                        <a:pt x="236821" y="302802"/>
                        <a:pt x="203867" y="315913"/>
                        <a:pt x="168276" y="315913"/>
                      </a:cubicBezTo>
                      <a:cubicBezTo>
                        <a:pt x="86548" y="315913"/>
                        <a:pt x="20638" y="250358"/>
                        <a:pt x="20638" y="169069"/>
                      </a:cubicBezTo>
                      <a:cubicBezTo>
                        <a:pt x="20638" y="87780"/>
                        <a:pt x="86548" y="22225"/>
                        <a:pt x="168276" y="22225"/>
                      </a:cubicBezTo>
                      <a:close/>
                      <a:moveTo>
                        <a:pt x="169070" y="11113"/>
                      </a:moveTo>
                      <a:cubicBezTo>
                        <a:pt x="81833" y="11113"/>
                        <a:pt x="11113" y="81833"/>
                        <a:pt x="11113" y="169070"/>
                      </a:cubicBezTo>
                      <a:cubicBezTo>
                        <a:pt x="11113" y="256307"/>
                        <a:pt x="81833" y="327027"/>
                        <a:pt x="169070" y="327027"/>
                      </a:cubicBezTo>
                      <a:cubicBezTo>
                        <a:pt x="256307" y="327027"/>
                        <a:pt x="327027" y="256307"/>
                        <a:pt x="327027" y="169070"/>
                      </a:cubicBezTo>
                      <a:cubicBezTo>
                        <a:pt x="327027" y="81833"/>
                        <a:pt x="256307" y="11113"/>
                        <a:pt x="169070" y="11113"/>
                      </a:cubicBezTo>
                      <a:close/>
                      <a:moveTo>
                        <a:pt x="169069" y="0"/>
                      </a:moveTo>
                      <a:cubicBezTo>
                        <a:pt x="213978" y="0"/>
                        <a:pt x="256245" y="17171"/>
                        <a:pt x="289267" y="48872"/>
                      </a:cubicBezTo>
                      <a:cubicBezTo>
                        <a:pt x="320967" y="81893"/>
                        <a:pt x="338138" y="124160"/>
                        <a:pt x="338138" y="169069"/>
                      </a:cubicBezTo>
                      <a:cubicBezTo>
                        <a:pt x="338138" y="213978"/>
                        <a:pt x="320967" y="256245"/>
                        <a:pt x="289267" y="289267"/>
                      </a:cubicBezTo>
                      <a:cubicBezTo>
                        <a:pt x="256245" y="320967"/>
                        <a:pt x="213978" y="338138"/>
                        <a:pt x="169069" y="338138"/>
                      </a:cubicBezTo>
                      <a:cubicBezTo>
                        <a:pt x="124160" y="338138"/>
                        <a:pt x="81893" y="320967"/>
                        <a:pt x="48872" y="289267"/>
                      </a:cubicBezTo>
                      <a:cubicBezTo>
                        <a:pt x="17171" y="256245"/>
                        <a:pt x="0" y="213978"/>
                        <a:pt x="0" y="169069"/>
                      </a:cubicBezTo>
                      <a:cubicBezTo>
                        <a:pt x="0" y="124160"/>
                        <a:pt x="17171" y="81893"/>
                        <a:pt x="48872" y="48872"/>
                      </a:cubicBezTo>
                      <a:cubicBezTo>
                        <a:pt x="81893" y="17171"/>
                        <a:pt x="124160" y="0"/>
                        <a:pt x="16906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36" name="组合 35">
                <a:extLst>
                  <a:ext uri="{FF2B5EF4-FFF2-40B4-BE49-F238E27FC236}">
                    <a16:creationId xmlns:a16="http://schemas.microsoft.com/office/drawing/2014/main" xmlns="" id="{961E2F87-E0D9-45EC-B6AB-AA4BE364FBF5}"/>
                  </a:ext>
                </a:extLst>
              </p:cNvPr>
              <p:cNvGrpSpPr/>
              <p:nvPr/>
            </p:nvGrpSpPr>
            <p:grpSpPr>
              <a:xfrm>
                <a:off x="4744782" y="3236785"/>
                <a:ext cx="1192780" cy="1192780"/>
                <a:chOff x="4744782" y="3236785"/>
                <a:chExt cx="1192780" cy="1192780"/>
              </a:xfrm>
            </p:grpSpPr>
            <p:sp>
              <p:nvSpPr>
                <p:cNvPr id="37" name="菱形 36">
                  <a:extLst>
                    <a:ext uri="{FF2B5EF4-FFF2-40B4-BE49-F238E27FC236}">
                      <a16:creationId xmlns:a16="http://schemas.microsoft.com/office/drawing/2014/main" xmlns="" id="{C7F7BD23-EED3-4F7E-B446-B2FA4F19560E}"/>
                    </a:ext>
                  </a:extLst>
                </p:cNvPr>
                <p:cNvSpPr/>
                <p:nvPr/>
              </p:nvSpPr>
              <p:spPr>
                <a:xfrm rot="5400000" flipV="1">
                  <a:off x="4744782" y="3236785"/>
                  <a:ext cx="1192780" cy="1192780"/>
                </a:xfrm>
                <a:prstGeom prst="diamond">
                  <a:avLst/>
                </a:prstGeom>
                <a:solidFill>
                  <a:schemeClr val="accent2">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nvGrpSpPr>
                <p:cNvPr id="38" name="组合 37">
                  <a:extLst>
                    <a:ext uri="{FF2B5EF4-FFF2-40B4-BE49-F238E27FC236}">
                      <a16:creationId xmlns:a16="http://schemas.microsoft.com/office/drawing/2014/main" xmlns="" id="{CB57ECDE-BC37-4E6B-87F3-5E5C4CF634A9}"/>
                    </a:ext>
                  </a:extLst>
                </p:cNvPr>
                <p:cNvGrpSpPr/>
                <p:nvPr/>
              </p:nvGrpSpPr>
              <p:grpSpPr>
                <a:xfrm>
                  <a:off x="5129845" y="3721242"/>
                  <a:ext cx="293313" cy="247968"/>
                  <a:chOff x="8739188" y="3612536"/>
                  <a:chExt cx="192262" cy="162540"/>
                </a:xfrm>
                <a:solidFill>
                  <a:schemeClr val="bg1"/>
                </a:solidFill>
              </p:grpSpPr>
              <p:sp>
                <p:nvSpPr>
                  <p:cNvPr id="39" name="任意多边形: 形状 38">
                    <a:extLst>
                      <a:ext uri="{FF2B5EF4-FFF2-40B4-BE49-F238E27FC236}">
                        <a16:creationId xmlns:a16="http://schemas.microsoft.com/office/drawing/2014/main" xmlns="" id="{0BBE189E-8D3E-4AA6-BAD8-7260745FB7E8}"/>
                      </a:ext>
                    </a:extLst>
                  </p:cNvPr>
                  <p:cNvSpPr>
                    <a:spLocks/>
                  </p:cNvSpPr>
                  <p:nvPr/>
                </p:nvSpPr>
                <p:spPr bwMode="auto">
                  <a:xfrm>
                    <a:off x="8739188" y="3722688"/>
                    <a:ext cx="76200" cy="52388"/>
                  </a:xfrm>
                  <a:custGeom>
                    <a:avLst/>
                    <a:gdLst>
                      <a:gd name="T0" fmla="*/ 237 w 241"/>
                      <a:gd name="T1" fmla="*/ 80 h 166"/>
                      <a:gd name="T2" fmla="*/ 162 w 241"/>
                      <a:gd name="T3" fmla="*/ 5 h 166"/>
                      <a:gd name="T4" fmla="*/ 159 w 241"/>
                      <a:gd name="T5" fmla="*/ 2 h 166"/>
                      <a:gd name="T6" fmla="*/ 157 w 241"/>
                      <a:gd name="T7" fmla="*/ 1 h 166"/>
                      <a:gd name="T8" fmla="*/ 154 w 241"/>
                      <a:gd name="T9" fmla="*/ 0 h 166"/>
                      <a:gd name="T10" fmla="*/ 150 w 241"/>
                      <a:gd name="T11" fmla="*/ 0 h 166"/>
                      <a:gd name="T12" fmla="*/ 148 w 241"/>
                      <a:gd name="T13" fmla="*/ 0 h 166"/>
                      <a:gd name="T14" fmla="*/ 145 w 241"/>
                      <a:gd name="T15" fmla="*/ 1 h 166"/>
                      <a:gd name="T16" fmla="*/ 143 w 241"/>
                      <a:gd name="T17" fmla="*/ 2 h 166"/>
                      <a:gd name="T18" fmla="*/ 140 w 241"/>
                      <a:gd name="T19" fmla="*/ 5 h 166"/>
                      <a:gd name="T20" fmla="*/ 5 w 241"/>
                      <a:gd name="T21" fmla="*/ 140 h 166"/>
                      <a:gd name="T22" fmla="*/ 3 w 241"/>
                      <a:gd name="T23" fmla="*/ 144 h 166"/>
                      <a:gd name="T24" fmla="*/ 0 w 241"/>
                      <a:gd name="T25" fmla="*/ 148 h 166"/>
                      <a:gd name="T26" fmla="*/ 0 w 241"/>
                      <a:gd name="T27" fmla="*/ 153 h 166"/>
                      <a:gd name="T28" fmla="*/ 1 w 241"/>
                      <a:gd name="T29" fmla="*/ 156 h 166"/>
                      <a:gd name="T30" fmla="*/ 4 w 241"/>
                      <a:gd name="T31" fmla="*/ 160 h 166"/>
                      <a:gd name="T32" fmla="*/ 7 w 241"/>
                      <a:gd name="T33" fmla="*/ 163 h 166"/>
                      <a:gd name="T34" fmla="*/ 12 w 241"/>
                      <a:gd name="T35" fmla="*/ 165 h 166"/>
                      <a:gd name="T36" fmla="*/ 15 w 241"/>
                      <a:gd name="T37" fmla="*/ 166 h 166"/>
                      <a:gd name="T38" fmla="*/ 166 w 241"/>
                      <a:gd name="T39" fmla="*/ 166 h 166"/>
                      <a:gd name="T40" fmla="*/ 172 w 241"/>
                      <a:gd name="T41" fmla="*/ 165 h 166"/>
                      <a:gd name="T42" fmla="*/ 176 w 241"/>
                      <a:gd name="T43" fmla="*/ 162 h 166"/>
                      <a:gd name="T44" fmla="*/ 237 w 241"/>
                      <a:gd name="T45" fmla="*/ 101 h 166"/>
                      <a:gd name="T46" fmla="*/ 239 w 241"/>
                      <a:gd name="T47" fmla="*/ 98 h 166"/>
                      <a:gd name="T48" fmla="*/ 241 w 241"/>
                      <a:gd name="T49" fmla="*/ 96 h 166"/>
                      <a:gd name="T50" fmla="*/ 241 w 241"/>
                      <a:gd name="T51" fmla="*/ 94 h 166"/>
                      <a:gd name="T52" fmla="*/ 241 w 241"/>
                      <a:gd name="T53" fmla="*/ 90 h 166"/>
                      <a:gd name="T54" fmla="*/ 241 w 241"/>
                      <a:gd name="T55" fmla="*/ 87 h 166"/>
                      <a:gd name="T56" fmla="*/ 241 w 241"/>
                      <a:gd name="T57" fmla="*/ 85 h 166"/>
                      <a:gd name="T58" fmla="*/ 239 w 241"/>
                      <a:gd name="T59" fmla="*/ 83 h 166"/>
                      <a:gd name="T60" fmla="*/ 237 w 241"/>
                      <a:gd name="T61" fmla="*/ 8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1" h="166">
                        <a:moveTo>
                          <a:pt x="237" y="80"/>
                        </a:moveTo>
                        <a:lnTo>
                          <a:pt x="162" y="5"/>
                        </a:lnTo>
                        <a:lnTo>
                          <a:pt x="159" y="2"/>
                        </a:lnTo>
                        <a:lnTo>
                          <a:pt x="157" y="1"/>
                        </a:lnTo>
                        <a:lnTo>
                          <a:pt x="154" y="0"/>
                        </a:lnTo>
                        <a:lnTo>
                          <a:pt x="150" y="0"/>
                        </a:lnTo>
                        <a:lnTo>
                          <a:pt x="148" y="0"/>
                        </a:lnTo>
                        <a:lnTo>
                          <a:pt x="145" y="1"/>
                        </a:lnTo>
                        <a:lnTo>
                          <a:pt x="143" y="2"/>
                        </a:lnTo>
                        <a:lnTo>
                          <a:pt x="140" y="5"/>
                        </a:lnTo>
                        <a:lnTo>
                          <a:pt x="5" y="140"/>
                        </a:lnTo>
                        <a:lnTo>
                          <a:pt x="3" y="144"/>
                        </a:lnTo>
                        <a:lnTo>
                          <a:pt x="0" y="148"/>
                        </a:lnTo>
                        <a:lnTo>
                          <a:pt x="0" y="153"/>
                        </a:lnTo>
                        <a:lnTo>
                          <a:pt x="1" y="156"/>
                        </a:lnTo>
                        <a:lnTo>
                          <a:pt x="4" y="160"/>
                        </a:lnTo>
                        <a:lnTo>
                          <a:pt x="7" y="163"/>
                        </a:lnTo>
                        <a:lnTo>
                          <a:pt x="12" y="165"/>
                        </a:lnTo>
                        <a:lnTo>
                          <a:pt x="15" y="166"/>
                        </a:lnTo>
                        <a:lnTo>
                          <a:pt x="166" y="166"/>
                        </a:lnTo>
                        <a:lnTo>
                          <a:pt x="172" y="165"/>
                        </a:lnTo>
                        <a:lnTo>
                          <a:pt x="176" y="162"/>
                        </a:lnTo>
                        <a:lnTo>
                          <a:pt x="237" y="101"/>
                        </a:lnTo>
                        <a:lnTo>
                          <a:pt x="239" y="98"/>
                        </a:lnTo>
                        <a:lnTo>
                          <a:pt x="241" y="96"/>
                        </a:lnTo>
                        <a:lnTo>
                          <a:pt x="241" y="94"/>
                        </a:lnTo>
                        <a:lnTo>
                          <a:pt x="241" y="90"/>
                        </a:lnTo>
                        <a:lnTo>
                          <a:pt x="241" y="87"/>
                        </a:lnTo>
                        <a:lnTo>
                          <a:pt x="241" y="85"/>
                        </a:lnTo>
                        <a:lnTo>
                          <a:pt x="239" y="83"/>
                        </a:lnTo>
                        <a:lnTo>
                          <a:pt x="237"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任意多边形: 形状 39">
                    <a:extLst>
                      <a:ext uri="{FF2B5EF4-FFF2-40B4-BE49-F238E27FC236}">
                        <a16:creationId xmlns:a16="http://schemas.microsoft.com/office/drawing/2014/main" xmlns="" id="{3679FCCE-A06D-411F-892F-7E07E327A5BD}"/>
                      </a:ext>
                    </a:extLst>
                  </p:cNvPr>
                  <p:cNvSpPr>
                    <a:spLocks/>
                  </p:cNvSpPr>
                  <p:nvPr/>
                </p:nvSpPr>
                <p:spPr bwMode="auto">
                  <a:xfrm>
                    <a:off x="8806037" y="3612536"/>
                    <a:ext cx="125413" cy="123825"/>
                  </a:xfrm>
                  <a:custGeom>
                    <a:avLst/>
                    <a:gdLst>
                      <a:gd name="T0" fmla="*/ 42 w 393"/>
                      <a:gd name="T1" fmla="*/ 146 h 392"/>
                      <a:gd name="T2" fmla="*/ 38 w 393"/>
                      <a:gd name="T3" fmla="*/ 157 h 392"/>
                      <a:gd name="T4" fmla="*/ 25 w 393"/>
                      <a:gd name="T5" fmla="*/ 176 h 392"/>
                      <a:gd name="T6" fmla="*/ 9 w 393"/>
                      <a:gd name="T7" fmla="*/ 195 h 392"/>
                      <a:gd name="T8" fmla="*/ 7 w 393"/>
                      <a:gd name="T9" fmla="*/ 200 h 392"/>
                      <a:gd name="T10" fmla="*/ 7 w 393"/>
                      <a:gd name="T11" fmla="*/ 206 h 392"/>
                      <a:gd name="T12" fmla="*/ 9 w 393"/>
                      <a:gd name="T13" fmla="*/ 211 h 392"/>
                      <a:gd name="T14" fmla="*/ 176 w 393"/>
                      <a:gd name="T15" fmla="*/ 381 h 392"/>
                      <a:gd name="T16" fmla="*/ 182 w 393"/>
                      <a:gd name="T17" fmla="*/ 384 h 392"/>
                      <a:gd name="T18" fmla="*/ 188 w 393"/>
                      <a:gd name="T19" fmla="*/ 385 h 392"/>
                      <a:gd name="T20" fmla="*/ 191 w 393"/>
                      <a:gd name="T21" fmla="*/ 385 h 392"/>
                      <a:gd name="T22" fmla="*/ 195 w 393"/>
                      <a:gd name="T23" fmla="*/ 383 h 392"/>
                      <a:gd name="T24" fmla="*/ 214 w 393"/>
                      <a:gd name="T25" fmla="*/ 367 h 392"/>
                      <a:gd name="T26" fmla="*/ 233 w 393"/>
                      <a:gd name="T27" fmla="*/ 354 h 392"/>
                      <a:gd name="T28" fmla="*/ 243 w 393"/>
                      <a:gd name="T29" fmla="*/ 350 h 392"/>
                      <a:gd name="T30" fmla="*/ 254 w 393"/>
                      <a:gd name="T31" fmla="*/ 350 h 392"/>
                      <a:gd name="T32" fmla="*/ 266 w 393"/>
                      <a:gd name="T33" fmla="*/ 354 h 392"/>
                      <a:gd name="T34" fmla="*/ 287 w 393"/>
                      <a:gd name="T35" fmla="*/ 369 h 392"/>
                      <a:gd name="T36" fmla="*/ 311 w 393"/>
                      <a:gd name="T37" fmla="*/ 391 h 392"/>
                      <a:gd name="T38" fmla="*/ 322 w 393"/>
                      <a:gd name="T39" fmla="*/ 391 h 392"/>
                      <a:gd name="T40" fmla="*/ 389 w 393"/>
                      <a:gd name="T41" fmla="*/ 328 h 392"/>
                      <a:gd name="T42" fmla="*/ 392 w 393"/>
                      <a:gd name="T43" fmla="*/ 322 h 392"/>
                      <a:gd name="T44" fmla="*/ 393 w 393"/>
                      <a:gd name="T45" fmla="*/ 316 h 392"/>
                      <a:gd name="T46" fmla="*/ 392 w 393"/>
                      <a:gd name="T47" fmla="*/ 311 h 392"/>
                      <a:gd name="T48" fmla="*/ 389 w 393"/>
                      <a:gd name="T49" fmla="*/ 306 h 392"/>
                      <a:gd name="T50" fmla="*/ 86 w 393"/>
                      <a:gd name="T51" fmla="*/ 2 h 392"/>
                      <a:gd name="T52" fmla="*/ 80 w 393"/>
                      <a:gd name="T53" fmla="*/ 0 h 392"/>
                      <a:gd name="T54" fmla="*/ 71 w 393"/>
                      <a:gd name="T55" fmla="*/ 1 h 392"/>
                      <a:gd name="T56" fmla="*/ 5 w 393"/>
                      <a:gd name="T57" fmla="*/ 64 h 392"/>
                      <a:gd name="T58" fmla="*/ 1 w 393"/>
                      <a:gd name="T59" fmla="*/ 69 h 392"/>
                      <a:gd name="T60" fmla="*/ 0 w 393"/>
                      <a:gd name="T61" fmla="*/ 76 h 392"/>
                      <a:gd name="T62" fmla="*/ 1 w 393"/>
                      <a:gd name="T63" fmla="*/ 81 h 392"/>
                      <a:gd name="T64" fmla="*/ 5 w 393"/>
                      <a:gd name="T65" fmla="*/ 86 h 392"/>
                      <a:gd name="T66" fmla="*/ 33 w 393"/>
                      <a:gd name="T67" fmla="*/ 118 h 392"/>
                      <a:gd name="T68" fmla="*/ 40 w 393"/>
                      <a:gd name="T69" fmla="*/ 130 h 392"/>
                      <a:gd name="T70" fmla="*/ 42 w 393"/>
                      <a:gd name="T71" fmla="*/ 14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3" h="392">
                        <a:moveTo>
                          <a:pt x="42" y="140"/>
                        </a:moveTo>
                        <a:lnTo>
                          <a:pt x="42" y="146"/>
                        </a:lnTo>
                        <a:lnTo>
                          <a:pt x="41" y="151"/>
                        </a:lnTo>
                        <a:lnTo>
                          <a:pt x="38" y="157"/>
                        </a:lnTo>
                        <a:lnTo>
                          <a:pt x="35" y="163"/>
                        </a:lnTo>
                        <a:lnTo>
                          <a:pt x="25" y="176"/>
                        </a:lnTo>
                        <a:lnTo>
                          <a:pt x="10" y="193"/>
                        </a:lnTo>
                        <a:lnTo>
                          <a:pt x="9" y="195"/>
                        </a:lnTo>
                        <a:lnTo>
                          <a:pt x="7" y="198"/>
                        </a:lnTo>
                        <a:lnTo>
                          <a:pt x="7" y="200"/>
                        </a:lnTo>
                        <a:lnTo>
                          <a:pt x="6" y="203"/>
                        </a:lnTo>
                        <a:lnTo>
                          <a:pt x="7" y="206"/>
                        </a:lnTo>
                        <a:lnTo>
                          <a:pt x="7" y="209"/>
                        </a:lnTo>
                        <a:lnTo>
                          <a:pt x="9" y="211"/>
                        </a:lnTo>
                        <a:lnTo>
                          <a:pt x="10" y="214"/>
                        </a:lnTo>
                        <a:lnTo>
                          <a:pt x="176" y="381"/>
                        </a:lnTo>
                        <a:lnTo>
                          <a:pt x="180" y="383"/>
                        </a:lnTo>
                        <a:lnTo>
                          <a:pt x="182" y="384"/>
                        </a:lnTo>
                        <a:lnTo>
                          <a:pt x="184" y="385"/>
                        </a:lnTo>
                        <a:lnTo>
                          <a:pt x="188" y="385"/>
                        </a:lnTo>
                        <a:lnTo>
                          <a:pt x="188" y="385"/>
                        </a:lnTo>
                        <a:lnTo>
                          <a:pt x="191" y="385"/>
                        </a:lnTo>
                        <a:lnTo>
                          <a:pt x="193" y="384"/>
                        </a:lnTo>
                        <a:lnTo>
                          <a:pt x="195" y="383"/>
                        </a:lnTo>
                        <a:lnTo>
                          <a:pt x="198" y="381"/>
                        </a:lnTo>
                        <a:lnTo>
                          <a:pt x="214" y="367"/>
                        </a:lnTo>
                        <a:lnTo>
                          <a:pt x="227" y="357"/>
                        </a:lnTo>
                        <a:lnTo>
                          <a:pt x="233" y="354"/>
                        </a:lnTo>
                        <a:lnTo>
                          <a:pt x="238" y="351"/>
                        </a:lnTo>
                        <a:lnTo>
                          <a:pt x="243" y="350"/>
                        </a:lnTo>
                        <a:lnTo>
                          <a:pt x="249" y="349"/>
                        </a:lnTo>
                        <a:lnTo>
                          <a:pt x="254" y="350"/>
                        </a:lnTo>
                        <a:lnTo>
                          <a:pt x="260" y="351"/>
                        </a:lnTo>
                        <a:lnTo>
                          <a:pt x="266" y="354"/>
                        </a:lnTo>
                        <a:lnTo>
                          <a:pt x="272" y="358"/>
                        </a:lnTo>
                        <a:lnTo>
                          <a:pt x="287" y="369"/>
                        </a:lnTo>
                        <a:lnTo>
                          <a:pt x="305" y="387"/>
                        </a:lnTo>
                        <a:lnTo>
                          <a:pt x="311" y="391"/>
                        </a:lnTo>
                        <a:lnTo>
                          <a:pt x="316" y="392"/>
                        </a:lnTo>
                        <a:lnTo>
                          <a:pt x="322" y="391"/>
                        </a:lnTo>
                        <a:lnTo>
                          <a:pt x="326" y="387"/>
                        </a:lnTo>
                        <a:lnTo>
                          <a:pt x="389" y="328"/>
                        </a:lnTo>
                        <a:lnTo>
                          <a:pt x="391" y="325"/>
                        </a:lnTo>
                        <a:lnTo>
                          <a:pt x="392" y="322"/>
                        </a:lnTo>
                        <a:lnTo>
                          <a:pt x="393" y="320"/>
                        </a:lnTo>
                        <a:lnTo>
                          <a:pt x="393" y="316"/>
                        </a:lnTo>
                        <a:lnTo>
                          <a:pt x="393" y="313"/>
                        </a:lnTo>
                        <a:lnTo>
                          <a:pt x="392" y="311"/>
                        </a:lnTo>
                        <a:lnTo>
                          <a:pt x="391" y="308"/>
                        </a:lnTo>
                        <a:lnTo>
                          <a:pt x="389" y="306"/>
                        </a:lnTo>
                        <a:lnTo>
                          <a:pt x="88" y="5"/>
                        </a:lnTo>
                        <a:lnTo>
                          <a:pt x="86" y="2"/>
                        </a:lnTo>
                        <a:lnTo>
                          <a:pt x="83" y="1"/>
                        </a:lnTo>
                        <a:lnTo>
                          <a:pt x="80" y="0"/>
                        </a:lnTo>
                        <a:lnTo>
                          <a:pt x="77" y="0"/>
                        </a:lnTo>
                        <a:lnTo>
                          <a:pt x="71" y="1"/>
                        </a:lnTo>
                        <a:lnTo>
                          <a:pt x="67" y="5"/>
                        </a:lnTo>
                        <a:lnTo>
                          <a:pt x="5" y="64"/>
                        </a:lnTo>
                        <a:lnTo>
                          <a:pt x="2" y="67"/>
                        </a:lnTo>
                        <a:lnTo>
                          <a:pt x="1" y="69"/>
                        </a:lnTo>
                        <a:lnTo>
                          <a:pt x="0" y="72"/>
                        </a:lnTo>
                        <a:lnTo>
                          <a:pt x="0" y="76"/>
                        </a:lnTo>
                        <a:lnTo>
                          <a:pt x="0" y="78"/>
                        </a:lnTo>
                        <a:lnTo>
                          <a:pt x="1" y="81"/>
                        </a:lnTo>
                        <a:lnTo>
                          <a:pt x="2" y="84"/>
                        </a:lnTo>
                        <a:lnTo>
                          <a:pt x="5" y="86"/>
                        </a:lnTo>
                        <a:lnTo>
                          <a:pt x="20" y="104"/>
                        </a:lnTo>
                        <a:lnTo>
                          <a:pt x="33" y="118"/>
                        </a:lnTo>
                        <a:lnTo>
                          <a:pt x="36" y="124"/>
                        </a:lnTo>
                        <a:lnTo>
                          <a:pt x="40" y="130"/>
                        </a:lnTo>
                        <a:lnTo>
                          <a:pt x="41" y="136"/>
                        </a:lnTo>
                        <a:lnTo>
                          <a:pt x="42" y="140"/>
                        </a:lnTo>
                        <a:lnTo>
                          <a:pt x="42"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cxnSp>
          <p:nvCxnSpPr>
            <p:cNvPr id="27" name="直接连接符 26">
              <a:extLst>
                <a:ext uri="{FF2B5EF4-FFF2-40B4-BE49-F238E27FC236}">
                  <a16:creationId xmlns:a16="http://schemas.microsoft.com/office/drawing/2014/main" xmlns="" id="{0F96C3C8-54A8-44C6-AFFE-FF6A610532D7}"/>
                </a:ext>
              </a:extLst>
            </p:cNvPr>
            <p:cNvCxnSpPr/>
            <p:nvPr/>
          </p:nvCxnSpPr>
          <p:spPr>
            <a:xfrm>
              <a:off x="1546841" y="3250183"/>
              <a:ext cx="3702245" cy="0"/>
            </a:xfrm>
            <a:prstGeom prst="line">
              <a:avLst/>
            </a:prstGeom>
            <a:ln>
              <a:solidFill>
                <a:schemeClr val="bg1">
                  <a:lumMod val="85000"/>
                </a:schemeClr>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C0955AC5-4ADE-4244-9E98-0616F80FCB78}"/>
                </a:ext>
              </a:extLst>
            </p:cNvPr>
            <p:cNvCxnSpPr/>
            <p:nvPr/>
          </p:nvCxnSpPr>
          <p:spPr>
            <a:xfrm>
              <a:off x="1527315" y="4623913"/>
              <a:ext cx="2402876" cy="0"/>
            </a:xfrm>
            <a:prstGeom prst="line">
              <a:avLst/>
            </a:prstGeom>
            <a:ln>
              <a:solidFill>
                <a:schemeClr val="bg1">
                  <a:lumMod val="85000"/>
                </a:schemeClr>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0CC6B8BA-5833-4645-A626-D24A039B6FAD}"/>
                </a:ext>
              </a:extLst>
            </p:cNvPr>
            <p:cNvCxnSpPr/>
            <p:nvPr/>
          </p:nvCxnSpPr>
          <p:spPr>
            <a:xfrm>
              <a:off x="6994066" y="3250183"/>
              <a:ext cx="3673938" cy="0"/>
            </a:xfrm>
            <a:prstGeom prst="line">
              <a:avLst/>
            </a:prstGeom>
            <a:ln>
              <a:solidFill>
                <a:schemeClr val="bg1">
                  <a:lumMod val="85000"/>
                </a:schemeClr>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796E0957-40A3-44F1-BBB3-358636D65202}"/>
                </a:ext>
              </a:extLst>
            </p:cNvPr>
            <p:cNvCxnSpPr/>
            <p:nvPr/>
          </p:nvCxnSpPr>
          <p:spPr>
            <a:xfrm>
              <a:off x="8342806" y="4623913"/>
              <a:ext cx="2354702" cy="0"/>
            </a:xfrm>
            <a:prstGeom prst="line">
              <a:avLst/>
            </a:prstGeom>
            <a:ln>
              <a:solidFill>
                <a:schemeClr val="bg1">
                  <a:lumMod val="85000"/>
                </a:schemeClr>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AA8F55F9-102F-4019-A6B7-C589E5A5B634}"/>
                </a:ext>
              </a:extLst>
            </p:cNvPr>
            <p:cNvCxnSpPr/>
            <p:nvPr/>
          </p:nvCxnSpPr>
          <p:spPr>
            <a:xfrm>
              <a:off x="4869236" y="2356948"/>
              <a:ext cx="2453727" cy="0"/>
            </a:xfrm>
            <a:prstGeom prst="line">
              <a:avLst/>
            </a:prstGeom>
            <a:ln>
              <a:solidFill>
                <a:schemeClr val="bg1">
                  <a:lumMod val="85000"/>
                </a:schemeClr>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
        <p:nvSpPr>
          <p:cNvPr id="65" name="iSlíďè">
            <a:extLst>
              <a:ext uri="{FF2B5EF4-FFF2-40B4-BE49-F238E27FC236}">
                <a16:creationId xmlns:a16="http://schemas.microsoft.com/office/drawing/2014/main" xmlns="" id="{D8E0D03E-C9BF-4757-9B5D-305BE1C4495F}"/>
              </a:ext>
            </a:extLst>
          </p:cNvPr>
          <p:cNvSpPr txBox="1"/>
          <p:nvPr/>
        </p:nvSpPr>
        <p:spPr bwMode="auto">
          <a:xfrm>
            <a:off x="5423096" y="167682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66" name="išľíďè">
            <a:extLst>
              <a:ext uri="{FF2B5EF4-FFF2-40B4-BE49-F238E27FC236}">
                <a16:creationId xmlns:a16="http://schemas.microsoft.com/office/drawing/2014/main" xmlns="" id="{0459BA19-F457-4E06-91AF-5CA0D508BD9C}"/>
              </a:ext>
            </a:extLst>
          </p:cNvPr>
          <p:cNvSpPr/>
          <p:nvPr/>
        </p:nvSpPr>
        <p:spPr bwMode="auto">
          <a:xfrm>
            <a:off x="1433560" y="307022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ctr"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
        <p:nvSpPr>
          <p:cNvPr id="67" name="iSlíďè">
            <a:extLst>
              <a:ext uri="{FF2B5EF4-FFF2-40B4-BE49-F238E27FC236}">
                <a16:creationId xmlns:a16="http://schemas.microsoft.com/office/drawing/2014/main" xmlns="" id="{1B369266-1696-4033-8E2E-D802DD5D2DFB}"/>
              </a:ext>
            </a:extLst>
          </p:cNvPr>
          <p:cNvSpPr txBox="1"/>
          <p:nvPr/>
        </p:nvSpPr>
        <p:spPr bwMode="auto">
          <a:xfrm>
            <a:off x="1874651" y="273585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69" name="iSlíďè">
            <a:extLst>
              <a:ext uri="{FF2B5EF4-FFF2-40B4-BE49-F238E27FC236}">
                <a16:creationId xmlns:a16="http://schemas.microsoft.com/office/drawing/2014/main" xmlns="" id="{8711084A-5D92-4307-A23C-10D916D720A1}"/>
              </a:ext>
            </a:extLst>
          </p:cNvPr>
          <p:cNvSpPr txBox="1"/>
          <p:nvPr/>
        </p:nvSpPr>
        <p:spPr bwMode="auto">
          <a:xfrm>
            <a:off x="1877369" y="4147423"/>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71" name="iSlíďè">
            <a:extLst>
              <a:ext uri="{FF2B5EF4-FFF2-40B4-BE49-F238E27FC236}">
                <a16:creationId xmlns:a16="http://schemas.microsoft.com/office/drawing/2014/main" xmlns="" id="{DBC3D887-F189-488B-AA87-2EAA04A5AFD5}"/>
              </a:ext>
            </a:extLst>
          </p:cNvPr>
          <p:cNvSpPr txBox="1"/>
          <p:nvPr/>
        </p:nvSpPr>
        <p:spPr bwMode="auto">
          <a:xfrm>
            <a:off x="8964221" y="273585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73" name="iSlíďè">
            <a:extLst>
              <a:ext uri="{FF2B5EF4-FFF2-40B4-BE49-F238E27FC236}">
                <a16:creationId xmlns:a16="http://schemas.microsoft.com/office/drawing/2014/main" xmlns="" id="{F0A4CF7B-1CDF-4492-80DF-B523823965E6}"/>
              </a:ext>
            </a:extLst>
          </p:cNvPr>
          <p:cNvSpPr txBox="1"/>
          <p:nvPr/>
        </p:nvSpPr>
        <p:spPr bwMode="auto">
          <a:xfrm>
            <a:off x="8966939" y="4147423"/>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60" name="išľíďè">
            <a:extLst>
              <a:ext uri="{FF2B5EF4-FFF2-40B4-BE49-F238E27FC236}">
                <a16:creationId xmlns:a16="http://schemas.microsoft.com/office/drawing/2014/main" xmlns="" id="{6029304B-0263-46DD-B99A-9AA5BEC1CB19}"/>
              </a:ext>
            </a:extLst>
          </p:cNvPr>
          <p:cNvSpPr/>
          <p:nvPr/>
        </p:nvSpPr>
        <p:spPr bwMode="auto">
          <a:xfrm>
            <a:off x="1433560" y="4470401"/>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ctr"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
        <p:nvSpPr>
          <p:cNvPr id="61" name="išľíďè">
            <a:extLst>
              <a:ext uri="{FF2B5EF4-FFF2-40B4-BE49-F238E27FC236}">
                <a16:creationId xmlns:a16="http://schemas.microsoft.com/office/drawing/2014/main" xmlns="" id="{659365EB-0964-4D88-9C9A-BF06111D2194}"/>
              </a:ext>
            </a:extLst>
          </p:cNvPr>
          <p:cNvSpPr/>
          <p:nvPr/>
        </p:nvSpPr>
        <p:spPr bwMode="auto">
          <a:xfrm>
            <a:off x="8577310" y="307022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ctr"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
        <p:nvSpPr>
          <p:cNvPr id="62" name="išľíďè">
            <a:extLst>
              <a:ext uri="{FF2B5EF4-FFF2-40B4-BE49-F238E27FC236}">
                <a16:creationId xmlns:a16="http://schemas.microsoft.com/office/drawing/2014/main" xmlns="" id="{34BBA972-3C8B-4D1A-9A43-22D7CD1F5020}"/>
              </a:ext>
            </a:extLst>
          </p:cNvPr>
          <p:cNvSpPr/>
          <p:nvPr/>
        </p:nvSpPr>
        <p:spPr bwMode="auto">
          <a:xfrm>
            <a:off x="8577310" y="4470401"/>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ctr"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
        <p:nvSpPr>
          <p:cNvPr id="63" name="išľíďè">
            <a:extLst>
              <a:ext uri="{FF2B5EF4-FFF2-40B4-BE49-F238E27FC236}">
                <a16:creationId xmlns:a16="http://schemas.microsoft.com/office/drawing/2014/main" xmlns="" id="{259449D5-FD90-4297-8208-EA1FD0ED01C2}"/>
              </a:ext>
            </a:extLst>
          </p:cNvPr>
          <p:cNvSpPr/>
          <p:nvPr/>
        </p:nvSpPr>
        <p:spPr bwMode="auto">
          <a:xfrm>
            <a:off x="4959647" y="2012185"/>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ctr"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Tree>
    <p:extLst>
      <p:ext uri="{BB962C8B-B14F-4D97-AF65-F5344CB8AC3E}">
        <p14:creationId xmlns:p14="http://schemas.microsoft.com/office/powerpoint/2010/main" val="2622841470"/>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down)">
                                      <p:cBhvr>
                                        <p:cTn id="7" dur="500"/>
                                        <p:tgtEl>
                                          <p:spTgt spid="6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wipe(down)">
                                      <p:cBhvr>
                                        <p:cTn id="12" dur="500"/>
                                        <p:tgtEl>
                                          <p:spTgt spid="6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wipe(down)">
                                      <p:cBhvr>
                                        <p:cTn id="17" dur="500"/>
                                        <p:tgtEl>
                                          <p:spTgt spid="6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wipe(down)">
                                      <p:cBhvr>
                                        <p:cTn id="22" dur="500"/>
                                        <p:tgtEl>
                                          <p:spTgt spid="6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wipe(down)">
                                      <p:cBhvr>
                                        <p:cTn id="27" dur="500"/>
                                        <p:tgtEl>
                                          <p:spTgt spid="7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3"/>
                                        </p:tgtEl>
                                        <p:attrNameLst>
                                          <p:attrName>style.visibility</p:attrName>
                                        </p:attrNameLst>
                                      </p:cBhvr>
                                      <p:to>
                                        <p:strVal val="visible"/>
                                      </p:to>
                                    </p:set>
                                    <p:animEffect transition="in" filter="wipe(down)">
                                      <p:cBhvr>
                                        <p:cTn id="32" dur="500"/>
                                        <p:tgtEl>
                                          <p:spTgt spid="7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down)">
                                      <p:cBhvr>
                                        <p:cTn id="37" dur="500"/>
                                        <p:tgtEl>
                                          <p:spTgt spid="6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wipe(down)">
                                      <p:cBhvr>
                                        <p:cTn id="42" dur="500"/>
                                        <p:tgtEl>
                                          <p:spTgt spid="6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wipe(down)">
                                      <p:cBhvr>
                                        <p:cTn id="47" dur="500"/>
                                        <p:tgtEl>
                                          <p:spTgt spid="6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wipe(down)">
                                      <p:cBhvr>
                                        <p:cTn id="5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69" grpId="0"/>
      <p:bldP spid="71" grpId="0"/>
      <p:bldP spid="73" grpId="0"/>
      <p:bldP spid="60" grpId="0"/>
      <p:bldP spid="61" grpId="0"/>
      <p:bldP spid="62" grpId="0"/>
      <p:bldP spid="6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Arc 3">
            <a:extLst>
              <a:ext uri="{FF2B5EF4-FFF2-40B4-BE49-F238E27FC236}">
                <a16:creationId xmlns:a16="http://schemas.microsoft.com/office/drawing/2014/main" xmlns="" id="{BC5E2E26-B6B7-4D2C-A711-3A7946492E39}"/>
              </a:ext>
            </a:extLst>
          </p:cNvPr>
          <p:cNvSpPr>
            <a:spLocks/>
          </p:cNvSpPr>
          <p:nvPr/>
        </p:nvSpPr>
        <p:spPr bwMode="auto">
          <a:xfrm rot="7873550">
            <a:off x="5523237" y="4237841"/>
            <a:ext cx="1211263"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dk1">
                <a:lumMod val="100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7">
              <a:defRPr/>
            </a:pPr>
            <a:endParaRPr lang="zh-CN" altLang="en-US" kern="0" dirty="0">
              <a:solidFill>
                <a:sysClr val="windowText" lastClr="000000"/>
              </a:solidFill>
              <a:cs typeface="+mn-ea"/>
              <a:sym typeface="+mn-lt"/>
            </a:endParaRPr>
          </a:p>
        </p:txBody>
      </p:sp>
      <p:sp>
        <p:nvSpPr>
          <p:cNvPr id="47" name="Arc 4">
            <a:extLst>
              <a:ext uri="{FF2B5EF4-FFF2-40B4-BE49-F238E27FC236}">
                <a16:creationId xmlns:a16="http://schemas.microsoft.com/office/drawing/2014/main" xmlns="" id="{BF9FB353-D392-4E36-8950-B4DE14B97F90}"/>
              </a:ext>
            </a:extLst>
          </p:cNvPr>
          <p:cNvSpPr>
            <a:spLocks/>
          </p:cNvSpPr>
          <p:nvPr/>
        </p:nvSpPr>
        <p:spPr bwMode="auto">
          <a:xfrm rot="3306815">
            <a:off x="6487630" y="3409124"/>
            <a:ext cx="1276980" cy="1273635"/>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dk1">
                <a:lumMod val="100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7">
              <a:defRPr/>
            </a:pPr>
            <a:endParaRPr lang="zh-CN" altLang="en-US" kern="0" dirty="0">
              <a:solidFill>
                <a:sysClr val="windowText" lastClr="000000"/>
              </a:solidFill>
              <a:cs typeface="+mn-ea"/>
              <a:sym typeface="+mn-lt"/>
            </a:endParaRPr>
          </a:p>
        </p:txBody>
      </p:sp>
      <p:sp>
        <p:nvSpPr>
          <p:cNvPr id="49" name="Arc 5">
            <a:extLst>
              <a:ext uri="{FF2B5EF4-FFF2-40B4-BE49-F238E27FC236}">
                <a16:creationId xmlns:a16="http://schemas.microsoft.com/office/drawing/2014/main" xmlns="" id="{223D436B-4A9B-45DB-A101-711DF852E19A}"/>
              </a:ext>
            </a:extLst>
          </p:cNvPr>
          <p:cNvSpPr>
            <a:spLocks/>
          </p:cNvSpPr>
          <p:nvPr/>
        </p:nvSpPr>
        <p:spPr bwMode="auto">
          <a:xfrm rot="11977892">
            <a:off x="4515174" y="3590139"/>
            <a:ext cx="1211263"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dk1">
                <a:lumMod val="100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7">
              <a:defRPr/>
            </a:pPr>
            <a:endParaRPr lang="zh-CN" altLang="en-US" kern="0" dirty="0">
              <a:solidFill>
                <a:sysClr val="windowText" lastClr="000000"/>
              </a:solidFill>
              <a:cs typeface="+mn-ea"/>
              <a:sym typeface="+mn-lt"/>
            </a:endParaRPr>
          </a:p>
        </p:txBody>
      </p:sp>
      <p:grpSp>
        <p:nvGrpSpPr>
          <p:cNvPr id="50" name="Group 6">
            <a:extLst>
              <a:ext uri="{FF2B5EF4-FFF2-40B4-BE49-F238E27FC236}">
                <a16:creationId xmlns:a16="http://schemas.microsoft.com/office/drawing/2014/main" xmlns="" id="{561A503C-D41E-417B-A509-DF8420EF7D46}"/>
              </a:ext>
            </a:extLst>
          </p:cNvPr>
          <p:cNvGrpSpPr>
            <a:grpSpLocks/>
          </p:cNvGrpSpPr>
          <p:nvPr/>
        </p:nvGrpSpPr>
        <p:grpSpPr bwMode="auto">
          <a:xfrm>
            <a:off x="4588199" y="2005839"/>
            <a:ext cx="3022600" cy="3022600"/>
            <a:chOff x="3923" y="1888"/>
            <a:chExt cx="1406" cy="1406"/>
          </a:xfrm>
        </p:grpSpPr>
        <p:sp>
          <p:nvSpPr>
            <p:cNvPr id="51" name="Line 7">
              <a:extLst>
                <a:ext uri="{FF2B5EF4-FFF2-40B4-BE49-F238E27FC236}">
                  <a16:creationId xmlns:a16="http://schemas.microsoft.com/office/drawing/2014/main" xmlns="" id="{D8360D38-C9A6-4844-AE59-7ED562E0E9F2}"/>
                </a:ext>
              </a:extLst>
            </p:cNvPr>
            <p:cNvSpPr>
              <a:spLocks noChangeShapeType="1"/>
            </p:cNvSpPr>
            <p:nvPr/>
          </p:nvSpPr>
          <p:spPr bwMode="auto">
            <a:xfrm flipH="1">
              <a:off x="4150" y="1888"/>
              <a:ext cx="499" cy="1406"/>
            </a:xfrm>
            <a:prstGeom prst="line">
              <a:avLst/>
            </a:prstGeom>
            <a:noFill/>
            <a:ln w="38100">
              <a:solidFill>
                <a:schemeClr val="dk1">
                  <a:lumMod val="10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7">
                <a:defRPr/>
              </a:pPr>
              <a:endParaRPr lang="zh-CN" altLang="en-US" kern="0" dirty="0">
                <a:solidFill>
                  <a:sysClr val="windowText" lastClr="000000"/>
                </a:solidFill>
                <a:cs typeface="+mn-ea"/>
                <a:sym typeface="+mn-lt"/>
              </a:endParaRPr>
            </a:p>
          </p:txBody>
        </p:sp>
        <p:sp>
          <p:nvSpPr>
            <p:cNvPr id="52" name="Line 8">
              <a:extLst>
                <a:ext uri="{FF2B5EF4-FFF2-40B4-BE49-F238E27FC236}">
                  <a16:creationId xmlns:a16="http://schemas.microsoft.com/office/drawing/2014/main" xmlns="" id="{1A2E0594-E558-4A9E-AACD-462C3A81921D}"/>
                </a:ext>
              </a:extLst>
            </p:cNvPr>
            <p:cNvSpPr>
              <a:spLocks noChangeShapeType="1"/>
            </p:cNvSpPr>
            <p:nvPr/>
          </p:nvSpPr>
          <p:spPr bwMode="auto">
            <a:xfrm>
              <a:off x="4649" y="1888"/>
              <a:ext cx="454" cy="1406"/>
            </a:xfrm>
            <a:prstGeom prst="line">
              <a:avLst/>
            </a:prstGeom>
            <a:noFill/>
            <a:ln w="38100">
              <a:solidFill>
                <a:schemeClr val="dk1">
                  <a:lumMod val="10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7">
                <a:defRPr/>
              </a:pPr>
              <a:endParaRPr lang="zh-CN" altLang="en-US" kern="0" dirty="0">
                <a:solidFill>
                  <a:sysClr val="windowText" lastClr="000000"/>
                </a:solidFill>
                <a:cs typeface="+mn-ea"/>
                <a:sym typeface="+mn-lt"/>
              </a:endParaRPr>
            </a:p>
          </p:txBody>
        </p:sp>
        <p:sp>
          <p:nvSpPr>
            <p:cNvPr id="53" name="Line 9">
              <a:extLst>
                <a:ext uri="{FF2B5EF4-FFF2-40B4-BE49-F238E27FC236}">
                  <a16:creationId xmlns:a16="http://schemas.microsoft.com/office/drawing/2014/main" xmlns="" id="{BDC23F2B-52B2-4420-BD97-D9599E3925EC}"/>
                </a:ext>
              </a:extLst>
            </p:cNvPr>
            <p:cNvSpPr>
              <a:spLocks noChangeShapeType="1"/>
            </p:cNvSpPr>
            <p:nvPr/>
          </p:nvSpPr>
          <p:spPr bwMode="auto">
            <a:xfrm flipH="1">
              <a:off x="4150" y="2432"/>
              <a:ext cx="1179" cy="862"/>
            </a:xfrm>
            <a:prstGeom prst="line">
              <a:avLst/>
            </a:prstGeom>
            <a:noFill/>
            <a:ln w="38100">
              <a:solidFill>
                <a:schemeClr val="dk1">
                  <a:lumMod val="10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7">
                <a:defRPr/>
              </a:pPr>
              <a:endParaRPr lang="zh-CN" altLang="en-US" kern="0" dirty="0">
                <a:solidFill>
                  <a:sysClr val="windowText" lastClr="000000"/>
                </a:solidFill>
                <a:cs typeface="+mn-ea"/>
                <a:sym typeface="+mn-lt"/>
              </a:endParaRPr>
            </a:p>
          </p:txBody>
        </p:sp>
        <p:sp>
          <p:nvSpPr>
            <p:cNvPr id="54" name="Line 10">
              <a:extLst>
                <a:ext uri="{FF2B5EF4-FFF2-40B4-BE49-F238E27FC236}">
                  <a16:creationId xmlns:a16="http://schemas.microsoft.com/office/drawing/2014/main" xmlns="" id="{B7971523-D8C6-4F17-AF59-2E0511165228}"/>
                </a:ext>
              </a:extLst>
            </p:cNvPr>
            <p:cNvSpPr>
              <a:spLocks noChangeShapeType="1"/>
            </p:cNvSpPr>
            <p:nvPr/>
          </p:nvSpPr>
          <p:spPr bwMode="auto">
            <a:xfrm>
              <a:off x="3923" y="2432"/>
              <a:ext cx="1180" cy="862"/>
            </a:xfrm>
            <a:prstGeom prst="line">
              <a:avLst/>
            </a:prstGeom>
            <a:noFill/>
            <a:ln w="38100">
              <a:solidFill>
                <a:schemeClr val="dk1">
                  <a:lumMod val="10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7">
                <a:defRPr/>
              </a:pPr>
              <a:endParaRPr lang="zh-CN" altLang="en-US" kern="0" dirty="0">
                <a:solidFill>
                  <a:sysClr val="windowText" lastClr="000000"/>
                </a:solidFill>
                <a:cs typeface="+mn-ea"/>
                <a:sym typeface="+mn-lt"/>
              </a:endParaRPr>
            </a:p>
          </p:txBody>
        </p:sp>
        <p:sp>
          <p:nvSpPr>
            <p:cNvPr id="55" name="Line 11">
              <a:extLst>
                <a:ext uri="{FF2B5EF4-FFF2-40B4-BE49-F238E27FC236}">
                  <a16:creationId xmlns:a16="http://schemas.microsoft.com/office/drawing/2014/main" xmlns="" id="{5F1FBC49-5F16-4640-AC6F-CF973D9A859C}"/>
                </a:ext>
              </a:extLst>
            </p:cNvPr>
            <p:cNvSpPr>
              <a:spLocks noChangeShapeType="1"/>
            </p:cNvSpPr>
            <p:nvPr/>
          </p:nvSpPr>
          <p:spPr bwMode="auto">
            <a:xfrm flipV="1">
              <a:off x="3923" y="2432"/>
              <a:ext cx="1391" cy="0"/>
            </a:xfrm>
            <a:prstGeom prst="line">
              <a:avLst/>
            </a:prstGeom>
            <a:noFill/>
            <a:ln w="38100">
              <a:solidFill>
                <a:schemeClr val="dk1">
                  <a:lumMod val="10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7">
                <a:defRPr/>
              </a:pPr>
              <a:endParaRPr lang="zh-CN" altLang="en-US" kern="0" dirty="0">
                <a:solidFill>
                  <a:sysClr val="windowText" lastClr="000000"/>
                </a:solidFill>
                <a:cs typeface="+mn-ea"/>
                <a:sym typeface="+mn-lt"/>
              </a:endParaRPr>
            </a:p>
          </p:txBody>
        </p:sp>
      </p:grpSp>
      <p:sp>
        <p:nvSpPr>
          <p:cNvPr id="58" name="Arc 12">
            <a:extLst>
              <a:ext uri="{FF2B5EF4-FFF2-40B4-BE49-F238E27FC236}">
                <a16:creationId xmlns:a16="http://schemas.microsoft.com/office/drawing/2014/main" xmlns="" id="{587E0538-9C86-4E47-8327-5025FB50552B}"/>
              </a:ext>
            </a:extLst>
          </p:cNvPr>
          <p:cNvSpPr>
            <a:spLocks/>
          </p:cNvSpPr>
          <p:nvPr/>
        </p:nvSpPr>
        <p:spPr bwMode="auto">
          <a:xfrm rot="16542568">
            <a:off x="4729486" y="2104241"/>
            <a:ext cx="1211263"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dk1">
                <a:lumMod val="100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7">
              <a:defRPr/>
            </a:pPr>
            <a:endParaRPr lang="zh-CN" altLang="en-US" kern="0" dirty="0">
              <a:solidFill>
                <a:sysClr val="windowText" lastClr="000000"/>
              </a:solidFill>
              <a:cs typeface="+mn-ea"/>
              <a:sym typeface="+mn-lt"/>
            </a:endParaRPr>
          </a:p>
        </p:txBody>
      </p:sp>
      <p:sp>
        <p:nvSpPr>
          <p:cNvPr id="59" name="Oval 68">
            <a:extLst>
              <a:ext uri="{FF2B5EF4-FFF2-40B4-BE49-F238E27FC236}">
                <a16:creationId xmlns:a16="http://schemas.microsoft.com/office/drawing/2014/main" xmlns="" id="{2A96DA70-8568-49EF-86DA-B98007EDCCAE}"/>
              </a:ext>
            </a:extLst>
          </p:cNvPr>
          <p:cNvSpPr>
            <a:spLocks noChangeArrowheads="1"/>
          </p:cNvSpPr>
          <p:nvPr/>
        </p:nvSpPr>
        <p:spPr bwMode="gray">
          <a:xfrm>
            <a:off x="7107561" y="2811617"/>
            <a:ext cx="1001291" cy="989012"/>
          </a:xfrm>
          <a:prstGeom prst="ellipse">
            <a:avLst/>
          </a:prstGeom>
          <a:solidFill>
            <a:schemeClr val="accent2"/>
          </a:solidFill>
          <a:ln w="9525" algn="ctr">
            <a:solidFill>
              <a:schemeClr val="accent2">
                <a:lumMod val="100000"/>
              </a:schemeClr>
            </a:solidFill>
            <a:round/>
            <a:headEnd/>
            <a:tailEnd/>
          </a:ln>
          <a:effectLst/>
          <a:extLst/>
        </p:spPr>
        <p:txBody>
          <a:bodyPr wrap="none" anchor="ctr"/>
          <a:lstStyle/>
          <a:p>
            <a:pPr algn="ctr" defTabSz="914377">
              <a:defRPr/>
            </a:pPr>
            <a:r>
              <a:rPr lang="en-US" altLang="zh-CN" sz="3600" kern="0">
                <a:solidFill>
                  <a:schemeClr val="bg1"/>
                </a:solidFill>
                <a:cs typeface="+mn-ea"/>
                <a:sym typeface="+mn-lt"/>
              </a:rPr>
              <a:t>2</a:t>
            </a:r>
            <a:endParaRPr lang="zh-CN" altLang="en-US" sz="3600" kern="0" dirty="0">
              <a:solidFill>
                <a:schemeClr val="bg1"/>
              </a:solidFill>
              <a:cs typeface="+mn-ea"/>
              <a:sym typeface="+mn-lt"/>
            </a:endParaRPr>
          </a:p>
        </p:txBody>
      </p:sp>
      <p:sp>
        <p:nvSpPr>
          <p:cNvPr id="60" name="Arc 98">
            <a:extLst>
              <a:ext uri="{FF2B5EF4-FFF2-40B4-BE49-F238E27FC236}">
                <a16:creationId xmlns:a16="http://schemas.microsoft.com/office/drawing/2014/main" xmlns="" id="{B37560C9-DD58-4EC1-B7D3-33A3744064D2}"/>
              </a:ext>
            </a:extLst>
          </p:cNvPr>
          <p:cNvSpPr>
            <a:spLocks/>
          </p:cNvSpPr>
          <p:nvPr/>
        </p:nvSpPr>
        <p:spPr bwMode="auto">
          <a:xfrm rot="21229832">
            <a:off x="6243962" y="2094715"/>
            <a:ext cx="1211263"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dk1">
                <a:lumMod val="100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7">
              <a:defRPr/>
            </a:pPr>
            <a:endParaRPr lang="zh-CN" altLang="en-US" kern="0" dirty="0">
              <a:solidFill>
                <a:sysClr val="windowText" lastClr="000000"/>
              </a:solidFill>
              <a:cs typeface="+mn-ea"/>
              <a:sym typeface="+mn-lt"/>
            </a:endParaRPr>
          </a:p>
        </p:txBody>
      </p:sp>
      <p:sp>
        <p:nvSpPr>
          <p:cNvPr id="61" name="Oval 68">
            <a:extLst>
              <a:ext uri="{FF2B5EF4-FFF2-40B4-BE49-F238E27FC236}">
                <a16:creationId xmlns:a16="http://schemas.microsoft.com/office/drawing/2014/main" xmlns="" id="{13C5674D-6EB1-49E2-8B4C-E2925E4BCA8E}"/>
              </a:ext>
            </a:extLst>
          </p:cNvPr>
          <p:cNvSpPr>
            <a:spLocks noChangeArrowheads="1"/>
          </p:cNvSpPr>
          <p:nvPr/>
        </p:nvSpPr>
        <p:spPr bwMode="gray">
          <a:xfrm>
            <a:off x="5630729" y="1611617"/>
            <a:ext cx="1001291" cy="989012"/>
          </a:xfrm>
          <a:prstGeom prst="ellipse">
            <a:avLst/>
          </a:prstGeom>
          <a:solidFill>
            <a:schemeClr val="dk1">
              <a:lumMod val="100000"/>
            </a:schemeClr>
          </a:solidFill>
          <a:ln w="9525" algn="ctr">
            <a:noFill/>
            <a:round/>
            <a:headEnd/>
            <a:tailEnd/>
          </a:ln>
          <a:effectLst/>
          <a:extLst/>
        </p:spPr>
        <p:txBody>
          <a:bodyPr wrap="none" anchor="ctr"/>
          <a:lstStyle/>
          <a:p>
            <a:pPr algn="ctr" defTabSz="914377">
              <a:defRPr/>
            </a:pPr>
            <a:r>
              <a:rPr lang="en-US" altLang="zh-CN" sz="3600" kern="0">
                <a:solidFill>
                  <a:schemeClr val="bg1"/>
                </a:solidFill>
                <a:cs typeface="+mn-ea"/>
                <a:sym typeface="+mn-lt"/>
              </a:rPr>
              <a:t>1</a:t>
            </a:r>
            <a:endParaRPr lang="zh-CN" altLang="en-US" sz="3600" kern="0" dirty="0">
              <a:solidFill>
                <a:schemeClr val="bg1"/>
              </a:solidFill>
              <a:cs typeface="+mn-ea"/>
              <a:sym typeface="+mn-lt"/>
            </a:endParaRPr>
          </a:p>
        </p:txBody>
      </p:sp>
      <p:sp>
        <p:nvSpPr>
          <p:cNvPr id="63" name="Oval 68">
            <a:extLst>
              <a:ext uri="{FF2B5EF4-FFF2-40B4-BE49-F238E27FC236}">
                <a16:creationId xmlns:a16="http://schemas.microsoft.com/office/drawing/2014/main" xmlns="" id="{59B5D2A8-8E31-4447-9FDC-5D416A161942}"/>
              </a:ext>
            </a:extLst>
          </p:cNvPr>
          <p:cNvSpPr>
            <a:spLocks noChangeArrowheads="1"/>
          </p:cNvSpPr>
          <p:nvPr/>
        </p:nvSpPr>
        <p:spPr bwMode="gray">
          <a:xfrm>
            <a:off x="6665973" y="4565295"/>
            <a:ext cx="1001291" cy="989012"/>
          </a:xfrm>
          <a:prstGeom prst="ellipse">
            <a:avLst/>
          </a:prstGeom>
          <a:solidFill>
            <a:schemeClr val="dk1">
              <a:lumMod val="100000"/>
            </a:schemeClr>
          </a:solidFill>
          <a:ln w="9525" algn="ctr">
            <a:noFill/>
            <a:round/>
            <a:headEnd/>
            <a:tailEnd/>
          </a:ln>
          <a:effectLst/>
          <a:extLst/>
        </p:spPr>
        <p:txBody>
          <a:bodyPr wrap="none" anchor="ctr"/>
          <a:lstStyle/>
          <a:p>
            <a:pPr algn="ctr" defTabSz="914377">
              <a:defRPr/>
            </a:pPr>
            <a:r>
              <a:rPr lang="en-US" altLang="zh-CN" sz="3600" kern="0">
                <a:solidFill>
                  <a:schemeClr val="bg1"/>
                </a:solidFill>
                <a:cs typeface="+mn-ea"/>
                <a:sym typeface="+mn-lt"/>
              </a:rPr>
              <a:t>3</a:t>
            </a:r>
            <a:endParaRPr lang="zh-CN" altLang="en-US" sz="3600" kern="0" dirty="0">
              <a:solidFill>
                <a:schemeClr val="bg1"/>
              </a:solidFill>
              <a:cs typeface="+mn-ea"/>
              <a:sym typeface="+mn-lt"/>
            </a:endParaRPr>
          </a:p>
        </p:txBody>
      </p:sp>
      <p:sp>
        <p:nvSpPr>
          <p:cNvPr id="64" name="Oval 68">
            <a:extLst>
              <a:ext uri="{FF2B5EF4-FFF2-40B4-BE49-F238E27FC236}">
                <a16:creationId xmlns:a16="http://schemas.microsoft.com/office/drawing/2014/main" xmlns="" id="{159A3365-FFEF-4F80-9899-740F36E23410}"/>
              </a:ext>
            </a:extLst>
          </p:cNvPr>
          <p:cNvSpPr>
            <a:spLocks noChangeArrowheads="1"/>
          </p:cNvSpPr>
          <p:nvPr/>
        </p:nvSpPr>
        <p:spPr bwMode="gray">
          <a:xfrm>
            <a:off x="4692308" y="4565295"/>
            <a:ext cx="1001291" cy="989012"/>
          </a:xfrm>
          <a:prstGeom prst="ellipse">
            <a:avLst/>
          </a:prstGeom>
          <a:solidFill>
            <a:schemeClr val="accent4"/>
          </a:solidFill>
          <a:ln w="9525" algn="ctr">
            <a:solidFill>
              <a:schemeClr val="accent2">
                <a:lumMod val="100000"/>
              </a:schemeClr>
            </a:solidFill>
            <a:round/>
            <a:headEnd/>
            <a:tailEnd/>
          </a:ln>
          <a:effectLst/>
          <a:extLst/>
        </p:spPr>
        <p:txBody>
          <a:bodyPr wrap="none" anchor="ctr"/>
          <a:lstStyle/>
          <a:p>
            <a:pPr algn="ctr" defTabSz="914377">
              <a:defRPr/>
            </a:pPr>
            <a:r>
              <a:rPr lang="en-US" altLang="zh-CN" sz="3600" kern="0" dirty="0">
                <a:solidFill>
                  <a:schemeClr val="bg1"/>
                </a:solidFill>
                <a:cs typeface="+mn-ea"/>
                <a:sym typeface="+mn-lt"/>
              </a:rPr>
              <a:t>4</a:t>
            </a:r>
            <a:endParaRPr lang="zh-CN" altLang="en-US" sz="3600" kern="0" dirty="0">
              <a:solidFill>
                <a:schemeClr val="bg1"/>
              </a:solidFill>
              <a:cs typeface="+mn-ea"/>
              <a:sym typeface="+mn-lt"/>
            </a:endParaRPr>
          </a:p>
        </p:txBody>
      </p:sp>
      <p:sp>
        <p:nvSpPr>
          <p:cNvPr id="66" name="Oval 68">
            <a:extLst>
              <a:ext uri="{FF2B5EF4-FFF2-40B4-BE49-F238E27FC236}">
                <a16:creationId xmlns:a16="http://schemas.microsoft.com/office/drawing/2014/main" xmlns="" id="{EB92FE54-BD2C-4511-A339-5270894BE96A}"/>
              </a:ext>
            </a:extLst>
          </p:cNvPr>
          <p:cNvSpPr>
            <a:spLocks noChangeArrowheads="1"/>
          </p:cNvSpPr>
          <p:nvPr/>
        </p:nvSpPr>
        <p:spPr bwMode="gray">
          <a:xfrm>
            <a:off x="4074909" y="2811617"/>
            <a:ext cx="1001291" cy="989012"/>
          </a:xfrm>
          <a:prstGeom prst="ellipse">
            <a:avLst/>
          </a:prstGeom>
          <a:solidFill>
            <a:schemeClr val="dk1">
              <a:lumMod val="100000"/>
            </a:schemeClr>
          </a:solidFill>
          <a:ln w="9525" algn="ctr">
            <a:noFill/>
            <a:round/>
            <a:headEnd/>
            <a:tailEnd/>
          </a:ln>
          <a:effectLst/>
          <a:extLst/>
        </p:spPr>
        <p:txBody>
          <a:bodyPr wrap="none" anchor="ctr"/>
          <a:lstStyle/>
          <a:p>
            <a:pPr algn="ctr" defTabSz="914377">
              <a:defRPr/>
            </a:pPr>
            <a:r>
              <a:rPr lang="en-US" altLang="zh-CN" sz="3600" kern="0">
                <a:solidFill>
                  <a:schemeClr val="bg1"/>
                </a:solidFill>
                <a:cs typeface="+mn-ea"/>
                <a:sym typeface="+mn-lt"/>
              </a:rPr>
              <a:t>5</a:t>
            </a:r>
            <a:endParaRPr lang="zh-CN" altLang="en-US" sz="3600" kern="0" dirty="0">
              <a:solidFill>
                <a:schemeClr val="bg1"/>
              </a:solidFill>
              <a:cs typeface="+mn-ea"/>
              <a:sym typeface="+mn-lt"/>
            </a:endParaRPr>
          </a:p>
        </p:txBody>
      </p:sp>
      <p:sp>
        <p:nvSpPr>
          <p:cNvPr id="69" name="iSlíďè">
            <a:extLst>
              <a:ext uri="{FF2B5EF4-FFF2-40B4-BE49-F238E27FC236}">
                <a16:creationId xmlns:a16="http://schemas.microsoft.com/office/drawing/2014/main" xmlns="" id="{67A3E84D-A8C1-45E5-B8F5-B809D0D91427}"/>
              </a:ext>
            </a:extLst>
          </p:cNvPr>
          <p:cNvSpPr txBox="1"/>
          <p:nvPr/>
        </p:nvSpPr>
        <p:spPr bwMode="auto">
          <a:xfrm>
            <a:off x="7281623" y="110678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72" name="iSlíďè">
            <a:extLst>
              <a:ext uri="{FF2B5EF4-FFF2-40B4-BE49-F238E27FC236}">
                <a16:creationId xmlns:a16="http://schemas.microsoft.com/office/drawing/2014/main" xmlns="" id="{479038E8-E408-4C3F-9EB8-C5F27FA95FE3}"/>
              </a:ext>
            </a:extLst>
          </p:cNvPr>
          <p:cNvSpPr txBox="1"/>
          <p:nvPr/>
        </p:nvSpPr>
        <p:spPr bwMode="auto">
          <a:xfrm>
            <a:off x="8976898" y="290876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75" name="iSlíďè">
            <a:extLst>
              <a:ext uri="{FF2B5EF4-FFF2-40B4-BE49-F238E27FC236}">
                <a16:creationId xmlns:a16="http://schemas.microsoft.com/office/drawing/2014/main" xmlns="" id="{80362FD6-2C77-4BE0-B8A7-31EECEE0EBFC}"/>
              </a:ext>
            </a:extLst>
          </p:cNvPr>
          <p:cNvSpPr txBox="1"/>
          <p:nvPr/>
        </p:nvSpPr>
        <p:spPr bwMode="auto">
          <a:xfrm>
            <a:off x="8625383" y="452036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84" name="iSlíďè">
            <a:extLst>
              <a:ext uri="{FF2B5EF4-FFF2-40B4-BE49-F238E27FC236}">
                <a16:creationId xmlns:a16="http://schemas.microsoft.com/office/drawing/2014/main" xmlns="" id="{C486B4CA-93C6-474B-B692-92B96B06CF87}"/>
              </a:ext>
            </a:extLst>
          </p:cNvPr>
          <p:cNvSpPr txBox="1"/>
          <p:nvPr/>
        </p:nvSpPr>
        <p:spPr bwMode="auto">
          <a:xfrm>
            <a:off x="4448199" y="583758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86" name="iSlíďè">
            <a:extLst>
              <a:ext uri="{FF2B5EF4-FFF2-40B4-BE49-F238E27FC236}">
                <a16:creationId xmlns:a16="http://schemas.microsoft.com/office/drawing/2014/main" xmlns="" id="{0B7A78A0-3D71-4B21-8F51-E3B11FB5F6A7}"/>
              </a:ext>
            </a:extLst>
          </p:cNvPr>
          <p:cNvSpPr txBox="1"/>
          <p:nvPr/>
        </p:nvSpPr>
        <p:spPr bwMode="auto">
          <a:xfrm>
            <a:off x="1884412" y="318751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88" name="iSlíďè">
            <a:extLst>
              <a:ext uri="{FF2B5EF4-FFF2-40B4-BE49-F238E27FC236}">
                <a16:creationId xmlns:a16="http://schemas.microsoft.com/office/drawing/2014/main" xmlns="" id="{27365210-0A78-4449-A3F9-0A078B06F5B7}"/>
              </a:ext>
            </a:extLst>
          </p:cNvPr>
          <p:cNvSpPr txBox="1"/>
          <p:nvPr/>
        </p:nvSpPr>
        <p:spPr bwMode="auto">
          <a:xfrm>
            <a:off x="3283849" y="1153703"/>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1" name="išľíďè">
            <a:extLst>
              <a:ext uri="{FF2B5EF4-FFF2-40B4-BE49-F238E27FC236}">
                <a16:creationId xmlns:a16="http://schemas.microsoft.com/office/drawing/2014/main" xmlns="" id="{00132E0A-CD12-42E4-974D-DEA444537172}"/>
              </a:ext>
            </a:extLst>
          </p:cNvPr>
          <p:cNvSpPr/>
          <p:nvPr/>
        </p:nvSpPr>
        <p:spPr bwMode="auto">
          <a:xfrm>
            <a:off x="2856071" y="1444981"/>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ctr"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
        <p:nvSpPr>
          <p:cNvPr id="32" name="išľíďè">
            <a:extLst>
              <a:ext uri="{FF2B5EF4-FFF2-40B4-BE49-F238E27FC236}">
                <a16:creationId xmlns:a16="http://schemas.microsoft.com/office/drawing/2014/main" xmlns="" id="{81E7CC64-D111-4E21-AEA2-47096DBD8BB1}"/>
              </a:ext>
            </a:extLst>
          </p:cNvPr>
          <p:cNvSpPr/>
          <p:nvPr/>
        </p:nvSpPr>
        <p:spPr bwMode="auto">
          <a:xfrm>
            <a:off x="4066797" y="609197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ctr"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
        <p:nvSpPr>
          <p:cNvPr id="36" name="išľíďè">
            <a:extLst>
              <a:ext uri="{FF2B5EF4-FFF2-40B4-BE49-F238E27FC236}">
                <a16:creationId xmlns:a16="http://schemas.microsoft.com/office/drawing/2014/main" xmlns="" id="{4F2B7B21-562F-48A0-B839-F682C34A2D02}"/>
              </a:ext>
            </a:extLst>
          </p:cNvPr>
          <p:cNvSpPr/>
          <p:nvPr/>
        </p:nvSpPr>
        <p:spPr bwMode="auto">
          <a:xfrm>
            <a:off x="8222503" y="4877302"/>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ctr"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
        <p:nvSpPr>
          <p:cNvPr id="37" name="išľíďè">
            <a:extLst>
              <a:ext uri="{FF2B5EF4-FFF2-40B4-BE49-F238E27FC236}">
                <a16:creationId xmlns:a16="http://schemas.microsoft.com/office/drawing/2014/main" xmlns="" id="{37683777-9168-4B7E-A067-685CBD6DFEEA}"/>
              </a:ext>
            </a:extLst>
          </p:cNvPr>
          <p:cNvSpPr/>
          <p:nvPr/>
        </p:nvSpPr>
        <p:spPr bwMode="auto">
          <a:xfrm>
            <a:off x="8535807" y="322548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ctr"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
        <p:nvSpPr>
          <p:cNvPr id="38" name="išľíďè">
            <a:extLst>
              <a:ext uri="{FF2B5EF4-FFF2-40B4-BE49-F238E27FC236}">
                <a16:creationId xmlns:a16="http://schemas.microsoft.com/office/drawing/2014/main" xmlns="" id="{7EAE0431-7C31-427E-997E-1597A7F4320D}"/>
              </a:ext>
            </a:extLst>
          </p:cNvPr>
          <p:cNvSpPr/>
          <p:nvPr/>
        </p:nvSpPr>
        <p:spPr bwMode="auto">
          <a:xfrm>
            <a:off x="6849593" y="139735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ctr"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Tree>
    <p:extLst>
      <p:ext uri="{BB962C8B-B14F-4D97-AF65-F5344CB8AC3E}">
        <p14:creationId xmlns:p14="http://schemas.microsoft.com/office/powerpoint/2010/main" val="1532030321"/>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circle(in)">
                                      <p:cBhvr>
                                        <p:cTn id="7" dur="2000"/>
                                        <p:tgtEl>
                                          <p:spTgt spid="50"/>
                                        </p:tgtEl>
                                      </p:cBhvr>
                                    </p:animEffect>
                                  </p:childTnLst>
                                </p:cTn>
                              </p:par>
                            </p:childTnLst>
                          </p:cTn>
                        </p:par>
                        <p:par>
                          <p:cTn id="8" fill="hold">
                            <p:stCondLst>
                              <p:cond delay="2000"/>
                            </p:stCondLst>
                            <p:childTnLst>
                              <p:par>
                                <p:cTn id="9" presetID="49" presetClass="entr" presetSubtype="0" decel="100000"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p:cTn id="11" dur="500" fill="hold"/>
                                        <p:tgtEl>
                                          <p:spTgt spid="61"/>
                                        </p:tgtEl>
                                        <p:attrNameLst>
                                          <p:attrName>ppt_w</p:attrName>
                                        </p:attrNameLst>
                                      </p:cBhvr>
                                      <p:tavLst>
                                        <p:tav tm="0">
                                          <p:val>
                                            <p:fltVal val="0"/>
                                          </p:val>
                                        </p:tav>
                                        <p:tav tm="100000">
                                          <p:val>
                                            <p:strVal val="#ppt_w"/>
                                          </p:val>
                                        </p:tav>
                                      </p:tavLst>
                                    </p:anim>
                                    <p:anim calcmode="lin" valueType="num">
                                      <p:cBhvr>
                                        <p:cTn id="12" dur="500" fill="hold"/>
                                        <p:tgtEl>
                                          <p:spTgt spid="61"/>
                                        </p:tgtEl>
                                        <p:attrNameLst>
                                          <p:attrName>ppt_h</p:attrName>
                                        </p:attrNameLst>
                                      </p:cBhvr>
                                      <p:tavLst>
                                        <p:tav tm="0">
                                          <p:val>
                                            <p:fltVal val="0"/>
                                          </p:val>
                                        </p:tav>
                                        <p:tav tm="100000">
                                          <p:val>
                                            <p:strVal val="#ppt_h"/>
                                          </p:val>
                                        </p:tav>
                                      </p:tavLst>
                                    </p:anim>
                                    <p:anim calcmode="lin" valueType="num">
                                      <p:cBhvr>
                                        <p:cTn id="13" dur="500" fill="hold"/>
                                        <p:tgtEl>
                                          <p:spTgt spid="61"/>
                                        </p:tgtEl>
                                        <p:attrNameLst>
                                          <p:attrName>style.rotation</p:attrName>
                                        </p:attrNameLst>
                                      </p:cBhvr>
                                      <p:tavLst>
                                        <p:tav tm="0">
                                          <p:val>
                                            <p:fltVal val="360"/>
                                          </p:val>
                                        </p:tav>
                                        <p:tav tm="100000">
                                          <p:val>
                                            <p:fltVal val="0"/>
                                          </p:val>
                                        </p:tav>
                                      </p:tavLst>
                                    </p:anim>
                                    <p:animEffect transition="in" filter="fade">
                                      <p:cBhvr>
                                        <p:cTn id="14" dur="500"/>
                                        <p:tgtEl>
                                          <p:spTgt spid="61"/>
                                        </p:tgtEl>
                                      </p:cBhvr>
                                    </p:animEffect>
                                  </p:childTnLst>
                                </p:cTn>
                              </p:par>
                            </p:childTnLst>
                          </p:cTn>
                        </p:par>
                        <p:par>
                          <p:cTn id="15" fill="hold">
                            <p:stCondLst>
                              <p:cond delay="2500"/>
                            </p:stCondLst>
                            <p:childTnLst>
                              <p:par>
                                <p:cTn id="16" presetID="22" presetClass="entr" presetSubtype="1" fill="hold" grpId="0" nodeType="after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wipe(up)">
                                      <p:cBhvr>
                                        <p:cTn id="18" dur="500"/>
                                        <p:tgtEl>
                                          <p:spTgt spid="60"/>
                                        </p:tgtEl>
                                      </p:cBhvr>
                                    </p:animEffect>
                                  </p:childTnLst>
                                </p:cTn>
                              </p:par>
                            </p:childTnLst>
                          </p:cTn>
                        </p:par>
                        <p:par>
                          <p:cTn id="19" fill="hold">
                            <p:stCondLst>
                              <p:cond delay="3000"/>
                            </p:stCondLst>
                            <p:childTnLst>
                              <p:par>
                                <p:cTn id="20" presetID="49" presetClass="entr" presetSubtype="0" decel="100000" fill="hold" grpId="0" nodeType="afterEffect">
                                  <p:stCondLst>
                                    <p:cond delay="0"/>
                                  </p:stCondLst>
                                  <p:childTnLst>
                                    <p:set>
                                      <p:cBhvr>
                                        <p:cTn id="21" dur="1" fill="hold">
                                          <p:stCondLst>
                                            <p:cond delay="0"/>
                                          </p:stCondLst>
                                        </p:cTn>
                                        <p:tgtEl>
                                          <p:spTgt spid="59"/>
                                        </p:tgtEl>
                                        <p:attrNameLst>
                                          <p:attrName>style.visibility</p:attrName>
                                        </p:attrNameLst>
                                      </p:cBhvr>
                                      <p:to>
                                        <p:strVal val="visible"/>
                                      </p:to>
                                    </p:set>
                                    <p:anim calcmode="lin" valueType="num">
                                      <p:cBhvr>
                                        <p:cTn id="22" dur="500" fill="hold"/>
                                        <p:tgtEl>
                                          <p:spTgt spid="59"/>
                                        </p:tgtEl>
                                        <p:attrNameLst>
                                          <p:attrName>ppt_w</p:attrName>
                                        </p:attrNameLst>
                                      </p:cBhvr>
                                      <p:tavLst>
                                        <p:tav tm="0">
                                          <p:val>
                                            <p:fltVal val="0"/>
                                          </p:val>
                                        </p:tav>
                                        <p:tav tm="100000">
                                          <p:val>
                                            <p:strVal val="#ppt_w"/>
                                          </p:val>
                                        </p:tav>
                                      </p:tavLst>
                                    </p:anim>
                                    <p:anim calcmode="lin" valueType="num">
                                      <p:cBhvr>
                                        <p:cTn id="23" dur="500" fill="hold"/>
                                        <p:tgtEl>
                                          <p:spTgt spid="59"/>
                                        </p:tgtEl>
                                        <p:attrNameLst>
                                          <p:attrName>ppt_h</p:attrName>
                                        </p:attrNameLst>
                                      </p:cBhvr>
                                      <p:tavLst>
                                        <p:tav tm="0">
                                          <p:val>
                                            <p:fltVal val="0"/>
                                          </p:val>
                                        </p:tav>
                                        <p:tav tm="100000">
                                          <p:val>
                                            <p:strVal val="#ppt_h"/>
                                          </p:val>
                                        </p:tav>
                                      </p:tavLst>
                                    </p:anim>
                                    <p:anim calcmode="lin" valueType="num">
                                      <p:cBhvr>
                                        <p:cTn id="24" dur="500" fill="hold"/>
                                        <p:tgtEl>
                                          <p:spTgt spid="59"/>
                                        </p:tgtEl>
                                        <p:attrNameLst>
                                          <p:attrName>style.rotation</p:attrName>
                                        </p:attrNameLst>
                                      </p:cBhvr>
                                      <p:tavLst>
                                        <p:tav tm="0">
                                          <p:val>
                                            <p:fltVal val="360"/>
                                          </p:val>
                                        </p:tav>
                                        <p:tav tm="100000">
                                          <p:val>
                                            <p:fltVal val="0"/>
                                          </p:val>
                                        </p:tav>
                                      </p:tavLst>
                                    </p:anim>
                                    <p:animEffect transition="in" filter="fade">
                                      <p:cBhvr>
                                        <p:cTn id="25" dur="500"/>
                                        <p:tgtEl>
                                          <p:spTgt spid="59"/>
                                        </p:tgtEl>
                                      </p:cBhvr>
                                    </p:animEffect>
                                  </p:childTnLst>
                                </p:cTn>
                              </p:par>
                            </p:childTnLst>
                          </p:cTn>
                        </p:par>
                        <p:par>
                          <p:cTn id="26" fill="hold">
                            <p:stCondLst>
                              <p:cond delay="3500"/>
                            </p:stCondLst>
                            <p:childTnLst>
                              <p:par>
                                <p:cTn id="27" presetID="22" presetClass="entr" presetSubtype="1"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wipe(up)">
                                      <p:cBhvr>
                                        <p:cTn id="29" dur="500"/>
                                        <p:tgtEl>
                                          <p:spTgt spid="47"/>
                                        </p:tgtEl>
                                      </p:cBhvr>
                                    </p:animEffect>
                                  </p:childTnLst>
                                </p:cTn>
                              </p:par>
                            </p:childTnLst>
                          </p:cTn>
                        </p:par>
                        <p:par>
                          <p:cTn id="30" fill="hold">
                            <p:stCondLst>
                              <p:cond delay="4000"/>
                            </p:stCondLst>
                            <p:childTnLst>
                              <p:par>
                                <p:cTn id="31" presetID="49" presetClass="entr" presetSubtype="0" decel="100000" fill="hold" grpId="0" nodeType="afterEffect">
                                  <p:stCondLst>
                                    <p:cond delay="0"/>
                                  </p:stCondLst>
                                  <p:childTnLst>
                                    <p:set>
                                      <p:cBhvr>
                                        <p:cTn id="32" dur="1" fill="hold">
                                          <p:stCondLst>
                                            <p:cond delay="0"/>
                                          </p:stCondLst>
                                        </p:cTn>
                                        <p:tgtEl>
                                          <p:spTgt spid="63"/>
                                        </p:tgtEl>
                                        <p:attrNameLst>
                                          <p:attrName>style.visibility</p:attrName>
                                        </p:attrNameLst>
                                      </p:cBhvr>
                                      <p:to>
                                        <p:strVal val="visible"/>
                                      </p:to>
                                    </p:set>
                                    <p:anim calcmode="lin" valueType="num">
                                      <p:cBhvr>
                                        <p:cTn id="33" dur="500" fill="hold"/>
                                        <p:tgtEl>
                                          <p:spTgt spid="63"/>
                                        </p:tgtEl>
                                        <p:attrNameLst>
                                          <p:attrName>ppt_w</p:attrName>
                                        </p:attrNameLst>
                                      </p:cBhvr>
                                      <p:tavLst>
                                        <p:tav tm="0">
                                          <p:val>
                                            <p:fltVal val="0"/>
                                          </p:val>
                                        </p:tav>
                                        <p:tav tm="100000">
                                          <p:val>
                                            <p:strVal val="#ppt_w"/>
                                          </p:val>
                                        </p:tav>
                                      </p:tavLst>
                                    </p:anim>
                                    <p:anim calcmode="lin" valueType="num">
                                      <p:cBhvr>
                                        <p:cTn id="34" dur="500" fill="hold"/>
                                        <p:tgtEl>
                                          <p:spTgt spid="63"/>
                                        </p:tgtEl>
                                        <p:attrNameLst>
                                          <p:attrName>ppt_h</p:attrName>
                                        </p:attrNameLst>
                                      </p:cBhvr>
                                      <p:tavLst>
                                        <p:tav tm="0">
                                          <p:val>
                                            <p:fltVal val="0"/>
                                          </p:val>
                                        </p:tav>
                                        <p:tav tm="100000">
                                          <p:val>
                                            <p:strVal val="#ppt_h"/>
                                          </p:val>
                                        </p:tav>
                                      </p:tavLst>
                                    </p:anim>
                                    <p:anim calcmode="lin" valueType="num">
                                      <p:cBhvr>
                                        <p:cTn id="35" dur="500" fill="hold"/>
                                        <p:tgtEl>
                                          <p:spTgt spid="63"/>
                                        </p:tgtEl>
                                        <p:attrNameLst>
                                          <p:attrName>style.rotation</p:attrName>
                                        </p:attrNameLst>
                                      </p:cBhvr>
                                      <p:tavLst>
                                        <p:tav tm="0">
                                          <p:val>
                                            <p:fltVal val="360"/>
                                          </p:val>
                                        </p:tav>
                                        <p:tav tm="100000">
                                          <p:val>
                                            <p:fltVal val="0"/>
                                          </p:val>
                                        </p:tav>
                                      </p:tavLst>
                                    </p:anim>
                                    <p:animEffect transition="in" filter="fade">
                                      <p:cBhvr>
                                        <p:cTn id="36" dur="500"/>
                                        <p:tgtEl>
                                          <p:spTgt spid="63"/>
                                        </p:tgtEl>
                                      </p:cBhvr>
                                    </p:animEffect>
                                  </p:childTnLst>
                                </p:cTn>
                              </p:par>
                            </p:childTnLst>
                          </p:cTn>
                        </p:par>
                        <p:par>
                          <p:cTn id="37" fill="hold">
                            <p:stCondLst>
                              <p:cond delay="4500"/>
                            </p:stCondLst>
                            <p:childTnLst>
                              <p:par>
                                <p:cTn id="38" presetID="22" presetClass="entr" presetSubtype="2"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wipe(right)">
                                      <p:cBhvr>
                                        <p:cTn id="40" dur="500"/>
                                        <p:tgtEl>
                                          <p:spTgt spid="46"/>
                                        </p:tgtEl>
                                      </p:cBhvr>
                                    </p:animEffect>
                                  </p:childTnLst>
                                </p:cTn>
                              </p:par>
                            </p:childTnLst>
                          </p:cTn>
                        </p:par>
                        <p:par>
                          <p:cTn id="41" fill="hold">
                            <p:stCondLst>
                              <p:cond delay="5000"/>
                            </p:stCondLst>
                            <p:childTnLst>
                              <p:par>
                                <p:cTn id="42" presetID="49" presetClass="entr" presetSubtype="0" decel="100000" fill="hold" grpId="0" nodeType="afterEffect">
                                  <p:stCondLst>
                                    <p:cond delay="0"/>
                                  </p:stCondLst>
                                  <p:childTnLst>
                                    <p:set>
                                      <p:cBhvr>
                                        <p:cTn id="43" dur="1" fill="hold">
                                          <p:stCondLst>
                                            <p:cond delay="0"/>
                                          </p:stCondLst>
                                        </p:cTn>
                                        <p:tgtEl>
                                          <p:spTgt spid="64"/>
                                        </p:tgtEl>
                                        <p:attrNameLst>
                                          <p:attrName>style.visibility</p:attrName>
                                        </p:attrNameLst>
                                      </p:cBhvr>
                                      <p:to>
                                        <p:strVal val="visible"/>
                                      </p:to>
                                    </p:set>
                                    <p:anim calcmode="lin" valueType="num">
                                      <p:cBhvr>
                                        <p:cTn id="44" dur="500" fill="hold"/>
                                        <p:tgtEl>
                                          <p:spTgt spid="64"/>
                                        </p:tgtEl>
                                        <p:attrNameLst>
                                          <p:attrName>ppt_w</p:attrName>
                                        </p:attrNameLst>
                                      </p:cBhvr>
                                      <p:tavLst>
                                        <p:tav tm="0">
                                          <p:val>
                                            <p:fltVal val="0"/>
                                          </p:val>
                                        </p:tav>
                                        <p:tav tm="100000">
                                          <p:val>
                                            <p:strVal val="#ppt_w"/>
                                          </p:val>
                                        </p:tav>
                                      </p:tavLst>
                                    </p:anim>
                                    <p:anim calcmode="lin" valueType="num">
                                      <p:cBhvr>
                                        <p:cTn id="45" dur="500" fill="hold"/>
                                        <p:tgtEl>
                                          <p:spTgt spid="64"/>
                                        </p:tgtEl>
                                        <p:attrNameLst>
                                          <p:attrName>ppt_h</p:attrName>
                                        </p:attrNameLst>
                                      </p:cBhvr>
                                      <p:tavLst>
                                        <p:tav tm="0">
                                          <p:val>
                                            <p:fltVal val="0"/>
                                          </p:val>
                                        </p:tav>
                                        <p:tav tm="100000">
                                          <p:val>
                                            <p:strVal val="#ppt_h"/>
                                          </p:val>
                                        </p:tav>
                                      </p:tavLst>
                                    </p:anim>
                                    <p:anim calcmode="lin" valueType="num">
                                      <p:cBhvr>
                                        <p:cTn id="46" dur="500" fill="hold"/>
                                        <p:tgtEl>
                                          <p:spTgt spid="64"/>
                                        </p:tgtEl>
                                        <p:attrNameLst>
                                          <p:attrName>style.rotation</p:attrName>
                                        </p:attrNameLst>
                                      </p:cBhvr>
                                      <p:tavLst>
                                        <p:tav tm="0">
                                          <p:val>
                                            <p:fltVal val="360"/>
                                          </p:val>
                                        </p:tav>
                                        <p:tav tm="100000">
                                          <p:val>
                                            <p:fltVal val="0"/>
                                          </p:val>
                                        </p:tav>
                                      </p:tavLst>
                                    </p:anim>
                                    <p:animEffect transition="in" filter="fade">
                                      <p:cBhvr>
                                        <p:cTn id="47" dur="500"/>
                                        <p:tgtEl>
                                          <p:spTgt spid="64"/>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wipe(down)">
                                      <p:cBhvr>
                                        <p:cTn id="51" dur="500"/>
                                        <p:tgtEl>
                                          <p:spTgt spid="49"/>
                                        </p:tgtEl>
                                      </p:cBhvr>
                                    </p:animEffect>
                                  </p:childTnLst>
                                </p:cTn>
                              </p:par>
                            </p:childTnLst>
                          </p:cTn>
                        </p:par>
                        <p:par>
                          <p:cTn id="52" fill="hold">
                            <p:stCondLst>
                              <p:cond delay="6000"/>
                            </p:stCondLst>
                            <p:childTnLst>
                              <p:par>
                                <p:cTn id="53" presetID="49" presetClass="entr" presetSubtype="0" decel="100000" fill="hold" grpId="0" nodeType="afterEffect">
                                  <p:stCondLst>
                                    <p:cond delay="0"/>
                                  </p:stCondLst>
                                  <p:childTnLst>
                                    <p:set>
                                      <p:cBhvr>
                                        <p:cTn id="54" dur="1" fill="hold">
                                          <p:stCondLst>
                                            <p:cond delay="0"/>
                                          </p:stCondLst>
                                        </p:cTn>
                                        <p:tgtEl>
                                          <p:spTgt spid="66"/>
                                        </p:tgtEl>
                                        <p:attrNameLst>
                                          <p:attrName>style.visibility</p:attrName>
                                        </p:attrNameLst>
                                      </p:cBhvr>
                                      <p:to>
                                        <p:strVal val="visible"/>
                                      </p:to>
                                    </p:set>
                                    <p:anim calcmode="lin" valueType="num">
                                      <p:cBhvr>
                                        <p:cTn id="55" dur="500" fill="hold"/>
                                        <p:tgtEl>
                                          <p:spTgt spid="66"/>
                                        </p:tgtEl>
                                        <p:attrNameLst>
                                          <p:attrName>ppt_w</p:attrName>
                                        </p:attrNameLst>
                                      </p:cBhvr>
                                      <p:tavLst>
                                        <p:tav tm="0">
                                          <p:val>
                                            <p:fltVal val="0"/>
                                          </p:val>
                                        </p:tav>
                                        <p:tav tm="100000">
                                          <p:val>
                                            <p:strVal val="#ppt_w"/>
                                          </p:val>
                                        </p:tav>
                                      </p:tavLst>
                                    </p:anim>
                                    <p:anim calcmode="lin" valueType="num">
                                      <p:cBhvr>
                                        <p:cTn id="56" dur="500" fill="hold"/>
                                        <p:tgtEl>
                                          <p:spTgt spid="66"/>
                                        </p:tgtEl>
                                        <p:attrNameLst>
                                          <p:attrName>ppt_h</p:attrName>
                                        </p:attrNameLst>
                                      </p:cBhvr>
                                      <p:tavLst>
                                        <p:tav tm="0">
                                          <p:val>
                                            <p:fltVal val="0"/>
                                          </p:val>
                                        </p:tav>
                                        <p:tav tm="100000">
                                          <p:val>
                                            <p:strVal val="#ppt_h"/>
                                          </p:val>
                                        </p:tav>
                                      </p:tavLst>
                                    </p:anim>
                                    <p:anim calcmode="lin" valueType="num">
                                      <p:cBhvr>
                                        <p:cTn id="57" dur="500" fill="hold"/>
                                        <p:tgtEl>
                                          <p:spTgt spid="66"/>
                                        </p:tgtEl>
                                        <p:attrNameLst>
                                          <p:attrName>style.rotation</p:attrName>
                                        </p:attrNameLst>
                                      </p:cBhvr>
                                      <p:tavLst>
                                        <p:tav tm="0">
                                          <p:val>
                                            <p:fltVal val="360"/>
                                          </p:val>
                                        </p:tav>
                                        <p:tav tm="100000">
                                          <p:val>
                                            <p:fltVal val="0"/>
                                          </p:val>
                                        </p:tav>
                                      </p:tavLst>
                                    </p:anim>
                                    <p:animEffect transition="in" filter="fade">
                                      <p:cBhvr>
                                        <p:cTn id="58" dur="500"/>
                                        <p:tgtEl>
                                          <p:spTgt spid="66"/>
                                        </p:tgtEl>
                                      </p:cBhvr>
                                    </p:animEffect>
                                  </p:childTnLst>
                                </p:cTn>
                              </p:par>
                            </p:childTnLst>
                          </p:cTn>
                        </p:par>
                        <p:par>
                          <p:cTn id="59" fill="hold">
                            <p:stCondLst>
                              <p:cond delay="6500"/>
                            </p:stCondLst>
                            <p:childTnLst>
                              <p:par>
                                <p:cTn id="60" presetID="22" presetClass="entr" presetSubtype="4" fill="hold" grpId="0" nodeType="after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wipe(down)">
                                      <p:cBhvr>
                                        <p:cTn id="62" dur="500"/>
                                        <p:tgtEl>
                                          <p:spTgt spid="5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69"/>
                                        </p:tgtEl>
                                        <p:attrNameLst>
                                          <p:attrName>style.visibility</p:attrName>
                                        </p:attrNameLst>
                                      </p:cBhvr>
                                      <p:to>
                                        <p:strVal val="visible"/>
                                      </p:to>
                                    </p:set>
                                    <p:animEffect transition="in" filter="wipe(down)">
                                      <p:cBhvr>
                                        <p:cTn id="67" dur="500"/>
                                        <p:tgtEl>
                                          <p:spTgt spid="69"/>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72"/>
                                        </p:tgtEl>
                                        <p:attrNameLst>
                                          <p:attrName>style.visibility</p:attrName>
                                        </p:attrNameLst>
                                      </p:cBhvr>
                                      <p:to>
                                        <p:strVal val="visible"/>
                                      </p:to>
                                    </p:set>
                                    <p:animEffect transition="in" filter="wipe(down)">
                                      <p:cBhvr>
                                        <p:cTn id="72" dur="500"/>
                                        <p:tgtEl>
                                          <p:spTgt spid="72"/>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75"/>
                                        </p:tgtEl>
                                        <p:attrNameLst>
                                          <p:attrName>style.visibility</p:attrName>
                                        </p:attrNameLst>
                                      </p:cBhvr>
                                      <p:to>
                                        <p:strVal val="visible"/>
                                      </p:to>
                                    </p:set>
                                    <p:animEffect transition="in" filter="wipe(down)">
                                      <p:cBhvr>
                                        <p:cTn id="77" dur="500"/>
                                        <p:tgtEl>
                                          <p:spTgt spid="75"/>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84"/>
                                        </p:tgtEl>
                                        <p:attrNameLst>
                                          <p:attrName>style.visibility</p:attrName>
                                        </p:attrNameLst>
                                      </p:cBhvr>
                                      <p:to>
                                        <p:strVal val="visible"/>
                                      </p:to>
                                    </p:set>
                                    <p:animEffect transition="in" filter="wipe(down)">
                                      <p:cBhvr>
                                        <p:cTn id="82" dur="500"/>
                                        <p:tgtEl>
                                          <p:spTgt spid="84"/>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86"/>
                                        </p:tgtEl>
                                        <p:attrNameLst>
                                          <p:attrName>style.visibility</p:attrName>
                                        </p:attrNameLst>
                                      </p:cBhvr>
                                      <p:to>
                                        <p:strVal val="visible"/>
                                      </p:to>
                                    </p:set>
                                    <p:animEffect transition="in" filter="wipe(down)">
                                      <p:cBhvr>
                                        <p:cTn id="87" dur="500"/>
                                        <p:tgtEl>
                                          <p:spTgt spid="86"/>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88"/>
                                        </p:tgtEl>
                                        <p:attrNameLst>
                                          <p:attrName>style.visibility</p:attrName>
                                        </p:attrNameLst>
                                      </p:cBhvr>
                                      <p:to>
                                        <p:strVal val="visible"/>
                                      </p:to>
                                    </p:set>
                                    <p:animEffect transition="in" filter="wipe(down)">
                                      <p:cBhvr>
                                        <p:cTn id="92" dur="500"/>
                                        <p:tgtEl>
                                          <p:spTgt spid="88"/>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grpId="0" nodeType="clickEffect">
                                  <p:stCondLst>
                                    <p:cond delay="0"/>
                                  </p:stCondLst>
                                  <p:childTnLst>
                                    <p:set>
                                      <p:cBhvr>
                                        <p:cTn id="96" dur="1" fill="hold">
                                          <p:stCondLst>
                                            <p:cond delay="0"/>
                                          </p:stCondLst>
                                        </p:cTn>
                                        <p:tgtEl>
                                          <p:spTgt spid="31"/>
                                        </p:tgtEl>
                                        <p:attrNameLst>
                                          <p:attrName>style.visibility</p:attrName>
                                        </p:attrNameLst>
                                      </p:cBhvr>
                                      <p:to>
                                        <p:strVal val="visible"/>
                                      </p:to>
                                    </p:set>
                                    <p:animEffect transition="in" filter="wipe(down)">
                                      <p:cBhvr>
                                        <p:cTn id="97" dur="500"/>
                                        <p:tgtEl>
                                          <p:spTgt spid="31"/>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grpId="0" nodeType="clickEffect">
                                  <p:stCondLst>
                                    <p:cond delay="0"/>
                                  </p:stCondLst>
                                  <p:childTnLst>
                                    <p:set>
                                      <p:cBhvr>
                                        <p:cTn id="101" dur="1" fill="hold">
                                          <p:stCondLst>
                                            <p:cond delay="0"/>
                                          </p:stCondLst>
                                        </p:cTn>
                                        <p:tgtEl>
                                          <p:spTgt spid="32"/>
                                        </p:tgtEl>
                                        <p:attrNameLst>
                                          <p:attrName>style.visibility</p:attrName>
                                        </p:attrNameLst>
                                      </p:cBhvr>
                                      <p:to>
                                        <p:strVal val="visible"/>
                                      </p:to>
                                    </p:set>
                                    <p:animEffect transition="in" filter="wipe(down)">
                                      <p:cBhvr>
                                        <p:cTn id="102" dur="500"/>
                                        <p:tgtEl>
                                          <p:spTgt spid="32"/>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36"/>
                                        </p:tgtEl>
                                        <p:attrNameLst>
                                          <p:attrName>style.visibility</p:attrName>
                                        </p:attrNameLst>
                                      </p:cBhvr>
                                      <p:to>
                                        <p:strVal val="visible"/>
                                      </p:to>
                                    </p:set>
                                    <p:animEffect transition="in" filter="wipe(down)">
                                      <p:cBhvr>
                                        <p:cTn id="107" dur="500"/>
                                        <p:tgtEl>
                                          <p:spTgt spid="36"/>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37"/>
                                        </p:tgtEl>
                                        <p:attrNameLst>
                                          <p:attrName>style.visibility</p:attrName>
                                        </p:attrNameLst>
                                      </p:cBhvr>
                                      <p:to>
                                        <p:strVal val="visible"/>
                                      </p:to>
                                    </p:set>
                                    <p:animEffect transition="in" filter="wipe(down)">
                                      <p:cBhvr>
                                        <p:cTn id="112" dur="500"/>
                                        <p:tgtEl>
                                          <p:spTgt spid="37"/>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4" fill="hold" grpId="0" nodeType="clickEffect">
                                  <p:stCondLst>
                                    <p:cond delay="0"/>
                                  </p:stCondLst>
                                  <p:childTnLst>
                                    <p:set>
                                      <p:cBhvr>
                                        <p:cTn id="116" dur="1" fill="hold">
                                          <p:stCondLst>
                                            <p:cond delay="0"/>
                                          </p:stCondLst>
                                        </p:cTn>
                                        <p:tgtEl>
                                          <p:spTgt spid="38"/>
                                        </p:tgtEl>
                                        <p:attrNameLst>
                                          <p:attrName>style.visibility</p:attrName>
                                        </p:attrNameLst>
                                      </p:cBhvr>
                                      <p:to>
                                        <p:strVal val="visible"/>
                                      </p:to>
                                    </p:set>
                                    <p:animEffect transition="in" filter="wipe(down)">
                                      <p:cBhvr>
                                        <p:cTn id="11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9" grpId="0" animBg="1"/>
      <p:bldP spid="58" grpId="0" animBg="1"/>
      <p:bldP spid="59" grpId="0" animBg="1"/>
      <p:bldP spid="60" grpId="0" animBg="1"/>
      <p:bldP spid="61" grpId="0" animBg="1"/>
      <p:bldP spid="63" grpId="0" animBg="1"/>
      <p:bldP spid="64" grpId="0" animBg="1"/>
      <p:bldP spid="66" grpId="0" animBg="1"/>
      <p:bldP spid="69" grpId="0"/>
      <p:bldP spid="72" grpId="0"/>
      <p:bldP spid="75" grpId="0"/>
      <p:bldP spid="84" grpId="0"/>
      <p:bldP spid="86" grpId="0"/>
      <p:bldP spid="88" grpId="0"/>
      <p:bldP spid="31" grpId="0"/>
      <p:bldP spid="32" grpId="0"/>
      <p:bldP spid="36" grpId="0"/>
      <p:bldP spid="37" grpId="0"/>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Oval 208">
            <a:extLst>
              <a:ext uri="{FF2B5EF4-FFF2-40B4-BE49-F238E27FC236}">
                <a16:creationId xmlns:a16="http://schemas.microsoft.com/office/drawing/2014/main" xmlns="" id="{82238252-CB0E-4A42-B128-02D6B56A2B46}"/>
              </a:ext>
            </a:extLst>
          </p:cNvPr>
          <p:cNvSpPr>
            <a:spLocks noChangeArrowheads="1"/>
          </p:cNvSpPr>
          <p:nvPr/>
        </p:nvSpPr>
        <p:spPr bwMode="auto">
          <a:xfrm>
            <a:off x="8000366" y="2695575"/>
            <a:ext cx="133351" cy="133351"/>
          </a:xfrm>
          <a:prstGeom prst="ellipse">
            <a:avLst/>
          </a:prstGeom>
          <a:solidFill>
            <a:schemeClr val="dk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40" name="Oval 209">
            <a:extLst>
              <a:ext uri="{FF2B5EF4-FFF2-40B4-BE49-F238E27FC236}">
                <a16:creationId xmlns:a16="http://schemas.microsoft.com/office/drawing/2014/main" xmlns="" id="{B790B328-00D6-4966-9E82-59B27F0806F3}"/>
              </a:ext>
            </a:extLst>
          </p:cNvPr>
          <p:cNvSpPr>
            <a:spLocks noChangeArrowheads="1"/>
          </p:cNvSpPr>
          <p:nvPr/>
        </p:nvSpPr>
        <p:spPr bwMode="auto">
          <a:xfrm>
            <a:off x="8014653" y="2713040"/>
            <a:ext cx="101600" cy="984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grpSp>
        <p:nvGrpSpPr>
          <p:cNvPr id="41" name="组合 40">
            <a:extLst>
              <a:ext uri="{FF2B5EF4-FFF2-40B4-BE49-F238E27FC236}">
                <a16:creationId xmlns:a16="http://schemas.microsoft.com/office/drawing/2014/main" xmlns="" id="{06423A7D-EBCA-40C0-9F5B-DBCF99DBE8EC}"/>
              </a:ext>
            </a:extLst>
          </p:cNvPr>
          <p:cNvGrpSpPr>
            <a:grpSpLocks/>
          </p:cNvGrpSpPr>
          <p:nvPr/>
        </p:nvGrpSpPr>
        <p:grpSpPr bwMode="auto">
          <a:xfrm>
            <a:off x="2246650" y="1150356"/>
            <a:ext cx="7848600" cy="3862387"/>
            <a:chOff x="2362336" y="2218738"/>
            <a:chExt cx="7195841" cy="3540766"/>
          </a:xfrm>
          <a:solidFill>
            <a:schemeClr val="accent2"/>
          </a:solidFill>
        </p:grpSpPr>
        <p:sp>
          <p:nvSpPr>
            <p:cNvPr id="42" name="Freeform 71">
              <a:extLst>
                <a:ext uri="{FF2B5EF4-FFF2-40B4-BE49-F238E27FC236}">
                  <a16:creationId xmlns:a16="http://schemas.microsoft.com/office/drawing/2014/main" xmlns="" id="{4194F41F-016F-4CED-90DC-0216CA3122F5}"/>
                </a:ext>
              </a:extLst>
            </p:cNvPr>
            <p:cNvSpPr>
              <a:spLocks noChangeArrowheads="1"/>
            </p:cNvSpPr>
            <p:nvPr/>
          </p:nvSpPr>
          <p:spPr bwMode="auto">
            <a:xfrm>
              <a:off x="6836160" y="2333048"/>
              <a:ext cx="54297" cy="29292"/>
            </a:xfrm>
            <a:custGeom>
              <a:avLst/>
              <a:gdLst>
                <a:gd name="T0" fmla="*/ 16 w 32"/>
                <a:gd name="T1" fmla="*/ 0 h 17"/>
                <a:gd name="T2" fmla="*/ 19 w 32"/>
                <a:gd name="T3" fmla="*/ 3 h 17"/>
                <a:gd name="T4" fmla="*/ 25 w 32"/>
                <a:gd name="T5" fmla="*/ 15 h 17"/>
                <a:gd name="T6" fmla="*/ 11 w 32"/>
                <a:gd name="T7" fmla="*/ 9 h 17"/>
                <a:gd name="T8" fmla="*/ 16 w 32"/>
                <a:gd name="T9" fmla="*/ 0 h 17"/>
              </a:gdLst>
              <a:ahLst/>
              <a:cxnLst>
                <a:cxn ang="0">
                  <a:pos x="T0" y="T1"/>
                </a:cxn>
                <a:cxn ang="0">
                  <a:pos x="T2" y="T3"/>
                </a:cxn>
                <a:cxn ang="0">
                  <a:pos x="T4" y="T5"/>
                </a:cxn>
                <a:cxn ang="0">
                  <a:pos x="T6" y="T7"/>
                </a:cxn>
                <a:cxn ang="0">
                  <a:pos x="T8" y="T9"/>
                </a:cxn>
              </a:cxnLst>
              <a:rect l="0" t="0" r="r" b="b"/>
              <a:pathLst>
                <a:path w="32" h="17">
                  <a:moveTo>
                    <a:pt x="16" y="0"/>
                  </a:moveTo>
                  <a:cubicBezTo>
                    <a:pt x="19" y="0"/>
                    <a:pt x="19" y="1"/>
                    <a:pt x="19" y="3"/>
                  </a:cubicBezTo>
                  <a:cubicBezTo>
                    <a:pt x="22" y="8"/>
                    <a:pt x="32" y="8"/>
                    <a:pt x="25" y="15"/>
                  </a:cubicBezTo>
                  <a:cubicBezTo>
                    <a:pt x="16" y="17"/>
                    <a:pt x="22" y="5"/>
                    <a:pt x="11" y="9"/>
                  </a:cubicBezTo>
                  <a:cubicBezTo>
                    <a:pt x="0" y="4"/>
                    <a:pt x="22" y="1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43" name="Freeform 72">
              <a:extLst>
                <a:ext uri="{FF2B5EF4-FFF2-40B4-BE49-F238E27FC236}">
                  <a16:creationId xmlns:a16="http://schemas.microsoft.com/office/drawing/2014/main" xmlns="" id="{64F8EBA8-2D09-4B5A-8C3F-B53065B48938}"/>
                </a:ext>
              </a:extLst>
            </p:cNvPr>
            <p:cNvSpPr>
              <a:spLocks noChangeArrowheads="1"/>
            </p:cNvSpPr>
            <p:nvPr/>
          </p:nvSpPr>
          <p:spPr bwMode="auto">
            <a:xfrm>
              <a:off x="7591323" y="2333048"/>
              <a:ext cx="102879" cy="54297"/>
            </a:xfrm>
            <a:custGeom>
              <a:avLst/>
              <a:gdLst>
                <a:gd name="T0" fmla="*/ 58 w 61"/>
                <a:gd name="T1" fmla="*/ 24 h 32"/>
                <a:gd name="T2" fmla="*/ 35 w 61"/>
                <a:gd name="T3" fmla="*/ 30 h 32"/>
                <a:gd name="T4" fmla="*/ 6 w 61"/>
                <a:gd name="T5" fmla="*/ 30 h 32"/>
                <a:gd name="T6" fmla="*/ 0 w 61"/>
                <a:gd name="T7" fmla="*/ 24 h 32"/>
                <a:gd name="T8" fmla="*/ 47 w 61"/>
                <a:gd name="T9" fmla="*/ 0 h 32"/>
                <a:gd name="T10" fmla="*/ 55 w 61"/>
                <a:gd name="T11" fmla="*/ 6 h 32"/>
                <a:gd name="T12" fmla="*/ 49 w 61"/>
                <a:gd name="T13" fmla="*/ 9 h 32"/>
                <a:gd name="T14" fmla="*/ 58 w 61"/>
                <a:gd name="T15" fmla="*/ 24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32">
                  <a:moveTo>
                    <a:pt x="58" y="24"/>
                  </a:moveTo>
                  <a:cubicBezTo>
                    <a:pt x="49" y="25"/>
                    <a:pt x="35" y="20"/>
                    <a:pt x="35" y="30"/>
                  </a:cubicBezTo>
                  <a:cubicBezTo>
                    <a:pt x="30" y="26"/>
                    <a:pt x="18" y="32"/>
                    <a:pt x="6" y="30"/>
                  </a:cubicBezTo>
                  <a:cubicBezTo>
                    <a:pt x="7" y="25"/>
                    <a:pt x="3" y="24"/>
                    <a:pt x="0" y="24"/>
                  </a:cubicBezTo>
                  <a:cubicBezTo>
                    <a:pt x="6" y="6"/>
                    <a:pt x="23" y="0"/>
                    <a:pt x="47" y="0"/>
                  </a:cubicBezTo>
                  <a:cubicBezTo>
                    <a:pt x="43" y="8"/>
                    <a:pt x="53" y="4"/>
                    <a:pt x="55" y="6"/>
                  </a:cubicBezTo>
                  <a:cubicBezTo>
                    <a:pt x="57" y="9"/>
                    <a:pt x="49" y="9"/>
                    <a:pt x="49" y="9"/>
                  </a:cubicBezTo>
                  <a:cubicBezTo>
                    <a:pt x="49" y="13"/>
                    <a:pt x="61" y="10"/>
                    <a:pt x="5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44" name="Freeform 73">
              <a:extLst>
                <a:ext uri="{FF2B5EF4-FFF2-40B4-BE49-F238E27FC236}">
                  <a16:creationId xmlns:a16="http://schemas.microsoft.com/office/drawing/2014/main" xmlns="" id="{22619789-BE56-4C61-9573-884144C6B3D7}"/>
                </a:ext>
              </a:extLst>
            </p:cNvPr>
            <p:cNvSpPr>
              <a:spLocks noChangeArrowheads="1"/>
            </p:cNvSpPr>
            <p:nvPr/>
          </p:nvSpPr>
          <p:spPr bwMode="auto">
            <a:xfrm>
              <a:off x="6999767" y="2338764"/>
              <a:ext cx="52869" cy="30006"/>
            </a:xfrm>
            <a:custGeom>
              <a:avLst/>
              <a:gdLst>
                <a:gd name="T0" fmla="*/ 31 w 31"/>
                <a:gd name="T1" fmla="*/ 3 h 18"/>
                <a:gd name="T2" fmla="*/ 28 w 31"/>
                <a:gd name="T3" fmla="*/ 15 h 18"/>
                <a:gd name="T4" fmla="*/ 16 w 31"/>
                <a:gd name="T5" fmla="*/ 18 h 18"/>
                <a:gd name="T6" fmla="*/ 1 w 31"/>
                <a:gd name="T7" fmla="*/ 9 h 18"/>
                <a:gd name="T8" fmla="*/ 19 w 31"/>
                <a:gd name="T9" fmla="*/ 9 h 18"/>
                <a:gd name="T10" fmla="*/ 31 w 31"/>
                <a:gd name="T11" fmla="*/ 3 h 18"/>
              </a:gdLst>
              <a:ahLst/>
              <a:cxnLst>
                <a:cxn ang="0">
                  <a:pos x="T0" y="T1"/>
                </a:cxn>
                <a:cxn ang="0">
                  <a:pos x="T2" y="T3"/>
                </a:cxn>
                <a:cxn ang="0">
                  <a:pos x="T4" y="T5"/>
                </a:cxn>
                <a:cxn ang="0">
                  <a:pos x="T6" y="T7"/>
                </a:cxn>
                <a:cxn ang="0">
                  <a:pos x="T8" y="T9"/>
                </a:cxn>
                <a:cxn ang="0">
                  <a:pos x="T10" y="T11"/>
                </a:cxn>
              </a:cxnLst>
              <a:rect l="0" t="0" r="r" b="b"/>
              <a:pathLst>
                <a:path w="31" h="18">
                  <a:moveTo>
                    <a:pt x="31" y="3"/>
                  </a:moveTo>
                  <a:cubicBezTo>
                    <a:pt x="28" y="6"/>
                    <a:pt x="27" y="10"/>
                    <a:pt x="28" y="15"/>
                  </a:cubicBezTo>
                  <a:cubicBezTo>
                    <a:pt x="22" y="14"/>
                    <a:pt x="20" y="17"/>
                    <a:pt x="16" y="18"/>
                  </a:cubicBezTo>
                  <a:cubicBezTo>
                    <a:pt x="11" y="15"/>
                    <a:pt x="0" y="18"/>
                    <a:pt x="1" y="9"/>
                  </a:cubicBezTo>
                  <a:cubicBezTo>
                    <a:pt x="11" y="10"/>
                    <a:pt x="13" y="3"/>
                    <a:pt x="19" y="9"/>
                  </a:cubicBezTo>
                  <a:cubicBezTo>
                    <a:pt x="24" y="8"/>
                    <a:pt x="21" y="0"/>
                    <a:pt x="3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45" name="Freeform 74">
              <a:extLst>
                <a:ext uri="{FF2B5EF4-FFF2-40B4-BE49-F238E27FC236}">
                  <a16:creationId xmlns:a16="http://schemas.microsoft.com/office/drawing/2014/main" xmlns="" id="{B0EF9CB0-E245-48DF-8619-E65CF1FAFF64}"/>
                </a:ext>
              </a:extLst>
            </p:cNvPr>
            <p:cNvSpPr>
              <a:spLocks noChangeArrowheads="1"/>
            </p:cNvSpPr>
            <p:nvPr/>
          </p:nvSpPr>
          <p:spPr bwMode="auto">
            <a:xfrm>
              <a:off x="6682555" y="2353767"/>
              <a:ext cx="65728" cy="35722"/>
            </a:xfrm>
            <a:custGeom>
              <a:avLst/>
              <a:gdLst>
                <a:gd name="T0" fmla="*/ 37 w 39"/>
                <a:gd name="T1" fmla="*/ 0 h 21"/>
                <a:gd name="T2" fmla="*/ 31 w 39"/>
                <a:gd name="T3" fmla="*/ 9 h 21"/>
                <a:gd name="T4" fmla="*/ 23 w 39"/>
                <a:gd name="T5" fmla="*/ 18 h 21"/>
                <a:gd name="T6" fmla="*/ 17 w 39"/>
                <a:gd name="T7" fmla="*/ 12 h 21"/>
                <a:gd name="T8" fmla="*/ 8 w 39"/>
                <a:gd name="T9" fmla="*/ 15 h 21"/>
                <a:gd name="T10" fmla="*/ 2 w 39"/>
                <a:gd name="T11" fmla="*/ 9 h 21"/>
                <a:gd name="T12" fmla="*/ 17 w 39"/>
                <a:gd name="T13" fmla="*/ 6 h 21"/>
                <a:gd name="T14" fmla="*/ 17 w 39"/>
                <a:gd name="T15" fmla="*/ 3 h 21"/>
                <a:gd name="T16" fmla="*/ 37 w 39"/>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1">
                  <a:moveTo>
                    <a:pt x="37" y="0"/>
                  </a:moveTo>
                  <a:cubicBezTo>
                    <a:pt x="39" y="6"/>
                    <a:pt x="32" y="4"/>
                    <a:pt x="31" y="9"/>
                  </a:cubicBezTo>
                  <a:cubicBezTo>
                    <a:pt x="31" y="11"/>
                    <a:pt x="27" y="16"/>
                    <a:pt x="23" y="18"/>
                  </a:cubicBezTo>
                  <a:cubicBezTo>
                    <a:pt x="17" y="21"/>
                    <a:pt x="18" y="12"/>
                    <a:pt x="17" y="12"/>
                  </a:cubicBezTo>
                  <a:cubicBezTo>
                    <a:pt x="15" y="11"/>
                    <a:pt x="11" y="16"/>
                    <a:pt x="8" y="15"/>
                  </a:cubicBezTo>
                  <a:cubicBezTo>
                    <a:pt x="6" y="14"/>
                    <a:pt x="6" y="8"/>
                    <a:pt x="2" y="9"/>
                  </a:cubicBezTo>
                  <a:cubicBezTo>
                    <a:pt x="0" y="1"/>
                    <a:pt x="13" y="9"/>
                    <a:pt x="17" y="6"/>
                  </a:cubicBezTo>
                  <a:cubicBezTo>
                    <a:pt x="17" y="6"/>
                    <a:pt x="16" y="3"/>
                    <a:pt x="17" y="3"/>
                  </a:cubicBezTo>
                  <a:cubicBezTo>
                    <a:pt x="24" y="1"/>
                    <a:pt x="28" y="2"/>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46" name="Freeform 75">
              <a:extLst>
                <a:ext uri="{FF2B5EF4-FFF2-40B4-BE49-F238E27FC236}">
                  <a16:creationId xmlns:a16="http://schemas.microsoft.com/office/drawing/2014/main" xmlns="" id="{C0CDC11F-EB0B-40E9-974C-55FBC4B33AB0}"/>
                </a:ext>
              </a:extLst>
            </p:cNvPr>
            <p:cNvSpPr>
              <a:spLocks noChangeArrowheads="1"/>
            </p:cNvSpPr>
            <p:nvPr/>
          </p:nvSpPr>
          <p:spPr bwMode="auto">
            <a:xfrm>
              <a:off x="6941183" y="2350195"/>
              <a:ext cx="50725" cy="18575"/>
            </a:xfrm>
            <a:custGeom>
              <a:avLst/>
              <a:gdLst>
                <a:gd name="T0" fmla="*/ 28 w 30"/>
                <a:gd name="T1" fmla="*/ 11 h 11"/>
                <a:gd name="T2" fmla="*/ 4 w 30"/>
                <a:gd name="T3" fmla="*/ 11 h 11"/>
                <a:gd name="T4" fmla="*/ 13 w 30"/>
                <a:gd name="T5" fmla="*/ 2 h 11"/>
                <a:gd name="T6" fmla="*/ 28 w 30"/>
                <a:gd name="T7" fmla="*/ 11 h 11"/>
              </a:gdLst>
              <a:ahLst/>
              <a:cxnLst>
                <a:cxn ang="0">
                  <a:pos x="T0" y="T1"/>
                </a:cxn>
                <a:cxn ang="0">
                  <a:pos x="T2" y="T3"/>
                </a:cxn>
                <a:cxn ang="0">
                  <a:pos x="T4" y="T5"/>
                </a:cxn>
                <a:cxn ang="0">
                  <a:pos x="T6" y="T7"/>
                </a:cxn>
              </a:cxnLst>
              <a:rect l="0" t="0" r="r" b="b"/>
              <a:pathLst>
                <a:path w="30" h="11">
                  <a:moveTo>
                    <a:pt x="28" y="11"/>
                  </a:moveTo>
                  <a:cubicBezTo>
                    <a:pt x="20" y="11"/>
                    <a:pt x="12" y="11"/>
                    <a:pt x="4" y="11"/>
                  </a:cubicBezTo>
                  <a:cubicBezTo>
                    <a:pt x="0" y="0"/>
                    <a:pt x="14" y="9"/>
                    <a:pt x="13" y="2"/>
                  </a:cubicBezTo>
                  <a:cubicBezTo>
                    <a:pt x="15" y="8"/>
                    <a:pt x="30" y="0"/>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47" name="Freeform 76">
              <a:extLst>
                <a:ext uri="{FF2B5EF4-FFF2-40B4-BE49-F238E27FC236}">
                  <a16:creationId xmlns:a16="http://schemas.microsoft.com/office/drawing/2014/main" xmlns="" id="{3781A185-0E50-4938-8E5F-2CCFD7259440}"/>
                </a:ext>
              </a:extLst>
            </p:cNvPr>
            <p:cNvSpPr>
              <a:spLocks noChangeArrowheads="1"/>
            </p:cNvSpPr>
            <p:nvPr/>
          </p:nvSpPr>
          <p:spPr bwMode="auto">
            <a:xfrm>
              <a:off x="6863309" y="2373772"/>
              <a:ext cx="64300" cy="22148"/>
            </a:xfrm>
            <a:custGeom>
              <a:avLst/>
              <a:gdLst>
                <a:gd name="T0" fmla="*/ 27 w 38"/>
                <a:gd name="T1" fmla="*/ 0 h 13"/>
                <a:gd name="T2" fmla="*/ 27 w 38"/>
                <a:gd name="T3" fmla="*/ 11 h 13"/>
                <a:gd name="T4" fmla="*/ 0 w 38"/>
                <a:gd name="T5" fmla="*/ 8 h 13"/>
                <a:gd name="T6" fmla="*/ 27 w 38"/>
                <a:gd name="T7" fmla="*/ 0 h 13"/>
              </a:gdLst>
              <a:ahLst/>
              <a:cxnLst>
                <a:cxn ang="0">
                  <a:pos x="T0" y="T1"/>
                </a:cxn>
                <a:cxn ang="0">
                  <a:pos x="T2" y="T3"/>
                </a:cxn>
                <a:cxn ang="0">
                  <a:pos x="T4" y="T5"/>
                </a:cxn>
                <a:cxn ang="0">
                  <a:pos x="T6" y="T7"/>
                </a:cxn>
              </a:cxnLst>
              <a:rect l="0" t="0" r="r" b="b"/>
              <a:pathLst>
                <a:path w="38" h="13">
                  <a:moveTo>
                    <a:pt x="27" y="0"/>
                  </a:moveTo>
                  <a:cubicBezTo>
                    <a:pt x="38" y="4"/>
                    <a:pt x="26" y="3"/>
                    <a:pt x="27" y="11"/>
                  </a:cubicBezTo>
                  <a:cubicBezTo>
                    <a:pt x="18" y="11"/>
                    <a:pt x="5" y="13"/>
                    <a:pt x="0" y="8"/>
                  </a:cubicBezTo>
                  <a:cubicBezTo>
                    <a:pt x="5" y="2"/>
                    <a:pt x="21" y="6"/>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48" name="Freeform 77">
              <a:extLst>
                <a:ext uri="{FF2B5EF4-FFF2-40B4-BE49-F238E27FC236}">
                  <a16:creationId xmlns:a16="http://schemas.microsoft.com/office/drawing/2014/main" xmlns="" id="{0E80B797-7677-4303-8B79-F97AA0A32C07}"/>
                </a:ext>
              </a:extLst>
            </p:cNvPr>
            <p:cNvSpPr>
              <a:spLocks noChangeArrowheads="1"/>
            </p:cNvSpPr>
            <p:nvPr/>
          </p:nvSpPr>
          <p:spPr bwMode="auto">
            <a:xfrm>
              <a:off x="3719772" y="2392347"/>
              <a:ext cx="28578" cy="20719"/>
            </a:xfrm>
            <a:custGeom>
              <a:avLst/>
              <a:gdLst>
                <a:gd name="T0" fmla="*/ 1 w 17"/>
                <a:gd name="T1" fmla="*/ 0 h 12"/>
                <a:gd name="T2" fmla="*/ 16 w 17"/>
                <a:gd name="T3" fmla="*/ 12 h 12"/>
                <a:gd name="T4" fmla="*/ 1 w 17"/>
                <a:gd name="T5" fmla="*/ 0 h 12"/>
              </a:gdLst>
              <a:ahLst/>
              <a:cxnLst>
                <a:cxn ang="0">
                  <a:pos x="T0" y="T1"/>
                </a:cxn>
                <a:cxn ang="0">
                  <a:pos x="T2" y="T3"/>
                </a:cxn>
                <a:cxn ang="0">
                  <a:pos x="T4" y="T5"/>
                </a:cxn>
              </a:cxnLst>
              <a:rect l="0" t="0" r="r" b="b"/>
              <a:pathLst>
                <a:path w="17" h="12">
                  <a:moveTo>
                    <a:pt x="1" y="0"/>
                  </a:moveTo>
                  <a:cubicBezTo>
                    <a:pt x="9" y="1"/>
                    <a:pt x="17" y="1"/>
                    <a:pt x="16" y="12"/>
                  </a:cubicBezTo>
                  <a:cubicBezTo>
                    <a:pt x="11" y="7"/>
                    <a:pt x="0" y="1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49" name="Freeform 78">
              <a:extLst>
                <a:ext uri="{FF2B5EF4-FFF2-40B4-BE49-F238E27FC236}">
                  <a16:creationId xmlns:a16="http://schemas.microsoft.com/office/drawing/2014/main" xmlns="" id="{770370A8-049E-4E13-B511-3BAB8748EEA8}"/>
                </a:ext>
              </a:extLst>
            </p:cNvPr>
            <p:cNvSpPr>
              <a:spLocks noChangeArrowheads="1"/>
            </p:cNvSpPr>
            <p:nvPr/>
          </p:nvSpPr>
          <p:spPr bwMode="auto">
            <a:xfrm>
              <a:off x="7626331" y="2389489"/>
              <a:ext cx="115025" cy="58584"/>
            </a:xfrm>
            <a:custGeom>
              <a:avLst/>
              <a:gdLst>
                <a:gd name="T0" fmla="*/ 61 w 68"/>
                <a:gd name="T1" fmla="*/ 8 h 35"/>
                <a:gd name="T2" fmla="*/ 66 w 68"/>
                <a:gd name="T3" fmla="*/ 23 h 35"/>
                <a:gd name="T4" fmla="*/ 37 w 68"/>
                <a:gd name="T5" fmla="*/ 32 h 35"/>
                <a:gd name="T6" fmla="*/ 31 w 68"/>
                <a:gd name="T7" fmla="*/ 29 h 35"/>
                <a:gd name="T8" fmla="*/ 20 w 68"/>
                <a:gd name="T9" fmla="*/ 29 h 35"/>
                <a:gd name="T10" fmla="*/ 20 w 68"/>
                <a:gd name="T11" fmla="*/ 23 h 35"/>
                <a:gd name="T12" fmla="*/ 11 w 68"/>
                <a:gd name="T13" fmla="*/ 26 h 35"/>
                <a:gd name="T14" fmla="*/ 14 w 68"/>
                <a:gd name="T15" fmla="*/ 20 h 35"/>
                <a:gd name="T16" fmla="*/ 2 w 68"/>
                <a:gd name="T17" fmla="*/ 17 h 35"/>
                <a:gd name="T18" fmla="*/ 8 w 68"/>
                <a:gd name="T19" fmla="*/ 11 h 35"/>
                <a:gd name="T20" fmla="*/ 17 w 68"/>
                <a:gd name="T21" fmla="*/ 5 h 35"/>
                <a:gd name="T22" fmla="*/ 43 w 68"/>
                <a:gd name="T23" fmla="*/ 2 h 35"/>
                <a:gd name="T24" fmla="*/ 43 w 68"/>
                <a:gd name="T25" fmla="*/ 8 h 35"/>
                <a:gd name="T26" fmla="*/ 61 w 68"/>
                <a:gd name="T27"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35">
                  <a:moveTo>
                    <a:pt x="61" y="8"/>
                  </a:moveTo>
                  <a:cubicBezTo>
                    <a:pt x="58" y="17"/>
                    <a:pt x="50" y="23"/>
                    <a:pt x="66" y="23"/>
                  </a:cubicBezTo>
                  <a:cubicBezTo>
                    <a:pt x="68" y="35"/>
                    <a:pt x="48" y="33"/>
                    <a:pt x="37" y="32"/>
                  </a:cubicBezTo>
                  <a:cubicBezTo>
                    <a:pt x="33" y="31"/>
                    <a:pt x="34" y="31"/>
                    <a:pt x="31" y="29"/>
                  </a:cubicBezTo>
                  <a:cubicBezTo>
                    <a:pt x="25" y="23"/>
                    <a:pt x="27" y="33"/>
                    <a:pt x="20" y="29"/>
                  </a:cubicBezTo>
                  <a:cubicBezTo>
                    <a:pt x="19" y="28"/>
                    <a:pt x="20" y="23"/>
                    <a:pt x="20" y="23"/>
                  </a:cubicBezTo>
                  <a:cubicBezTo>
                    <a:pt x="18" y="22"/>
                    <a:pt x="14" y="27"/>
                    <a:pt x="11" y="26"/>
                  </a:cubicBezTo>
                  <a:cubicBezTo>
                    <a:pt x="10" y="26"/>
                    <a:pt x="15" y="21"/>
                    <a:pt x="14" y="20"/>
                  </a:cubicBezTo>
                  <a:cubicBezTo>
                    <a:pt x="12" y="18"/>
                    <a:pt x="1" y="23"/>
                    <a:pt x="2" y="17"/>
                  </a:cubicBezTo>
                  <a:cubicBezTo>
                    <a:pt x="0" y="11"/>
                    <a:pt x="6" y="13"/>
                    <a:pt x="8" y="11"/>
                  </a:cubicBezTo>
                  <a:cubicBezTo>
                    <a:pt x="12" y="8"/>
                    <a:pt x="10" y="7"/>
                    <a:pt x="17" y="5"/>
                  </a:cubicBezTo>
                  <a:cubicBezTo>
                    <a:pt x="19" y="5"/>
                    <a:pt x="32" y="0"/>
                    <a:pt x="43" y="2"/>
                  </a:cubicBezTo>
                  <a:cubicBezTo>
                    <a:pt x="44" y="2"/>
                    <a:pt x="43" y="8"/>
                    <a:pt x="43" y="8"/>
                  </a:cubicBezTo>
                  <a:cubicBezTo>
                    <a:pt x="47" y="11"/>
                    <a:pt x="59" y="5"/>
                    <a:pt x="6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51" name="Freeform 79">
              <a:extLst>
                <a:ext uri="{FF2B5EF4-FFF2-40B4-BE49-F238E27FC236}">
                  <a16:creationId xmlns:a16="http://schemas.microsoft.com/office/drawing/2014/main" xmlns="" id="{2F10D424-0601-4F1B-A476-EB9B85723F9D}"/>
                </a:ext>
              </a:extLst>
            </p:cNvPr>
            <p:cNvSpPr>
              <a:spLocks noChangeArrowheads="1"/>
            </p:cNvSpPr>
            <p:nvPr/>
          </p:nvSpPr>
          <p:spPr bwMode="auto">
            <a:xfrm>
              <a:off x="7580607" y="2390918"/>
              <a:ext cx="44295" cy="30006"/>
            </a:xfrm>
            <a:custGeom>
              <a:avLst/>
              <a:gdLst>
                <a:gd name="T0" fmla="*/ 26 w 26"/>
                <a:gd name="T1" fmla="*/ 10 h 18"/>
                <a:gd name="T2" fmla="*/ 17 w 26"/>
                <a:gd name="T3" fmla="*/ 10 h 18"/>
                <a:gd name="T4" fmla="*/ 14 w 26"/>
                <a:gd name="T5" fmla="*/ 16 h 18"/>
                <a:gd name="T6" fmla="*/ 0 w 26"/>
                <a:gd name="T7" fmla="*/ 10 h 18"/>
                <a:gd name="T8" fmla="*/ 26 w 26"/>
                <a:gd name="T9" fmla="*/ 10 h 18"/>
              </a:gdLst>
              <a:ahLst/>
              <a:cxnLst>
                <a:cxn ang="0">
                  <a:pos x="T0" y="T1"/>
                </a:cxn>
                <a:cxn ang="0">
                  <a:pos x="T2" y="T3"/>
                </a:cxn>
                <a:cxn ang="0">
                  <a:pos x="T4" y="T5"/>
                </a:cxn>
                <a:cxn ang="0">
                  <a:pos x="T6" y="T7"/>
                </a:cxn>
                <a:cxn ang="0">
                  <a:pos x="T8" y="T9"/>
                </a:cxn>
              </a:cxnLst>
              <a:rect l="0" t="0" r="r" b="b"/>
              <a:pathLst>
                <a:path w="26" h="18">
                  <a:moveTo>
                    <a:pt x="26" y="10"/>
                  </a:moveTo>
                  <a:cubicBezTo>
                    <a:pt x="24" y="15"/>
                    <a:pt x="21" y="11"/>
                    <a:pt x="17" y="10"/>
                  </a:cubicBezTo>
                  <a:cubicBezTo>
                    <a:pt x="15" y="10"/>
                    <a:pt x="15" y="14"/>
                    <a:pt x="14" y="16"/>
                  </a:cubicBezTo>
                  <a:cubicBezTo>
                    <a:pt x="5" y="18"/>
                    <a:pt x="9" y="8"/>
                    <a:pt x="0" y="10"/>
                  </a:cubicBezTo>
                  <a:cubicBezTo>
                    <a:pt x="5" y="0"/>
                    <a:pt x="19" y="6"/>
                    <a:pt x="2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52" name="Freeform 80">
              <a:extLst>
                <a:ext uri="{FF2B5EF4-FFF2-40B4-BE49-F238E27FC236}">
                  <a16:creationId xmlns:a16="http://schemas.microsoft.com/office/drawing/2014/main" xmlns="" id="{031CF61D-EE79-4874-B348-078EBF4ACFA9}"/>
                </a:ext>
              </a:extLst>
            </p:cNvPr>
            <p:cNvSpPr>
              <a:spLocks noChangeArrowheads="1"/>
            </p:cNvSpPr>
            <p:nvPr/>
          </p:nvSpPr>
          <p:spPr bwMode="auto">
            <a:xfrm>
              <a:off x="3616893" y="2424497"/>
              <a:ext cx="117883" cy="64300"/>
            </a:xfrm>
            <a:custGeom>
              <a:avLst/>
              <a:gdLst>
                <a:gd name="T0" fmla="*/ 50 w 70"/>
                <a:gd name="T1" fmla="*/ 11 h 38"/>
                <a:gd name="T2" fmla="*/ 59 w 70"/>
                <a:gd name="T3" fmla="*/ 22 h 38"/>
                <a:gd name="T4" fmla="*/ 68 w 70"/>
                <a:gd name="T5" fmla="*/ 37 h 38"/>
                <a:gd name="T6" fmla="*/ 59 w 70"/>
                <a:gd name="T7" fmla="*/ 37 h 38"/>
                <a:gd name="T8" fmla="*/ 59 w 70"/>
                <a:gd name="T9" fmla="*/ 31 h 38"/>
                <a:gd name="T10" fmla="*/ 53 w 70"/>
                <a:gd name="T11" fmla="*/ 28 h 38"/>
                <a:gd name="T12" fmla="*/ 15 w 70"/>
                <a:gd name="T13" fmla="*/ 25 h 38"/>
                <a:gd name="T14" fmla="*/ 24 w 70"/>
                <a:gd name="T15" fmla="*/ 19 h 38"/>
                <a:gd name="T16" fmla="*/ 18 w 70"/>
                <a:gd name="T17" fmla="*/ 14 h 38"/>
                <a:gd name="T18" fmla="*/ 0 w 70"/>
                <a:gd name="T19" fmla="*/ 5 h 38"/>
                <a:gd name="T20" fmla="*/ 24 w 70"/>
                <a:gd name="T21" fmla="*/ 5 h 38"/>
                <a:gd name="T22" fmla="*/ 30 w 70"/>
                <a:gd name="T23" fmla="*/ 11 h 38"/>
                <a:gd name="T24" fmla="*/ 41 w 70"/>
                <a:gd name="T25" fmla="*/ 11 h 38"/>
                <a:gd name="T26" fmla="*/ 50 w 70"/>
                <a:gd name="T27" fmla="*/ 1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38">
                  <a:moveTo>
                    <a:pt x="50" y="11"/>
                  </a:moveTo>
                  <a:cubicBezTo>
                    <a:pt x="54" y="14"/>
                    <a:pt x="56" y="18"/>
                    <a:pt x="59" y="22"/>
                  </a:cubicBezTo>
                  <a:cubicBezTo>
                    <a:pt x="62" y="26"/>
                    <a:pt x="70" y="29"/>
                    <a:pt x="68" y="37"/>
                  </a:cubicBezTo>
                  <a:cubicBezTo>
                    <a:pt x="66" y="36"/>
                    <a:pt x="60" y="38"/>
                    <a:pt x="59" y="37"/>
                  </a:cubicBezTo>
                  <a:cubicBezTo>
                    <a:pt x="58" y="36"/>
                    <a:pt x="60" y="32"/>
                    <a:pt x="59" y="31"/>
                  </a:cubicBezTo>
                  <a:cubicBezTo>
                    <a:pt x="58" y="31"/>
                    <a:pt x="51" y="37"/>
                    <a:pt x="53" y="28"/>
                  </a:cubicBezTo>
                  <a:cubicBezTo>
                    <a:pt x="35" y="28"/>
                    <a:pt x="25" y="28"/>
                    <a:pt x="15" y="25"/>
                  </a:cubicBezTo>
                  <a:cubicBezTo>
                    <a:pt x="14" y="19"/>
                    <a:pt x="19" y="20"/>
                    <a:pt x="24" y="19"/>
                  </a:cubicBezTo>
                  <a:cubicBezTo>
                    <a:pt x="23" y="16"/>
                    <a:pt x="18" y="17"/>
                    <a:pt x="18" y="14"/>
                  </a:cubicBezTo>
                  <a:cubicBezTo>
                    <a:pt x="7" y="10"/>
                    <a:pt x="2" y="18"/>
                    <a:pt x="0" y="5"/>
                  </a:cubicBezTo>
                  <a:cubicBezTo>
                    <a:pt x="7" y="0"/>
                    <a:pt x="17" y="3"/>
                    <a:pt x="24" y="5"/>
                  </a:cubicBezTo>
                  <a:cubicBezTo>
                    <a:pt x="28" y="6"/>
                    <a:pt x="30" y="5"/>
                    <a:pt x="30" y="11"/>
                  </a:cubicBezTo>
                  <a:cubicBezTo>
                    <a:pt x="33" y="14"/>
                    <a:pt x="41" y="2"/>
                    <a:pt x="41" y="11"/>
                  </a:cubicBezTo>
                  <a:cubicBezTo>
                    <a:pt x="41" y="14"/>
                    <a:pt x="51" y="14"/>
                    <a:pt x="5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53" name="Freeform 81">
              <a:extLst>
                <a:ext uri="{FF2B5EF4-FFF2-40B4-BE49-F238E27FC236}">
                  <a16:creationId xmlns:a16="http://schemas.microsoft.com/office/drawing/2014/main" xmlns="" id="{AECFB4D3-D2EB-4327-8B81-BEA3C15E75A2}"/>
                </a:ext>
              </a:extLst>
            </p:cNvPr>
            <p:cNvSpPr>
              <a:spLocks noChangeArrowheads="1"/>
            </p:cNvSpPr>
            <p:nvPr/>
          </p:nvSpPr>
          <p:spPr bwMode="auto">
            <a:xfrm>
              <a:off x="7746357" y="2426640"/>
              <a:ext cx="115025" cy="58584"/>
            </a:xfrm>
            <a:custGeom>
              <a:avLst/>
              <a:gdLst>
                <a:gd name="T0" fmla="*/ 28 w 68"/>
                <a:gd name="T1" fmla="*/ 1 h 35"/>
                <a:gd name="T2" fmla="*/ 39 w 68"/>
                <a:gd name="T3" fmla="*/ 10 h 35"/>
                <a:gd name="T4" fmla="*/ 42 w 68"/>
                <a:gd name="T5" fmla="*/ 4 h 35"/>
                <a:gd name="T6" fmla="*/ 48 w 68"/>
                <a:gd name="T7" fmla="*/ 10 h 35"/>
                <a:gd name="T8" fmla="*/ 54 w 68"/>
                <a:gd name="T9" fmla="*/ 10 h 35"/>
                <a:gd name="T10" fmla="*/ 54 w 68"/>
                <a:gd name="T11" fmla="*/ 13 h 35"/>
                <a:gd name="T12" fmla="*/ 66 w 68"/>
                <a:gd name="T13" fmla="*/ 16 h 35"/>
                <a:gd name="T14" fmla="*/ 45 w 68"/>
                <a:gd name="T15" fmla="*/ 21 h 35"/>
                <a:gd name="T16" fmla="*/ 42 w 68"/>
                <a:gd name="T17" fmla="*/ 27 h 35"/>
                <a:gd name="T18" fmla="*/ 16 w 68"/>
                <a:gd name="T19" fmla="*/ 27 h 35"/>
                <a:gd name="T20" fmla="*/ 13 w 68"/>
                <a:gd name="T21" fmla="*/ 33 h 35"/>
                <a:gd name="T22" fmla="*/ 1 w 68"/>
                <a:gd name="T23" fmla="*/ 30 h 35"/>
                <a:gd name="T24" fmla="*/ 1 w 68"/>
                <a:gd name="T25" fmla="*/ 21 h 35"/>
                <a:gd name="T26" fmla="*/ 7 w 68"/>
                <a:gd name="T27" fmla="*/ 21 h 35"/>
                <a:gd name="T28" fmla="*/ 10 w 68"/>
                <a:gd name="T29" fmla="*/ 13 h 35"/>
                <a:gd name="T30" fmla="*/ 16 w 68"/>
                <a:gd name="T31" fmla="*/ 13 h 35"/>
                <a:gd name="T32" fmla="*/ 28 w 68"/>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35">
                  <a:moveTo>
                    <a:pt x="28" y="1"/>
                  </a:moveTo>
                  <a:cubicBezTo>
                    <a:pt x="30" y="6"/>
                    <a:pt x="42" y="0"/>
                    <a:pt x="39" y="10"/>
                  </a:cubicBezTo>
                  <a:cubicBezTo>
                    <a:pt x="42" y="11"/>
                    <a:pt x="42" y="4"/>
                    <a:pt x="42" y="4"/>
                  </a:cubicBezTo>
                  <a:cubicBezTo>
                    <a:pt x="46" y="4"/>
                    <a:pt x="46" y="8"/>
                    <a:pt x="48" y="10"/>
                  </a:cubicBezTo>
                  <a:cubicBezTo>
                    <a:pt x="49" y="10"/>
                    <a:pt x="53" y="9"/>
                    <a:pt x="54" y="10"/>
                  </a:cubicBezTo>
                  <a:cubicBezTo>
                    <a:pt x="54" y="10"/>
                    <a:pt x="54" y="12"/>
                    <a:pt x="54" y="13"/>
                  </a:cubicBezTo>
                  <a:cubicBezTo>
                    <a:pt x="58" y="14"/>
                    <a:pt x="66" y="10"/>
                    <a:pt x="66" y="16"/>
                  </a:cubicBezTo>
                  <a:cubicBezTo>
                    <a:pt x="68" y="27"/>
                    <a:pt x="52" y="19"/>
                    <a:pt x="45" y="21"/>
                  </a:cubicBezTo>
                  <a:cubicBezTo>
                    <a:pt x="42" y="20"/>
                    <a:pt x="44" y="26"/>
                    <a:pt x="42" y="27"/>
                  </a:cubicBezTo>
                  <a:cubicBezTo>
                    <a:pt x="36" y="31"/>
                    <a:pt x="19" y="28"/>
                    <a:pt x="16" y="27"/>
                  </a:cubicBezTo>
                  <a:cubicBezTo>
                    <a:pt x="13" y="27"/>
                    <a:pt x="14" y="31"/>
                    <a:pt x="13" y="33"/>
                  </a:cubicBezTo>
                  <a:cubicBezTo>
                    <a:pt x="7" y="28"/>
                    <a:pt x="7" y="35"/>
                    <a:pt x="1" y="30"/>
                  </a:cubicBezTo>
                  <a:cubicBezTo>
                    <a:pt x="2" y="29"/>
                    <a:pt x="0" y="23"/>
                    <a:pt x="1" y="21"/>
                  </a:cubicBezTo>
                  <a:cubicBezTo>
                    <a:pt x="2" y="21"/>
                    <a:pt x="7" y="22"/>
                    <a:pt x="7" y="21"/>
                  </a:cubicBezTo>
                  <a:cubicBezTo>
                    <a:pt x="9" y="19"/>
                    <a:pt x="8" y="15"/>
                    <a:pt x="10" y="13"/>
                  </a:cubicBezTo>
                  <a:cubicBezTo>
                    <a:pt x="11" y="12"/>
                    <a:pt x="15" y="14"/>
                    <a:pt x="16" y="13"/>
                  </a:cubicBezTo>
                  <a:cubicBezTo>
                    <a:pt x="19" y="9"/>
                    <a:pt x="24" y="7"/>
                    <a:pt x="2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55" name="Freeform 82">
              <a:extLst>
                <a:ext uri="{FF2B5EF4-FFF2-40B4-BE49-F238E27FC236}">
                  <a16:creationId xmlns:a16="http://schemas.microsoft.com/office/drawing/2014/main" xmlns="" id="{9370ABF9-5842-4356-95A7-4C7E1578E1B6}"/>
                </a:ext>
              </a:extLst>
            </p:cNvPr>
            <p:cNvSpPr>
              <a:spLocks noChangeArrowheads="1"/>
            </p:cNvSpPr>
            <p:nvPr/>
          </p:nvSpPr>
          <p:spPr bwMode="auto">
            <a:xfrm>
              <a:off x="3413992" y="2470221"/>
              <a:ext cx="20004" cy="32150"/>
            </a:xfrm>
            <a:custGeom>
              <a:avLst/>
              <a:gdLst>
                <a:gd name="T0" fmla="*/ 12 w 12"/>
                <a:gd name="T1" fmla="*/ 10 h 19"/>
                <a:gd name="T2" fmla="*/ 12 w 12"/>
                <a:gd name="T3" fmla="*/ 10 h 19"/>
              </a:gdLst>
              <a:ahLst/>
              <a:cxnLst>
                <a:cxn ang="0">
                  <a:pos x="T0" y="T1"/>
                </a:cxn>
                <a:cxn ang="0">
                  <a:pos x="T2" y="T3"/>
                </a:cxn>
              </a:cxnLst>
              <a:rect l="0" t="0" r="r" b="b"/>
              <a:pathLst>
                <a:path w="12" h="19">
                  <a:moveTo>
                    <a:pt x="12" y="10"/>
                  </a:moveTo>
                  <a:cubicBezTo>
                    <a:pt x="5" y="19"/>
                    <a:pt x="0" y="0"/>
                    <a:pt x="1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56" name="Freeform 83">
              <a:extLst>
                <a:ext uri="{FF2B5EF4-FFF2-40B4-BE49-F238E27FC236}">
                  <a16:creationId xmlns:a16="http://schemas.microsoft.com/office/drawing/2014/main" xmlns="" id="{19D14104-51F6-492A-A7DF-C3A041D26B79}"/>
                </a:ext>
              </a:extLst>
            </p:cNvPr>
            <p:cNvSpPr>
              <a:spLocks noChangeArrowheads="1"/>
            </p:cNvSpPr>
            <p:nvPr/>
          </p:nvSpPr>
          <p:spPr bwMode="auto">
            <a:xfrm>
              <a:off x="3459716" y="2476651"/>
              <a:ext cx="62156" cy="37865"/>
            </a:xfrm>
            <a:custGeom>
              <a:avLst/>
              <a:gdLst>
                <a:gd name="T0" fmla="*/ 35 w 37"/>
                <a:gd name="T1" fmla="*/ 6 h 22"/>
                <a:gd name="T2" fmla="*/ 9 w 37"/>
                <a:gd name="T3" fmla="*/ 21 h 22"/>
                <a:gd name="T4" fmla="*/ 0 w 37"/>
                <a:gd name="T5" fmla="*/ 12 h 22"/>
                <a:gd name="T6" fmla="*/ 17 w 37"/>
                <a:gd name="T7" fmla="*/ 6 h 22"/>
                <a:gd name="T8" fmla="*/ 35 w 37"/>
                <a:gd name="T9" fmla="*/ 6 h 22"/>
              </a:gdLst>
              <a:ahLst/>
              <a:cxnLst>
                <a:cxn ang="0">
                  <a:pos x="T0" y="T1"/>
                </a:cxn>
                <a:cxn ang="0">
                  <a:pos x="T2" y="T3"/>
                </a:cxn>
                <a:cxn ang="0">
                  <a:pos x="T4" y="T5"/>
                </a:cxn>
                <a:cxn ang="0">
                  <a:pos x="T6" y="T7"/>
                </a:cxn>
                <a:cxn ang="0">
                  <a:pos x="T8" y="T9"/>
                </a:cxn>
              </a:cxnLst>
              <a:rect l="0" t="0" r="r" b="b"/>
              <a:pathLst>
                <a:path w="37" h="22">
                  <a:moveTo>
                    <a:pt x="35" y="6"/>
                  </a:moveTo>
                  <a:cubicBezTo>
                    <a:pt x="37" y="22"/>
                    <a:pt x="16" y="14"/>
                    <a:pt x="9" y="21"/>
                  </a:cubicBezTo>
                  <a:cubicBezTo>
                    <a:pt x="3" y="20"/>
                    <a:pt x="7" y="11"/>
                    <a:pt x="0" y="12"/>
                  </a:cubicBezTo>
                  <a:cubicBezTo>
                    <a:pt x="1" y="3"/>
                    <a:pt x="17" y="15"/>
                    <a:pt x="17" y="6"/>
                  </a:cubicBezTo>
                  <a:cubicBezTo>
                    <a:pt x="18" y="0"/>
                    <a:pt x="25" y="10"/>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59" name="Freeform 84">
              <a:extLst>
                <a:ext uri="{FF2B5EF4-FFF2-40B4-BE49-F238E27FC236}">
                  <a16:creationId xmlns:a16="http://schemas.microsoft.com/office/drawing/2014/main" xmlns="" id="{19A50D53-66CC-410D-A263-57DFFF605BB2}"/>
                </a:ext>
              </a:extLst>
            </p:cNvPr>
            <p:cNvSpPr>
              <a:spLocks noChangeArrowheads="1"/>
            </p:cNvSpPr>
            <p:nvPr/>
          </p:nvSpPr>
          <p:spPr bwMode="auto">
            <a:xfrm>
              <a:off x="3810506" y="2483795"/>
              <a:ext cx="55726" cy="28578"/>
            </a:xfrm>
            <a:custGeom>
              <a:avLst/>
              <a:gdLst>
                <a:gd name="T0" fmla="*/ 29 w 33"/>
                <a:gd name="T1" fmla="*/ 5 h 17"/>
                <a:gd name="T2" fmla="*/ 29 w 33"/>
                <a:gd name="T3" fmla="*/ 11 h 17"/>
                <a:gd name="T4" fmla="*/ 20 w 33"/>
                <a:gd name="T5" fmla="*/ 14 h 17"/>
                <a:gd name="T6" fmla="*/ 17 w 33"/>
                <a:gd name="T7" fmla="*/ 17 h 17"/>
                <a:gd name="T8" fmla="*/ 8 w 33"/>
                <a:gd name="T9" fmla="*/ 14 h 17"/>
                <a:gd name="T10" fmla="*/ 5 w 33"/>
                <a:gd name="T11" fmla="*/ 17 h 17"/>
                <a:gd name="T12" fmla="*/ 3 w 33"/>
                <a:gd name="T13" fmla="*/ 14 h 17"/>
                <a:gd name="T14" fmla="*/ 29 w 33"/>
                <a:gd name="T15" fmla="*/ 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7">
                  <a:moveTo>
                    <a:pt x="29" y="5"/>
                  </a:moveTo>
                  <a:cubicBezTo>
                    <a:pt x="33" y="7"/>
                    <a:pt x="31" y="9"/>
                    <a:pt x="29" y="11"/>
                  </a:cubicBezTo>
                  <a:cubicBezTo>
                    <a:pt x="26" y="13"/>
                    <a:pt x="24" y="13"/>
                    <a:pt x="20" y="14"/>
                  </a:cubicBezTo>
                  <a:cubicBezTo>
                    <a:pt x="18" y="14"/>
                    <a:pt x="17" y="17"/>
                    <a:pt x="17" y="17"/>
                  </a:cubicBezTo>
                  <a:cubicBezTo>
                    <a:pt x="15" y="17"/>
                    <a:pt x="12" y="14"/>
                    <a:pt x="8" y="14"/>
                  </a:cubicBezTo>
                  <a:cubicBezTo>
                    <a:pt x="9" y="14"/>
                    <a:pt x="7" y="17"/>
                    <a:pt x="5" y="17"/>
                  </a:cubicBezTo>
                  <a:cubicBezTo>
                    <a:pt x="3" y="17"/>
                    <a:pt x="3" y="16"/>
                    <a:pt x="3" y="14"/>
                  </a:cubicBezTo>
                  <a:cubicBezTo>
                    <a:pt x="0" y="0"/>
                    <a:pt x="27" y="14"/>
                    <a:pt x="2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60" name="Freeform 85">
              <a:extLst>
                <a:ext uri="{FF2B5EF4-FFF2-40B4-BE49-F238E27FC236}">
                  <a16:creationId xmlns:a16="http://schemas.microsoft.com/office/drawing/2014/main" xmlns="" id="{EBE21600-960D-486C-B4D9-50EB77317FFF}"/>
                </a:ext>
              </a:extLst>
            </p:cNvPr>
            <p:cNvSpPr>
              <a:spLocks noChangeArrowheads="1"/>
            </p:cNvSpPr>
            <p:nvPr/>
          </p:nvSpPr>
          <p:spPr bwMode="auto">
            <a:xfrm>
              <a:off x="3601175" y="2497370"/>
              <a:ext cx="34293" cy="15003"/>
            </a:xfrm>
            <a:custGeom>
              <a:avLst/>
              <a:gdLst>
                <a:gd name="T0" fmla="*/ 1 w 20"/>
                <a:gd name="T1" fmla="*/ 6 h 9"/>
                <a:gd name="T2" fmla="*/ 15 w 20"/>
                <a:gd name="T3" fmla="*/ 9 h 9"/>
                <a:gd name="T4" fmla="*/ 1 w 20"/>
                <a:gd name="T5" fmla="*/ 6 h 9"/>
              </a:gdLst>
              <a:ahLst/>
              <a:cxnLst>
                <a:cxn ang="0">
                  <a:pos x="T0" y="T1"/>
                </a:cxn>
                <a:cxn ang="0">
                  <a:pos x="T2" y="T3"/>
                </a:cxn>
                <a:cxn ang="0">
                  <a:pos x="T4" y="T5"/>
                </a:cxn>
              </a:cxnLst>
              <a:rect l="0" t="0" r="r" b="b"/>
              <a:pathLst>
                <a:path w="20" h="9">
                  <a:moveTo>
                    <a:pt x="1" y="6"/>
                  </a:moveTo>
                  <a:cubicBezTo>
                    <a:pt x="0" y="1"/>
                    <a:pt x="20" y="0"/>
                    <a:pt x="15" y="9"/>
                  </a:cubicBezTo>
                  <a:cubicBezTo>
                    <a:pt x="8" y="5"/>
                    <a:pt x="10" y="9"/>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61" name="Freeform 86">
              <a:extLst>
                <a:ext uri="{FF2B5EF4-FFF2-40B4-BE49-F238E27FC236}">
                  <a16:creationId xmlns:a16="http://schemas.microsoft.com/office/drawing/2014/main" xmlns="" id="{451781F8-2BFA-4962-BB6A-09E78EBC6412}"/>
                </a:ext>
              </a:extLst>
            </p:cNvPr>
            <p:cNvSpPr>
              <a:spLocks noChangeArrowheads="1"/>
            </p:cNvSpPr>
            <p:nvPr/>
          </p:nvSpPr>
          <p:spPr bwMode="auto">
            <a:xfrm>
              <a:off x="3913385" y="2500942"/>
              <a:ext cx="15718" cy="16432"/>
            </a:xfrm>
            <a:custGeom>
              <a:avLst/>
              <a:gdLst>
                <a:gd name="T0" fmla="*/ 0 w 9"/>
                <a:gd name="T1" fmla="*/ 1 h 10"/>
                <a:gd name="T2" fmla="*/ 9 w 9"/>
                <a:gd name="T3" fmla="*/ 10 h 10"/>
                <a:gd name="T4" fmla="*/ 0 w 9"/>
                <a:gd name="T5" fmla="*/ 10 h 10"/>
                <a:gd name="T6" fmla="*/ 0 w 9"/>
                <a:gd name="T7" fmla="*/ 1 h 10"/>
              </a:gdLst>
              <a:ahLst/>
              <a:cxnLst>
                <a:cxn ang="0">
                  <a:pos x="T0" y="T1"/>
                </a:cxn>
                <a:cxn ang="0">
                  <a:pos x="T2" y="T3"/>
                </a:cxn>
                <a:cxn ang="0">
                  <a:pos x="T4" y="T5"/>
                </a:cxn>
                <a:cxn ang="0">
                  <a:pos x="T6" y="T7"/>
                </a:cxn>
              </a:cxnLst>
              <a:rect l="0" t="0" r="r" b="b"/>
              <a:pathLst>
                <a:path w="9" h="10">
                  <a:moveTo>
                    <a:pt x="0" y="1"/>
                  </a:moveTo>
                  <a:cubicBezTo>
                    <a:pt x="6" y="0"/>
                    <a:pt x="9" y="3"/>
                    <a:pt x="9" y="10"/>
                  </a:cubicBezTo>
                  <a:cubicBezTo>
                    <a:pt x="6" y="10"/>
                    <a:pt x="3" y="10"/>
                    <a:pt x="0" y="10"/>
                  </a:cubicBezTo>
                  <a:cubicBezTo>
                    <a:pt x="0" y="7"/>
                    <a:pt x="0" y="4"/>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62" name="Freeform 87">
              <a:extLst>
                <a:ext uri="{FF2B5EF4-FFF2-40B4-BE49-F238E27FC236}">
                  <a16:creationId xmlns:a16="http://schemas.microsoft.com/office/drawing/2014/main" xmlns="" id="{98D1D659-E93F-439A-8CF0-A05526255D81}"/>
                </a:ext>
              </a:extLst>
            </p:cNvPr>
            <p:cNvSpPr>
              <a:spLocks noChangeArrowheads="1"/>
            </p:cNvSpPr>
            <p:nvPr/>
          </p:nvSpPr>
          <p:spPr bwMode="auto">
            <a:xfrm>
              <a:off x="3780499" y="2525947"/>
              <a:ext cx="350790" cy="106452"/>
            </a:xfrm>
            <a:custGeom>
              <a:avLst/>
              <a:gdLst>
                <a:gd name="T0" fmla="*/ 208 w 208"/>
                <a:gd name="T1" fmla="*/ 36 h 63"/>
                <a:gd name="T2" fmla="*/ 208 w 208"/>
                <a:gd name="T3" fmla="*/ 50 h 63"/>
                <a:gd name="T4" fmla="*/ 199 w 208"/>
                <a:gd name="T5" fmla="*/ 56 h 63"/>
                <a:gd name="T6" fmla="*/ 164 w 208"/>
                <a:gd name="T7" fmla="*/ 56 h 63"/>
                <a:gd name="T8" fmla="*/ 152 w 208"/>
                <a:gd name="T9" fmla="*/ 62 h 63"/>
                <a:gd name="T10" fmla="*/ 143 w 208"/>
                <a:gd name="T11" fmla="*/ 59 h 63"/>
                <a:gd name="T12" fmla="*/ 140 w 208"/>
                <a:gd name="T13" fmla="*/ 62 h 63"/>
                <a:gd name="T14" fmla="*/ 129 w 208"/>
                <a:gd name="T15" fmla="*/ 62 h 63"/>
                <a:gd name="T16" fmla="*/ 129 w 208"/>
                <a:gd name="T17" fmla="*/ 59 h 63"/>
                <a:gd name="T18" fmla="*/ 123 w 208"/>
                <a:gd name="T19" fmla="*/ 62 h 63"/>
                <a:gd name="T20" fmla="*/ 111 w 208"/>
                <a:gd name="T21" fmla="*/ 56 h 63"/>
                <a:gd name="T22" fmla="*/ 67 w 208"/>
                <a:gd name="T23" fmla="*/ 56 h 63"/>
                <a:gd name="T24" fmla="*/ 70 w 208"/>
                <a:gd name="T25" fmla="*/ 50 h 63"/>
                <a:gd name="T26" fmla="*/ 64 w 208"/>
                <a:gd name="T27" fmla="*/ 47 h 63"/>
                <a:gd name="T28" fmla="*/ 59 w 208"/>
                <a:gd name="T29" fmla="*/ 36 h 63"/>
                <a:gd name="T30" fmla="*/ 64 w 208"/>
                <a:gd name="T31" fmla="*/ 30 h 63"/>
                <a:gd name="T32" fmla="*/ 59 w 208"/>
                <a:gd name="T33" fmla="*/ 18 h 63"/>
                <a:gd name="T34" fmla="*/ 32 w 208"/>
                <a:gd name="T35" fmla="*/ 21 h 63"/>
                <a:gd name="T36" fmla="*/ 26 w 208"/>
                <a:gd name="T37" fmla="*/ 15 h 63"/>
                <a:gd name="T38" fmla="*/ 21 w 208"/>
                <a:gd name="T39" fmla="*/ 12 h 63"/>
                <a:gd name="T40" fmla="*/ 9 w 208"/>
                <a:gd name="T41" fmla="*/ 15 h 63"/>
                <a:gd name="T42" fmla="*/ 3 w 208"/>
                <a:gd name="T43" fmla="*/ 3 h 63"/>
                <a:gd name="T44" fmla="*/ 35 w 208"/>
                <a:gd name="T45" fmla="*/ 0 h 63"/>
                <a:gd name="T46" fmla="*/ 41 w 208"/>
                <a:gd name="T47" fmla="*/ 3 h 63"/>
                <a:gd name="T48" fmla="*/ 41 w 208"/>
                <a:gd name="T49" fmla="*/ 9 h 63"/>
                <a:gd name="T50" fmla="*/ 50 w 208"/>
                <a:gd name="T51" fmla="*/ 15 h 63"/>
                <a:gd name="T52" fmla="*/ 76 w 208"/>
                <a:gd name="T53" fmla="*/ 15 h 63"/>
                <a:gd name="T54" fmla="*/ 76 w 208"/>
                <a:gd name="T55" fmla="*/ 30 h 63"/>
                <a:gd name="T56" fmla="*/ 97 w 208"/>
                <a:gd name="T57" fmla="*/ 33 h 63"/>
                <a:gd name="T58" fmla="*/ 97 w 208"/>
                <a:gd name="T59" fmla="*/ 38 h 63"/>
                <a:gd name="T60" fmla="*/ 102 w 208"/>
                <a:gd name="T61" fmla="*/ 36 h 63"/>
                <a:gd name="T62" fmla="*/ 138 w 208"/>
                <a:gd name="T63" fmla="*/ 36 h 63"/>
                <a:gd name="T64" fmla="*/ 143 w 208"/>
                <a:gd name="T65" fmla="*/ 38 h 63"/>
                <a:gd name="T66" fmla="*/ 152 w 208"/>
                <a:gd name="T67" fmla="*/ 33 h 63"/>
                <a:gd name="T68" fmla="*/ 161 w 208"/>
                <a:gd name="T69" fmla="*/ 33 h 63"/>
                <a:gd name="T70" fmla="*/ 208 w 208"/>
                <a:gd name="T71" fmla="*/ 3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8" h="63">
                  <a:moveTo>
                    <a:pt x="208" y="36"/>
                  </a:moveTo>
                  <a:cubicBezTo>
                    <a:pt x="208" y="40"/>
                    <a:pt x="208" y="45"/>
                    <a:pt x="208" y="50"/>
                  </a:cubicBezTo>
                  <a:cubicBezTo>
                    <a:pt x="203" y="50"/>
                    <a:pt x="200" y="52"/>
                    <a:pt x="199" y="56"/>
                  </a:cubicBezTo>
                  <a:cubicBezTo>
                    <a:pt x="185" y="57"/>
                    <a:pt x="174" y="55"/>
                    <a:pt x="164" y="56"/>
                  </a:cubicBezTo>
                  <a:cubicBezTo>
                    <a:pt x="160" y="56"/>
                    <a:pt x="156" y="61"/>
                    <a:pt x="152" y="62"/>
                  </a:cubicBezTo>
                  <a:cubicBezTo>
                    <a:pt x="148" y="63"/>
                    <a:pt x="147" y="59"/>
                    <a:pt x="143" y="59"/>
                  </a:cubicBezTo>
                  <a:cubicBezTo>
                    <a:pt x="145" y="59"/>
                    <a:pt x="141" y="62"/>
                    <a:pt x="140" y="62"/>
                  </a:cubicBezTo>
                  <a:cubicBezTo>
                    <a:pt x="139" y="62"/>
                    <a:pt x="129" y="63"/>
                    <a:pt x="129" y="62"/>
                  </a:cubicBezTo>
                  <a:cubicBezTo>
                    <a:pt x="129" y="62"/>
                    <a:pt x="129" y="59"/>
                    <a:pt x="129" y="59"/>
                  </a:cubicBezTo>
                  <a:cubicBezTo>
                    <a:pt x="126" y="58"/>
                    <a:pt x="123" y="62"/>
                    <a:pt x="123" y="62"/>
                  </a:cubicBezTo>
                  <a:cubicBezTo>
                    <a:pt x="116" y="60"/>
                    <a:pt x="117" y="56"/>
                    <a:pt x="111" y="56"/>
                  </a:cubicBezTo>
                  <a:cubicBezTo>
                    <a:pt x="99" y="55"/>
                    <a:pt x="84" y="63"/>
                    <a:pt x="67" y="56"/>
                  </a:cubicBezTo>
                  <a:cubicBezTo>
                    <a:pt x="67" y="54"/>
                    <a:pt x="71" y="53"/>
                    <a:pt x="70" y="50"/>
                  </a:cubicBezTo>
                  <a:cubicBezTo>
                    <a:pt x="69" y="46"/>
                    <a:pt x="66" y="50"/>
                    <a:pt x="64" y="47"/>
                  </a:cubicBezTo>
                  <a:cubicBezTo>
                    <a:pt x="62" y="43"/>
                    <a:pt x="65" y="37"/>
                    <a:pt x="59" y="36"/>
                  </a:cubicBezTo>
                  <a:cubicBezTo>
                    <a:pt x="59" y="32"/>
                    <a:pt x="64" y="34"/>
                    <a:pt x="64" y="30"/>
                  </a:cubicBezTo>
                  <a:cubicBezTo>
                    <a:pt x="64" y="24"/>
                    <a:pt x="56" y="26"/>
                    <a:pt x="59" y="18"/>
                  </a:cubicBezTo>
                  <a:cubicBezTo>
                    <a:pt x="54" y="23"/>
                    <a:pt x="41" y="20"/>
                    <a:pt x="32" y="21"/>
                  </a:cubicBezTo>
                  <a:cubicBezTo>
                    <a:pt x="26" y="23"/>
                    <a:pt x="28" y="17"/>
                    <a:pt x="26" y="15"/>
                  </a:cubicBezTo>
                  <a:cubicBezTo>
                    <a:pt x="25" y="14"/>
                    <a:pt x="20" y="16"/>
                    <a:pt x="21" y="12"/>
                  </a:cubicBezTo>
                  <a:cubicBezTo>
                    <a:pt x="18" y="14"/>
                    <a:pt x="14" y="15"/>
                    <a:pt x="9" y="15"/>
                  </a:cubicBezTo>
                  <a:cubicBezTo>
                    <a:pt x="18" y="6"/>
                    <a:pt x="0" y="14"/>
                    <a:pt x="3" y="3"/>
                  </a:cubicBezTo>
                  <a:cubicBezTo>
                    <a:pt x="16" y="5"/>
                    <a:pt x="25" y="2"/>
                    <a:pt x="35" y="0"/>
                  </a:cubicBezTo>
                  <a:cubicBezTo>
                    <a:pt x="34" y="4"/>
                    <a:pt x="40" y="2"/>
                    <a:pt x="41" y="3"/>
                  </a:cubicBezTo>
                  <a:cubicBezTo>
                    <a:pt x="42" y="4"/>
                    <a:pt x="40" y="8"/>
                    <a:pt x="41" y="9"/>
                  </a:cubicBezTo>
                  <a:cubicBezTo>
                    <a:pt x="44" y="12"/>
                    <a:pt x="52" y="7"/>
                    <a:pt x="50" y="15"/>
                  </a:cubicBezTo>
                  <a:cubicBezTo>
                    <a:pt x="58" y="8"/>
                    <a:pt x="65" y="17"/>
                    <a:pt x="76" y="15"/>
                  </a:cubicBezTo>
                  <a:cubicBezTo>
                    <a:pt x="74" y="24"/>
                    <a:pt x="82" y="24"/>
                    <a:pt x="76" y="30"/>
                  </a:cubicBezTo>
                  <a:cubicBezTo>
                    <a:pt x="82" y="30"/>
                    <a:pt x="89" y="29"/>
                    <a:pt x="97" y="33"/>
                  </a:cubicBezTo>
                  <a:cubicBezTo>
                    <a:pt x="99" y="34"/>
                    <a:pt x="83" y="40"/>
                    <a:pt x="97" y="38"/>
                  </a:cubicBezTo>
                  <a:cubicBezTo>
                    <a:pt x="99" y="38"/>
                    <a:pt x="100" y="36"/>
                    <a:pt x="102" y="36"/>
                  </a:cubicBezTo>
                  <a:cubicBezTo>
                    <a:pt x="111" y="35"/>
                    <a:pt x="125" y="34"/>
                    <a:pt x="138" y="36"/>
                  </a:cubicBezTo>
                  <a:cubicBezTo>
                    <a:pt x="139" y="36"/>
                    <a:pt x="144" y="38"/>
                    <a:pt x="143" y="38"/>
                  </a:cubicBezTo>
                  <a:cubicBezTo>
                    <a:pt x="150" y="38"/>
                    <a:pt x="137" y="33"/>
                    <a:pt x="152" y="33"/>
                  </a:cubicBezTo>
                  <a:cubicBezTo>
                    <a:pt x="155" y="32"/>
                    <a:pt x="158" y="33"/>
                    <a:pt x="161" y="33"/>
                  </a:cubicBezTo>
                  <a:cubicBezTo>
                    <a:pt x="173" y="31"/>
                    <a:pt x="191" y="31"/>
                    <a:pt x="20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63" name="Freeform 88">
              <a:extLst>
                <a:ext uri="{FF2B5EF4-FFF2-40B4-BE49-F238E27FC236}">
                  <a16:creationId xmlns:a16="http://schemas.microsoft.com/office/drawing/2014/main" xmlns="" id="{C762BF3C-134D-464F-BD14-974C29A6B599}"/>
                </a:ext>
              </a:extLst>
            </p:cNvPr>
            <p:cNvSpPr>
              <a:spLocks noChangeArrowheads="1"/>
            </p:cNvSpPr>
            <p:nvPr/>
          </p:nvSpPr>
          <p:spPr bwMode="auto">
            <a:xfrm>
              <a:off x="6777576" y="2525947"/>
              <a:ext cx="352219" cy="253626"/>
            </a:xfrm>
            <a:custGeom>
              <a:avLst/>
              <a:gdLst>
                <a:gd name="T0" fmla="*/ 171 w 209"/>
                <a:gd name="T1" fmla="*/ 3 h 150"/>
                <a:gd name="T2" fmla="*/ 207 w 209"/>
                <a:gd name="T3" fmla="*/ 0 h 150"/>
                <a:gd name="T4" fmla="*/ 204 w 209"/>
                <a:gd name="T5" fmla="*/ 15 h 150"/>
                <a:gd name="T6" fmla="*/ 166 w 209"/>
                <a:gd name="T7" fmla="*/ 21 h 150"/>
                <a:gd name="T8" fmla="*/ 160 w 209"/>
                <a:gd name="T9" fmla="*/ 27 h 150"/>
                <a:gd name="T10" fmla="*/ 154 w 209"/>
                <a:gd name="T11" fmla="*/ 27 h 150"/>
                <a:gd name="T12" fmla="*/ 148 w 209"/>
                <a:gd name="T13" fmla="*/ 33 h 150"/>
                <a:gd name="T14" fmla="*/ 142 w 209"/>
                <a:gd name="T15" fmla="*/ 30 h 150"/>
                <a:gd name="T16" fmla="*/ 130 w 209"/>
                <a:gd name="T17" fmla="*/ 33 h 150"/>
                <a:gd name="T18" fmla="*/ 119 w 209"/>
                <a:gd name="T19" fmla="*/ 36 h 150"/>
                <a:gd name="T20" fmla="*/ 116 w 209"/>
                <a:gd name="T21" fmla="*/ 41 h 150"/>
                <a:gd name="T22" fmla="*/ 101 w 209"/>
                <a:gd name="T23" fmla="*/ 50 h 150"/>
                <a:gd name="T24" fmla="*/ 92 w 209"/>
                <a:gd name="T25" fmla="*/ 56 h 150"/>
                <a:gd name="T26" fmla="*/ 87 w 209"/>
                <a:gd name="T27" fmla="*/ 62 h 150"/>
                <a:gd name="T28" fmla="*/ 84 w 209"/>
                <a:gd name="T29" fmla="*/ 68 h 150"/>
                <a:gd name="T30" fmla="*/ 69 w 209"/>
                <a:gd name="T31" fmla="*/ 74 h 150"/>
                <a:gd name="T32" fmla="*/ 66 w 209"/>
                <a:gd name="T33" fmla="*/ 77 h 150"/>
                <a:gd name="T34" fmla="*/ 54 w 209"/>
                <a:gd name="T35" fmla="*/ 82 h 150"/>
                <a:gd name="T36" fmla="*/ 48 w 209"/>
                <a:gd name="T37" fmla="*/ 94 h 150"/>
                <a:gd name="T38" fmla="*/ 51 w 209"/>
                <a:gd name="T39" fmla="*/ 112 h 150"/>
                <a:gd name="T40" fmla="*/ 43 w 209"/>
                <a:gd name="T41" fmla="*/ 117 h 150"/>
                <a:gd name="T42" fmla="*/ 48 w 209"/>
                <a:gd name="T43" fmla="*/ 129 h 150"/>
                <a:gd name="T44" fmla="*/ 46 w 209"/>
                <a:gd name="T45" fmla="*/ 132 h 150"/>
                <a:gd name="T46" fmla="*/ 48 w 209"/>
                <a:gd name="T47" fmla="*/ 135 h 150"/>
                <a:gd name="T48" fmla="*/ 51 w 209"/>
                <a:gd name="T49" fmla="*/ 132 h 150"/>
                <a:gd name="T50" fmla="*/ 60 w 209"/>
                <a:gd name="T51" fmla="*/ 138 h 150"/>
                <a:gd name="T52" fmla="*/ 57 w 209"/>
                <a:gd name="T53" fmla="*/ 150 h 150"/>
                <a:gd name="T54" fmla="*/ 31 w 209"/>
                <a:gd name="T55" fmla="*/ 150 h 150"/>
                <a:gd name="T56" fmla="*/ 34 w 209"/>
                <a:gd name="T57" fmla="*/ 144 h 150"/>
                <a:gd name="T58" fmla="*/ 25 w 209"/>
                <a:gd name="T59" fmla="*/ 141 h 150"/>
                <a:gd name="T60" fmla="*/ 19 w 209"/>
                <a:gd name="T61" fmla="*/ 135 h 150"/>
                <a:gd name="T62" fmla="*/ 13 w 209"/>
                <a:gd name="T63" fmla="*/ 135 h 150"/>
                <a:gd name="T64" fmla="*/ 5 w 209"/>
                <a:gd name="T65" fmla="*/ 135 h 150"/>
                <a:gd name="T66" fmla="*/ 2 w 209"/>
                <a:gd name="T67" fmla="*/ 115 h 150"/>
                <a:gd name="T68" fmla="*/ 16 w 209"/>
                <a:gd name="T69" fmla="*/ 109 h 150"/>
                <a:gd name="T70" fmla="*/ 13 w 209"/>
                <a:gd name="T71" fmla="*/ 106 h 150"/>
                <a:gd name="T72" fmla="*/ 16 w 209"/>
                <a:gd name="T73" fmla="*/ 100 h 150"/>
                <a:gd name="T74" fmla="*/ 31 w 209"/>
                <a:gd name="T75" fmla="*/ 94 h 150"/>
                <a:gd name="T76" fmla="*/ 31 w 209"/>
                <a:gd name="T77" fmla="*/ 82 h 150"/>
                <a:gd name="T78" fmla="*/ 40 w 209"/>
                <a:gd name="T79" fmla="*/ 79 h 150"/>
                <a:gd name="T80" fmla="*/ 46 w 209"/>
                <a:gd name="T81" fmla="*/ 71 h 150"/>
                <a:gd name="T82" fmla="*/ 46 w 209"/>
                <a:gd name="T83" fmla="*/ 56 h 150"/>
                <a:gd name="T84" fmla="*/ 69 w 209"/>
                <a:gd name="T85" fmla="*/ 47 h 150"/>
                <a:gd name="T86" fmla="*/ 72 w 209"/>
                <a:gd name="T87" fmla="*/ 41 h 150"/>
                <a:gd name="T88" fmla="*/ 75 w 209"/>
                <a:gd name="T89" fmla="*/ 44 h 150"/>
                <a:gd name="T90" fmla="*/ 81 w 209"/>
                <a:gd name="T91" fmla="*/ 38 h 150"/>
                <a:gd name="T92" fmla="*/ 84 w 209"/>
                <a:gd name="T93" fmla="*/ 33 h 150"/>
                <a:gd name="T94" fmla="*/ 98 w 209"/>
                <a:gd name="T95" fmla="*/ 30 h 150"/>
                <a:gd name="T96" fmla="*/ 116 w 209"/>
                <a:gd name="T97" fmla="*/ 27 h 150"/>
                <a:gd name="T98" fmla="*/ 119 w 209"/>
                <a:gd name="T99" fmla="*/ 24 h 150"/>
                <a:gd name="T100" fmla="*/ 125 w 209"/>
                <a:gd name="T101" fmla="*/ 27 h 150"/>
                <a:gd name="T102" fmla="*/ 128 w 209"/>
                <a:gd name="T103" fmla="*/ 21 h 150"/>
                <a:gd name="T104" fmla="*/ 130 w 209"/>
                <a:gd name="T105" fmla="*/ 21 h 150"/>
                <a:gd name="T106" fmla="*/ 151 w 209"/>
                <a:gd name="T107" fmla="*/ 18 h 150"/>
                <a:gd name="T108" fmla="*/ 157 w 209"/>
                <a:gd name="T109" fmla="*/ 15 h 150"/>
                <a:gd name="T110" fmla="*/ 160 w 209"/>
                <a:gd name="T111" fmla="*/ 12 h 150"/>
                <a:gd name="T112" fmla="*/ 171 w 209"/>
                <a:gd name="T113" fmla="*/ 3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9" h="150">
                  <a:moveTo>
                    <a:pt x="171" y="3"/>
                  </a:moveTo>
                  <a:cubicBezTo>
                    <a:pt x="181" y="10"/>
                    <a:pt x="194" y="0"/>
                    <a:pt x="207" y="0"/>
                  </a:cubicBezTo>
                  <a:cubicBezTo>
                    <a:pt x="209" y="9"/>
                    <a:pt x="202" y="8"/>
                    <a:pt x="204" y="15"/>
                  </a:cubicBezTo>
                  <a:cubicBezTo>
                    <a:pt x="194" y="9"/>
                    <a:pt x="178" y="20"/>
                    <a:pt x="166" y="21"/>
                  </a:cubicBezTo>
                  <a:cubicBezTo>
                    <a:pt x="162" y="21"/>
                    <a:pt x="162" y="25"/>
                    <a:pt x="160" y="27"/>
                  </a:cubicBezTo>
                  <a:cubicBezTo>
                    <a:pt x="159" y="27"/>
                    <a:pt x="155" y="26"/>
                    <a:pt x="154" y="27"/>
                  </a:cubicBezTo>
                  <a:cubicBezTo>
                    <a:pt x="153" y="27"/>
                    <a:pt x="148" y="33"/>
                    <a:pt x="148" y="33"/>
                  </a:cubicBezTo>
                  <a:cubicBezTo>
                    <a:pt x="146" y="33"/>
                    <a:pt x="145" y="29"/>
                    <a:pt x="142" y="30"/>
                  </a:cubicBezTo>
                  <a:cubicBezTo>
                    <a:pt x="139" y="30"/>
                    <a:pt x="135" y="31"/>
                    <a:pt x="130" y="33"/>
                  </a:cubicBezTo>
                  <a:cubicBezTo>
                    <a:pt x="128" y="33"/>
                    <a:pt x="122" y="34"/>
                    <a:pt x="119" y="36"/>
                  </a:cubicBezTo>
                  <a:cubicBezTo>
                    <a:pt x="115" y="37"/>
                    <a:pt x="118" y="40"/>
                    <a:pt x="116" y="41"/>
                  </a:cubicBezTo>
                  <a:cubicBezTo>
                    <a:pt x="114" y="43"/>
                    <a:pt x="102" y="41"/>
                    <a:pt x="101" y="50"/>
                  </a:cubicBezTo>
                  <a:cubicBezTo>
                    <a:pt x="101" y="53"/>
                    <a:pt x="94" y="55"/>
                    <a:pt x="92" y="56"/>
                  </a:cubicBezTo>
                  <a:cubicBezTo>
                    <a:pt x="91" y="57"/>
                    <a:pt x="88" y="60"/>
                    <a:pt x="87" y="62"/>
                  </a:cubicBezTo>
                  <a:cubicBezTo>
                    <a:pt x="85" y="63"/>
                    <a:pt x="83" y="64"/>
                    <a:pt x="84" y="68"/>
                  </a:cubicBezTo>
                  <a:cubicBezTo>
                    <a:pt x="74" y="71"/>
                    <a:pt x="75" y="66"/>
                    <a:pt x="69" y="74"/>
                  </a:cubicBezTo>
                  <a:cubicBezTo>
                    <a:pt x="68" y="75"/>
                    <a:pt x="66" y="73"/>
                    <a:pt x="66" y="77"/>
                  </a:cubicBezTo>
                  <a:cubicBezTo>
                    <a:pt x="66" y="81"/>
                    <a:pt x="59" y="79"/>
                    <a:pt x="54" y="82"/>
                  </a:cubicBezTo>
                  <a:cubicBezTo>
                    <a:pt x="54" y="88"/>
                    <a:pt x="57" y="97"/>
                    <a:pt x="48" y="94"/>
                  </a:cubicBezTo>
                  <a:cubicBezTo>
                    <a:pt x="50" y="99"/>
                    <a:pt x="45" y="111"/>
                    <a:pt x="51" y="112"/>
                  </a:cubicBezTo>
                  <a:cubicBezTo>
                    <a:pt x="49" y="114"/>
                    <a:pt x="46" y="116"/>
                    <a:pt x="43" y="117"/>
                  </a:cubicBezTo>
                  <a:cubicBezTo>
                    <a:pt x="39" y="125"/>
                    <a:pt x="50" y="123"/>
                    <a:pt x="48" y="129"/>
                  </a:cubicBezTo>
                  <a:cubicBezTo>
                    <a:pt x="48" y="129"/>
                    <a:pt x="44" y="130"/>
                    <a:pt x="46" y="132"/>
                  </a:cubicBezTo>
                  <a:cubicBezTo>
                    <a:pt x="45" y="131"/>
                    <a:pt x="50" y="135"/>
                    <a:pt x="48" y="135"/>
                  </a:cubicBezTo>
                  <a:cubicBezTo>
                    <a:pt x="50" y="135"/>
                    <a:pt x="52" y="132"/>
                    <a:pt x="51" y="132"/>
                  </a:cubicBezTo>
                  <a:cubicBezTo>
                    <a:pt x="55" y="133"/>
                    <a:pt x="54" y="139"/>
                    <a:pt x="60" y="138"/>
                  </a:cubicBezTo>
                  <a:cubicBezTo>
                    <a:pt x="61" y="143"/>
                    <a:pt x="57" y="144"/>
                    <a:pt x="57" y="150"/>
                  </a:cubicBezTo>
                  <a:cubicBezTo>
                    <a:pt x="48" y="150"/>
                    <a:pt x="40" y="150"/>
                    <a:pt x="31" y="150"/>
                  </a:cubicBezTo>
                  <a:cubicBezTo>
                    <a:pt x="30" y="148"/>
                    <a:pt x="35" y="146"/>
                    <a:pt x="34" y="144"/>
                  </a:cubicBezTo>
                  <a:cubicBezTo>
                    <a:pt x="32" y="141"/>
                    <a:pt x="28" y="143"/>
                    <a:pt x="25" y="141"/>
                  </a:cubicBezTo>
                  <a:cubicBezTo>
                    <a:pt x="23" y="140"/>
                    <a:pt x="21" y="136"/>
                    <a:pt x="19" y="135"/>
                  </a:cubicBezTo>
                  <a:cubicBezTo>
                    <a:pt x="18" y="134"/>
                    <a:pt x="14" y="136"/>
                    <a:pt x="13" y="135"/>
                  </a:cubicBezTo>
                  <a:cubicBezTo>
                    <a:pt x="11" y="132"/>
                    <a:pt x="11" y="135"/>
                    <a:pt x="5" y="135"/>
                  </a:cubicBezTo>
                  <a:cubicBezTo>
                    <a:pt x="4" y="128"/>
                    <a:pt x="0" y="124"/>
                    <a:pt x="2" y="115"/>
                  </a:cubicBezTo>
                  <a:cubicBezTo>
                    <a:pt x="11" y="124"/>
                    <a:pt x="3" y="103"/>
                    <a:pt x="16" y="109"/>
                  </a:cubicBezTo>
                  <a:cubicBezTo>
                    <a:pt x="18" y="106"/>
                    <a:pt x="13" y="106"/>
                    <a:pt x="13" y="106"/>
                  </a:cubicBezTo>
                  <a:cubicBezTo>
                    <a:pt x="14" y="103"/>
                    <a:pt x="23" y="101"/>
                    <a:pt x="16" y="100"/>
                  </a:cubicBezTo>
                  <a:cubicBezTo>
                    <a:pt x="19" y="96"/>
                    <a:pt x="26" y="96"/>
                    <a:pt x="31" y="94"/>
                  </a:cubicBezTo>
                  <a:cubicBezTo>
                    <a:pt x="28" y="89"/>
                    <a:pt x="40" y="84"/>
                    <a:pt x="31" y="82"/>
                  </a:cubicBezTo>
                  <a:cubicBezTo>
                    <a:pt x="31" y="79"/>
                    <a:pt x="36" y="80"/>
                    <a:pt x="40" y="79"/>
                  </a:cubicBezTo>
                  <a:cubicBezTo>
                    <a:pt x="40" y="74"/>
                    <a:pt x="42" y="72"/>
                    <a:pt x="46" y="71"/>
                  </a:cubicBezTo>
                  <a:cubicBezTo>
                    <a:pt x="40" y="65"/>
                    <a:pt x="47" y="65"/>
                    <a:pt x="46" y="56"/>
                  </a:cubicBezTo>
                  <a:cubicBezTo>
                    <a:pt x="57" y="57"/>
                    <a:pt x="61" y="50"/>
                    <a:pt x="69" y="47"/>
                  </a:cubicBezTo>
                  <a:cubicBezTo>
                    <a:pt x="72" y="48"/>
                    <a:pt x="70" y="42"/>
                    <a:pt x="72" y="41"/>
                  </a:cubicBezTo>
                  <a:cubicBezTo>
                    <a:pt x="74" y="40"/>
                    <a:pt x="76" y="44"/>
                    <a:pt x="75" y="44"/>
                  </a:cubicBezTo>
                  <a:cubicBezTo>
                    <a:pt x="76" y="43"/>
                    <a:pt x="79" y="40"/>
                    <a:pt x="81" y="38"/>
                  </a:cubicBezTo>
                  <a:cubicBezTo>
                    <a:pt x="82" y="37"/>
                    <a:pt x="84" y="36"/>
                    <a:pt x="84" y="33"/>
                  </a:cubicBezTo>
                  <a:cubicBezTo>
                    <a:pt x="89" y="33"/>
                    <a:pt x="94" y="33"/>
                    <a:pt x="98" y="30"/>
                  </a:cubicBezTo>
                  <a:cubicBezTo>
                    <a:pt x="102" y="27"/>
                    <a:pt x="106" y="28"/>
                    <a:pt x="116" y="27"/>
                  </a:cubicBezTo>
                  <a:cubicBezTo>
                    <a:pt x="119" y="26"/>
                    <a:pt x="117" y="24"/>
                    <a:pt x="119" y="24"/>
                  </a:cubicBezTo>
                  <a:cubicBezTo>
                    <a:pt x="122" y="22"/>
                    <a:pt x="124" y="27"/>
                    <a:pt x="125" y="27"/>
                  </a:cubicBezTo>
                  <a:cubicBezTo>
                    <a:pt x="129" y="26"/>
                    <a:pt x="122" y="21"/>
                    <a:pt x="128" y="21"/>
                  </a:cubicBezTo>
                  <a:cubicBezTo>
                    <a:pt x="128" y="21"/>
                    <a:pt x="130" y="21"/>
                    <a:pt x="130" y="21"/>
                  </a:cubicBezTo>
                  <a:cubicBezTo>
                    <a:pt x="134" y="20"/>
                    <a:pt x="142" y="20"/>
                    <a:pt x="151" y="18"/>
                  </a:cubicBezTo>
                  <a:cubicBezTo>
                    <a:pt x="156" y="17"/>
                    <a:pt x="154" y="18"/>
                    <a:pt x="157" y="15"/>
                  </a:cubicBezTo>
                  <a:cubicBezTo>
                    <a:pt x="157" y="15"/>
                    <a:pt x="160" y="12"/>
                    <a:pt x="160" y="12"/>
                  </a:cubicBezTo>
                  <a:cubicBezTo>
                    <a:pt x="168" y="8"/>
                    <a:pt x="172" y="18"/>
                    <a:pt x="17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64" name="Freeform 89">
              <a:extLst>
                <a:ext uri="{FF2B5EF4-FFF2-40B4-BE49-F238E27FC236}">
                  <a16:creationId xmlns:a16="http://schemas.microsoft.com/office/drawing/2014/main" xmlns="" id="{988E29DE-2624-435D-9DA1-1FB8098B59E0}"/>
                </a:ext>
              </a:extLst>
            </p:cNvPr>
            <p:cNvSpPr>
              <a:spLocks noChangeArrowheads="1"/>
            </p:cNvSpPr>
            <p:nvPr/>
          </p:nvSpPr>
          <p:spPr bwMode="auto">
            <a:xfrm>
              <a:off x="3689051" y="2539522"/>
              <a:ext cx="37151" cy="15003"/>
            </a:xfrm>
            <a:custGeom>
              <a:avLst/>
              <a:gdLst>
                <a:gd name="T0" fmla="*/ 16 w 22"/>
                <a:gd name="T1" fmla="*/ 1 h 9"/>
                <a:gd name="T2" fmla="*/ 22 w 22"/>
                <a:gd name="T3" fmla="*/ 1 h 9"/>
                <a:gd name="T4" fmla="*/ 16 w 22"/>
                <a:gd name="T5" fmla="*/ 1 h 9"/>
              </a:gdLst>
              <a:ahLst/>
              <a:cxnLst>
                <a:cxn ang="0">
                  <a:pos x="T0" y="T1"/>
                </a:cxn>
                <a:cxn ang="0">
                  <a:pos x="T2" y="T3"/>
                </a:cxn>
                <a:cxn ang="0">
                  <a:pos x="T4" y="T5"/>
                </a:cxn>
              </a:cxnLst>
              <a:rect l="0" t="0" r="r" b="b"/>
              <a:pathLst>
                <a:path w="22" h="9">
                  <a:moveTo>
                    <a:pt x="16" y="1"/>
                  </a:moveTo>
                  <a:cubicBezTo>
                    <a:pt x="18" y="1"/>
                    <a:pt x="20" y="1"/>
                    <a:pt x="22" y="1"/>
                  </a:cubicBezTo>
                  <a:cubicBezTo>
                    <a:pt x="22" y="9"/>
                    <a:pt x="0"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66" name="Freeform 90">
              <a:extLst>
                <a:ext uri="{FF2B5EF4-FFF2-40B4-BE49-F238E27FC236}">
                  <a16:creationId xmlns:a16="http://schemas.microsoft.com/office/drawing/2014/main" xmlns="" id="{2F810696-3514-44FC-B5D3-D7CC27F1164D}"/>
                </a:ext>
              </a:extLst>
            </p:cNvPr>
            <p:cNvSpPr>
              <a:spLocks noChangeArrowheads="1"/>
            </p:cNvSpPr>
            <p:nvPr/>
          </p:nvSpPr>
          <p:spPr bwMode="auto">
            <a:xfrm>
              <a:off x="8499377" y="2559526"/>
              <a:ext cx="110024" cy="82875"/>
            </a:xfrm>
            <a:custGeom>
              <a:avLst/>
              <a:gdLst>
                <a:gd name="T0" fmla="*/ 18 w 65"/>
                <a:gd name="T1" fmla="*/ 1 h 49"/>
                <a:gd name="T2" fmla="*/ 21 w 65"/>
                <a:gd name="T3" fmla="*/ 4 h 49"/>
                <a:gd name="T4" fmla="*/ 38 w 65"/>
                <a:gd name="T5" fmla="*/ 13 h 49"/>
                <a:gd name="T6" fmla="*/ 47 w 65"/>
                <a:gd name="T7" fmla="*/ 7 h 49"/>
                <a:gd name="T8" fmla="*/ 65 w 65"/>
                <a:gd name="T9" fmla="*/ 10 h 49"/>
                <a:gd name="T10" fmla="*/ 59 w 65"/>
                <a:gd name="T11" fmla="*/ 24 h 49"/>
                <a:gd name="T12" fmla="*/ 35 w 65"/>
                <a:gd name="T13" fmla="*/ 30 h 49"/>
                <a:gd name="T14" fmla="*/ 35 w 65"/>
                <a:gd name="T15" fmla="*/ 33 h 49"/>
                <a:gd name="T16" fmla="*/ 30 w 65"/>
                <a:gd name="T17" fmla="*/ 39 h 49"/>
                <a:gd name="T18" fmla="*/ 21 w 65"/>
                <a:gd name="T19" fmla="*/ 42 h 49"/>
                <a:gd name="T20" fmla="*/ 9 w 65"/>
                <a:gd name="T21" fmla="*/ 36 h 49"/>
                <a:gd name="T22" fmla="*/ 0 w 65"/>
                <a:gd name="T23" fmla="*/ 13 h 49"/>
                <a:gd name="T24" fmla="*/ 18 w 65"/>
                <a:gd name="T25" fmla="*/ 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49">
                  <a:moveTo>
                    <a:pt x="18" y="1"/>
                  </a:moveTo>
                  <a:cubicBezTo>
                    <a:pt x="20" y="0"/>
                    <a:pt x="21" y="2"/>
                    <a:pt x="21" y="4"/>
                  </a:cubicBezTo>
                  <a:cubicBezTo>
                    <a:pt x="23" y="10"/>
                    <a:pt x="34" y="9"/>
                    <a:pt x="38" y="13"/>
                  </a:cubicBezTo>
                  <a:cubicBezTo>
                    <a:pt x="44" y="15"/>
                    <a:pt x="45" y="7"/>
                    <a:pt x="47" y="7"/>
                  </a:cubicBezTo>
                  <a:cubicBezTo>
                    <a:pt x="51" y="6"/>
                    <a:pt x="55" y="13"/>
                    <a:pt x="65" y="10"/>
                  </a:cubicBezTo>
                  <a:cubicBezTo>
                    <a:pt x="62" y="12"/>
                    <a:pt x="49" y="19"/>
                    <a:pt x="59" y="24"/>
                  </a:cubicBezTo>
                  <a:cubicBezTo>
                    <a:pt x="56" y="31"/>
                    <a:pt x="45" y="30"/>
                    <a:pt x="35" y="30"/>
                  </a:cubicBezTo>
                  <a:cubicBezTo>
                    <a:pt x="32" y="31"/>
                    <a:pt x="34" y="33"/>
                    <a:pt x="35" y="33"/>
                  </a:cubicBezTo>
                  <a:cubicBezTo>
                    <a:pt x="38" y="39"/>
                    <a:pt x="19" y="35"/>
                    <a:pt x="30" y="39"/>
                  </a:cubicBezTo>
                  <a:cubicBezTo>
                    <a:pt x="29" y="49"/>
                    <a:pt x="20" y="33"/>
                    <a:pt x="21" y="42"/>
                  </a:cubicBezTo>
                  <a:cubicBezTo>
                    <a:pt x="16" y="41"/>
                    <a:pt x="18" y="33"/>
                    <a:pt x="9" y="36"/>
                  </a:cubicBezTo>
                  <a:cubicBezTo>
                    <a:pt x="7" y="27"/>
                    <a:pt x="8" y="15"/>
                    <a:pt x="0" y="13"/>
                  </a:cubicBezTo>
                  <a:cubicBezTo>
                    <a:pt x="3" y="6"/>
                    <a:pt x="20" y="13"/>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67" name="Freeform 91">
              <a:extLst>
                <a:ext uri="{FF2B5EF4-FFF2-40B4-BE49-F238E27FC236}">
                  <a16:creationId xmlns:a16="http://schemas.microsoft.com/office/drawing/2014/main" xmlns="" id="{ADD1A285-AB8D-4406-BE22-91BF1126B6BA}"/>
                </a:ext>
              </a:extLst>
            </p:cNvPr>
            <p:cNvSpPr>
              <a:spLocks noChangeArrowheads="1"/>
            </p:cNvSpPr>
            <p:nvPr/>
          </p:nvSpPr>
          <p:spPr bwMode="auto">
            <a:xfrm>
              <a:off x="3331116" y="2571671"/>
              <a:ext cx="28578" cy="18575"/>
            </a:xfrm>
            <a:custGeom>
              <a:avLst/>
              <a:gdLst>
                <a:gd name="T0" fmla="*/ 8 w 17"/>
                <a:gd name="T1" fmla="*/ 0 h 11"/>
                <a:gd name="T2" fmla="*/ 11 w 17"/>
                <a:gd name="T3" fmla="*/ 11 h 11"/>
                <a:gd name="T4" fmla="*/ 0 w 17"/>
                <a:gd name="T5" fmla="*/ 9 h 11"/>
                <a:gd name="T6" fmla="*/ 8 w 17"/>
                <a:gd name="T7" fmla="*/ 0 h 11"/>
              </a:gdLst>
              <a:ahLst/>
              <a:cxnLst>
                <a:cxn ang="0">
                  <a:pos x="T0" y="T1"/>
                </a:cxn>
                <a:cxn ang="0">
                  <a:pos x="T2" y="T3"/>
                </a:cxn>
                <a:cxn ang="0">
                  <a:pos x="T4" y="T5"/>
                </a:cxn>
                <a:cxn ang="0">
                  <a:pos x="T6" y="T7"/>
                </a:cxn>
              </a:cxnLst>
              <a:rect l="0" t="0" r="r" b="b"/>
              <a:pathLst>
                <a:path w="17" h="11">
                  <a:moveTo>
                    <a:pt x="8" y="0"/>
                  </a:moveTo>
                  <a:cubicBezTo>
                    <a:pt x="17" y="2"/>
                    <a:pt x="12" y="4"/>
                    <a:pt x="11" y="11"/>
                  </a:cubicBezTo>
                  <a:cubicBezTo>
                    <a:pt x="9" y="9"/>
                    <a:pt x="5" y="8"/>
                    <a:pt x="0" y="9"/>
                  </a:cubicBezTo>
                  <a:cubicBezTo>
                    <a:pt x="0" y="3"/>
                    <a:pt x="9" y="6"/>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68" name="Freeform 92">
              <a:extLst>
                <a:ext uri="{FF2B5EF4-FFF2-40B4-BE49-F238E27FC236}">
                  <a16:creationId xmlns:a16="http://schemas.microsoft.com/office/drawing/2014/main" xmlns="" id="{C6202B90-6E79-4F9F-ADE6-0A0FF8036BB2}"/>
                </a:ext>
              </a:extLst>
            </p:cNvPr>
            <p:cNvSpPr>
              <a:spLocks noChangeArrowheads="1"/>
            </p:cNvSpPr>
            <p:nvPr/>
          </p:nvSpPr>
          <p:spPr bwMode="auto">
            <a:xfrm>
              <a:off x="8617259" y="2571671"/>
              <a:ext cx="50725" cy="45724"/>
            </a:xfrm>
            <a:custGeom>
              <a:avLst/>
              <a:gdLst>
                <a:gd name="T0" fmla="*/ 0 w 30"/>
                <a:gd name="T1" fmla="*/ 9 h 27"/>
                <a:gd name="T2" fmla="*/ 30 w 30"/>
                <a:gd name="T3" fmla="*/ 14 h 27"/>
                <a:gd name="T4" fmla="*/ 18 w 30"/>
                <a:gd name="T5" fmla="*/ 26 h 27"/>
                <a:gd name="T6" fmla="*/ 12 w 30"/>
                <a:gd name="T7" fmla="*/ 20 h 27"/>
                <a:gd name="T8" fmla="*/ 6 w 30"/>
                <a:gd name="T9" fmla="*/ 20 h 27"/>
                <a:gd name="T10" fmla="*/ 0 w 30"/>
                <a:gd name="T11" fmla="*/ 9 h 27"/>
              </a:gdLst>
              <a:ahLst/>
              <a:cxnLst>
                <a:cxn ang="0">
                  <a:pos x="T0" y="T1"/>
                </a:cxn>
                <a:cxn ang="0">
                  <a:pos x="T2" y="T3"/>
                </a:cxn>
                <a:cxn ang="0">
                  <a:pos x="T4" y="T5"/>
                </a:cxn>
                <a:cxn ang="0">
                  <a:pos x="T6" y="T7"/>
                </a:cxn>
                <a:cxn ang="0">
                  <a:pos x="T8" y="T9"/>
                </a:cxn>
                <a:cxn ang="0">
                  <a:pos x="T10" y="T11"/>
                </a:cxn>
              </a:cxnLst>
              <a:rect l="0" t="0" r="r" b="b"/>
              <a:pathLst>
                <a:path w="30" h="27">
                  <a:moveTo>
                    <a:pt x="0" y="9"/>
                  </a:moveTo>
                  <a:cubicBezTo>
                    <a:pt x="9" y="0"/>
                    <a:pt x="26" y="9"/>
                    <a:pt x="30" y="14"/>
                  </a:cubicBezTo>
                  <a:cubicBezTo>
                    <a:pt x="29" y="21"/>
                    <a:pt x="16" y="16"/>
                    <a:pt x="18" y="26"/>
                  </a:cubicBezTo>
                  <a:cubicBezTo>
                    <a:pt x="15" y="27"/>
                    <a:pt x="14" y="21"/>
                    <a:pt x="12" y="20"/>
                  </a:cubicBezTo>
                  <a:cubicBezTo>
                    <a:pt x="11" y="20"/>
                    <a:pt x="7" y="21"/>
                    <a:pt x="6" y="20"/>
                  </a:cubicBezTo>
                  <a:cubicBezTo>
                    <a:pt x="3" y="17"/>
                    <a:pt x="7" y="9"/>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69" name="Freeform 93">
              <a:extLst>
                <a:ext uri="{FF2B5EF4-FFF2-40B4-BE49-F238E27FC236}">
                  <a16:creationId xmlns:a16="http://schemas.microsoft.com/office/drawing/2014/main" xmlns="" id="{7E2FF313-48B1-417B-A05C-6ACC6C6C7AD6}"/>
                </a:ext>
              </a:extLst>
            </p:cNvPr>
            <p:cNvSpPr>
              <a:spLocks noChangeArrowheads="1"/>
            </p:cNvSpPr>
            <p:nvPr/>
          </p:nvSpPr>
          <p:spPr bwMode="auto">
            <a:xfrm>
              <a:off x="8681559" y="2586675"/>
              <a:ext cx="76445" cy="39294"/>
            </a:xfrm>
            <a:custGeom>
              <a:avLst/>
              <a:gdLst>
                <a:gd name="T0" fmla="*/ 3 w 45"/>
                <a:gd name="T1" fmla="*/ 2 h 23"/>
                <a:gd name="T2" fmla="*/ 9 w 45"/>
                <a:gd name="T3" fmla="*/ 2 h 23"/>
                <a:gd name="T4" fmla="*/ 24 w 45"/>
                <a:gd name="T5" fmla="*/ 8 h 23"/>
                <a:gd name="T6" fmla="*/ 39 w 45"/>
                <a:gd name="T7" fmla="*/ 14 h 23"/>
                <a:gd name="T8" fmla="*/ 44 w 45"/>
                <a:gd name="T9" fmla="*/ 20 h 23"/>
                <a:gd name="T10" fmla="*/ 9 w 45"/>
                <a:gd name="T11" fmla="*/ 14 h 23"/>
                <a:gd name="T12" fmla="*/ 3 w 45"/>
                <a:gd name="T13" fmla="*/ 2 h 23"/>
              </a:gdLst>
              <a:ahLst/>
              <a:cxnLst>
                <a:cxn ang="0">
                  <a:pos x="T0" y="T1"/>
                </a:cxn>
                <a:cxn ang="0">
                  <a:pos x="T2" y="T3"/>
                </a:cxn>
                <a:cxn ang="0">
                  <a:pos x="T4" y="T5"/>
                </a:cxn>
                <a:cxn ang="0">
                  <a:pos x="T6" y="T7"/>
                </a:cxn>
                <a:cxn ang="0">
                  <a:pos x="T8" y="T9"/>
                </a:cxn>
                <a:cxn ang="0">
                  <a:pos x="T10" y="T11"/>
                </a:cxn>
                <a:cxn ang="0">
                  <a:pos x="T12" y="T13"/>
                </a:cxn>
              </a:cxnLst>
              <a:rect l="0" t="0" r="r" b="b"/>
              <a:pathLst>
                <a:path w="45" h="23">
                  <a:moveTo>
                    <a:pt x="3" y="2"/>
                  </a:moveTo>
                  <a:cubicBezTo>
                    <a:pt x="5" y="2"/>
                    <a:pt x="7" y="2"/>
                    <a:pt x="9" y="2"/>
                  </a:cubicBezTo>
                  <a:cubicBezTo>
                    <a:pt x="18" y="0"/>
                    <a:pt x="18" y="7"/>
                    <a:pt x="24" y="8"/>
                  </a:cubicBezTo>
                  <a:cubicBezTo>
                    <a:pt x="30" y="10"/>
                    <a:pt x="33" y="11"/>
                    <a:pt x="39" y="14"/>
                  </a:cubicBezTo>
                  <a:cubicBezTo>
                    <a:pt x="42" y="16"/>
                    <a:pt x="45" y="14"/>
                    <a:pt x="44" y="20"/>
                  </a:cubicBezTo>
                  <a:cubicBezTo>
                    <a:pt x="28" y="23"/>
                    <a:pt x="22" y="15"/>
                    <a:pt x="9" y="14"/>
                  </a:cubicBezTo>
                  <a:cubicBezTo>
                    <a:pt x="13" y="5"/>
                    <a:pt x="0" y="1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70" name="Freeform 94">
              <a:extLst>
                <a:ext uri="{FF2B5EF4-FFF2-40B4-BE49-F238E27FC236}">
                  <a16:creationId xmlns:a16="http://schemas.microsoft.com/office/drawing/2014/main" xmlns="" id="{DCD742F7-08DA-4079-A533-833406E27D02}"/>
                </a:ext>
              </a:extLst>
            </p:cNvPr>
            <p:cNvSpPr>
              <a:spLocks noChangeArrowheads="1"/>
            </p:cNvSpPr>
            <p:nvPr/>
          </p:nvSpPr>
          <p:spPr bwMode="auto">
            <a:xfrm>
              <a:off x="3665474" y="2650974"/>
              <a:ext cx="125027" cy="102879"/>
            </a:xfrm>
            <a:custGeom>
              <a:avLst/>
              <a:gdLst>
                <a:gd name="T0" fmla="*/ 24 w 74"/>
                <a:gd name="T1" fmla="*/ 11 h 61"/>
                <a:gd name="T2" fmla="*/ 24 w 74"/>
                <a:gd name="T3" fmla="*/ 8 h 61"/>
                <a:gd name="T4" fmla="*/ 56 w 74"/>
                <a:gd name="T5" fmla="*/ 0 h 61"/>
                <a:gd name="T6" fmla="*/ 62 w 74"/>
                <a:gd name="T7" fmla="*/ 11 h 61"/>
                <a:gd name="T8" fmla="*/ 56 w 74"/>
                <a:gd name="T9" fmla="*/ 20 h 61"/>
                <a:gd name="T10" fmla="*/ 71 w 74"/>
                <a:gd name="T11" fmla="*/ 23 h 61"/>
                <a:gd name="T12" fmla="*/ 74 w 74"/>
                <a:gd name="T13" fmla="*/ 46 h 61"/>
                <a:gd name="T14" fmla="*/ 65 w 74"/>
                <a:gd name="T15" fmla="*/ 46 h 61"/>
                <a:gd name="T16" fmla="*/ 65 w 74"/>
                <a:gd name="T17" fmla="*/ 52 h 61"/>
                <a:gd name="T18" fmla="*/ 56 w 74"/>
                <a:gd name="T19" fmla="*/ 52 h 61"/>
                <a:gd name="T20" fmla="*/ 48 w 74"/>
                <a:gd name="T21" fmla="*/ 58 h 61"/>
                <a:gd name="T22" fmla="*/ 39 w 74"/>
                <a:gd name="T23" fmla="*/ 49 h 61"/>
                <a:gd name="T24" fmla="*/ 30 w 74"/>
                <a:gd name="T25" fmla="*/ 41 h 61"/>
                <a:gd name="T26" fmla="*/ 24 w 74"/>
                <a:gd name="T27" fmla="*/ 35 h 61"/>
                <a:gd name="T28" fmla="*/ 9 w 74"/>
                <a:gd name="T29" fmla="*/ 32 h 61"/>
                <a:gd name="T30" fmla="*/ 1 w 74"/>
                <a:gd name="T31" fmla="*/ 26 h 61"/>
                <a:gd name="T32" fmla="*/ 30 w 74"/>
                <a:gd name="T33" fmla="*/ 29 h 61"/>
                <a:gd name="T34" fmla="*/ 33 w 74"/>
                <a:gd name="T35" fmla="*/ 17 h 61"/>
                <a:gd name="T36" fmla="*/ 21 w 74"/>
                <a:gd name="T37" fmla="*/ 8 h 61"/>
                <a:gd name="T38" fmla="*/ 24 w 74"/>
                <a:gd name="T39" fmla="*/ 1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 h="61">
                  <a:moveTo>
                    <a:pt x="24" y="11"/>
                  </a:moveTo>
                  <a:cubicBezTo>
                    <a:pt x="27" y="11"/>
                    <a:pt x="26" y="8"/>
                    <a:pt x="24" y="8"/>
                  </a:cubicBezTo>
                  <a:cubicBezTo>
                    <a:pt x="31" y="1"/>
                    <a:pt x="52" y="9"/>
                    <a:pt x="56" y="0"/>
                  </a:cubicBezTo>
                  <a:cubicBezTo>
                    <a:pt x="60" y="2"/>
                    <a:pt x="62" y="6"/>
                    <a:pt x="62" y="11"/>
                  </a:cubicBezTo>
                  <a:cubicBezTo>
                    <a:pt x="64" y="18"/>
                    <a:pt x="57" y="15"/>
                    <a:pt x="56" y="20"/>
                  </a:cubicBezTo>
                  <a:cubicBezTo>
                    <a:pt x="58" y="29"/>
                    <a:pt x="64" y="24"/>
                    <a:pt x="71" y="23"/>
                  </a:cubicBezTo>
                  <a:cubicBezTo>
                    <a:pt x="74" y="34"/>
                    <a:pt x="72" y="34"/>
                    <a:pt x="74" y="46"/>
                  </a:cubicBezTo>
                  <a:cubicBezTo>
                    <a:pt x="72" y="48"/>
                    <a:pt x="66" y="45"/>
                    <a:pt x="65" y="46"/>
                  </a:cubicBezTo>
                  <a:cubicBezTo>
                    <a:pt x="64" y="47"/>
                    <a:pt x="66" y="52"/>
                    <a:pt x="65" y="52"/>
                  </a:cubicBezTo>
                  <a:cubicBezTo>
                    <a:pt x="63" y="53"/>
                    <a:pt x="59" y="52"/>
                    <a:pt x="56" y="52"/>
                  </a:cubicBezTo>
                  <a:cubicBezTo>
                    <a:pt x="52" y="53"/>
                    <a:pt x="52" y="58"/>
                    <a:pt x="48" y="58"/>
                  </a:cubicBezTo>
                  <a:cubicBezTo>
                    <a:pt x="41" y="61"/>
                    <a:pt x="41" y="52"/>
                    <a:pt x="39" y="49"/>
                  </a:cubicBezTo>
                  <a:cubicBezTo>
                    <a:pt x="36" y="47"/>
                    <a:pt x="27" y="47"/>
                    <a:pt x="30" y="41"/>
                  </a:cubicBezTo>
                  <a:cubicBezTo>
                    <a:pt x="25" y="42"/>
                    <a:pt x="24" y="38"/>
                    <a:pt x="24" y="35"/>
                  </a:cubicBezTo>
                  <a:cubicBezTo>
                    <a:pt x="19" y="36"/>
                    <a:pt x="15" y="34"/>
                    <a:pt x="9" y="32"/>
                  </a:cubicBezTo>
                  <a:cubicBezTo>
                    <a:pt x="5" y="30"/>
                    <a:pt x="0" y="33"/>
                    <a:pt x="1" y="26"/>
                  </a:cubicBezTo>
                  <a:cubicBezTo>
                    <a:pt x="13" y="24"/>
                    <a:pt x="17" y="31"/>
                    <a:pt x="30" y="29"/>
                  </a:cubicBezTo>
                  <a:cubicBezTo>
                    <a:pt x="34" y="28"/>
                    <a:pt x="32" y="22"/>
                    <a:pt x="33" y="17"/>
                  </a:cubicBezTo>
                  <a:cubicBezTo>
                    <a:pt x="34" y="9"/>
                    <a:pt x="16" y="20"/>
                    <a:pt x="21" y="8"/>
                  </a:cubicBezTo>
                  <a:cubicBezTo>
                    <a:pt x="24" y="8"/>
                    <a:pt x="24" y="10"/>
                    <a:pt x="2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71" name="Freeform 95">
              <a:extLst>
                <a:ext uri="{FF2B5EF4-FFF2-40B4-BE49-F238E27FC236}">
                  <a16:creationId xmlns:a16="http://schemas.microsoft.com/office/drawing/2014/main" xmlns="" id="{1B42BC3B-4DD5-422E-B20E-B7965ABBD6D8}"/>
                </a:ext>
              </a:extLst>
            </p:cNvPr>
            <p:cNvSpPr>
              <a:spLocks noChangeArrowheads="1"/>
            </p:cNvSpPr>
            <p:nvPr/>
          </p:nvSpPr>
          <p:spPr bwMode="auto">
            <a:xfrm>
              <a:off x="4111285" y="2659548"/>
              <a:ext cx="74302" cy="35722"/>
            </a:xfrm>
            <a:custGeom>
              <a:avLst/>
              <a:gdLst>
                <a:gd name="T0" fmla="*/ 0 w 44"/>
                <a:gd name="T1" fmla="*/ 3 h 21"/>
                <a:gd name="T2" fmla="*/ 12 w 44"/>
                <a:gd name="T3" fmla="*/ 0 h 21"/>
                <a:gd name="T4" fmla="*/ 44 w 44"/>
                <a:gd name="T5" fmla="*/ 9 h 21"/>
                <a:gd name="T6" fmla="*/ 41 w 44"/>
                <a:gd name="T7" fmla="*/ 21 h 21"/>
                <a:gd name="T8" fmla="*/ 9 w 44"/>
                <a:gd name="T9" fmla="*/ 9 h 21"/>
                <a:gd name="T10" fmla="*/ 0 w 44"/>
                <a:gd name="T11" fmla="*/ 3 h 21"/>
              </a:gdLst>
              <a:ahLst/>
              <a:cxnLst>
                <a:cxn ang="0">
                  <a:pos x="T0" y="T1"/>
                </a:cxn>
                <a:cxn ang="0">
                  <a:pos x="T2" y="T3"/>
                </a:cxn>
                <a:cxn ang="0">
                  <a:pos x="T4" y="T5"/>
                </a:cxn>
                <a:cxn ang="0">
                  <a:pos x="T6" y="T7"/>
                </a:cxn>
                <a:cxn ang="0">
                  <a:pos x="T8" y="T9"/>
                </a:cxn>
                <a:cxn ang="0">
                  <a:pos x="T10" y="T11"/>
                </a:cxn>
              </a:cxnLst>
              <a:rect l="0" t="0" r="r" b="b"/>
              <a:pathLst>
                <a:path w="44" h="21">
                  <a:moveTo>
                    <a:pt x="0" y="3"/>
                  </a:moveTo>
                  <a:cubicBezTo>
                    <a:pt x="1" y="0"/>
                    <a:pt x="8" y="0"/>
                    <a:pt x="12" y="0"/>
                  </a:cubicBezTo>
                  <a:cubicBezTo>
                    <a:pt x="22" y="1"/>
                    <a:pt x="35" y="8"/>
                    <a:pt x="44" y="9"/>
                  </a:cubicBezTo>
                  <a:cubicBezTo>
                    <a:pt x="44" y="14"/>
                    <a:pt x="40" y="15"/>
                    <a:pt x="41" y="21"/>
                  </a:cubicBezTo>
                  <a:cubicBezTo>
                    <a:pt x="25" y="20"/>
                    <a:pt x="19" y="18"/>
                    <a:pt x="9" y="9"/>
                  </a:cubicBezTo>
                  <a:cubicBezTo>
                    <a:pt x="6" y="7"/>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72" name="Freeform 96">
              <a:extLst>
                <a:ext uri="{FF2B5EF4-FFF2-40B4-BE49-F238E27FC236}">
                  <a16:creationId xmlns:a16="http://schemas.microsoft.com/office/drawing/2014/main" xmlns="" id="{E7BA43C0-E3C4-4275-9942-E7EF49F8B6D1}"/>
                </a:ext>
              </a:extLst>
            </p:cNvPr>
            <p:cNvSpPr>
              <a:spLocks noChangeArrowheads="1"/>
            </p:cNvSpPr>
            <p:nvPr/>
          </p:nvSpPr>
          <p:spPr bwMode="auto">
            <a:xfrm>
              <a:off x="8568677" y="2659548"/>
              <a:ext cx="48582" cy="20004"/>
            </a:xfrm>
            <a:custGeom>
              <a:avLst/>
              <a:gdLst>
                <a:gd name="T0" fmla="*/ 29 w 29"/>
                <a:gd name="T1" fmla="*/ 9 h 12"/>
                <a:gd name="T2" fmla="*/ 0 w 29"/>
                <a:gd name="T3" fmla="*/ 6 h 12"/>
                <a:gd name="T4" fmla="*/ 9 w 29"/>
                <a:gd name="T5" fmla="*/ 0 h 12"/>
                <a:gd name="T6" fmla="*/ 29 w 29"/>
                <a:gd name="T7" fmla="*/ 9 h 12"/>
              </a:gdLst>
              <a:ahLst/>
              <a:cxnLst>
                <a:cxn ang="0">
                  <a:pos x="T0" y="T1"/>
                </a:cxn>
                <a:cxn ang="0">
                  <a:pos x="T2" y="T3"/>
                </a:cxn>
                <a:cxn ang="0">
                  <a:pos x="T4" y="T5"/>
                </a:cxn>
                <a:cxn ang="0">
                  <a:pos x="T6" y="T7"/>
                </a:cxn>
              </a:cxnLst>
              <a:rect l="0" t="0" r="r" b="b"/>
              <a:pathLst>
                <a:path w="29" h="12">
                  <a:moveTo>
                    <a:pt x="29" y="9"/>
                  </a:moveTo>
                  <a:cubicBezTo>
                    <a:pt x="25" y="12"/>
                    <a:pt x="7" y="10"/>
                    <a:pt x="0" y="6"/>
                  </a:cubicBezTo>
                  <a:cubicBezTo>
                    <a:pt x="1" y="2"/>
                    <a:pt x="9" y="5"/>
                    <a:pt x="9" y="0"/>
                  </a:cubicBezTo>
                  <a:cubicBezTo>
                    <a:pt x="16" y="3"/>
                    <a:pt x="29" y="0"/>
                    <a:pt x="2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73" name="Freeform 97">
              <a:extLst>
                <a:ext uri="{FF2B5EF4-FFF2-40B4-BE49-F238E27FC236}">
                  <a16:creationId xmlns:a16="http://schemas.microsoft.com/office/drawing/2014/main" xmlns="" id="{E06CC294-B021-4B2A-8A19-51FF62CF0643}"/>
                </a:ext>
              </a:extLst>
            </p:cNvPr>
            <p:cNvSpPr>
              <a:spLocks noChangeArrowheads="1"/>
            </p:cNvSpPr>
            <p:nvPr/>
          </p:nvSpPr>
          <p:spPr bwMode="auto">
            <a:xfrm>
              <a:off x="4654974" y="2769571"/>
              <a:ext cx="40723" cy="25005"/>
            </a:xfrm>
            <a:custGeom>
              <a:avLst/>
              <a:gdLst>
                <a:gd name="T0" fmla="*/ 23 w 24"/>
                <a:gd name="T1" fmla="*/ 12 h 15"/>
                <a:gd name="T2" fmla="*/ 0 w 24"/>
                <a:gd name="T3" fmla="*/ 6 h 15"/>
                <a:gd name="T4" fmla="*/ 23 w 24"/>
                <a:gd name="T5" fmla="*/ 12 h 15"/>
              </a:gdLst>
              <a:ahLst/>
              <a:cxnLst>
                <a:cxn ang="0">
                  <a:pos x="T0" y="T1"/>
                </a:cxn>
                <a:cxn ang="0">
                  <a:pos x="T2" y="T3"/>
                </a:cxn>
                <a:cxn ang="0">
                  <a:pos x="T4" y="T5"/>
                </a:cxn>
              </a:cxnLst>
              <a:rect l="0" t="0" r="r" b="b"/>
              <a:pathLst>
                <a:path w="24" h="15">
                  <a:moveTo>
                    <a:pt x="23" y="12"/>
                  </a:moveTo>
                  <a:cubicBezTo>
                    <a:pt x="10" y="15"/>
                    <a:pt x="12" y="4"/>
                    <a:pt x="0" y="6"/>
                  </a:cubicBezTo>
                  <a:cubicBezTo>
                    <a:pt x="5" y="0"/>
                    <a:pt x="24" y="3"/>
                    <a:pt x="2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74" name="Freeform 98">
              <a:extLst>
                <a:ext uri="{FF2B5EF4-FFF2-40B4-BE49-F238E27FC236}">
                  <a16:creationId xmlns:a16="http://schemas.microsoft.com/office/drawing/2014/main" xmlns="" id="{E04452A7-F85E-42AF-94B5-BFF9877AC81E}"/>
                </a:ext>
              </a:extLst>
            </p:cNvPr>
            <p:cNvSpPr>
              <a:spLocks noChangeArrowheads="1"/>
            </p:cNvSpPr>
            <p:nvPr/>
          </p:nvSpPr>
          <p:spPr bwMode="auto">
            <a:xfrm>
              <a:off x="4627825" y="2796006"/>
              <a:ext cx="57155" cy="30721"/>
            </a:xfrm>
            <a:custGeom>
              <a:avLst/>
              <a:gdLst>
                <a:gd name="T0" fmla="*/ 34 w 34"/>
                <a:gd name="T1" fmla="*/ 10 h 18"/>
                <a:gd name="T2" fmla="*/ 4 w 34"/>
                <a:gd name="T3" fmla="*/ 10 h 18"/>
                <a:gd name="T4" fmla="*/ 13 w 34"/>
                <a:gd name="T5" fmla="*/ 1 h 18"/>
                <a:gd name="T6" fmla="*/ 34 w 34"/>
                <a:gd name="T7" fmla="*/ 10 h 18"/>
              </a:gdLst>
              <a:ahLst/>
              <a:cxnLst>
                <a:cxn ang="0">
                  <a:pos x="T0" y="T1"/>
                </a:cxn>
                <a:cxn ang="0">
                  <a:pos x="T2" y="T3"/>
                </a:cxn>
                <a:cxn ang="0">
                  <a:pos x="T4" y="T5"/>
                </a:cxn>
                <a:cxn ang="0">
                  <a:pos x="T6" y="T7"/>
                </a:cxn>
              </a:cxnLst>
              <a:rect l="0" t="0" r="r" b="b"/>
              <a:pathLst>
                <a:path w="34" h="18">
                  <a:moveTo>
                    <a:pt x="34" y="10"/>
                  </a:moveTo>
                  <a:cubicBezTo>
                    <a:pt x="30" y="18"/>
                    <a:pt x="8" y="18"/>
                    <a:pt x="4" y="10"/>
                  </a:cubicBezTo>
                  <a:cubicBezTo>
                    <a:pt x="0" y="0"/>
                    <a:pt x="14" y="8"/>
                    <a:pt x="13" y="1"/>
                  </a:cubicBezTo>
                  <a:cubicBezTo>
                    <a:pt x="19" y="6"/>
                    <a:pt x="25" y="9"/>
                    <a:pt x="3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75" name="Freeform 99">
              <a:extLst>
                <a:ext uri="{FF2B5EF4-FFF2-40B4-BE49-F238E27FC236}">
                  <a16:creationId xmlns:a16="http://schemas.microsoft.com/office/drawing/2014/main" xmlns="" id="{B02A0D7D-EDDD-4B70-8A0D-9FD98F422284}"/>
                </a:ext>
              </a:extLst>
            </p:cNvPr>
            <p:cNvSpPr>
              <a:spLocks noChangeArrowheads="1"/>
            </p:cNvSpPr>
            <p:nvPr/>
          </p:nvSpPr>
          <p:spPr bwMode="auto">
            <a:xfrm>
              <a:off x="6704703" y="2818153"/>
              <a:ext cx="35722" cy="30721"/>
            </a:xfrm>
            <a:custGeom>
              <a:avLst/>
              <a:gdLst>
                <a:gd name="T0" fmla="*/ 10 w 21"/>
                <a:gd name="T1" fmla="*/ 0 h 18"/>
                <a:gd name="T2" fmla="*/ 21 w 21"/>
                <a:gd name="T3" fmla="*/ 12 h 18"/>
                <a:gd name="T4" fmla="*/ 7 w 21"/>
                <a:gd name="T5" fmla="*/ 18 h 18"/>
                <a:gd name="T6" fmla="*/ 4 w 21"/>
                <a:gd name="T7" fmla="*/ 3 h 18"/>
                <a:gd name="T8" fmla="*/ 10 w 21"/>
                <a:gd name="T9" fmla="*/ 0 h 18"/>
              </a:gdLst>
              <a:ahLst/>
              <a:cxnLst>
                <a:cxn ang="0">
                  <a:pos x="T0" y="T1"/>
                </a:cxn>
                <a:cxn ang="0">
                  <a:pos x="T2" y="T3"/>
                </a:cxn>
                <a:cxn ang="0">
                  <a:pos x="T4" y="T5"/>
                </a:cxn>
                <a:cxn ang="0">
                  <a:pos x="T6" y="T7"/>
                </a:cxn>
                <a:cxn ang="0">
                  <a:pos x="T8" y="T9"/>
                </a:cxn>
              </a:cxnLst>
              <a:rect l="0" t="0" r="r" b="b"/>
              <a:pathLst>
                <a:path w="21" h="18">
                  <a:moveTo>
                    <a:pt x="10" y="0"/>
                  </a:moveTo>
                  <a:cubicBezTo>
                    <a:pt x="17" y="0"/>
                    <a:pt x="21" y="4"/>
                    <a:pt x="21" y="12"/>
                  </a:cubicBezTo>
                  <a:cubicBezTo>
                    <a:pt x="14" y="11"/>
                    <a:pt x="7" y="11"/>
                    <a:pt x="7" y="18"/>
                  </a:cubicBezTo>
                  <a:cubicBezTo>
                    <a:pt x="0" y="18"/>
                    <a:pt x="5" y="7"/>
                    <a:pt x="4" y="3"/>
                  </a:cubicBezTo>
                  <a:cubicBezTo>
                    <a:pt x="7" y="4"/>
                    <a:pt x="9" y="2"/>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76" name="Freeform 100">
              <a:extLst>
                <a:ext uri="{FF2B5EF4-FFF2-40B4-BE49-F238E27FC236}">
                  <a16:creationId xmlns:a16="http://schemas.microsoft.com/office/drawing/2014/main" xmlns="" id="{9871FF47-140A-4E1E-90F7-E84048DF10C8}"/>
                </a:ext>
              </a:extLst>
            </p:cNvPr>
            <p:cNvSpPr>
              <a:spLocks noChangeArrowheads="1"/>
            </p:cNvSpPr>
            <p:nvPr/>
          </p:nvSpPr>
          <p:spPr bwMode="auto">
            <a:xfrm>
              <a:off x="3552593" y="2836729"/>
              <a:ext cx="35008" cy="25720"/>
            </a:xfrm>
            <a:custGeom>
              <a:avLst/>
              <a:gdLst>
                <a:gd name="T0" fmla="*/ 21 w 21"/>
                <a:gd name="T1" fmla="*/ 13 h 15"/>
                <a:gd name="T2" fmla="*/ 0 w 21"/>
                <a:gd name="T3" fmla="*/ 15 h 15"/>
                <a:gd name="T4" fmla="*/ 21 w 21"/>
                <a:gd name="T5" fmla="*/ 13 h 15"/>
              </a:gdLst>
              <a:ahLst/>
              <a:cxnLst>
                <a:cxn ang="0">
                  <a:pos x="T0" y="T1"/>
                </a:cxn>
                <a:cxn ang="0">
                  <a:pos x="T2" y="T3"/>
                </a:cxn>
                <a:cxn ang="0">
                  <a:pos x="T4" y="T5"/>
                </a:cxn>
              </a:cxnLst>
              <a:rect l="0" t="0" r="r" b="b"/>
              <a:pathLst>
                <a:path w="21" h="15">
                  <a:moveTo>
                    <a:pt x="21" y="13"/>
                  </a:moveTo>
                  <a:cubicBezTo>
                    <a:pt x="11" y="11"/>
                    <a:pt x="7" y="15"/>
                    <a:pt x="0" y="15"/>
                  </a:cubicBezTo>
                  <a:cubicBezTo>
                    <a:pt x="1" y="10"/>
                    <a:pt x="21" y="0"/>
                    <a:pt x="2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77" name="Freeform 101">
              <a:extLst>
                <a:ext uri="{FF2B5EF4-FFF2-40B4-BE49-F238E27FC236}">
                  <a16:creationId xmlns:a16="http://schemas.microsoft.com/office/drawing/2014/main" xmlns="" id="{92342163-EA7B-4AFF-ABDB-FC47AB675059}"/>
                </a:ext>
              </a:extLst>
            </p:cNvPr>
            <p:cNvSpPr>
              <a:spLocks noChangeArrowheads="1"/>
            </p:cNvSpPr>
            <p:nvPr/>
          </p:nvSpPr>
          <p:spPr bwMode="auto">
            <a:xfrm>
              <a:off x="4173441" y="2857448"/>
              <a:ext cx="62871" cy="38580"/>
            </a:xfrm>
            <a:custGeom>
              <a:avLst/>
              <a:gdLst>
                <a:gd name="T0" fmla="*/ 30 w 37"/>
                <a:gd name="T1" fmla="*/ 3 h 23"/>
                <a:gd name="T2" fmla="*/ 33 w 37"/>
                <a:gd name="T3" fmla="*/ 21 h 23"/>
                <a:gd name="T4" fmla="*/ 4 w 37"/>
                <a:gd name="T5" fmla="*/ 15 h 23"/>
                <a:gd name="T6" fmla="*/ 10 w 37"/>
                <a:gd name="T7" fmla="*/ 3 h 23"/>
                <a:gd name="T8" fmla="*/ 30 w 37"/>
                <a:gd name="T9" fmla="*/ 3 h 23"/>
              </a:gdLst>
              <a:ahLst/>
              <a:cxnLst>
                <a:cxn ang="0">
                  <a:pos x="T0" y="T1"/>
                </a:cxn>
                <a:cxn ang="0">
                  <a:pos x="T2" y="T3"/>
                </a:cxn>
                <a:cxn ang="0">
                  <a:pos x="T4" y="T5"/>
                </a:cxn>
                <a:cxn ang="0">
                  <a:pos x="T6" y="T7"/>
                </a:cxn>
                <a:cxn ang="0">
                  <a:pos x="T8" y="T9"/>
                </a:cxn>
              </a:cxnLst>
              <a:rect l="0" t="0" r="r" b="b"/>
              <a:pathLst>
                <a:path w="37" h="23">
                  <a:moveTo>
                    <a:pt x="30" y="3"/>
                  </a:moveTo>
                  <a:cubicBezTo>
                    <a:pt x="34" y="7"/>
                    <a:pt x="37" y="18"/>
                    <a:pt x="33" y="21"/>
                  </a:cubicBezTo>
                  <a:cubicBezTo>
                    <a:pt x="22" y="21"/>
                    <a:pt x="8" y="23"/>
                    <a:pt x="4" y="15"/>
                  </a:cubicBezTo>
                  <a:cubicBezTo>
                    <a:pt x="0" y="6"/>
                    <a:pt x="14" y="13"/>
                    <a:pt x="10" y="3"/>
                  </a:cubicBezTo>
                  <a:cubicBezTo>
                    <a:pt x="18" y="0"/>
                    <a:pt x="30" y="8"/>
                    <a:pt x="3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78" name="Freeform 102">
              <a:extLst>
                <a:ext uri="{FF2B5EF4-FFF2-40B4-BE49-F238E27FC236}">
                  <a16:creationId xmlns:a16="http://schemas.microsoft.com/office/drawing/2014/main" xmlns="" id="{1FE7A4D2-4827-43F7-AB18-ED86FD806739}"/>
                </a:ext>
              </a:extLst>
            </p:cNvPr>
            <p:cNvSpPr>
              <a:spLocks noChangeArrowheads="1"/>
            </p:cNvSpPr>
            <p:nvPr/>
          </p:nvSpPr>
          <p:spPr bwMode="auto">
            <a:xfrm>
              <a:off x="4152008" y="2961756"/>
              <a:ext cx="74302" cy="34293"/>
            </a:xfrm>
            <a:custGeom>
              <a:avLst/>
              <a:gdLst>
                <a:gd name="T0" fmla="*/ 40 w 44"/>
                <a:gd name="T1" fmla="*/ 9 h 20"/>
                <a:gd name="T2" fmla="*/ 29 w 44"/>
                <a:gd name="T3" fmla="*/ 15 h 20"/>
                <a:gd name="T4" fmla="*/ 17 w 44"/>
                <a:gd name="T5" fmla="*/ 18 h 20"/>
                <a:gd name="T6" fmla="*/ 5 w 44"/>
                <a:gd name="T7" fmla="*/ 15 h 20"/>
                <a:gd name="T8" fmla="*/ 8 w 44"/>
                <a:gd name="T9" fmla="*/ 6 h 20"/>
                <a:gd name="T10" fmla="*/ 17 w 44"/>
                <a:gd name="T11" fmla="*/ 0 h 20"/>
                <a:gd name="T12" fmla="*/ 40 w 44"/>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44" h="20">
                  <a:moveTo>
                    <a:pt x="40" y="9"/>
                  </a:moveTo>
                  <a:cubicBezTo>
                    <a:pt x="44" y="18"/>
                    <a:pt x="33" y="14"/>
                    <a:pt x="29" y="15"/>
                  </a:cubicBezTo>
                  <a:cubicBezTo>
                    <a:pt x="28" y="15"/>
                    <a:pt x="19" y="20"/>
                    <a:pt x="17" y="18"/>
                  </a:cubicBezTo>
                  <a:cubicBezTo>
                    <a:pt x="15" y="15"/>
                    <a:pt x="9" y="17"/>
                    <a:pt x="5" y="15"/>
                  </a:cubicBezTo>
                  <a:cubicBezTo>
                    <a:pt x="0" y="7"/>
                    <a:pt x="18" y="9"/>
                    <a:pt x="8" y="6"/>
                  </a:cubicBezTo>
                  <a:cubicBezTo>
                    <a:pt x="9" y="2"/>
                    <a:pt x="17" y="5"/>
                    <a:pt x="17" y="0"/>
                  </a:cubicBezTo>
                  <a:cubicBezTo>
                    <a:pt x="25" y="3"/>
                    <a:pt x="35" y="4"/>
                    <a:pt x="4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79" name="Freeform 103">
              <a:extLst>
                <a:ext uri="{FF2B5EF4-FFF2-40B4-BE49-F238E27FC236}">
                  <a16:creationId xmlns:a16="http://schemas.microsoft.com/office/drawing/2014/main" xmlns="" id="{45B03C8E-4B66-44E8-9993-3A77A3F6E320}"/>
                </a:ext>
              </a:extLst>
            </p:cNvPr>
            <p:cNvSpPr>
              <a:spLocks noChangeArrowheads="1"/>
            </p:cNvSpPr>
            <p:nvPr/>
          </p:nvSpPr>
          <p:spPr bwMode="auto">
            <a:xfrm>
              <a:off x="4153437" y="3016053"/>
              <a:ext cx="35722" cy="15003"/>
            </a:xfrm>
            <a:custGeom>
              <a:avLst/>
              <a:gdLst>
                <a:gd name="T0" fmla="*/ 16 w 21"/>
                <a:gd name="T1" fmla="*/ 9 h 9"/>
                <a:gd name="T2" fmla="*/ 4 w 21"/>
                <a:gd name="T3" fmla="*/ 9 h 9"/>
                <a:gd name="T4" fmla="*/ 16 w 21"/>
                <a:gd name="T5" fmla="*/ 9 h 9"/>
              </a:gdLst>
              <a:ahLst/>
              <a:cxnLst>
                <a:cxn ang="0">
                  <a:pos x="T0" y="T1"/>
                </a:cxn>
                <a:cxn ang="0">
                  <a:pos x="T2" y="T3"/>
                </a:cxn>
                <a:cxn ang="0">
                  <a:pos x="T4" y="T5"/>
                </a:cxn>
              </a:cxnLst>
              <a:rect l="0" t="0" r="r" b="b"/>
              <a:pathLst>
                <a:path w="21" h="9">
                  <a:moveTo>
                    <a:pt x="16" y="9"/>
                  </a:moveTo>
                  <a:cubicBezTo>
                    <a:pt x="10" y="4"/>
                    <a:pt x="12" y="9"/>
                    <a:pt x="4" y="9"/>
                  </a:cubicBezTo>
                  <a:cubicBezTo>
                    <a:pt x="0" y="0"/>
                    <a:pt x="21" y="0"/>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80" name="Freeform 104">
              <a:extLst>
                <a:ext uri="{FF2B5EF4-FFF2-40B4-BE49-F238E27FC236}">
                  <a16:creationId xmlns:a16="http://schemas.microsoft.com/office/drawing/2014/main" xmlns="" id="{69C6DEB6-BA86-4375-B2F7-CE3E78B3A077}"/>
                </a:ext>
              </a:extLst>
            </p:cNvPr>
            <p:cNvSpPr>
              <a:spLocks noChangeArrowheads="1"/>
            </p:cNvSpPr>
            <p:nvPr/>
          </p:nvSpPr>
          <p:spPr bwMode="auto">
            <a:xfrm>
              <a:off x="4041984" y="3038201"/>
              <a:ext cx="40723" cy="23577"/>
            </a:xfrm>
            <a:custGeom>
              <a:avLst/>
              <a:gdLst>
                <a:gd name="T0" fmla="*/ 21 w 24"/>
                <a:gd name="T1" fmla="*/ 2 h 14"/>
                <a:gd name="T2" fmla="*/ 24 w 24"/>
                <a:gd name="T3" fmla="*/ 8 h 14"/>
                <a:gd name="T4" fmla="*/ 12 w 24"/>
                <a:gd name="T5" fmla="*/ 11 h 14"/>
                <a:gd name="T6" fmla="*/ 0 w 24"/>
                <a:gd name="T7" fmla="*/ 11 h 14"/>
                <a:gd name="T8" fmla="*/ 21 w 24"/>
                <a:gd name="T9" fmla="*/ 2 h 14"/>
              </a:gdLst>
              <a:ahLst/>
              <a:cxnLst>
                <a:cxn ang="0">
                  <a:pos x="T0" y="T1"/>
                </a:cxn>
                <a:cxn ang="0">
                  <a:pos x="T2" y="T3"/>
                </a:cxn>
                <a:cxn ang="0">
                  <a:pos x="T4" y="T5"/>
                </a:cxn>
                <a:cxn ang="0">
                  <a:pos x="T6" y="T7"/>
                </a:cxn>
                <a:cxn ang="0">
                  <a:pos x="T8" y="T9"/>
                </a:cxn>
              </a:cxnLst>
              <a:rect l="0" t="0" r="r" b="b"/>
              <a:pathLst>
                <a:path w="24" h="14">
                  <a:moveTo>
                    <a:pt x="21" y="2"/>
                  </a:moveTo>
                  <a:cubicBezTo>
                    <a:pt x="20" y="5"/>
                    <a:pt x="21" y="7"/>
                    <a:pt x="24" y="8"/>
                  </a:cubicBezTo>
                  <a:cubicBezTo>
                    <a:pt x="24" y="13"/>
                    <a:pt x="14" y="8"/>
                    <a:pt x="12" y="11"/>
                  </a:cubicBezTo>
                  <a:cubicBezTo>
                    <a:pt x="9" y="14"/>
                    <a:pt x="11" y="11"/>
                    <a:pt x="0" y="11"/>
                  </a:cubicBezTo>
                  <a:cubicBezTo>
                    <a:pt x="5" y="6"/>
                    <a:pt x="9" y="0"/>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81" name="Freeform 105">
              <a:extLst>
                <a:ext uri="{FF2B5EF4-FFF2-40B4-BE49-F238E27FC236}">
                  <a16:creationId xmlns:a16="http://schemas.microsoft.com/office/drawing/2014/main" xmlns="" id="{3D824023-9825-4793-8D4E-765342B7E0C5}"/>
                </a:ext>
              </a:extLst>
            </p:cNvPr>
            <p:cNvSpPr>
              <a:spLocks noChangeArrowheads="1"/>
            </p:cNvSpPr>
            <p:nvPr/>
          </p:nvSpPr>
          <p:spPr bwMode="auto">
            <a:xfrm>
              <a:off x="4116286" y="3061778"/>
              <a:ext cx="17147" cy="23577"/>
            </a:xfrm>
            <a:custGeom>
              <a:avLst/>
              <a:gdLst>
                <a:gd name="T0" fmla="*/ 3 w 10"/>
                <a:gd name="T1" fmla="*/ 0 h 14"/>
                <a:gd name="T2" fmla="*/ 9 w 10"/>
                <a:gd name="T3" fmla="*/ 11 h 14"/>
                <a:gd name="T4" fmla="*/ 3 w 10"/>
                <a:gd name="T5" fmla="*/ 0 h 14"/>
              </a:gdLst>
              <a:ahLst/>
              <a:cxnLst>
                <a:cxn ang="0">
                  <a:pos x="T0" y="T1"/>
                </a:cxn>
                <a:cxn ang="0">
                  <a:pos x="T2" y="T3"/>
                </a:cxn>
                <a:cxn ang="0">
                  <a:pos x="T4" y="T5"/>
                </a:cxn>
              </a:cxnLst>
              <a:rect l="0" t="0" r="r" b="b"/>
              <a:pathLst>
                <a:path w="10" h="14">
                  <a:moveTo>
                    <a:pt x="3" y="0"/>
                  </a:moveTo>
                  <a:cubicBezTo>
                    <a:pt x="8" y="0"/>
                    <a:pt x="10" y="5"/>
                    <a:pt x="9" y="11"/>
                  </a:cubicBezTo>
                  <a:cubicBezTo>
                    <a:pt x="0" y="14"/>
                    <a:pt x="4" y="5"/>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82" name="Freeform 106">
              <a:extLst>
                <a:ext uri="{FF2B5EF4-FFF2-40B4-BE49-F238E27FC236}">
                  <a16:creationId xmlns:a16="http://schemas.microsoft.com/office/drawing/2014/main" xmlns="" id="{2F2789B9-359B-4522-A633-8D4D271C0DFB}"/>
                </a:ext>
              </a:extLst>
            </p:cNvPr>
            <p:cNvSpPr>
              <a:spLocks noChangeArrowheads="1"/>
            </p:cNvSpPr>
            <p:nvPr/>
          </p:nvSpPr>
          <p:spPr bwMode="auto">
            <a:xfrm>
              <a:off x="5530878" y="3267536"/>
              <a:ext cx="87876" cy="105023"/>
            </a:xfrm>
            <a:custGeom>
              <a:avLst/>
              <a:gdLst>
                <a:gd name="T0" fmla="*/ 20 w 52"/>
                <a:gd name="T1" fmla="*/ 0 h 62"/>
                <a:gd name="T2" fmla="*/ 23 w 52"/>
                <a:gd name="T3" fmla="*/ 3 h 62"/>
                <a:gd name="T4" fmla="*/ 43 w 52"/>
                <a:gd name="T5" fmla="*/ 3 h 62"/>
                <a:gd name="T6" fmla="*/ 52 w 52"/>
                <a:gd name="T7" fmla="*/ 9 h 62"/>
                <a:gd name="T8" fmla="*/ 49 w 52"/>
                <a:gd name="T9" fmla="*/ 15 h 62"/>
                <a:gd name="T10" fmla="*/ 43 w 52"/>
                <a:gd name="T11" fmla="*/ 18 h 62"/>
                <a:gd name="T12" fmla="*/ 49 w 52"/>
                <a:gd name="T13" fmla="*/ 33 h 62"/>
                <a:gd name="T14" fmla="*/ 46 w 52"/>
                <a:gd name="T15" fmla="*/ 47 h 62"/>
                <a:gd name="T16" fmla="*/ 31 w 52"/>
                <a:gd name="T17" fmla="*/ 47 h 62"/>
                <a:gd name="T18" fmla="*/ 28 w 52"/>
                <a:gd name="T19" fmla="*/ 56 h 62"/>
                <a:gd name="T20" fmla="*/ 23 w 52"/>
                <a:gd name="T21" fmla="*/ 62 h 62"/>
                <a:gd name="T22" fmla="*/ 5 w 52"/>
                <a:gd name="T23" fmla="*/ 62 h 62"/>
                <a:gd name="T24" fmla="*/ 11 w 52"/>
                <a:gd name="T25" fmla="*/ 44 h 62"/>
                <a:gd name="T26" fmla="*/ 11 w 52"/>
                <a:gd name="T27" fmla="*/ 33 h 62"/>
                <a:gd name="T28" fmla="*/ 5 w 52"/>
                <a:gd name="T29" fmla="*/ 18 h 62"/>
                <a:gd name="T30" fmla="*/ 17 w 52"/>
                <a:gd name="T31" fmla="*/ 21 h 62"/>
                <a:gd name="T32" fmla="*/ 20 w 52"/>
                <a:gd name="T33"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2">
                  <a:moveTo>
                    <a:pt x="20" y="0"/>
                  </a:moveTo>
                  <a:cubicBezTo>
                    <a:pt x="22" y="0"/>
                    <a:pt x="22" y="2"/>
                    <a:pt x="23" y="3"/>
                  </a:cubicBezTo>
                  <a:cubicBezTo>
                    <a:pt x="23" y="8"/>
                    <a:pt x="35" y="0"/>
                    <a:pt x="43" y="3"/>
                  </a:cubicBezTo>
                  <a:cubicBezTo>
                    <a:pt x="44" y="7"/>
                    <a:pt x="47" y="9"/>
                    <a:pt x="52" y="9"/>
                  </a:cubicBezTo>
                  <a:cubicBezTo>
                    <a:pt x="52" y="13"/>
                    <a:pt x="51" y="14"/>
                    <a:pt x="49" y="15"/>
                  </a:cubicBezTo>
                  <a:cubicBezTo>
                    <a:pt x="49" y="18"/>
                    <a:pt x="45" y="17"/>
                    <a:pt x="43" y="18"/>
                  </a:cubicBezTo>
                  <a:cubicBezTo>
                    <a:pt x="43" y="26"/>
                    <a:pt x="49" y="26"/>
                    <a:pt x="49" y="33"/>
                  </a:cubicBezTo>
                  <a:cubicBezTo>
                    <a:pt x="49" y="37"/>
                    <a:pt x="45" y="41"/>
                    <a:pt x="46" y="47"/>
                  </a:cubicBezTo>
                  <a:cubicBezTo>
                    <a:pt x="41" y="47"/>
                    <a:pt x="36" y="47"/>
                    <a:pt x="31" y="47"/>
                  </a:cubicBezTo>
                  <a:cubicBezTo>
                    <a:pt x="27" y="47"/>
                    <a:pt x="30" y="53"/>
                    <a:pt x="28" y="56"/>
                  </a:cubicBezTo>
                  <a:cubicBezTo>
                    <a:pt x="27" y="58"/>
                    <a:pt x="20" y="56"/>
                    <a:pt x="23" y="62"/>
                  </a:cubicBezTo>
                  <a:cubicBezTo>
                    <a:pt x="17" y="62"/>
                    <a:pt x="11" y="62"/>
                    <a:pt x="5" y="62"/>
                  </a:cubicBezTo>
                  <a:cubicBezTo>
                    <a:pt x="7" y="56"/>
                    <a:pt x="0" y="42"/>
                    <a:pt x="11" y="44"/>
                  </a:cubicBezTo>
                  <a:cubicBezTo>
                    <a:pt x="11" y="36"/>
                    <a:pt x="6" y="38"/>
                    <a:pt x="11" y="33"/>
                  </a:cubicBezTo>
                  <a:cubicBezTo>
                    <a:pt x="13" y="24"/>
                    <a:pt x="3" y="27"/>
                    <a:pt x="5" y="18"/>
                  </a:cubicBezTo>
                  <a:cubicBezTo>
                    <a:pt x="11" y="17"/>
                    <a:pt x="13" y="20"/>
                    <a:pt x="17" y="21"/>
                  </a:cubicBezTo>
                  <a:cubicBezTo>
                    <a:pt x="23" y="20"/>
                    <a:pt x="18" y="7"/>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83" name="Freeform 107">
              <a:extLst>
                <a:ext uri="{FF2B5EF4-FFF2-40B4-BE49-F238E27FC236}">
                  <a16:creationId xmlns:a16="http://schemas.microsoft.com/office/drawing/2014/main" xmlns="" id="{E12F8985-B43D-4B47-8121-CC42885E84F4}"/>
                </a:ext>
              </a:extLst>
            </p:cNvPr>
            <p:cNvSpPr>
              <a:spLocks noChangeArrowheads="1"/>
            </p:cNvSpPr>
            <p:nvPr/>
          </p:nvSpPr>
          <p:spPr bwMode="auto">
            <a:xfrm>
              <a:off x="2415919" y="3272537"/>
              <a:ext cx="27149" cy="23577"/>
            </a:xfrm>
            <a:custGeom>
              <a:avLst/>
              <a:gdLst>
                <a:gd name="T0" fmla="*/ 15 w 16"/>
                <a:gd name="T1" fmla="*/ 0 h 14"/>
                <a:gd name="T2" fmla="*/ 12 w 16"/>
                <a:gd name="T3" fmla="*/ 6 h 14"/>
                <a:gd name="T4" fmla="*/ 0 w 16"/>
                <a:gd name="T5" fmla="*/ 9 h 14"/>
                <a:gd name="T6" fmla="*/ 15 w 16"/>
                <a:gd name="T7" fmla="*/ 0 h 14"/>
              </a:gdLst>
              <a:ahLst/>
              <a:cxnLst>
                <a:cxn ang="0">
                  <a:pos x="T0" y="T1"/>
                </a:cxn>
                <a:cxn ang="0">
                  <a:pos x="T2" y="T3"/>
                </a:cxn>
                <a:cxn ang="0">
                  <a:pos x="T4" y="T5"/>
                </a:cxn>
                <a:cxn ang="0">
                  <a:pos x="T6" y="T7"/>
                </a:cxn>
              </a:cxnLst>
              <a:rect l="0" t="0" r="r" b="b"/>
              <a:pathLst>
                <a:path w="16" h="14">
                  <a:moveTo>
                    <a:pt x="15" y="0"/>
                  </a:moveTo>
                  <a:cubicBezTo>
                    <a:pt x="16" y="4"/>
                    <a:pt x="13" y="5"/>
                    <a:pt x="12" y="6"/>
                  </a:cubicBezTo>
                  <a:cubicBezTo>
                    <a:pt x="8" y="11"/>
                    <a:pt x="6" y="14"/>
                    <a:pt x="0" y="9"/>
                  </a:cubicBezTo>
                  <a:cubicBezTo>
                    <a:pt x="2" y="3"/>
                    <a:pt x="8" y="1"/>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84" name="Freeform 108">
              <a:extLst>
                <a:ext uri="{FF2B5EF4-FFF2-40B4-BE49-F238E27FC236}">
                  <a16:creationId xmlns:a16="http://schemas.microsoft.com/office/drawing/2014/main" xmlns="" id="{2AAA081D-1648-439C-99C6-F74E40D13292}"/>
                </a:ext>
              </a:extLst>
            </p:cNvPr>
            <p:cNvSpPr>
              <a:spLocks noChangeArrowheads="1"/>
            </p:cNvSpPr>
            <p:nvPr/>
          </p:nvSpPr>
          <p:spPr bwMode="auto">
            <a:xfrm>
              <a:off x="3061058" y="3293256"/>
              <a:ext cx="32150" cy="48582"/>
            </a:xfrm>
            <a:custGeom>
              <a:avLst/>
              <a:gdLst>
                <a:gd name="T0" fmla="*/ 5 w 19"/>
                <a:gd name="T1" fmla="*/ 0 h 29"/>
                <a:gd name="T2" fmla="*/ 19 w 19"/>
                <a:gd name="T3" fmla="*/ 21 h 29"/>
                <a:gd name="T4" fmla="*/ 7 w 19"/>
                <a:gd name="T5" fmla="*/ 15 h 29"/>
                <a:gd name="T6" fmla="*/ 5 w 19"/>
                <a:gd name="T7" fmla="*/ 0 h 29"/>
              </a:gdLst>
              <a:ahLst/>
              <a:cxnLst>
                <a:cxn ang="0">
                  <a:pos x="T0" y="T1"/>
                </a:cxn>
                <a:cxn ang="0">
                  <a:pos x="T2" y="T3"/>
                </a:cxn>
                <a:cxn ang="0">
                  <a:pos x="T4" y="T5"/>
                </a:cxn>
                <a:cxn ang="0">
                  <a:pos x="T6" y="T7"/>
                </a:cxn>
              </a:cxnLst>
              <a:rect l="0" t="0" r="r" b="b"/>
              <a:pathLst>
                <a:path w="19" h="29">
                  <a:moveTo>
                    <a:pt x="5" y="0"/>
                  </a:moveTo>
                  <a:cubicBezTo>
                    <a:pt x="10" y="6"/>
                    <a:pt x="11" y="17"/>
                    <a:pt x="19" y="21"/>
                  </a:cubicBezTo>
                  <a:cubicBezTo>
                    <a:pt x="16" y="29"/>
                    <a:pt x="7" y="19"/>
                    <a:pt x="7" y="15"/>
                  </a:cubicBezTo>
                  <a:cubicBezTo>
                    <a:pt x="0" y="14"/>
                    <a:pt x="1" y="4"/>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85" name="Freeform 109">
              <a:extLst>
                <a:ext uri="{FF2B5EF4-FFF2-40B4-BE49-F238E27FC236}">
                  <a16:creationId xmlns:a16="http://schemas.microsoft.com/office/drawing/2014/main" xmlns="" id="{5FAC65D5-11BD-4D2B-AC9D-F91FB85E074B}"/>
                </a:ext>
              </a:extLst>
            </p:cNvPr>
            <p:cNvSpPr>
              <a:spLocks noChangeArrowheads="1"/>
            </p:cNvSpPr>
            <p:nvPr/>
          </p:nvSpPr>
          <p:spPr bwMode="auto">
            <a:xfrm>
              <a:off x="8592254" y="3272537"/>
              <a:ext cx="50725" cy="230050"/>
            </a:xfrm>
            <a:custGeom>
              <a:avLst/>
              <a:gdLst>
                <a:gd name="T0" fmla="*/ 10 w 30"/>
                <a:gd name="T1" fmla="*/ 15 h 136"/>
                <a:gd name="T2" fmla="*/ 15 w 30"/>
                <a:gd name="T3" fmla="*/ 35 h 136"/>
                <a:gd name="T4" fmla="*/ 18 w 30"/>
                <a:gd name="T5" fmla="*/ 47 h 136"/>
                <a:gd name="T6" fmla="*/ 18 w 30"/>
                <a:gd name="T7" fmla="*/ 56 h 136"/>
                <a:gd name="T8" fmla="*/ 21 w 30"/>
                <a:gd name="T9" fmla="*/ 79 h 136"/>
                <a:gd name="T10" fmla="*/ 30 w 30"/>
                <a:gd name="T11" fmla="*/ 91 h 136"/>
                <a:gd name="T12" fmla="*/ 18 w 30"/>
                <a:gd name="T13" fmla="*/ 94 h 136"/>
                <a:gd name="T14" fmla="*/ 18 w 30"/>
                <a:gd name="T15" fmla="*/ 115 h 136"/>
                <a:gd name="T16" fmla="*/ 13 w 30"/>
                <a:gd name="T17" fmla="*/ 115 h 136"/>
                <a:gd name="T18" fmla="*/ 18 w 30"/>
                <a:gd name="T19" fmla="*/ 135 h 136"/>
                <a:gd name="T20" fmla="*/ 4 w 30"/>
                <a:gd name="T21" fmla="*/ 132 h 136"/>
                <a:gd name="T22" fmla="*/ 7 w 30"/>
                <a:gd name="T23" fmla="*/ 115 h 136"/>
                <a:gd name="T24" fmla="*/ 1 w 30"/>
                <a:gd name="T25" fmla="*/ 106 h 136"/>
                <a:gd name="T26" fmla="*/ 7 w 30"/>
                <a:gd name="T27" fmla="*/ 71 h 136"/>
                <a:gd name="T28" fmla="*/ 1 w 30"/>
                <a:gd name="T29" fmla="*/ 56 h 136"/>
                <a:gd name="T30" fmla="*/ 1 w 30"/>
                <a:gd name="T31" fmla="*/ 35 h 136"/>
                <a:gd name="T32" fmla="*/ 10 w 30"/>
                <a:gd name="T33" fmla="*/ 27 h 136"/>
                <a:gd name="T34" fmla="*/ 13 w 30"/>
                <a:gd name="T35" fmla="*/ 18 h 136"/>
                <a:gd name="T36" fmla="*/ 10 w 30"/>
                <a:gd name="T37" fmla="*/ 1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136">
                  <a:moveTo>
                    <a:pt x="10" y="15"/>
                  </a:moveTo>
                  <a:cubicBezTo>
                    <a:pt x="22" y="0"/>
                    <a:pt x="11" y="32"/>
                    <a:pt x="15" y="35"/>
                  </a:cubicBezTo>
                  <a:cubicBezTo>
                    <a:pt x="20" y="39"/>
                    <a:pt x="12" y="40"/>
                    <a:pt x="18" y="47"/>
                  </a:cubicBezTo>
                  <a:cubicBezTo>
                    <a:pt x="23" y="52"/>
                    <a:pt x="18" y="51"/>
                    <a:pt x="18" y="56"/>
                  </a:cubicBezTo>
                  <a:cubicBezTo>
                    <a:pt x="18" y="59"/>
                    <a:pt x="24" y="68"/>
                    <a:pt x="21" y="79"/>
                  </a:cubicBezTo>
                  <a:cubicBezTo>
                    <a:pt x="21" y="87"/>
                    <a:pt x="26" y="89"/>
                    <a:pt x="30" y="91"/>
                  </a:cubicBezTo>
                  <a:cubicBezTo>
                    <a:pt x="29" y="98"/>
                    <a:pt x="22" y="98"/>
                    <a:pt x="18" y="94"/>
                  </a:cubicBezTo>
                  <a:cubicBezTo>
                    <a:pt x="17" y="102"/>
                    <a:pt x="18" y="115"/>
                    <a:pt x="18" y="115"/>
                  </a:cubicBezTo>
                  <a:cubicBezTo>
                    <a:pt x="18" y="115"/>
                    <a:pt x="13" y="114"/>
                    <a:pt x="13" y="115"/>
                  </a:cubicBezTo>
                  <a:cubicBezTo>
                    <a:pt x="13" y="121"/>
                    <a:pt x="21" y="123"/>
                    <a:pt x="18" y="135"/>
                  </a:cubicBezTo>
                  <a:cubicBezTo>
                    <a:pt x="9" y="132"/>
                    <a:pt x="11" y="136"/>
                    <a:pt x="4" y="132"/>
                  </a:cubicBezTo>
                  <a:cubicBezTo>
                    <a:pt x="9" y="124"/>
                    <a:pt x="2" y="123"/>
                    <a:pt x="7" y="115"/>
                  </a:cubicBezTo>
                  <a:cubicBezTo>
                    <a:pt x="7" y="110"/>
                    <a:pt x="5" y="107"/>
                    <a:pt x="1" y="106"/>
                  </a:cubicBezTo>
                  <a:cubicBezTo>
                    <a:pt x="3" y="99"/>
                    <a:pt x="9" y="86"/>
                    <a:pt x="7" y="71"/>
                  </a:cubicBezTo>
                  <a:cubicBezTo>
                    <a:pt x="6" y="65"/>
                    <a:pt x="1" y="61"/>
                    <a:pt x="1" y="56"/>
                  </a:cubicBezTo>
                  <a:cubicBezTo>
                    <a:pt x="0" y="48"/>
                    <a:pt x="8" y="41"/>
                    <a:pt x="1" y="35"/>
                  </a:cubicBezTo>
                  <a:cubicBezTo>
                    <a:pt x="2" y="31"/>
                    <a:pt x="5" y="28"/>
                    <a:pt x="10" y="27"/>
                  </a:cubicBezTo>
                  <a:cubicBezTo>
                    <a:pt x="9" y="23"/>
                    <a:pt x="9" y="18"/>
                    <a:pt x="13" y="18"/>
                  </a:cubicBezTo>
                  <a:cubicBezTo>
                    <a:pt x="13" y="15"/>
                    <a:pt x="11" y="15"/>
                    <a:pt x="1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86" name="Freeform 110">
              <a:extLst>
                <a:ext uri="{FF2B5EF4-FFF2-40B4-BE49-F238E27FC236}">
                  <a16:creationId xmlns:a16="http://schemas.microsoft.com/office/drawing/2014/main" xmlns="" id="{45D9F987-3B7C-42AB-9C46-8B371EDEA13A}"/>
                </a:ext>
              </a:extLst>
            </p:cNvPr>
            <p:cNvSpPr>
              <a:spLocks noChangeArrowheads="1"/>
            </p:cNvSpPr>
            <p:nvPr/>
          </p:nvSpPr>
          <p:spPr bwMode="auto">
            <a:xfrm>
              <a:off x="2377339" y="3296114"/>
              <a:ext cx="13574" cy="24291"/>
            </a:xfrm>
            <a:custGeom>
              <a:avLst/>
              <a:gdLst>
                <a:gd name="T0" fmla="*/ 3 w 8"/>
                <a:gd name="T1" fmla="*/ 1 h 14"/>
                <a:gd name="T2" fmla="*/ 0 w 8"/>
                <a:gd name="T3" fmla="*/ 10 h 14"/>
                <a:gd name="T4" fmla="*/ 0 w 8"/>
                <a:gd name="T5" fmla="*/ 4 h 14"/>
                <a:gd name="T6" fmla="*/ 3 w 8"/>
                <a:gd name="T7" fmla="*/ 1 h 14"/>
              </a:gdLst>
              <a:ahLst/>
              <a:cxnLst>
                <a:cxn ang="0">
                  <a:pos x="T0" y="T1"/>
                </a:cxn>
                <a:cxn ang="0">
                  <a:pos x="T2" y="T3"/>
                </a:cxn>
                <a:cxn ang="0">
                  <a:pos x="T4" y="T5"/>
                </a:cxn>
                <a:cxn ang="0">
                  <a:pos x="T6" y="T7"/>
                </a:cxn>
              </a:cxnLst>
              <a:rect l="0" t="0" r="r" b="b"/>
              <a:pathLst>
                <a:path w="8" h="14">
                  <a:moveTo>
                    <a:pt x="3" y="1"/>
                  </a:moveTo>
                  <a:cubicBezTo>
                    <a:pt x="8" y="0"/>
                    <a:pt x="7" y="14"/>
                    <a:pt x="0" y="10"/>
                  </a:cubicBezTo>
                  <a:cubicBezTo>
                    <a:pt x="0" y="8"/>
                    <a:pt x="0" y="6"/>
                    <a:pt x="0" y="4"/>
                  </a:cubicBezTo>
                  <a:cubicBezTo>
                    <a:pt x="2" y="4"/>
                    <a:pt x="3" y="3"/>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87" name="Freeform 111">
              <a:extLst>
                <a:ext uri="{FF2B5EF4-FFF2-40B4-BE49-F238E27FC236}">
                  <a16:creationId xmlns:a16="http://schemas.microsoft.com/office/drawing/2014/main" xmlns="" id="{61A0A2B1-7117-4747-B03C-D1887B5194B0}"/>
                </a:ext>
              </a:extLst>
            </p:cNvPr>
            <p:cNvSpPr>
              <a:spLocks noChangeArrowheads="1"/>
            </p:cNvSpPr>
            <p:nvPr/>
          </p:nvSpPr>
          <p:spPr bwMode="auto">
            <a:xfrm>
              <a:off x="4536377" y="3377560"/>
              <a:ext cx="147175" cy="125027"/>
            </a:xfrm>
            <a:custGeom>
              <a:avLst/>
              <a:gdLst>
                <a:gd name="T0" fmla="*/ 38 w 87"/>
                <a:gd name="T1" fmla="*/ 0 h 74"/>
                <a:gd name="T2" fmla="*/ 47 w 87"/>
                <a:gd name="T3" fmla="*/ 6 h 74"/>
                <a:gd name="T4" fmla="*/ 44 w 87"/>
                <a:gd name="T5" fmla="*/ 17 h 74"/>
                <a:gd name="T6" fmla="*/ 55 w 87"/>
                <a:gd name="T7" fmla="*/ 23 h 74"/>
                <a:gd name="T8" fmla="*/ 73 w 87"/>
                <a:gd name="T9" fmla="*/ 29 h 74"/>
                <a:gd name="T10" fmla="*/ 70 w 87"/>
                <a:gd name="T11" fmla="*/ 41 h 74"/>
                <a:gd name="T12" fmla="*/ 79 w 87"/>
                <a:gd name="T13" fmla="*/ 44 h 74"/>
                <a:gd name="T14" fmla="*/ 85 w 87"/>
                <a:gd name="T15" fmla="*/ 53 h 74"/>
                <a:gd name="T16" fmla="*/ 79 w 87"/>
                <a:gd name="T17" fmla="*/ 67 h 74"/>
                <a:gd name="T18" fmla="*/ 76 w 87"/>
                <a:gd name="T19" fmla="*/ 61 h 74"/>
                <a:gd name="T20" fmla="*/ 58 w 87"/>
                <a:gd name="T21" fmla="*/ 61 h 74"/>
                <a:gd name="T22" fmla="*/ 47 w 87"/>
                <a:gd name="T23" fmla="*/ 73 h 74"/>
                <a:gd name="T24" fmla="*/ 41 w 87"/>
                <a:gd name="T25" fmla="*/ 64 h 74"/>
                <a:gd name="T26" fmla="*/ 32 w 87"/>
                <a:gd name="T27" fmla="*/ 61 h 74"/>
                <a:gd name="T28" fmla="*/ 20 w 87"/>
                <a:gd name="T29" fmla="*/ 53 h 74"/>
                <a:gd name="T30" fmla="*/ 0 w 87"/>
                <a:gd name="T31" fmla="*/ 55 h 74"/>
                <a:gd name="T32" fmla="*/ 3 w 87"/>
                <a:gd name="T33" fmla="*/ 44 h 74"/>
                <a:gd name="T34" fmla="*/ 14 w 87"/>
                <a:gd name="T35" fmla="*/ 38 h 74"/>
                <a:gd name="T36" fmla="*/ 20 w 87"/>
                <a:gd name="T37" fmla="*/ 26 h 74"/>
                <a:gd name="T38" fmla="*/ 23 w 87"/>
                <a:gd name="T39" fmla="*/ 12 h 74"/>
                <a:gd name="T40" fmla="*/ 29 w 87"/>
                <a:gd name="T41" fmla="*/ 12 h 74"/>
                <a:gd name="T42" fmla="*/ 29 w 87"/>
                <a:gd name="T43" fmla="*/ 6 h 74"/>
                <a:gd name="T44" fmla="*/ 38 w 87"/>
                <a:gd name="T4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74">
                  <a:moveTo>
                    <a:pt x="38" y="0"/>
                  </a:moveTo>
                  <a:cubicBezTo>
                    <a:pt x="42" y="1"/>
                    <a:pt x="43" y="5"/>
                    <a:pt x="47" y="6"/>
                  </a:cubicBezTo>
                  <a:cubicBezTo>
                    <a:pt x="45" y="12"/>
                    <a:pt x="38" y="11"/>
                    <a:pt x="44" y="17"/>
                  </a:cubicBezTo>
                  <a:cubicBezTo>
                    <a:pt x="42" y="24"/>
                    <a:pt x="51" y="21"/>
                    <a:pt x="55" y="23"/>
                  </a:cubicBezTo>
                  <a:cubicBezTo>
                    <a:pt x="58" y="25"/>
                    <a:pt x="61" y="33"/>
                    <a:pt x="73" y="29"/>
                  </a:cubicBezTo>
                  <a:cubicBezTo>
                    <a:pt x="73" y="36"/>
                    <a:pt x="79" y="38"/>
                    <a:pt x="70" y="41"/>
                  </a:cubicBezTo>
                  <a:cubicBezTo>
                    <a:pt x="70" y="45"/>
                    <a:pt x="77" y="42"/>
                    <a:pt x="79" y="44"/>
                  </a:cubicBezTo>
                  <a:cubicBezTo>
                    <a:pt x="81" y="46"/>
                    <a:pt x="77" y="56"/>
                    <a:pt x="85" y="53"/>
                  </a:cubicBezTo>
                  <a:cubicBezTo>
                    <a:pt x="87" y="62"/>
                    <a:pt x="77" y="58"/>
                    <a:pt x="79" y="67"/>
                  </a:cubicBezTo>
                  <a:cubicBezTo>
                    <a:pt x="76" y="67"/>
                    <a:pt x="77" y="64"/>
                    <a:pt x="76" y="61"/>
                  </a:cubicBezTo>
                  <a:cubicBezTo>
                    <a:pt x="65" y="62"/>
                    <a:pt x="68" y="65"/>
                    <a:pt x="58" y="61"/>
                  </a:cubicBezTo>
                  <a:cubicBezTo>
                    <a:pt x="55" y="66"/>
                    <a:pt x="46" y="65"/>
                    <a:pt x="47" y="73"/>
                  </a:cubicBezTo>
                  <a:cubicBezTo>
                    <a:pt x="41" y="74"/>
                    <a:pt x="43" y="67"/>
                    <a:pt x="41" y="64"/>
                  </a:cubicBezTo>
                  <a:cubicBezTo>
                    <a:pt x="39" y="62"/>
                    <a:pt x="34" y="63"/>
                    <a:pt x="32" y="61"/>
                  </a:cubicBezTo>
                  <a:cubicBezTo>
                    <a:pt x="29" y="59"/>
                    <a:pt x="27" y="54"/>
                    <a:pt x="20" y="53"/>
                  </a:cubicBezTo>
                  <a:cubicBezTo>
                    <a:pt x="11" y="51"/>
                    <a:pt x="10" y="58"/>
                    <a:pt x="0" y="55"/>
                  </a:cubicBezTo>
                  <a:cubicBezTo>
                    <a:pt x="2" y="53"/>
                    <a:pt x="3" y="49"/>
                    <a:pt x="3" y="44"/>
                  </a:cubicBezTo>
                  <a:cubicBezTo>
                    <a:pt x="12" y="47"/>
                    <a:pt x="5" y="34"/>
                    <a:pt x="14" y="38"/>
                  </a:cubicBezTo>
                  <a:cubicBezTo>
                    <a:pt x="10" y="31"/>
                    <a:pt x="19" y="30"/>
                    <a:pt x="20" y="26"/>
                  </a:cubicBezTo>
                  <a:cubicBezTo>
                    <a:pt x="22" y="22"/>
                    <a:pt x="20" y="16"/>
                    <a:pt x="23" y="12"/>
                  </a:cubicBezTo>
                  <a:cubicBezTo>
                    <a:pt x="24" y="11"/>
                    <a:pt x="28" y="12"/>
                    <a:pt x="29" y="12"/>
                  </a:cubicBezTo>
                  <a:cubicBezTo>
                    <a:pt x="30" y="11"/>
                    <a:pt x="28" y="6"/>
                    <a:pt x="29" y="6"/>
                  </a:cubicBezTo>
                  <a:cubicBezTo>
                    <a:pt x="32" y="3"/>
                    <a:pt x="38" y="5"/>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88" name="Freeform 112">
              <a:extLst>
                <a:ext uri="{FF2B5EF4-FFF2-40B4-BE49-F238E27FC236}">
                  <a16:creationId xmlns:a16="http://schemas.microsoft.com/office/drawing/2014/main" xmlns="" id="{D113AFA5-BA05-4F5A-BE65-00E067FEC8F8}"/>
                </a:ext>
              </a:extLst>
            </p:cNvPr>
            <p:cNvSpPr>
              <a:spLocks noChangeArrowheads="1"/>
            </p:cNvSpPr>
            <p:nvPr/>
          </p:nvSpPr>
          <p:spPr bwMode="auto">
            <a:xfrm>
              <a:off x="4457074" y="3416140"/>
              <a:ext cx="35722" cy="32150"/>
            </a:xfrm>
            <a:custGeom>
              <a:avLst/>
              <a:gdLst>
                <a:gd name="T0" fmla="*/ 0 w 21"/>
                <a:gd name="T1" fmla="*/ 0 h 19"/>
                <a:gd name="T2" fmla="*/ 21 w 21"/>
                <a:gd name="T3" fmla="*/ 9 h 19"/>
                <a:gd name="T4" fmla="*/ 0 w 21"/>
                <a:gd name="T5" fmla="*/ 0 h 19"/>
              </a:gdLst>
              <a:ahLst/>
              <a:cxnLst>
                <a:cxn ang="0">
                  <a:pos x="T0" y="T1"/>
                </a:cxn>
                <a:cxn ang="0">
                  <a:pos x="T2" y="T3"/>
                </a:cxn>
                <a:cxn ang="0">
                  <a:pos x="T4" y="T5"/>
                </a:cxn>
              </a:cxnLst>
              <a:rect l="0" t="0" r="r" b="b"/>
              <a:pathLst>
                <a:path w="21" h="19">
                  <a:moveTo>
                    <a:pt x="0" y="0"/>
                  </a:moveTo>
                  <a:cubicBezTo>
                    <a:pt x="11" y="0"/>
                    <a:pt x="11" y="9"/>
                    <a:pt x="21" y="9"/>
                  </a:cubicBezTo>
                  <a:cubicBezTo>
                    <a:pt x="18" y="19"/>
                    <a:pt x="0" y="1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89" name="Freeform 113">
              <a:extLst>
                <a:ext uri="{FF2B5EF4-FFF2-40B4-BE49-F238E27FC236}">
                  <a16:creationId xmlns:a16="http://schemas.microsoft.com/office/drawing/2014/main" xmlns="" id="{4448B112-70CD-4C16-B40A-CA527277597D}"/>
                </a:ext>
              </a:extLst>
            </p:cNvPr>
            <p:cNvSpPr>
              <a:spLocks noChangeArrowheads="1"/>
            </p:cNvSpPr>
            <p:nvPr/>
          </p:nvSpPr>
          <p:spPr bwMode="auto">
            <a:xfrm>
              <a:off x="8573679" y="3539738"/>
              <a:ext cx="105023" cy="74302"/>
            </a:xfrm>
            <a:custGeom>
              <a:avLst/>
              <a:gdLst>
                <a:gd name="T0" fmla="*/ 18 w 62"/>
                <a:gd name="T1" fmla="*/ 0 h 44"/>
                <a:gd name="T2" fmla="*/ 21 w 62"/>
                <a:gd name="T3" fmla="*/ 3 h 44"/>
                <a:gd name="T4" fmla="*/ 32 w 62"/>
                <a:gd name="T5" fmla="*/ 15 h 44"/>
                <a:gd name="T6" fmla="*/ 62 w 62"/>
                <a:gd name="T7" fmla="*/ 12 h 44"/>
                <a:gd name="T8" fmla="*/ 50 w 62"/>
                <a:gd name="T9" fmla="*/ 30 h 44"/>
                <a:gd name="T10" fmla="*/ 41 w 62"/>
                <a:gd name="T11" fmla="*/ 27 h 44"/>
                <a:gd name="T12" fmla="*/ 29 w 62"/>
                <a:gd name="T13" fmla="*/ 33 h 44"/>
                <a:gd name="T14" fmla="*/ 26 w 62"/>
                <a:gd name="T15" fmla="*/ 41 h 44"/>
                <a:gd name="T16" fmla="*/ 12 w 62"/>
                <a:gd name="T17" fmla="*/ 36 h 44"/>
                <a:gd name="T18" fmla="*/ 18 w 62"/>
                <a:gd name="T1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44">
                  <a:moveTo>
                    <a:pt x="18" y="0"/>
                  </a:moveTo>
                  <a:cubicBezTo>
                    <a:pt x="20" y="0"/>
                    <a:pt x="20" y="2"/>
                    <a:pt x="21" y="3"/>
                  </a:cubicBezTo>
                  <a:cubicBezTo>
                    <a:pt x="21" y="11"/>
                    <a:pt x="32" y="8"/>
                    <a:pt x="32" y="15"/>
                  </a:cubicBezTo>
                  <a:cubicBezTo>
                    <a:pt x="42" y="12"/>
                    <a:pt x="50" y="17"/>
                    <a:pt x="62" y="12"/>
                  </a:cubicBezTo>
                  <a:cubicBezTo>
                    <a:pt x="61" y="21"/>
                    <a:pt x="51" y="21"/>
                    <a:pt x="50" y="30"/>
                  </a:cubicBezTo>
                  <a:cubicBezTo>
                    <a:pt x="45" y="31"/>
                    <a:pt x="45" y="27"/>
                    <a:pt x="41" y="27"/>
                  </a:cubicBezTo>
                  <a:cubicBezTo>
                    <a:pt x="35" y="25"/>
                    <a:pt x="31" y="40"/>
                    <a:pt x="29" y="33"/>
                  </a:cubicBezTo>
                  <a:cubicBezTo>
                    <a:pt x="26" y="33"/>
                    <a:pt x="27" y="38"/>
                    <a:pt x="26" y="41"/>
                  </a:cubicBezTo>
                  <a:cubicBezTo>
                    <a:pt x="18" y="44"/>
                    <a:pt x="18" y="25"/>
                    <a:pt x="12" y="36"/>
                  </a:cubicBezTo>
                  <a:cubicBezTo>
                    <a:pt x="0" y="27"/>
                    <a:pt x="9" y="6"/>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90" name="Freeform 114">
              <a:extLst>
                <a:ext uri="{FF2B5EF4-FFF2-40B4-BE49-F238E27FC236}">
                  <a16:creationId xmlns:a16="http://schemas.microsoft.com/office/drawing/2014/main" xmlns="" id="{FC170E05-E8C5-47FB-A7BA-B6D2DDEEE7B4}"/>
                </a:ext>
              </a:extLst>
            </p:cNvPr>
            <p:cNvSpPr>
              <a:spLocks noChangeArrowheads="1"/>
            </p:cNvSpPr>
            <p:nvPr/>
          </p:nvSpPr>
          <p:spPr bwMode="auto">
            <a:xfrm>
              <a:off x="8391496" y="3627614"/>
              <a:ext cx="200758" cy="175752"/>
            </a:xfrm>
            <a:custGeom>
              <a:avLst/>
              <a:gdLst>
                <a:gd name="T0" fmla="*/ 105 w 119"/>
                <a:gd name="T1" fmla="*/ 1 h 104"/>
                <a:gd name="T2" fmla="*/ 114 w 119"/>
                <a:gd name="T3" fmla="*/ 4 h 104"/>
                <a:gd name="T4" fmla="*/ 114 w 119"/>
                <a:gd name="T5" fmla="*/ 48 h 104"/>
                <a:gd name="T6" fmla="*/ 111 w 119"/>
                <a:gd name="T7" fmla="*/ 42 h 104"/>
                <a:gd name="T8" fmla="*/ 111 w 119"/>
                <a:gd name="T9" fmla="*/ 60 h 104"/>
                <a:gd name="T10" fmla="*/ 105 w 119"/>
                <a:gd name="T11" fmla="*/ 57 h 104"/>
                <a:gd name="T12" fmla="*/ 105 w 119"/>
                <a:gd name="T13" fmla="*/ 86 h 104"/>
                <a:gd name="T14" fmla="*/ 99 w 119"/>
                <a:gd name="T15" fmla="*/ 83 h 104"/>
                <a:gd name="T16" fmla="*/ 91 w 119"/>
                <a:gd name="T17" fmla="*/ 89 h 104"/>
                <a:gd name="T18" fmla="*/ 85 w 119"/>
                <a:gd name="T19" fmla="*/ 86 h 104"/>
                <a:gd name="T20" fmla="*/ 73 w 119"/>
                <a:gd name="T21" fmla="*/ 89 h 104"/>
                <a:gd name="T22" fmla="*/ 58 w 119"/>
                <a:gd name="T23" fmla="*/ 92 h 104"/>
                <a:gd name="T24" fmla="*/ 53 w 119"/>
                <a:gd name="T25" fmla="*/ 104 h 104"/>
                <a:gd name="T26" fmla="*/ 41 w 119"/>
                <a:gd name="T27" fmla="*/ 89 h 104"/>
                <a:gd name="T28" fmla="*/ 35 w 119"/>
                <a:gd name="T29" fmla="*/ 95 h 104"/>
                <a:gd name="T30" fmla="*/ 29 w 119"/>
                <a:gd name="T31" fmla="*/ 92 h 104"/>
                <a:gd name="T32" fmla="*/ 0 w 119"/>
                <a:gd name="T33" fmla="*/ 98 h 104"/>
                <a:gd name="T34" fmla="*/ 3 w 119"/>
                <a:gd name="T35" fmla="*/ 86 h 104"/>
                <a:gd name="T36" fmla="*/ 9 w 119"/>
                <a:gd name="T37" fmla="*/ 89 h 104"/>
                <a:gd name="T38" fmla="*/ 12 w 119"/>
                <a:gd name="T39" fmla="*/ 83 h 104"/>
                <a:gd name="T40" fmla="*/ 53 w 119"/>
                <a:gd name="T41" fmla="*/ 80 h 104"/>
                <a:gd name="T42" fmla="*/ 58 w 119"/>
                <a:gd name="T43" fmla="*/ 60 h 104"/>
                <a:gd name="T44" fmla="*/ 64 w 119"/>
                <a:gd name="T45" fmla="*/ 54 h 104"/>
                <a:gd name="T46" fmla="*/ 82 w 119"/>
                <a:gd name="T47" fmla="*/ 57 h 104"/>
                <a:gd name="T48" fmla="*/ 82 w 119"/>
                <a:gd name="T49" fmla="*/ 45 h 104"/>
                <a:gd name="T50" fmla="*/ 85 w 119"/>
                <a:gd name="T51" fmla="*/ 51 h 104"/>
                <a:gd name="T52" fmla="*/ 88 w 119"/>
                <a:gd name="T53" fmla="*/ 36 h 104"/>
                <a:gd name="T54" fmla="*/ 96 w 119"/>
                <a:gd name="T55" fmla="*/ 13 h 104"/>
                <a:gd name="T56" fmla="*/ 105 w 119"/>
                <a:gd name="T57" fmla="*/ 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9" h="104">
                  <a:moveTo>
                    <a:pt x="105" y="1"/>
                  </a:moveTo>
                  <a:cubicBezTo>
                    <a:pt x="110" y="0"/>
                    <a:pt x="110" y="4"/>
                    <a:pt x="114" y="4"/>
                  </a:cubicBezTo>
                  <a:cubicBezTo>
                    <a:pt x="114" y="25"/>
                    <a:pt x="119" y="36"/>
                    <a:pt x="114" y="48"/>
                  </a:cubicBezTo>
                  <a:cubicBezTo>
                    <a:pt x="111" y="48"/>
                    <a:pt x="112" y="44"/>
                    <a:pt x="111" y="42"/>
                  </a:cubicBezTo>
                  <a:cubicBezTo>
                    <a:pt x="103" y="45"/>
                    <a:pt x="112" y="55"/>
                    <a:pt x="111" y="60"/>
                  </a:cubicBezTo>
                  <a:cubicBezTo>
                    <a:pt x="109" y="59"/>
                    <a:pt x="108" y="57"/>
                    <a:pt x="105" y="57"/>
                  </a:cubicBezTo>
                  <a:cubicBezTo>
                    <a:pt x="105" y="66"/>
                    <a:pt x="105" y="76"/>
                    <a:pt x="105" y="86"/>
                  </a:cubicBezTo>
                  <a:cubicBezTo>
                    <a:pt x="103" y="85"/>
                    <a:pt x="102" y="83"/>
                    <a:pt x="99" y="83"/>
                  </a:cubicBezTo>
                  <a:cubicBezTo>
                    <a:pt x="94" y="81"/>
                    <a:pt x="93" y="88"/>
                    <a:pt x="91" y="89"/>
                  </a:cubicBezTo>
                  <a:cubicBezTo>
                    <a:pt x="89" y="89"/>
                    <a:pt x="87" y="86"/>
                    <a:pt x="85" y="86"/>
                  </a:cubicBezTo>
                  <a:cubicBezTo>
                    <a:pt x="84" y="86"/>
                    <a:pt x="76" y="88"/>
                    <a:pt x="73" y="89"/>
                  </a:cubicBezTo>
                  <a:cubicBezTo>
                    <a:pt x="72" y="89"/>
                    <a:pt x="66" y="94"/>
                    <a:pt x="58" y="92"/>
                  </a:cubicBezTo>
                  <a:cubicBezTo>
                    <a:pt x="53" y="92"/>
                    <a:pt x="57" y="102"/>
                    <a:pt x="53" y="104"/>
                  </a:cubicBezTo>
                  <a:cubicBezTo>
                    <a:pt x="46" y="101"/>
                    <a:pt x="41" y="98"/>
                    <a:pt x="41" y="89"/>
                  </a:cubicBezTo>
                  <a:cubicBezTo>
                    <a:pt x="35" y="85"/>
                    <a:pt x="36" y="94"/>
                    <a:pt x="35" y="95"/>
                  </a:cubicBezTo>
                  <a:cubicBezTo>
                    <a:pt x="31" y="96"/>
                    <a:pt x="30" y="92"/>
                    <a:pt x="29" y="92"/>
                  </a:cubicBezTo>
                  <a:cubicBezTo>
                    <a:pt x="19" y="93"/>
                    <a:pt x="8" y="103"/>
                    <a:pt x="0" y="98"/>
                  </a:cubicBezTo>
                  <a:cubicBezTo>
                    <a:pt x="2" y="95"/>
                    <a:pt x="3" y="91"/>
                    <a:pt x="3" y="86"/>
                  </a:cubicBezTo>
                  <a:cubicBezTo>
                    <a:pt x="6" y="84"/>
                    <a:pt x="8" y="89"/>
                    <a:pt x="9" y="89"/>
                  </a:cubicBezTo>
                  <a:cubicBezTo>
                    <a:pt x="11" y="89"/>
                    <a:pt x="10" y="83"/>
                    <a:pt x="12" y="83"/>
                  </a:cubicBezTo>
                  <a:cubicBezTo>
                    <a:pt x="22" y="81"/>
                    <a:pt x="41" y="85"/>
                    <a:pt x="53" y="80"/>
                  </a:cubicBezTo>
                  <a:cubicBezTo>
                    <a:pt x="48" y="67"/>
                    <a:pt x="61" y="71"/>
                    <a:pt x="58" y="60"/>
                  </a:cubicBezTo>
                  <a:cubicBezTo>
                    <a:pt x="64" y="64"/>
                    <a:pt x="65" y="62"/>
                    <a:pt x="64" y="54"/>
                  </a:cubicBezTo>
                  <a:cubicBezTo>
                    <a:pt x="70" y="61"/>
                    <a:pt x="76" y="50"/>
                    <a:pt x="82" y="57"/>
                  </a:cubicBezTo>
                  <a:cubicBezTo>
                    <a:pt x="83" y="55"/>
                    <a:pt x="80" y="46"/>
                    <a:pt x="82" y="45"/>
                  </a:cubicBezTo>
                  <a:cubicBezTo>
                    <a:pt x="84" y="43"/>
                    <a:pt x="84" y="51"/>
                    <a:pt x="85" y="51"/>
                  </a:cubicBezTo>
                  <a:cubicBezTo>
                    <a:pt x="87" y="52"/>
                    <a:pt x="94" y="49"/>
                    <a:pt x="88" y="36"/>
                  </a:cubicBezTo>
                  <a:cubicBezTo>
                    <a:pt x="98" y="34"/>
                    <a:pt x="93" y="20"/>
                    <a:pt x="96" y="13"/>
                  </a:cubicBezTo>
                  <a:cubicBezTo>
                    <a:pt x="99" y="8"/>
                    <a:pt x="109" y="8"/>
                    <a:pt x="10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91" name="Freeform 115">
              <a:extLst>
                <a:ext uri="{FF2B5EF4-FFF2-40B4-BE49-F238E27FC236}">
                  <a16:creationId xmlns:a16="http://schemas.microsoft.com/office/drawing/2014/main" xmlns="" id="{B56CDD03-C0EE-4B39-87F9-000238E81A0A}"/>
                </a:ext>
              </a:extLst>
            </p:cNvPr>
            <p:cNvSpPr>
              <a:spLocks noChangeArrowheads="1"/>
            </p:cNvSpPr>
            <p:nvPr/>
          </p:nvSpPr>
          <p:spPr bwMode="auto">
            <a:xfrm>
              <a:off x="5907388" y="3639760"/>
              <a:ext cx="35722" cy="40009"/>
            </a:xfrm>
            <a:custGeom>
              <a:avLst/>
              <a:gdLst>
                <a:gd name="T0" fmla="*/ 7 w 21"/>
                <a:gd name="T1" fmla="*/ 0 h 24"/>
                <a:gd name="T2" fmla="*/ 2 w 21"/>
                <a:gd name="T3" fmla="*/ 20 h 24"/>
                <a:gd name="T4" fmla="*/ 7 w 21"/>
                <a:gd name="T5" fmla="*/ 0 h 24"/>
              </a:gdLst>
              <a:ahLst/>
              <a:cxnLst>
                <a:cxn ang="0">
                  <a:pos x="T0" y="T1"/>
                </a:cxn>
                <a:cxn ang="0">
                  <a:pos x="T2" y="T3"/>
                </a:cxn>
                <a:cxn ang="0">
                  <a:pos x="T4" y="T5"/>
                </a:cxn>
              </a:cxnLst>
              <a:rect l="0" t="0" r="r" b="b"/>
              <a:pathLst>
                <a:path w="21" h="24">
                  <a:moveTo>
                    <a:pt x="7" y="0"/>
                  </a:moveTo>
                  <a:cubicBezTo>
                    <a:pt x="21" y="0"/>
                    <a:pt x="16" y="24"/>
                    <a:pt x="2" y="20"/>
                  </a:cubicBezTo>
                  <a:cubicBezTo>
                    <a:pt x="8" y="18"/>
                    <a:pt x="0" y="2"/>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92" name="Freeform 116">
              <a:extLst>
                <a:ext uri="{FF2B5EF4-FFF2-40B4-BE49-F238E27FC236}">
                  <a16:creationId xmlns:a16="http://schemas.microsoft.com/office/drawing/2014/main" xmlns="" id="{E4EA6F5F-C9EE-4446-B352-834E7D065941}"/>
                </a:ext>
              </a:extLst>
            </p:cNvPr>
            <p:cNvSpPr>
              <a:spLocks noChangeArrowheads="1"/>
            </p:cNvSpPr>
            <p:nvPr/>
          </p:nvSpPr>
          <p:spPr bwMode="auto">
            <a:xfrm>
              <a:off x="5993835" y="3695486"/>
              <a:ext cx="50725" cy="37151"/>
            </a:xfrm>
            <a:custGeom>
              <a:avLst/>
              <a:gdLst>
                <a:gd name="T0" fmla="*/ 24 w 30"/>
                <a:gd name="T1" fmla="*/ 5 h 22"/>
                <a:gd name="T2" fmla="*/ 30 w 30"/>
                <a:gd name="T3" fmla="*/ 20 h 22"/>
                <a:gd name="T4" fmla="*/ 15 w 30"/>
                <a:gd name="T5" fmla="*/ 20 h 22"/>
                <a:gd name="T6" fmla="*/ 15 w 30"/>
                <a:gd name="T7" fmla="*/ 17 h 22"/>
                <a:gd name="T8" fmla="*/ 3 w 30"/>
                <a:gd name="T9" fmla="*/ 14 h 22"/>
                <a:gd name="T10" fmla="*/ 24 w 30"/>
                <a:gd name="T11" fmla="*/ 5 h 22"/>
              </a:gdLst>
              <a:ahLst/>
              <a:cxnLst>
                <a:cxn ang="0">
                  <a:pos x="T0" y="T1"/>
                </a:cxn>
                <a:cxn ang="0">
                  <a:pos x="T2" y="T3"/>
                </a:cxn>
                <a:cxn ang="0">
                  <a:pos x="T4" y="T5"/>
                </a:cxn>
                <a:cxn ang="0">
                  <a:pos x="T6" y="T7"/>
                </a:cxn>
                <a:cxn ang="0">
                  <a:pos x="T8" y="T9"/>
                </a:cxn>
                <a:cxn ang="0">
                  <a:pos x="T10" y="T11"/>
                </a:cxn>
              </a:cxnLst>
              <a:rect l="0" t="0" r="r" b="b"/>
              <a:pathLst>
                <a:path w="30" h="22">
                  <a:moveTo>
                    <a:pt x="24" y="5"/>
                  </a:moveTo>
                  <a:cubicBezTo>
                    <a:pt x="28" y="7"/>
                    <a:pt x="30" y="12"/>
                    <a:pt x="30" y="20"/>
                  </a:cubicBezTo>
                  <a:cubicBezTo>
                    <a:pt x="27" y="18"/>
                    <a:pt x="17" y="22"/>
                    <a:pt x="15" y="20"/>
                  </a:cubicBezTo>
                  <a:cubicBezTo>
                    <a:pt x="15" y="19"/>
                    <a:pt x="15" y="17"/>
                    <a:pt x="15" y="17"/>
                  </a:cubicBezTo>
                  <a:cubicBezTo>
                    <a:pt x="10" y="16"/>
                    <a:pt x="4" y="19"/>
                    <a:pt x="3" y="14"/>
                  </a:cubicBezTo>
                  <a:cubicBezTo>
                    <a:pt x="0" y="0"/>
                    <a:pt x="23" y="14"/>
                    <a:pt x="2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93" name="Freeform 117">
              <a:extLst>
                <a:ext uri="{FF2B5EF4-FFF2-40B4-BE49-F238E27FC236}">
                  <a16:creationId xmlns:a16="http://schemas.microsoft.com/office/drawing/2014/main" xmlns="" id="{B16300CD-29B1-4682-B5F1-8D502B8277F4}"/>
                </a:ext>
              </a:extLst>
            </p:cNvPr>
            <p:cNvSpPr>
              <a:spLocks noChangeArrowheads="1"/>
            </p:cNvSpPr>
            <p:nvPr/>
          </p:nvSpPr>
          <p:spPr bwMode="auto">
            <a:xfrm>
              <a:off x="6392493" y="3766216"/>
              <a:ext cx="40009" cy="18575"/>
            </a:xfrm>
            <a:custGeom>
              <a:avLst/>
              <a:gdLst>
                <a:gd name="T0" fmla="*/ 1 w 24"/>
                <a:gd name="T1" fmla="*/ 10 h 11"/>
                <a:gd name="T2" fmla="*/ 13 w 24"/>
                <a:gd name="T3" fmla="*/ 1 h 11"/>
                <a:gd name="T4" fmla="*/ 10 w 24"/>
                <a:gd name="T5" fmla="*/ 4 h 11"/>
                <a:gd name="T6" fmla="*/ 1 w 24"/>
                <a:gd name="T7" fmla="*/ 10 h 11"/>
              </a:gdLst>
              <a:ahLst/>
              <a:cxnLst>
                <a:cxn ang="0">
                  <a:pos x="T0" y="T1"/>
                </a:cxn>
                <a:cxn ang="0">
                  <a:pos x="T2" y="T3"/>
                </a:cxn>
                <a:cxn ang="0">
                  <a:pos x="T4" y="T5"/>
                </a:cxn>
                <a:cxn ang="0">
                  <a:pos x="T6" y="T7"/>
                </a:cxn>
              </a:cxnLst>
              <a:rect l="0" t="0" r="r" b="b"/>
              <a:pathLst>
                <a:path w="24" h="11">
                  <a:moveTo>
                    <a:pt x="1" y="10"/>
                  </a:moveTo>
                  <a:cubicBezTo>
                    <a:pt x="0" y="2"/>
                    <a:pt x="5" y="0"/>
                    <a:pt x="13" y="1"/>
                  </a:cubicBezTo>
                  <a:cubicBezTo>
                    <a:pt x="24" y="0"/>
                    <a:pt x="17" y="6"/>
                    <a:pt x="10" y="4"/>
                  </a:cubicBezTo>
                  <a:cubicBezTo>
                    <a:pt x="7" y="6"/>
                    <a:pt x="7" y="11"/>
                    <a:pt x="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94" name="Freeform 118">
              <a:extLst>
                <a:ext uri="{FF2B5EF4-FFF2-40B4-BE49-F238E27FC236}">
                  <a16:creationId xmlns:a16="http://schemas.microsoft.com/office/drawing/2014/main" xmlns="" id="{72AD5D35-8512-457A-8E26-A04D399781C8}"/>
                </a:ext>
              </a:extLst>
            </p:cNvPr>
            <p:cNvSpPr>
              <a:spLocks noChangeArrowheads="1"/>
            </p:cNvSpPr>
            <p:nvPr/>
          </p:nvSpPr>
          <p:spPr bwMode="auto">
            <a:xfrm>
              <a:off x="8410072" y="3796222"/>
              <a:ext cx="37151" cy="22148"/>
            </a:xfrm>
            <a:custGeom>
              <a:avLst/>
              <a:gdLst>
                <a:gd name="T0" fmla="*/ 18 w 22"/>
                <a:gd name="T1" fmla="*/ 1 h 13"/>
                <a:gd name="T2" fmla="*/ 12 w 22"/>
                <a:gd name="T3" fmla="*/ 12 h 13"/>
                <a:gd name="T4" fmla="*/ 1 w 22"/>
                <a:gd name="T5" fmla="*/ 4 h 13"/>
                <a:gd name="T6" fmla="*/ 18 w 22"/>
                <a:gd name="T7" fmla="*/ 1 h 13"/>
              </a:gdLst>
              <a:ahLst/>
              <a:cxnLst>
                <a:cxn ang="0">
                  <a:pos x="T0" y="T1"/>
                </a:cxn>
                <a:cxn ang="0">
                  <a:pos x="T2" y="T3"/>
                </a:cxn>
                <a:cxn ang="0">
                  <a:pos x="T4" y="T5"/>
                </a:cxn>
                <a:cxn ang="0">
                  <a:pos x="T6" y="T7"/>
                </a:cxn>
              </a:cxnLst>
              <a:rect l="0" t="0" r="r" b="b"/>
              <a:pathLst>
                <a:path w="22" h="13">
                  <a:moveTo>
                    <a:pt x="18" y="1"/>
                  </a:moveTo>
                  <a:cubicBezTo>
                    <a:pt x="22" y="10"/>
                    <a:pt x="9" y="3"/>
                    <a:pt x="12" y="12"/>
                  </a:cubicBezTo>
                  <a:cubicBezTo>
                    <a:pt x="5" y="13"/>
                    <a:pt x="0" y="11"/>
                    <a:pt x="1" y="4"/>
                  </a:cubicBezTo>
                  <a:cubicBezTo>
                    <a:pt x="8" y="11"/>
                    <a:pt x="9" y="0"/>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95" name="Freeform 119">
              <a:extLst>
                <a:ext uri="{FF2B5EF4-FFF2-40B4-BE49-F238E27FC236}">
                  <a16:creationId xmlns:a16="http://schemas.microsoft.com/office/drawing/2014/main" xmlns="" id="{0AD913B9-8C55-474D-AAE9-5352B833E5B2}"/>
                </a:ext>
              </a:extLst>
            </p:cNvPr>
            <p:cNvSpPr>
              <a:spLocks noChangeArrowheads="1"/>
            </p:cNvSpPr>
            <p:nvPr/>
          </p:nvSpPr>
          <p:spPr bwMode="auto">
            <a:xfrm>
              <a:off x="8345772" y="3798365"/>
              <a:ext cx="52154" cy="54297"/>
            </a:xfrm>
            <a:custGeom>
              <a:avLst/>
              <a:gdLst>
                <a:gd name="T0" fmla="*/ 27 w 31"/>
                <a:gd name="T1" fmla="*/ 5 h 32"/>
                <a:gd name="T2" fmla="*/ 27 w 31"/>
                <a:gd name="T3" fmla="*/ 26 h 32"/>
                <a:gd name="T4" fmla="*/ 9 w 31"/>
                <a:gd name="T5" fmla="*/ 29 h 32"/>
                <a:gd name="T6" fmla="*/ 0 w 31"/>
                <a:gd name="T7" fmla="*/ 17 h 32"/>
                <a:gd name="T8" fmla="*/ 27 w 31"/>
                <a:gd name="T9" fmla="*/ 5 h 32"/>
              </a:gdLst>
              <a:ahLst/>
              <a:cxnLst>
                <a:cxn ang="0">
                  <a:pos x="T0" y="T1"/>
                </a:cxn>
                <a:cxn ang="0">
                  <a:pos x="T2" y="T3"/>
                </a:cxn>
                <a:cxn ang="0">
                  <a:pos x="T4" y="T5"/>
                </a:cxn>
                <a:cxn ang="0">
                  <a:pos x="T6" y="T7"/>
                </a:cxn>
                <a:cxn ang="0">
                  <a:pos x="T8" y="T9"/>
                </a:cxn>
              </a:cxnLst>
              <a:rect l="0" t="0" r="r" b="b"/>
              <a:pathLst>
                <a:path w="31" h="32">
                  <a:moveTo>
                    <a:pt x="27" y="5"/>
                  </a:moveTo>
                  <a:cubicBezTo>
                    <a:pt x="31" y="15"/>
                    <a:pt x="18" y="22"/>
                    <a:pt x="27" y="26"/>
                  </a:cubicBezTo>
                  <a:cubicBezTo>
                    <a:pt x="26" y="32"/>
                    <a:pt x="14" y="27"/>
                    <a:pt x="9" y="29"/>
                  </a:cubicBezTo>
                  <a:cubicBezTo>
                    <a:pt x="9" y="17"/>
                    <a:pt x="11" y="12"/>
                    <a:pt x="0" y="17"/>
                  </a:cubicBezTo>
                  <a:cubicBezTo>
                    <a:pt x="0" y="3"/>
                    <a:pt x="16" y="0"/>
                    <a:pt x="2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96" name="Freeform 120">
              <a:extLst>
                <a:ext uri="{FF2B5EF4-FFF2-40B4-BE49-F238E27FC236}">
                  <a16:creationId xmlns:a16="http://schemas.microsoft.com/office/drawing/2014/main" xmlns="" id="{4A73A92A-FB97-4281-906C-DCBEE93F02DA}"/>
                </a:ext>
              </a:extLst>
            </p:cNvPr>
            <p:cNvSpPr>
              <a:spLocks noChangeArrowheads="1"/>
            </p:cNvSpPr>
            <p:nvPr/>
          </p:nvSpPr>
          <p:spPr bwMode="auto">
            <a:xfrm>
              <a:off x="8158589" y="3996265"/>
              <a:ext cx="33579" cy="48582"/>
            </a:xfrm>
            <a:custGeom>
              <a:avLst/>
              <a:gdLst>
                <a:gd name="T0" fmla="*/ 18 w 20"/>
                <a:gd name="T1" fmla="*/ 11 h 29"/>
                <a:gd name="T2" fmla="*/ 12 w 20"/>
                <a:gd name="T3" fmla="*/ 29 h 29"/>
                <a:gd name="T4" fmla="*/ 0 w 20"/>
                <a:gd name="T5" fmla="*/ 29 h 29"/>
                <a:gd name="T6" fmla="*/ 3 w 20"/>
                <a:gd name="T7" fmla="*/ 8 h 29"/>
                <a:gd name="T8" fmla="*/ 18 w 20"/>
                <a:gd name="T9" fmla="*/ 11 h 29"/>
              </a:gdLst>
              <a:ahLst/>
              <a:cxnLst>
                <a:cxn ang="0">
                  <a:pos x="T0" y="T1"/>
                </a:cxn>
                <a:cxn ang="0">
                  <a:pos x="T2" y="T3"/>
                </a:cxn>
                <a:cxn ang="0">
                  <a:pos x="T4" y="T5"/>
                </a:cxn>
                <a:cxn ang="0">
                  <a:pos x="T6" y="T7"/>
                </a:cxn>
                <a:cxn ang="0">
                  <a:pos x="T8" y="T9"/>
                </a:cxn>
              </a:cxnLst>
              <a:rect l="0" t="0" r="r" b="b"/>
              <a:pathLst>
                <a:path w="20" h="29">
                  <a:moveTo>
                    <a:pt x="18" y="11"/>
                  </a:moveTo>
                  <a:cubicBezTo>
                    <a:pt x="18" y="20"/>
                    <a:pt x="8" y="17"/>
                    <a:pt x="12" y="29"/>
                  </a:cubicBezTo>
                  <a:cubicBezTo>
                    <a:pt x="8" y="29"/>
                    <a:pt x="4" y="29"/>
                    <a:pt x="0" y="29"/>
                  </a:cubicBezTo>
                  <a:cubicBezTo>
                    <a:pt x="1" y="24"/>
                    <a:pt x="11" y="13"/>
                    <a:pt x="3" y="8"/>
                  </a:cubicBezTo>
                  <a:cubicBezTo>
                    <a:pt x="6" y="2"/>
                    <a:pt x="20" y="0"/>
                    <a:pt x="1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97" name="Freeform 121">
              <a:extLst>
                <a:ext uri="{FF2B5EF4-FFF2-40B4-BE49-F238E27FC236}">
                  <a16:creationId xmlns:a16="http://schemas.microsoft.com/office/drawing/2014/main" xmlns="" id="{D4B1D88B-A492-4C8A-813E-ACCDA6542D90}"/>
                </a:ext>
              </a:extLst>
            </p:cNvPr>
            <p:cNvSpPr>
              <a:spLocks noChangeArrowheads="1"/>
            </p:cNvSpPr>
            <p:nvPr/>
          </p:nvSpPr>
          <p:spPr bwMode="auto">
            <a:xfrm>
              <a:off x="3508298" y="4017699"/>
              <a:ext cx="22148" cy="17147"/>
            </a:xfrm>
            <a:custGeom>
              <a:avLst/>
              <a:gdLst>
                <a:gd name="T0" fmla="*/ 0 w 13"/>
                <a:gd name="T1" fmla="*/ 4 h 10"/>
                <a:gd name="T2" fmla="*/ 12 w 13"/>
                <a:gd name="T3" fmla="*/ 1 h 10"/>
                <a:gd name="T4" fmla="*/ 9 w 13"/>
                <a:gd name="T5" fmla="*/ 10 h 10"/>
                <a:gd name="T6" fmla="*/ 3 w 13"/>
                <a:gd name="T7" fmla="*/ 10 h 10"/>
                <a:gd name="T8" fmla="*/ 0 w 13"/>
                <a:gd name="T9" fmla="*/ 4 h 10"/>
              </a:gdLst>
              <a:ahLst/>
              <a:cxnLst>
                <a:cxn ang="0">
                  <a:pos x="T0" y="T1"/>
                </a:cxn>
                <a:cxn ang="0">
                  <a:pos x="T2" y="T3"/>
                </a:cxn>
                <a:cxn ang="0">
                  <a:pos x="T4" y="T5"/>
                </a:cxn>
                <a:cxn ang="0">
                  <a:pos x="T6" y="T7"/>
                </a:cxn>
                <a:cxn ang="0">
                  <a:pos x="T8" y="T9"/>
                </a:cxn>
              </a:cxnLst>
              <a:rect l="0" t="0" r="r" b="b"/>
              <a:pathLst>
                <a:path w="13" h="10">
                  <a:moveTo>
                    <a:pt x="0" y="4"/>
                  </a:moveTo>
                  <a:cubicBezTo>
                    <a:pt x="1" y="0"/>
                    <a:pt x="7" y="2"/>
                    <a:pt x="12" y="1"/>
                  </a:cubicBezTo>
                  <a:cubicBezTo>
                    <a:pt x="13" y="6"/>
                    <a:pt x="9" y="6"/>
                    <a:pt x="9" y="10"/>
                  </a:cubicBezTo>
                  <a:cubicBezTo>
                    <a:pt x="7" y="10"/>
                    <a:pt x="5" y="10"/>
                    <a:pt x="3" y="10"/>
                  </a:cubicBezTo>
                  <a:cubicBezTo>
                    <a:pt x="3" y="7"/>
                    <a:pt x="2"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98" name="Freeform 122">
              <a:extLst>
                <a:ext uri="{FF2B5EF4-FFF2-40B4-BE49-F238E27FC236}">
                  <a16:creationId xmlns:a16="http://schemas.microsoft.com/office/drawing/2014/main" xmlns="" id="{25E8ED6A-B7BD-4B8A-9A4F-975F238A6343}"/>
                </a:ext>
              </a:extLst>
            </p:cNvPr>
            <p:cNvSpPr>
              <a:spLocks noChangeArrowheads="1"/>
            </p:cNvSpPr>
            <p:nvPr/>
          </p:nvSpPr>
          <p:spPr bwMode="auto">
            <a:xfrm>
              <a:off x="4031982" y="4034845"/>
              <a:ext cx="202901" cy="77874"/>
            </a:xfrm>
            <a:custGeom>
              <a:avLst/>
              <a:gdLst>
                <a:gd name="T0" fmla="*/ 117 w 120"/>
                <a:gd name="T1" fmla="*/ 32 h 46"/>
                <a:gd name="T2" fmla="*/ 91 w 120"/>
                <a:gd name="T3" fmla="*/ 41 h 46"/>
                <a:gd name="T4" fmla="*/ 85 w 120"/>
                <a:gd name="T5" fmla="*/ 26 h 46"/>
                <a:gd name="T6" fmla="*/ 53 w 120"/>
                <a:gd name="T7" fmla="*/ 21 h 46"/>
                <a:gd name="T8" fmla="*/ 50 w 120"/>
                <a:gd name="T9" fmla="*/ 12 h 46"/>
                <a:gd name="T10" fmla="*/ 21 w 120"/>
                <a:gd name="T11" fmla="*/ 12 h 46"/>
                <a:gd name="T12" fmla="*/ 0 w 120"/>
                <a:gd name="T13" fmla="*/ 18 h 46"/>
                <a:gd name="T14" fmla="*/ 12 w 120"/>
                <a:gd name="T15" fmla="*/ 3 h 46"/>
                <a:gd name="T16" fmla="*/ 38 w 120"/>
                <a:gd name="T17" fmla="*/ 0 h 46"/>
                <a:gd name="T18" fmla="*/ 47 w 120"/>
                <a:gd name="T19" fmla="*/ 6 h 46"/>
                <a:gd name="T20" fmla="*/ 56 w 120"/>
                <a:gd name="T21" fmla="*/ 9 h 46"/>
                <a:gd name="T22" fmla="*/ 79 w 120"/>
                <a:gd name="T23" fmla="*/ 12 h 46"/>
                <a:gd name="T24" fmla="*/ 88 w 120"/>
                <a:gd name="T25" fmla="*/ 26 h 46"/>
                <a:gd name="T26" fmla="*/ 97 w 120"/>
                <a:gd name="T27" fmla="*/ 29 h 46"/>
                <a:gd name="T28" fmla="*/ 117 w 120"/>
                <a:gd name="T29" fmla="*/ 3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46">
                  <a:moveTo>
                    <a:pt x="117" y="32"/>
                  </a:moveTo>
                  <a:cubicBezTo>
                    <a:pt x="120" y="46"/>
                    <a:pt x="93" y="32"/>
                    <a:pt x="91" y="41"/>
                  </a:cubicBezTo>
                  <a:cubicBezTo>
                    <a:pt x="85" y="40"/>
                    <a:pt x="90" y="28"/>
                    <a:pt x="85" y="26"/>
                  </a:cubicBezTo>
                  <a:cubicBezTo>
                    <a:pt x="75" y="24"/>
                    <a:pt x="64" y="23"/>
                    <a:pt x="53" y="21"/>
                  </a:cubicBezTo>
                  <a:cubicBezTo>
                    <a:pt x="51" y="18"/>
                    <a:pt x="50" y="16"/>
                    <a:pt x="50" y="12"/>
                  </a:cubicBezTo>
                  <a:cubicBezTo>
                    <a:pt x="39" y="13"/>
                    <a:pt x="30" y="10"/>
                    <a:pt x="21" y="12"/>
                  </a:cubicBezTo>
                  <a:cubicBezTo>
                    <a:pt x="14" y="13"/>
                    <a:pt x="8" y="21"/>
                    <a:pt x="0" y="18"/>
                  </a:cubicBezTo>
                  <a:cubicBezTo>
                    <a:pt x="1" y="9"/>
                    <a:pt x="13" y="13"/>
                    <a:pt x="12" y="3"/>
                  </a:cubicBezTo>
                  <a:cubicBezTo>
                    <a:pt x="20" y="1"/>
                    <a:pt x="35" y="7"/>
                    <a:pt x="38" y="0"/>
                  </a:cubicBezTo>
                  <a:cubicBezTo>
                    <a:pt x="51" y="2"/>
                    <a:pt x="34" y="3"/>
                    <a:pt x="47" y="6"/>
                  </a:cubicBezTo>
                  <a:cubicBezTo>
                    <a:pt x="47" y="6"/>
                    <a:pt x="56" y="9"/>
                    <a:pt x="56" y="9"/>
                  </a:cubicBezTo>
                  <a:cubicBezTo>
                    <a:pt x="58" y="12"/>
                    <a:pt x="68" y="13"/>
                    <a:pt x="79" y="12"/>
                  </a:cubicBezTo>
                  <a:cubicBezTo>
                    <a:pt x="76" y="22"/>
                    <a:pt x="94" y="13"/>
                    <a:pt x="88" y="26"/>
                  </a:cubicBezTo>
                  <a:cubicBezTo>
                    <a:pt x="92" y="23"/>
                    <a:pt x="95" y="23"/>
                    <a:pt x="97" y="29"/>
                  </a:cubicBezTo>
                  <a:cubicBezTo>
                    <a:pt x="103" y="31"/>
                    <a:pt x="116" y="26"/>
                    <a:pt x="1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99" name="Freeform 123">
              <a:extLst>
                <a:ext uri="{FF2B5EF4-FFF2-40B4-BE49-F238E27FC236}">
                  <a16:creationId xmlns:a16="http://schemas.microsoft.com/office/drawing/2014/main" xmlns="" id="{E1DF7D70-65F3-494D-8AC4-04BD1DDCE3B4}"/>
                </a:ext>
              </a:extLst>
            </p:cNvPr>
            <p:cNvSpPr>
              <a:spLocks noChangeArrowheads="1"/>
            </p:cNvSpPr>
            <p:nvPr/>
          </p:nvSpPr>
          <p:spPr bwMode="auto">
            <a:xfrm>
              <a:off x="4269891" y="4104146"/>
              <a:ext cx="84304" cy="45724"/>
            </a:xfrm>
            <a:custGeom>
              <a:avLst/>
              <a:gdLst>
                <a:gd name="T0" fmla="*/ 3 w 50"/>
                <a:gd name="T1" fmla="*/ 0 h 27"/>
                <a:gd name="T2" fmla="*/ 26 w 50"/>
                <a:gd name="T3" fmla="*/ 3 h 27"/>
                <a:gd name="T4" fmla="*/ 38 w 50"/>
                <a:gd name="T5" fmla="*/ 6 h 27"/>
                <a:gd name="T6" fmla="*/ 50 w 50"/>
                <a:gd name="T7" fmla="*/ 12 h 27"/>
                <a:gd name="T8" fmla="*/ 9 w 50"/>
                <a:gd name="T9" fmla="*/ 18 h 27"/>
                <a:gd name="T10" fmla="*/ 14 w 50"/>
                <a:gd name="T11" fmla="*/ 15 h 27"/>
                <a:gd name="T12" fmla="*/ 3 w 50"/>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50" h="27">
                  <a:moveTo>
                    <a:pt x="3" y="0"/>
                  </a:moveTo>
                  <a:cubicBezTo>
                    <a:pt x="8" y="4"/>
                    <a:pt x="18" y="1"/>
                    <a:pt x="26" y="3"/>
                  </a:cubicBezTo>
                  <a:cubicBezTo>
                    <a:pt x="27" y="3"/>
                    <a:pt x="35" y="14"/>
                    <a:pt x="38" y="6"/>
                  </a:cubicBezTo>
                  <a:cubicBezTo>
                    <a:pt x="42" y="7"/>
                    <a:pt x="40" y="15"/>
                    <a:pt x="50" y="12"/>
                  </a:cubicBezTo>
                  <a:cubicBezTo>
                    <a:pt x="48" y="27"/>
                    <a:pt x="18" y="20"/>
                    <a:pt x="9" y="18"/>
                  </a:cubicBezTo>
                  <a:cubicBezTo>
                    <a:pt x="7" y="15"/>
                    <a:pt x="14" y="15"/>
                    <a:pt x="14" y="15"/>
                  </a:cubicBezTo>
                  <a:cubicBezTo>
                    <a:pt x="15" y="10"/>
                    <a:pt x="0" y="1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00" name="Freeform 124">
              <a:extLst>
                <a:ext uri="{FF2B5EF4-FFF2-40B4-BE49-F238E27FC236}">
                  <a16:creationId xmlns:a16="http://schemas.microsoft.com/office/drawing/2014/main" xmlns="" id="{70436AF5-15BD-446B-8695-A3F55D72474E}"/>
                </a:ext>
              </a:extLst>
            </p:cNvPr>
            <p:cNvSpPr>
              <a:spLocks noChangeArrowheads="1"/>
            </p:cNvSpPr>
            <p:nvPr/>
          </p:nvSpPr>
          <p:spPr bwMode="auto">
            <a:xfrm>
              <a:off x="7925681" y="4109147"/>
              <a:ext cx="40009" cy="30721"/>
            </a:xfrm>
            <a:custGeom>
              <a:avLst/>
              <a:gdLst>
                <a:gd name="T0" fmla="*/ 21 w 24"/>
                <a:gd name="T1" fmla="*/ 0 h 18"/>
                <a:gd name="T2" fmla="*/ 15 w 24"/>
                <a:gd name="T3" fmla="*/ 18 h 18"/>
                <a:gd name="T4" fmla="*/ 1 w 24"/>
                <a:gd name="T5" fmla="*/ 6 h 18"/>
                <a:gd name="T6" fmla="*/ 7 w 24"/>
                <a:gd name="T7" fmla="*/ 0 h 18"/>
                <a:gd name="T8" fmla="*/ 21 w 24"/>
                <a:gd name="T9" fmla="*/ 0 h 18"/>
              </a:gdLst>
              <a:ahLst/>
              <a:cxnLst>
                <a:cxn ang="0">
                  <a:pos x="T0" y="T1"/>
                </a:cxn>
                <a:cxn ang="0">
                  <a:pos x="T2" y="T3"/>
                </a:cxn>
                <a:cxn ang="0">
                  <a:pos x="T4" y="T5"/>
                </a:cxn>
                <a:cxn ang="0">
                  <a:pos x="T6" y="T7"/>
                </a:cxn>
                <a:cxn ang="0">
                  <a:pos x="T8" y="T9"/>
                </a:cxn>
              </a:cxnLst>
              <a:rect l="0" t="0" r="r" b="b"/>
              <a:pathLst>
                <a:path w="24" h="18">
                  <a:moveTo>
                    <a:pt x="21" y="0"/>
                  </a:moveTo>
                  <a:cubicBezTo>
                    <a:pt x="24" y="11"/>
                    <a:pt x="14" y="8"/>
                    <a:pt x="15" y="18"/>
                  </a:cubicBezTo>
                  <a:cubicBezTo>
                    <a:pt x="8" y="16"/>
                    <a:pt x="0" y="15"/>
                    <a:pt x="1" y="6"/>
                  </a:cubicBezTo>
                  <a:cubicBezTo>
                    <a:pt x="6" y="7"/>
                    <a:pt x="6" y="4"/>
                    <a:pt x="7" y="0"/>
                  </a:cubicBezTo>
                  <a:cubicBezTo>
                    <a:pt x="11" y="0"/>
                    <a:pt x="16" y="0"/>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01" name="Freeform 125">
              <a:extLst>
                <a:ext uri="{FF2B5EF4-FFF2-40B4-BE49-F238E27FC236}">
                  <a16:creationId xmlns:a16="http://schemas.microsoft.com/office/drawing/2014/main" xmlns="" id="{1F5E3841-5FA2-464D-8331-09DB855F149B}"/>
                </a:ext>
              </a:extLst>
            </p:cNvPr>
            <p:cNvSpPr>
              <a:spLocks noChangeArrowheads="1"/>
            </p:cNvSpPr>
            <p:nvPr/>
          </p:nvSpPr>
          <p:spPr bwMode="auto">
            <a:xfrm>
              <a:off x="4239884" y="4119149"/>
              <a:ext cx="31435" cy="25720"/>
            </a:xfrm>
            <a:custGeom>
              <a:avLst/>
              <a:gdLst>
                <a:gd name="T0" fmla="*/ 15 w 19"/>
                <a:gd name="T1" fmla="*/ 15 h 15"/>
                <a:gd name="T2" fmla="*/ 0 w 19"/>
                <a:gd name="T3" fmla="*/ 12 h 15"/>
                <a:gd name="T4" fmla="*/ 15 w 19"/>
                <a:gd name="T5" fmla="*/ 15 h 15"/>
              </a:gdLst>
              <a:ahLst/>
              <a:cxnLst>
                <a:cxn ang="0">
                  <a:pos x="T0" y="T1"/>
                </a:cxn>
                <a:cxn ang="0">
                  <a:pos x="T2" y="T3"/>
                </a:cxn>
                <a:cxn ang="0">
                  <a:pos x="T4" y="T5"/>
                </a:cxn>
              </a:cxnLst>
              <a:rect l="0" t="0" r="r" b="b"/>
              <a:pathLst>
                <a:path w="19" h="15">
                  <a:moveTo>
                    <a:pt x="15" y="15"/>
                  </a:moveTo>
                  <a:cubicBezTo>
                    <a:pt x="11" y="12"/>
                    <a:pt x="7" y="11"/>
                    <a:pt x="0" y="12"/>
                  </a:cubicBezTo>
                  <a:cubicBezTo>
                    <a:pt x="2" y="6"/>
                    <a:pt x="19" y="0"/>
                    <a:pt x="15"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02" name="Freeform 126">
              <a:extLst>
                <a:ext uri="{FF2B5EF4-FFF2-40B4-BE49-F238E27FC236}">
                  <a16:creationId xmlns:a16="http://schemas.microsoft.com/office/drawing/2014/main" xmlns="" id="{F32FD751-CC29-4A73-9C17-EB6FEFDD439A}"/>
                </a:ext>
              </a:extLst>
            </p:cNvPr>
            <p:cNvSpPr>
              <a:spLocks noChangeArrowheads="1"/>
            </p:cNvSpPr>
            <p:nvPr/>
          </p:nvSpPr>
          <p:spPr bwMode="auto">
            <a:xfrm>
              <a:off x="4157009" y="4126294"/>
              <a:ext cx="38580" cy="25005"/>
            </a:xfrm>
            <a:custGeom>
              <a:avLst/>
              <a:gdLst>
                <a:gd name="T0" fmla="*/ 2 w 23"/>
                <a:gd name="T1" fmla="*/ 5 h 15"/>
                <a:gd name="T2" fmla="*/ 20 w 23"/>
                <a:gd name="T3" fmla="*/ 11 h 15"/>
                <a:gd name="T4" fmla="*/ 2 w 23"/>
                <a:gd name="T5" fmla="*/ 5 h 15"/>
              </a:gdLst>
              <a:ahLst/>
              <a:cxnLst>
                <a:cxn ang="0">
                  <a:pos x="T0" y="T1"/>
                </a:cxn>
                <a:cxn ang="0">
                  <a:pos x="T2" y="T3"/>
                </a:cxn>
                <a:cxn ang="0">
                  <a:pos x="T4" y="T5"/>
                </a:cxn>
              </a:cxnLst>
              <a:rect l="0" t="0" r="r" b="b"/>
              <a:pathLst>
                <a:path w="23" h="15">
                  <a:moveTo>
                    <a:pt x="2" y="5"/>
                  </a:moveTo>
                  <a:cubicBezTo>
                    <a:pt x="8" y="6"/>
                    <a:pt x="23" y="0"/>
                    <a:pt x="20" y="11"/>
                  </a:cubicBezTo>
                  <a:cubicBezTo>
                    <a:pt x="14" y="9"/>
                    <a:pt x="0" y="1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03" name="Freeform 127">
              <a:extLst>
                <a:ext uri="{FF2B5EF4-FFF2-40B4-BE49-F238E27FC236}">
                  <a16:creationId xmlns:a16="http://schemas.microsoft.com/office/drawing/2014/main" xmlns="" id="{1E6DC383-96E5-47B6-8945-F6AD511EE1C3}"/>
                </a:ext>
              </a:extLst>
            </p:cNvPr>
            <p:cNvSpPr>
              <a:spLocks noChangeArrowheads="1"/>
            </p:cNvSpPr>
            <p:nvPr/>
          </p:nvSpPr>
          <p:spPr bwMode="auto">
            <a:xfrm>
              <a:off x="8147872" y="4139868"/>
              <a:ext cx="55726" cy="95735"/>
            </a:xfrm>
            <a:custGeom>
              <a:avLst/>
              <a:gdLst>
                <a:gd name="T0" fmla="*/ 15 w 33"/>
                <a:gd name="T1" fmla="*/ 0 h 57"/>
                <a:gd name="T2" fmla="*/ 27 w 33"/>
                <a:gd name="T3" fmla="*/ 0 h 57"/>
                <a:gd name="T4" fmla="*/ 33 w 33"/>
                <a:gd name="T5" fmla="*/ 20 h 57"/>
                <a:gd name="T6" fmla="*/ 24 w 33"/>
                <a:gd name="T7" fmla="*/ 29 h 57"/>
                <a:gd name="T8" fmla="*/ 21 w 33"/>
                <a:gd name="T9" fmla="*/ 38 h 57"/>
                <a:gd name="T10" fmla="*/ 18 w 33"/>
                <a:gd name="T11" fmla="*/ 52 h 57"/>
                <a:gd name="T12" fmla="*/ 9 w 33"/>
                <a:gd name="T13" fmla="*/ 44 h 57"/>
                <a:gd name="T14" fmla="*/ 0 w 33"/>
                <a:gd name="T15" fmla="*/ 32 h 57"/>
                <a:gd name="T16" fmla="*/ 6 w 33"/>
                <a:gd name="T17" fmla="*/ 14 h 57"/>
                <a:gd name="T18" fmla="*/ 15 w 33"/>
                <a:gd name="T1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15" y="0"/>
                  </a:moveTo>
                  <a:cubicBezTo>
                    <a:pt x="19" y="0"/>
                    <a:pt x="23" y="0"/>
                    <a:pt x="27" y="0"/>
                  </a:cubicBezTo>
                  <a:cubicBezTo>
                    <a:pt x="30" y="5"/>
                    <a:pt x="31" y="13"/>
                    <a:pt x="33" y="20"/>
                  </a:cubicBezTo>
                  <a:cubicBezTo>
                    <a:pt x="27" y="20"/>
                    <a:pt x="31" y="30"/>
                    <a:pt x="24" y="29"/>
                  </a:cubicBezTo>
                  <a:cubicBezTo>
                    <a:pt x="24" y="33"/>
                    <a:pt x="24" y="37"/>
                    <a:pt x="21" y="38"/>
                  </a:cubicBezTo>
                  <a:cubicBezTo>
                    <a:pt x="19" y="42"/>
                    <a:pt x="24" y="53"/>
                    <a:pt x="18" y="52"/>
                  </a:cubicBezTo>
                  <a:cubicBezTo>
                    <a:pt x="8" y="57"/>
                    <a:pt x="16" y="44"/>
                    <a:pt x="9" y="44"/>
                  </a:cubicBezTo>
                  <a:cubicBezTo>
                    <a:pt x="5" y="43"/>
                    <a:pt x="4" y="35"/>
                    <a:pt x="0" y="32"/>
                  </a:cubicBezTo>
                  <a:cubicBezTo>
                    <a:pt x="0" y="23"/>
                    <a:pt x="10" y="26"/>
                    <a:pt x="6" y="14"/>
                  </a:cubicBezTo>
                  <a:cubicBezTo>
                    <a:pt x="13" y="21"/>
                    <a:pt x="14" y="7"/>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04" name="Freeform 128">
              <a:extLst>
                <a:ext uri="{FF2B5EF4-FFF2-40B4-BE49-F238E27FC236}">
                  <a16:creationId xmlns:a16="http://schemas.microsoft.com/office/drawing/2014/main" xmlns="" id="{10B1B064-08D0-4A32-9A42-2E318B4345B4}"/>
                </a:ext>
              </a:extLst>
            </p:cNvPr>
            <p:cNvSpPr>
              <a:spLocks noChangeArrowheads="1"/>
            </p:cNvSpPr>
            <p:nvPr/>
          </p:nvSpPr>
          <p:spPr bwMode="auto">
            <a:xfrm>
              <a:off x="8203599" y="4220600"/>
              <a:ext cx="74302" cy="75731"/>
            </a:xfrm>
            <a:custGeom>
              <a:avLst/>
              <a:gdLst>
                <a:gd name="T0" fmla="*/ 23 w 44"/>
                <a:gd name="T1" fmla="*/ 4 h 45"/>
                <a:gd name="T2" fmla="*/ 32 w 44"/>
                <a:gd name="T3" fmla="*/ 13 h 45"/>
                <a:gd name="T4" fmla="*/ 29 w 44"/>
                <a:gd name="T5" fmla="*/ 16 h 45"/>
                <a:gd name="T6" fmla="*/ 32 w 44"/>
                <a:gd name="T7" fmla="*/ 22 h 45"/>
                <a:gd name="T8" fmla="*/ 44 w 44"/>
                <a:gd name="T9" fmla="*/ 36 h 45"/>
                <a:gd name="T10" fmla="*/ 38 w 44"/>
                <a:gd name="T11" fmla="*/ 45 h 45"/>
                <a:gd name="T12" fmla="*/ 29 w 44"/>
                <a:gd name="T13" fmla="*/ 45 h 45"/>
                <a:gd name="T14" fmla="*/ 14 w 44"/>
                <a:gd name="T15" fmla="*/ 31 h 45"/>
                <a:gd name="T16" fmla="*/ 20 w 44"/>
                <a:gd name="T17" fmla="*/ 25 h 45"/>
                <a:gd name="T18" fmla="*/ 0 w 44"/>
                <a:gd name="T19" fmla="*/ 7 h 45"/>
                <a:gd name="T20" fmla="*/ 23 w 44"/>
                <a:gd name="T21"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45">
                  <a:moveTo>
                    <a:pt x="23" y="4"/>
                  </a:moveTo>
                  <a:cubicBezTo>
                    <a:pt x="15" y="14"/>
                    <a:pt x="30" y="10"/>
                    <a:pt x="32" y="13"/>
                  </a:cubicBezTo>
                  <a:cubicBezTo>
                    <a:pt x="34" y="16"/>
                    <a:pt x="29" y="15"/>
                    <a:pt x="29" y="16"/>
                  </a:cubicBezTo>
                  <a:cubicBezTo>
                    <a:pt x="29" y="16"/>
                    <a:pt x="31" y="21"/>
                    <a:pt x="32" y="22"/>
                  </a:cubicBezTo>
                  <a:cubicBezTo>
                    <a:pt x="35" y="28"/>
                    <a:pt x="44" y="27"/>
                    <a:pt x="44" y="36"/>
                  </a:cubicBezTo>
                  <a:cubicBezTo>
                    <a:pt x="37" y="35"/>
                    <a:pt x="38" y="41"/>
                    <a:pt x="38" y="45"/>
                  </a:cubicBezTo>
                  <a:cubicBezTo>
                    <a:pt x="35" y="43"/>
                    <a:pt x="30" y="41"/>
                    <a:pt x="29" y="45"/>
                  </a:cubicBezTo>
                  <a:cubicBezTo>
                    <a:pt x="21" y="43"/>
                    <a:pt x="23" y="32"/>
                    <a:pt x="14" y="31"/>
                  </a:cubicBezTo>
                  <a:cubicBezTo>
                    <a:pt x="15" y="27"/>
                    <a:pt x="20" y="29"/>
                    <a:pt x="20" y="25"/>
                  </a:cubicBezTo>
                  <a:cubicBezTo>
                    <a:pt x="13" y="19"/>
                    <a:pt x="8" y="11"/>
                    <a:pt x="0" y="7"/>
                  </a:cubicBezTo>
                  <a:cubicBezTo>
                    <a:pt x="6" y="0"/>
                    <a:pt x="13" y="3"/>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05" name="Freeform 129">
              <a:extLst>
                <a:ext uri="{FF2B5EF4-FFF2-40B4-BE49-F238E27FC236}">
                  <a16:creationId xmlns:a16="http://schemas.microsoft.com/office/drawing/2014/main" xmlns="" id="{A8EBF961-62D4-480B-B6F1-B7608C4B8FAC}"/>
                </a:ext>
              </a:extLst>
            </p:cNvPr>
            <p:cNvSpPr>
              <a:spLocks noChangeArrowheads="1"/>
            </p:cNvSpPr>
            <p:nvPr/>
          </p:nvSpPr>
          <p:spPr bwMode="auto">
            <a:xfrm>
              <a:off x="8173592" y="4252749"/>
              <a:ext cx="15003" cy="10002"/>
            </a:xfrm>
            <a:custGeom>
              <a:avLst/>
              <a:gdLst>
                <a:gd name="T0" fmla="*/ 0 w 9"/>
                <a:gd name="T1" fmla="*/ 0 h 6"/>
                <a:gd name="T2" fmla="*/ 9 w 9"/>
                <a:gd name="T3" fmla="*/ 0 h 6"/>
                <a:gd name="T4" fmla="*/ 9 w 9"/>
                <a:gd name="T5" fmla="*/ 6 h 6"/>
                <a:gd name="T6" fmla="*/ 0 w 9"/>
                <a:gd name="T7" fmla="*/ 6 h 6"/>
                <a:gd name="T8" fmla="*/ 0 w 9"/>
                <a:gd name="T9" fmla="*/ 0 h 6"/>
              </a:gdLst>
              <a:ahLst/>
              <a:cxnLst>
                <a:cxn ang="0">
                  <a:pos x="T0" y="T1"/>
                </a:cxn>
                <a:cxn ang="0">
                  <a:pos x="T2" y="T3"/>
                </a:cxn>
                <a:cxn ang="0">
                  <a:pos x="T4" y="T5"/>
                </a:cxn>
                <a:cxn ang="0">
                  <a:pos x="T6" y="T7"/>
                </a:cxn>
                <a:cxn ang="0">
                  <a:pos x="T8" y="T9"/>
                </a:cxn>
              </a:cxnLst>
              <a:rect l="0" t="0" r="r" b="b"/>
              <a:pathLst>
                <a:path w="9" h="6">
                  <a:moveTo>
                    <a:pt x="0" y="0"/>
                  </a:moveTo>
                  <a:cubicBezTo>
                    <a:pt x="3" y="0"/>
                    <a:pt x="6" y="0"/>
                    <a:pt x="9" y="0"/>
                  </a:cubicBezTo>
                  <a:cubicBezTo>
                    <a:pt x="9" y="2"/>
                    <a:pt x="9" y="4"/>
                    <a:pt x="9" y="6"/>
                  </a:cubicBezTo>
                  <a:cubicBezTo>
                    <a:pt x="6" y="6"/>
                    <a:pt x="3" y="6"/>
                    <a:pt x="0" y="6"/>
                  </a:cubicBezTo>
                  <a:cubicBezTo>
                    <a:pt x="0" y="4"/>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06" name="Freeform 130">
              <a:extLst>
                <a:ext uri="{FF2B5EF4-FFF2-40B4-BE49-F238E27FC236}">
                  <a16:creationId xmlns:a16="http://schemas.microsoft.com/office/drawing/2014/main" xmlns="" id="{25FDB7EE-00F1-4A20-8A7B-27CC16CF06BD}"/>
                </a:ext>
              </a:extLst>
            </p:cNvPr>
            <p:cNvSpPr>
              <a:spLocks noChangeArrowheads="1"/>
            </p:cNvSpPr>
            <p:nvPr/>
          </p:nvSpPr>
          <p:spPr bwMode="auto">
            <a:xfrm>
              <a:off x="8198597" y="4266324"/>
              <a:ext cx="40723" cy="60727"/>
            </a:xfrm>
            <a:custGeom>
              <a:avLst/>
              <a:gdLst>
                <a:gd name="T0" fmla="*/ 23 w 24"/>
                <a:gd name="T1" fmla="*/ 30 h 36"/>
                <a:gd name="T2" fmla="*/ 8 w 24"/>
                <a:gd name="T3" fmla="*/ 33 h 36"/>
                <a:gd name="T4" fmla="*/ 0 w 24"/>
                <a:gd name="T5" fmla="*/ 18 h 36"/>
                <a:gd name="T6" fmla="*/ 23 w 24"/>
                <a:gd name="T7" fmla="*/ 30 h 36"/>
              </a:gdLst>
              <a:ahLst/>
              <a:cxnLst>
                <a:cxn ang="0">
                  <a:pos x="T0" y="T1"/>
                </a:cxn>
                <a:cxn ang="0">
                  <a:pos x="T2" y="T3"/>
                </a:cxn>
                <a:cxn ang="0">
                  <a:pos x="T4" y="T5"/>
                </a:cxn>
                <a:cxn ang="0">
                  <a:pos x="T6" y="T7"/>
                </a:cxn>
              </a:cxnLst>
              <a:rect l="0" t="0" r="r" b="b"/>
              <a:pathLst>
                <a:path w="24" h="36">
                  <a:moveTo>
                    <a:pt x="23" y="30"/>
                  </a:moveTo>
                  <a:cubicBezTo>
                    <a:pt x="24" y="36"/>
                    <a:pt x="13" y="31"/>
                    <a:pt x="8" y="33"/>
                  </a:cubicBezTo>
                  <a:cubicBezTo>
                    <a:pt x="8" y="25"/>
                    <a:pt x="11" y="15"/>
                    <a:pt x="0" y="18"/>
                  </a:cubicBezTo>
                  <a:cubicBezTo>
                    <a:pt x="11" y="0"/>
                    <a:pt x="10" y="33"/>
                    <a:pt x="23"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07" name="Freeform 131">
              <a:extLst>
                <a:ext uri="{FF2B5EF4-FFF2-40B4-BE49-F238E27FC236}">
                  <a16:creationId xmlns:a16="http://schemas.microsoft.com/office/drawing/2014/main" xmlns="" id="{FCD6449C-BD9F-4255-93C4-1007BA2074D1}"/>
                </a:ext>
              </a:extLst>
            </p:cNvPr>
            <p:cNvSpPr>
              <a:spLocks noChangeArrowheads="1"/>
            </p:cNvSpPr>
            <p:nvPr/>
          </p:nvSpPr>
          <p:spPr bwMode="auto">
            <a:xfrm>
              <a:off x="7344841" y="4317049"/>
              <a:ext cx="42152" cy="74302"/>
            </a:xfrm>
            <a:custGeom>
              <a:avLst/>
              <a:gdLst>
                <a:gd name="T0" fmla="*/ 5 w 25"/>
                <a:gd name="T1" fmla="*/ 3 h 44"/>
                <a:gd name="T2" fmla="*/ 14 w 25"/>
                <a:gd name="T3" fmla="*/ 12 h 44"/>
                <a:gd name="T4" fmla="*/ 17 w 25"/>
                <a:gd name="T5" fmla="*/ 15 h 44"/>
                <a:gd name="T6" fmla="*/ 23 w 25"/>
                <a:gd name="T7" fmla="*/ 20 h 44"/>
                <a:gd name="T8" fmla="*/ 20 w 25"/>
                <a:gd name="T9" fmla="*/ 23 h 44"/>
                <a:gd name="T10" fmla="*/ 23 w 25"/>
                <a:gd name="T11" fmla="*/ 38 h 44"/>
                <a:gd name="T12" fmla="*/ 17 w 25"/>
                <a:gd name="T13" fmla="*/ 44 h 44"/>
                <a:gd name="T14" fmla="*/ 5 w 25"/>
                <a:gd name="T15" fmla="*/ 3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4">
                  <a:moveTo>
                    <a:pt x="5" y="3"/>
                  </a:moveTo>
                  <a:cubicBezTo>
                    <a:pt x="11" y="0"/>
                    <a:pt x="12" y="9"/>
                    <a:pt x="14" y="12"/>
                  </a:cubicBezTo>
                  <a:cubicBezTo>
                    <a:pt x="15" y="13"/>
                    <a:pt x="17" y="11"/>
                    <a:pt x="17" y="15"/>
                  </a:cubicBezTo>
                  <a:cubicBezTo>
                    <a:pt x="17" y="18"/>
                    <a:pt x="22" y="18"/>
                    <a:pt x="23" y="20"/>
                  </a:cubicBezTo>
                  <a:cubicBezTo>
                    <a:pt x="24" y="24"/>
                    <a:pt x="20" y="22"/>
                    <a:pt x="20" y="23"/>
                  </a:cubicBezTo>
                  <a:cubicBezTo>
                    <a:pt x="19" y="26"/>
                    <a:pt x="25" y="30"/>
                    <a:pt x="23" y="38"/>
                  </a:cubicBezTo>
                  <a:cubicBezTo>
                    <a:pt x="18" y="37"/>
                    <a:pt x="17" y="40"/>
                    <a:pt x="17" y="44"/>
                  </a:cubicBezTo>
                  <a:cubicBezTo>
                    <a:pt x="0" y="38"/>
                    <a:pt x="2" y="22"/>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08" name="Freeform 132">
              <a:extLst>
                <a:ext uri="{FF2B5EF4-FFF2-40B4-BE49-F238E27FC236}">
                  <a16:creationId xmlns:a16="http://schemas.microsoft.com/office/drawing/2014/main" xmlns="" id="{5A5C0DBA-6051-466F-9705-EADDCA5B7A6E}"/>
                </a:ext>
              </a:extLst>
            </p:cNvPr>
            <p:cNvSpPr>
              <a:spLocks noChangeArrowheads="1"/>
            </p:cNvSpPr>
            <p:nvPr/>
          </p:nvSpPr>
          <p:spPr bwMode="auto">
            <a:xfrm>
              <a:off x="8235748" y="4320621"/>
              <a:ext cx="50725" cy="80732"/>
            </a:xfrm>
            <a:custGeom>
              <a:avLst/>
              <a:gdLst>
                <a:gd name="T0" fmla="*/ 25 w 30"/>
                <a:gd name="T1" fmla="*/ 1 h 48"/>
                <a:gd name="T2" fmla="*/ 30 w 30"/>
                <a:gd name="T3" fmla="*/ 24 h 48"/>
                <a:gd name="T4" fmla="*/ 22 w 30"/>
                <a:gd name="T5" fmla="*/ 27 h 48"/>
                <a:gd name="T6" fmla="*/ 22 w 30"/>
                <a:gd name="T7" fmla="*/ 48 h 48"/>
                <a:gd name="T8" fmla="*/ 7 w 30"/>
                <a:gd name="T9" fmla="*/ 39 h 48"/>
                <a:gd name="T10" fmla="*/ 10 w 30"/>
                <a:gd name="T11" fmla="*/ 27 h 48"/>
                <a:gd name="T12" fmla="*/ 10 w 30"/>
                <a:gd name="T13" fmla="*/ 21 h 48"/>
                <a:gd name="T14" fmla="*/ 7 w 30"/>
                <a:gd name="T15" fmla="*/ 21 h 48"/>
                <a:gd name="T16" fmla="*/ 13 w 30"/>
                <a:gd name="T17" fmla="*/ 13 h 48"/>
                <a:gd name="T18" fmla="*/ 19 w 30"/>
                <a:gd name="T19" fmla="*/ 4 h 48"/>
                <a:gd name="T20" fmla="*/ 25 w 30"/>
                <a:gd name="T21"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48">
                  <a:moveTo>
                    <a:pt x="25" y="1"/>
                  </a:moveTo>
                  <a:cubicBezTo>
                    <a:pt x="24" y="11"/>
                    <a:pt x="24" y="21"/>
                    <a:pt x="30" y="24"/>
                  </a:cubicBezTo>
                  <a:cubicBezTo>
                    <a:pt x="30" y="28"/>
                    <a:pt x="25" y="27"/>
                    <a:pt x="22" y="27"/>
                  </a:cubicBezTo>
                  <a:cubicBezTo>
                    <a:pt x="27" y="32"/>
                    <a:pt x="19" y="37"/>
                    <a:pt x="22" y="48"/>
                  </a:cubicBezTo>
                  <a:cubicBezTo>
                    <a:pt x="13" y="48"/>
                    <a:pt x="15" y="39"/>
                    <a:pt x="7" y="39"/>
                  </a:cubicBezTo>
                  <a:cubicBezTo>
                    <a:pt x="5" y="33"/>
                    <a:pt x="10" y="31"/>
                    <a:pt x="10" y="27"/>
                  </a:cubicBezTo>
                  <a:cubicBezTo>
                    <a:pt x="10" y="25"/>
                    <a:pt x="5" y="22"/>
                    <a:pt x="10" y="21"/>
                  </a:cubicBezTo>
                  <a:cubicBezTo>
                    <a:pt x="9" y="18"/>
                    <a:pt x="7" y="20"/>
                    <a:pt x="7" y="21"/>
                  </a:cubicBezTo>
                  <a:cubicBezTo>
                    <a:pt x="0" y="20"/>
                    <a:pt x="7" y="10"/>
                    <a:pt x="13" y="13"/>
                  </a:cubicBezTo>
                  <a:cubicBezTo>
                    <a:pt x="13" y="8"/>
                    <a:pt x="16" y="6"/>
                    <a:pt x="19" y="4"/>
                  </a:cubicBezTo>
                  <a:cubicBezTo>
                    <a:pt x="20" y="3"/>
                    <a:pt x="21"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09" name="Freeform 133">
              <a:extLst>
                <a:ext uri="{FF2B5EF4-FFF2-40B4-BE49-F238E27FC236}">
                  <a16:creationId xmlns:a16="http://schemas.microsoft.com/office/drawing/2014/main" xmlns="" id="{AB3A9971-2889-46E5-9BF0-20DA82F08D41}"/>
                </a:ext>
              </a:extLst>
            </p:cNvPr>
            <p:cNvSpPr>
              <a:spLocks noChangeArrowheads="1"/>
            </p:cNvSpPr>
            <p:nvPr/>
          </p:nvSpPr>
          <p:spPr bwMode="auto">
            <a:xfrm>
              <a:off x="8195740" y="4335625"/>
              <a:ext cx="38580" cy="35722"/>
            </a:xfrm>
            <a:custGeom>
              <a:avLst/>
              <a:gdLst>
                <a:gd name="T0" fmla="*/ 13 w 23"/>
                <a:gd name="T1" fmla="*/ 1 h 21"/>
                <a:gd name="T2" fmla="*/ 22 w 23"/>
                <a:gd name="T3" fmla="*/ 9 h 21"/>
                <a:gd name="T4" fmla="*/ 19 w 23"/>
                <a:gd name="T5" fmla="*/ 12 h 21"/>
                <a:gd name="T6" fmla="*/ 2 w 23"/>
                <a:gd name="T7" fmla="*/ 21 h 21"/>
                <a:gd name="T8" fmla="*/ 13 w 23"/>
                <a:gd name="T9" fmla="*/ 1 h 21"/>
              </a:gdLst>
              <a:ahLst/>
              <a:cxnLst>
                <a:cxn ang="0">
                  <a:pos x="T0" y="T1"/>
                </a:cxn>
                <a:cxn ang="0">
                  <a:pos x="T2" y="T3"/>
                </a:cxn>
                <a:cxn ang="0">
                  <a:pos x="T4" y="T5"/>
                </a:cxn>
                <a:cxn ang="0">
                  <a:pos x="T6" y="T7"/>
                </a:cxn>
                <a:cxn ang="0">
                  <a:pos x="T8" y="T9"/>
                </a:cxn>
              </a:cxnLst>
              <a:rect l="0" t="0" r="r" b="b"/>
              <a:pathLst>
                <a:path w="23" h="21">
                  <a:moveTo>
                    <a:pt x="13" y="1"/>
                  </a:moveTo>
                  <a:cubicBezTo>
                    <a:pt x="20" y="0"/>
                    <a:pt x="23" y="3"/>
                    <a:pt x="22" y="9"/>
                  </a:cubicBezTo>
                  <a:cubicBezTo>
                    <a:pt x="17" y="9"/>
                    <a:pt x="16" y="12"/>
                    <a:pt x="19" y="12"/>
                  </a:cubicBezTo>
                  <a:cubicBezTo>
                    <a:pt x="17" y="15"/>
                    <a:pt x="8" y="19"/>
                    <a:pt x="2" y="21"/>
                  </a:cubicBezTo>
                  <a:cubicBezTo>
                    <a:pt x="0" y="9"/>
                    <a:pt x="14" y="12"/>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10" name="Freeform 134">
              <a:extLst>
                <a:ext uri="{FF2B5EF4-FFF2-40B4-BE49-F238E27FC236}">
                  <a16:creationId xmlns:a16="http://schemas.microsoft.com/office/drawing/2014/main" xmlns="" id="{94035EDA-BA64-4A6C-9B73-49A941259B47}"/>
                </a:ext>
              </a:extLst>
            </p:cNvPr>
            <p:cNvSpPr>
              <a:spLocks noChangeArrowheads="1"/>
            </p:cNvSpPr>
            <p:nvPr/>
          </p:nvSpPr>
          <p:spPr bwMode="auto">
            <a:xfrm>
              <a:off x="8307192" y="4464224"/>
              <a:ext cx="25005" cy="50725"/>
            </a:xfrm>
            <a:custGeom>
              <a:avLst/>
              <a:gdLst>
                <a:gd name="T0" fmla="*/ 3 w 15"/>
                <a:gd name="T1" fmla="*/ 1 h 30"/>
                <a:gd name="T2" fmla="*/ 15 w 15"/>
                <a:gd name="T3" fmla="*/ 10 h 30"/>
                <a:gd name="T4" fmla="*/ 0 w 15"/>
                <a:gd name="T5" fmla="*/ 27 h 30"/>
                <a:gd name="T6" fmla="*/ 6 w 15"/>
                <a:gd name="T7" fmla="*/ 24 h 30"/>
                <a:gd name="T8" fmla="*/ 3 w 15"/>
                <a:gd name="T9" fmla="*/ 1 h 30"/>
              </a:gdLst>
              <a:ahLst/>
              <a:cxnLst>
                <a:cxn ang="0">
                  <a:pos x="T0" y="T1"/>
                </a:cxn>
                <a:cxn ang="0">
                  <a:pos x="T2" y="T3"/>
                </a:cxn>
                <a:cxn ang="0">
                  <a:pos x="T4" y="T5"/>
                </a:cxn>
                <a:cxn ang="0">
                  <a:pos x="T6" y="T7"/>
                </a:cxn>
                <a:cxn ang="0">
                  <a:pos x="T8" y="T9"/>
                </a:cxn>
              </a:cxnLst>
              <a:rect l="0" t="0" r="r" b="b"/>
              <a:pathLst>
                <a:path w="15" h="30">
                  <a:moveTo>
                    <a:pt x="3" y="1"/>
                  </a:moveTo>
                  <a:cubicBezTo>
                    <a:pt x="11" y="0"/>
                    <a:pt x="5" y="12"/>
                    <a:pt x="15" y="10"/>
                  </a:cubicBezTo>
                  <a:cubicBezTo>
                    <a:pt x="12" y="17"/>
                    <a:pt x="13" y="30"/>
                    <a:pt x="0" y="27"/>
                  </a:cubicBezTo>
                  <a:cubicBezTo>
                    <a:pt x="0" y="24"/>
                    <a:pt x="4" y="25"/>
                    <a:pt x="6" y="24"/>
                  </a:cubicBezTo>
                  <a:cubicBezTo>
                    <a:pt x="2" y="13"/>
                    <a:pt x="1" y="15"/>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11" name="Freeform 135">
              <a:extLst>
                <a:ext uri="{FF2B5EF4-FFF2-40B4-BE49-F238E27FC236}">
                  <a16:creationId xmlns:a16="http://schemas.microsoft.com/office/drawing/2014/main" xmlns="" id="{C903C9E1-09F0-44A5-A992-25574F5C532E}"/>
                </a:ext>
              </a:extLst>
            </p:cNvPr>
            <p:cNvSpPr>
              <a:spLocks noChangeArrowheads="1"/>
            </p:cNvSpPr>
            <p:nvPr/>
          </p:nvSpPr>
          <p:spPr bwMode="auto">
            <a:xfrm>
              <a:off x="8153588" y="4477798"/>
              <a:ext cx="100736" cy="31435"/>
            </a:xfrm>
            <a:custGeom>
              <a:avLst/>
              <a:gdLst>
                <a:gd name="T0" fmla="*/ 59 w 60"/>
                <a:gd name="T1" fmla="*/ 7 h 19"/>
                <a:gd name="T2" fmla="*/ 41 w 60"/>
                <a:gd name="T3" fmla="*/ 16 h 19"/>
                <a:gd name="T4" fmla="*/ 0 w 60"/>
                <a:gd name="T5" fmla="*/ 19 h 19"/>
                <a:gd name="T6" fmla="*/ 50 w 60"/>
                <a:gd name="T7" fmla="*/ 4 h 19"/>
                <a:gd name="T8" fmla="*/ 59 w 60"/>
                <a:gd name="T9" fmla="*/ 7 h 19"/>
              </a:gdLst>
              <a:ahLst/>
              <a:cxnLst>
                <a:cxn ang="0">
                  <a:pos x="T0" y="T1"/>
                </a:cxn>
                <a:cxn ang="0">
                  <a:pos x="T2" y="T3"/>
                </a:cxn>
                <a:cxn ang="0">
                  <a:pos x="T4" y="T5"/>
                </a:cxn>
                <a:cxn ang="0">
                  <a:pos x="T6" y="T7"/>
                </a:cxn>
                <a:cxn ang="0">
                  <a:pos x="T8" y="T9"/>
                </a:cxn>
              </a:cxnLst>
              <a:rect l="0" t="0" r="r" b="b"/>
              <a:pathLst>
                <a:path w="60" h="19">
                  <a:moveTo>
                    <a:pt x="59" y="7"/>
                  </a:moveTo>
                  <a:cubicBezTo>
                    <a:pt x="60" y="16"/>
                    <a:pt x="49" y="15"/>
                    <a:pt x="41" y="16"/>
                  </a:cubicBezTo>
                  <a:cubicBezTo>
                    <a:pt x="29" y="18"/>
                    <a:pt x="12" y="15"/>
                    <a:pt x="0" y="19"/>
                  </a:cubicBezTo>
                  <a:cubicBezTo>
                    <a:pt x="3" y="0"/>
                    <a:pt x="43" y="19"/>
                    <a:pt x="50" y="4"/>
                  </a:cubicBezTo>
                  <a:cubicBezTo>
                    <a:pt x="52" y="6"/>
                    <a:pt x="55" y="8"/>
                    <a:pt x="5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12" name="Freeform 136">
              <a:extLst>
                <a:ext uri="{FF2B5EF4-FFF2-40B4-BE49-F238E27FC236}">
                  <a16:creationId xmlns:a16="http://schemas.microsoft.com/office/drawing/2014/main" xmlns="" id="{C6379295-4368-45D2-8940-69A62B3C4CD2}"/>
                </a:ext>
              </a:extLst>
            </p:cNvPr>
            <p:cNvSpPr>
              <a:spLocks noChangeArrowheads="1"/>
            </p:cNvSpPr>
            <p:nvPr/>
          </p:nvSpPr>
          <p:spPr bwMode="auto">
            <a:xfrm>
              <a:off x="8370778" y="4516378"/>
              <a:ext cx="64300" cy="40723"/>
            </a:xfrm>
            <a:custGeom>
              <a:avLst/>
              <a:gdLst>
                <a:gd name="T0" fmla="*/ 38 w 38"/>
                <a:gd name="T1" fmla="*/ 17 h 24"/>
                <a:gd name="T2" fmla="*/ 32 w 38"/>
                <a:gd name="T3" fmla="*/ 22 h 24"/>
                <a:gd name="T4" fmla="*/ 15 w 38"/>
                <a:gd name="T5" fmla="*/ 22 h 24"/>
                <a:gd name="T6" fmla="*/ 12 w 38"/>
                <a:gd name="T7" fmla="*/ 20 h 24"/>
                <a:gd name="T8" fmla="*/ 0 w 38"/>
                <a:gd name="T9" fmla="*/ 11 h 24"/>
                <a:gd name="T10" fmla="*/ 15 w 38"/>
                <a:gd name="T11" fmla="*/ 5 h 24"/>
                <a:gd name="T12" fmla="*/ 24 w 38"/>
                <a:gd name="T13" fmla="*/ 2 h 24"/>
                <a:gd name="T14" fmla="*/ 24 w 38"/>
                <a:gd name="T15" fmla="*/ 5 h 24"/>
                <a:gd name="T16" fmla="*/ 26 w 38"/>
                <a:gd name="T17" fmla="*/ 2 h 24"/>
                <a:gd name="T18" fmla="*/ 38 w 38"/>
                <a:gd name="T1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24">
                  <a:moveTo>
                    <a:pt x="38" y="17"/>
                  </a:moveTo>
                  <a:cubicBezTo>
                    <a:pt x="36" y="18"/>
                    <a:pt x="33" y="19"/>
                    <a:pt x="32" y="22"/>
                  </a:cubicBezTo>
                  <a:cubicBezTo>
                    <a:pt x="27" y="18"/>
                    <a:pt x="21" y="24"/>
                    <a:pt x="15" y="22"/>
                  </a:cubicBezTo>
                  <a:cubicBezTo>
                    <a:pt x="14" y="22"/>
                    <a:pt x="15" y="20"/>
                    <a:pt x="12" y="20"/>
                  </a:cubicBezTo>
                  <a:cubicBezTo>
                    <a:pt x="9" y="19"/>
                    <a:pt x="5" y="12"/>
                    <a:pt x="0" y="11"/>
                  </a:cubicBezTo>
                  <a:cubicBezTo>
                    <a:pt x="1" y="6"/>
                    <a:pt x="10" y="8"/>
                    <a:pt x="15" y="5"/>
                  </a:cubicBezTo>
                  <a:cubicBezTo>
                    <a:pt x="15" y="5"/>
                    <a:pt x="22" y="0"/>
                    <a:pt x="24" y="2"/>
                  </a:cubicBezTo>
                  <a:cubicBezTo>
                    <a:pt x="24" y="2"/>
                    <a:pt x="23" y="5"/>
                    <a:pt x="24" y="5"/>
                  </a:cubicBezTo>
                  <a:cubicBezTo>
                    <a:pt x="25" y="5"/>
                    <a:pt x="28" y="2"/>
                    <a:pt x="26" y="2"/>
                  </a:cubicBezTo>
                  <a:cubicBezTo>
                    <a:pt x="33" y="4"/>
                    <a:pt x="37" y="9"/>
                    <a:pt x="3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13" name="Freeform 137">
              <a:extLst>
                <a:ext uri="{FF2B5EF4-FFF2-40B4-BE49-F238E27FC236}">
                  <a16:creationId xmlns:a16="http://schemas.microsoft.com/office/drawing/2014/main" xmlns="" id="{8EAE6456-5D44-46A7-8848-AB30AA9F89DF}"/>
                </a:ext>
              </a:extLst>
            </p:cNvPr>
            <p:cNvSpPr>
              <a:spLocks noChangeArrowheads="1"/>
            </p:cNvSpPr>
            <p:nvPr/>
          </p:nvSpPr>
          <p:spPr bwMode="auto">
            <a:xfrm>
              <a:off x="8406500" y="4539954"/>
              <a:ext cx="359363" cy="190756"/>
            </a:xfrm>
            <a:custGeom>
              <a:avLst/>
              <a:gdLst>
                <a:gd name="T0" fmla="*/ 70 w 213"/>
                <a:gd name="T1" fmla="*/ 55 h 113"/>
                <a:gd name="T2" fmla="*/ 58 w 213"/>
                <a:gd name="T3" fmla="*/ 49 h 113"/>
                <a:gd name="T4" fmla="*/ 52 w 213"/>
                <a:gd name="T5" fmla="*/ 38 h 113"/>
                <a:gd name="T6" fmla="*/ 20 w 213"/>
                <a:gd name="T7" fmla="*/ 29 h 113"/>
                <a:gd name="T8" fmla="*/ 3 w 213"/>
                <a:gd name="T9" fmla="*/ 29 h 113"/>
                <a:gd name="T10" fmla="*/ 0 w 213"/>
                <a:gd name="T11" fmla="*/ 17 h 113"/>
                <a:gd name="T12" fmla="*/ 8 w 213"/>
                <a:gd name="T13" fmla="*/ 17 h 113"/>
                <a:gd name="T14" fmla="*/ 17 w 213"/>
                <a:gd name="T15" fmla="*/ 14 h 113"/>
                <a:gd name="T16" fmla="*/ 32 w 213"/>
                <a:gd name="T17" fmla="*/ 20 h 113"/>
                <a:gd name="T18" fmla="*/ 44 w 213"/>
                <a:gd name="T19" fmla="*/ 11 h 113"/>
                <a:gd name="T20" fmla="*/ 67 w 213"/>
                <a:gd name="T21" fmla="*/ 3 h 113"/>
                <a:gd name="T22" fmla="*/ 73 w 213"/>
                <a:gd name="T23" fmla="*/ 8 h 113"/>
                <a:gd name="T24" fmla="*/ 96 w 213"/>
                <a:gd name="T25" fmla="*/ 17 h 113"/>
                <a:gd name="T26" fmla="*/ 102 w 213"/>
                <a:gd name="T27" fmla="*/ 14 h 113"/>
                <a:gd name="T28" fmla="*/ 108 w 213"/>
                <a:gd name="T29" fmla="*/ 20 h 113"/>
                <a:gd name="T30" fmla="*/ 123 w 213"/>
                <a:gd name="T31" fmla="*/ 20 h 113"/>
                <a:gd name="T32" fmla="*/ 134 w 213"/>
                <a:gd name="T33" fmla="*/ 26 h 113"/>
                <a:gd name="T34" fmla="*/ 134 w 213"/>
                <a:gd name="T35" fmla="*/ 35 h 113"/>
                <a:gd name="T36" fmla="*/ 140 w 213"/>
                <a:gd name="T37" fmla="*/ 32 h 113"/>
                <a:gd name="T38" fmla="*/ 143 w 213"/>
                <a:gd name="T39" fmla="*/ 41 h 113"/>
                <a:gd name="T40" fmla="*/ 158 w 213"/>
                <a:gd name="T41" fmla="*/ 49 h 113"/>
                <a:gd name="T42" fmla="*/ 181 w 213"/>
                <a:gd name="T43" fmla="*/ 58 h 113"/>
                <a:gd name="T44" fmla="*/ 178 w 213"/>
                <a:gd name="T45" fmla="*/ 67 h 113"/>
                <a:gd name="T46" fmla="*/ 187 w 213"/>
                <a:gd name="T47" fmla="*/ 73 h 113"/>
                <a:gd name="T48" fmla="*/ 187 w 213"/>
                <a:gd name="T49" fmla="*/ 79 h 113"/>
                <a:gd name="T50" fmla="*/ 199 w 213"/>
                <a:gd name="T51" fmla="*/ 90 h 113"/>
                <a:gd name="T52" fmla="*/ 213 w 213"/>
                <a:gd name="T53" fmla="*/ 105 h 113"/>
                <a:gd name="T54" fmla="*/ 193 w 213"/>
                <a:gd name="T55" fmla="*/ 105 h 113"/>
                <a:gd name="T56" fmla="*/ 175 w 213"/>
                <a:gd name="T57" fmla="*/ 93 h 113"/>
                <a:gd name="T58" fmla="*/ 169 w 213"/>
                <a:gd name="T59" fmla="*/ 87 h 113"/>
                <a:gd name="T60" fmla="*/ 166 w 213"/>
                <a:gd name="T61" fmla="*/ 85 h 113"/>
                <a:gd name="T62" fmla="*/ 158 w 213"/>
                <a:gd name="T63" fmla="*/ 76 h 113"/>
                <a:gd name="T64" fmla="*/ 134 w 213"/>
                <a:gd name="T65" fmla="*/ 73 h 113"/>
                <a:gd name="T66" fmla="*/ 123 w 213"/>
                <a:gd name="T67" fmla="*/ 99 h 113"/>
                <a:gd name="T68" fmla="*/ 105 w 213"/>
                <a:gd name="T69" fmla="*/ 93 h 113"/>
                <a:gd name="T70" fmla="*/ 96 w 213"/>
                <a:gd name="T71" fmla="*/ 90 h 113"/>
                <a:gd name="T72" fmla="*/ 85 w 213"/>
                <a:gd name="T73" fmla="*/ 76 h 113"/>
                <a:gd name="T74" fmla="*/ 73 w 213"/>
                <a:gd name="T75" fmla="*/ 87 h 113"/>
                <a:gd name="T76" fmla="*/ 64 w 213"/>
                <a:gd name="T77" fmla="*/ 82 h 113"/>
                <a:gd name="T78" fmla="*/ 73 w 213"/>
                <a:gd name="T79" fmla="*/ 73 h 113"/>
                <a:gd name="T80" fmla="*/ 79 w 213"/>
                <a:gd name="T81" fmla="*/ 61 h 113"/>
                <a:gd name="T82" fmla="*/ 76 w 213"/>
                <a:gd name="T83" fmla="*/ 67 h 113"/>
                <a:gd name="T84" fmla="*/ 70 w 213"/>
                <a:gd name="T85" fmla="*/ 5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3" h="113">
                  <a:moveTo>
                    <a:pt x="70" y="55"/>
                  </a:moveTo>
                  <a:cubicBezTo>
                    <a:pt x="64" y="55"/>
                    <a:pt x="66" y="47"/>
                    <a:pt x="58" y="49"/>
                  </a:cubicBezTo>
                  <a:cubicBezTo>
                    <a:pt x="57" y="45"/>
                    <a:pt x="54" y="42"/>
                    <a:pt x="52" y="38"/>
                  </a:cubicBezTo>
                  <a:cubicBezTo>
                    <a:pt x="40" y="37"/>
                    <a:pt x="27" y="35"/>
                    <a:pt x="20" y="29"/>
                  </a:cubicBezTo>
                  <a:cubicBezTo>
                    <a:pt x="11" y="32"/>
                    <a:pt x="13" y="29"/>
                    <a:pt x="3" y="29"/>
                  </a:cubicBezTo>
                  <a:cubicBezTo>
                    <a:pt x="2" y="24"/>
                    <a:pt x="4" y="18"/>
                    <a:pt x="0" y="17"/>
                  </a:cubicBezTo>
                  <a:cubicBezTo>
                    <a:pt x="2" y="12"/>
                    <a:pt x="5" y="17"/>
                    <a:pt x="8" y="17"/>
                  </a:cubicBezTo>
                  <a:cubicBezTo>
                    <a:pt x="13" y="17"/>
                    <a:pt x="14" y="14"/>
                    <a:pt x="17" y="14"/>
                  </a:cubicBezTo>
                  <a:cubicBezTo>
                    <a:pt x="23" y="15"/>
                    <a:pt x="26" y="20"/>
                    <a:pt x="32" y="20"/>
                  </a:cubicBezTo>
                  <a:cubicBezTo>
                    <a:pt x="38" y="23"/>
                    <a:pt x="40" y="13"/>
                    <a:pt x="44" y="11"/>
                  </a:cubicBezTo>
                  <a:cubicBezTo>
                    <a:pt x="50" y="7"/>
                    <a:pt x="61" y="8"/>
                    <a:pt x="67" y="3"/>
                  </a:cubicBezTo>
                  <a:cubicBezTo>
                    <a:pt x="73" y="0"/>
                    <a:pt x="71" y="7"/>
                    <a:pt x="73" y="8"/>
                  </a:cubicBezTo>
                  <a:cubicBezTo>
                    <a:pt x="78" y="12"/>
                    <a:pt x="97" y="7"/>
                    <a:pt x="96" y="17"/>
                  </a:cubicBezTo>
                  <a:cubicBezTo>
                    <a:pt x="99" y="20"/>
                    <a:pt x="102" y="14"/>
                    <a:pt x="102" y="14"/>
                  </a:cubicBezTo>
                  <a:cubicBezTo>
                    <a:pt x="106" y="15"/>
                    <a:pt x="106" y="19"/>
                    <a:pt x="108" y="20"/>
                  </a:cubicBezTo>
                  <a:cubicBezTo>
                    <a:pt x="112" y="22"/>
                    <a:pt x="118" y="19"/>
                    <a:pt x="123" y="20"/>
                  </a:cubicBezTo>
                  <a:cubicBezTo>
                    <a:pt x="125" y="21"/>
                    <a:pt x="125" y="29"/>
                    <a:pt x="134" y="26"/>
                  </a:cubicBezTo>
                  <a:cubicBezTo>
                    <a:pt x="138" y="30"/>
                    <a:pt x="135" y="31"/>
                    <a:pt x="134" y="35"/>
                  </a:cubicBezTo>
                  <a:cubicBezTo>
                    <a:pt x="138" y="35"/>
                    <a:pt x="139" y="34"/>
                    <a:pt x="140" y="32"/>
                  </a:cubicBezTo>
                  <a:cubicBezTo>
                    <a:pt x="144" y="32"/>
                    <a:pt x="143" y="37"/>
                    <a:pt x="143" y="41"/>
                  </a:cubicBezTo>
                  <a:cubicBezTo>
                    <a:pt x="145" y="45"/>
                    <a:pt x="152" y="46"/>
                    <a:pt x="158" y="49"/>
                  </a:cubicBezTo>
                  <a:cubicBezTo>
                    <a:pt x="161" y="52"/>
                    <a:pt x="172" y="58"/>
                    <a:pt x="181" y="58"/>
                  </a:cubicBezTo>
                  <a:cubicBezTo>
                    <a:pt x="182" y="63"/>
                    <a:pt x="178" y="63"/>
                    <a:pt x="178" y="67"/>
                  </a:cubicBezTo>
                  <a:cubicBezTo>
                    <a:pt x="179" y="71"/>
                    <a:pt x="185" y="70"/>
                    <a:pt x="187" y="73"/>
                  </a:cubicBezTo>
                  <a:cubicBezTo>
                    <a:pt x="188" y="74"/>
                    <a:pt x="186" y="78"/>
                    <a:pt x="187" y="79"/>
                  </a:cubicBezTo>
                  <a:cubicBezTo>
                    <a:pt x="191" y="82"/>
                    <a:pt x="194" y="85"/>
                    <a:pt x="199" y="90"/>
                  </a:cubicBezTo>
                  <a:cubicBezTo>
                    <a:pt x="203" y="96"/>
                    <a:pt x="206" y="104"/>
                    <a:pt x="213" y="105"/>
                  </a:cubicBezTo>
                  <a:cubicBezTo>
                    <a:pt x="208" y="113"/>
                    <a:pt x="196" y="106"/>
                    <a:pt x="193" y="105"/>
                  </a:cubicBezTo>
                  <a:cubicBezTo>
                    <a:pt x="187" y="104"/>
                    <a:pt x="183" y="101"/>
                    <a:pt x="175" y="93"/>
                  </a:cubicBezTo>
                  <a:cubicBezTo>
                    <a:pt x="173" y="92"/>
                    <a:pt x="171" y="89"/>
                    <a:pt x="169" y="87"/>
                  </a:cubicBezTo>
                  <a:cubicBezTo>
                    <a:pt x="168" y="86"/>
                    <a:pt x="167" y="88"/>
                    <a:pt x="166" y="85"/>
                  </a:cubicBezTo>
                  <a:cubicBezTo>
                    <a:pt x="166" y="84"/>
                    <a:pt x="158" y="76"/>
                    <a:pt x="158" y="76"/>
                  </a:cubicBezTo>
                  <a:cubicBezTo>
                    <a:pt x="151" y="73"/>
                    <a:pt x="142" y="78"/>
                    <a:pt x="134" y="73"/>
                  </a:cubicBezTo>
                  <a:cubicBezTo>
                    <a:pt x="128" y="79"/>
                    <a:pt x="126" y="90"/>
                    <a:pt x="123" y="99"/>
                  </a:cubicBezTo>
                  <a:cubicBezTo>
                    <a:pt x="121" y="95"/>
                    <a:pt x="110" y="97"/>
                    <a:pt x="105" y="93"/>
                  </a:cubicBezTo>
                  <a:cubicBezTo>
                    <a:pt x="101" y="91"/>
                    <a:pt x="107" y="86"/>
                    <a:pt x="96" y="90"/>
                  </a:cubicBezTo>
                  <a:cubicBezTo>
                    <a:pt x="102" y="75"/>
                    <a:pt x="81" y="88"/>
                    <a:pt x="85" y="76"/>
                  </a:cubicBezTo>
                  <a:cubicBezTo>
                    <a:pt x="78" y="77"/>
                    <a:pt x="71" y="78"/>
                    <a:pt x="73" y="87"/>
                  </a:cubicBezTo>
                  <a:cubicBezTo>
                    <a:pt x="70" y="86"/>
                    <a:pt x="70" y="81"/>
                    <a:pt x="64" y="82"/>
                  </a:cubicBezTo>
                  <a:cubicBezTo>
                    <a:pt x="65" y="77"/>
                    <a:pt x="70" y="76"/>
                    <a:pt x="73" y="73"/>
                  </a:cubicBezTo>
                  <a:cubicBezTo>
                    <a:pt x="76" y="69"/>
                    <a:pt x="81" y="69"/>
                    <a:pt x="79" y="61"/>
                  </a:cubicBezTo>
                  <a:cubicBezTo>
                    <a:pt x="77" y="59"/>
                    <a:pt x="75" y="67"/>
                    <a:pt x="76" y="67"/>
                  </a:cubicBezTo>
                  <a:cubicBezTo>
                    <a:pt x="70" y="65"/>
                    <a:pt x="73" y="48"/>
                    <a:pt x="7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14" name="Freeform 138">
              <a:extLst>
                <a:ext uri="{FF2B5EF4-FFF2-40B4-BE49-F238E27FC236}">
                  <a16:creationId xmlns:a16="http://schemas.microsoft.com/office/drawing/2014/main" xmlns="" id="{83CBB46E-48DC-4757-B3E4-83DAB7E07392}"/>
                </a:ext>
              </a:extLst>
            </p:cNvPr>
            <p:cNvSpPr>
              <a:spLocks noChangeArrowheads="1"/>
            </p:cNvSpPr>
            <p:nvPr/>
          </p:nvSpPr>
          <p:spPr bwMode="auto">
            <a:xfrm>
              <a:off x="8322196" y="4562102"/>
              <a:ext cx="35722" cy="33579"/>
            </a:xfrm>
            <a:custGeom>
              <a:avLst/>
              <a:gdLst>
                <a:gd name="T0" fmla="*/ 20 w 21"/>
                <a:gd name="T1" fmla="*/ 7 h 20"/>
                <a:gd name="T2" fmla="*/ 0 w 21"/>
                <a:gd name="T3" fmla="*/ 10 h 20"/>
                <a:gd name="T4" fmla="*/ 20 w 21"/>
                <a:gd name="T5" fmla="*/ 7 h 20"/>
              </a:gdLst>
              <a:ahLst/>
              <a:cxnLst>
                <a:cxn ang="0">
                  <a:pos x="T0" y="T1"/>
                </a:cxn>
                <a:cxn ang="0">
                  <a:pos x="T2" y="T3"/>
                </a:cxn>
                <a:cxn ang="0">
                  <a:pos x="T4" y="T5"/>
                </a:cxn>
              </a:cxnLst>
              <a:rect l="0" t="0" r="r" b="b"/>
              <a:pathLst>
                <a:path w="21" h="20">
                  <a:moveTo>
                    <a:pt x="20" y="7"/>
                  </a:moveTo>
                  <a:cubicBezTo>
                    <a:pt x="21" y="20"/>
                    <a:pt x="5" y="10"/>
                    <a:pt x="0" y="10"/>
                  </a:cubicBezTo>
                  <a:cubicBezTo>
                    <a:pt x="3" y="7"/>
                    <a:pt x="17" y="0"/>
                    <a:pt x="2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15" name="Freeform 139">
              <a:extLst>
                <a:ext uri="{FF2B5EF4-FFF2-40B4-BE49-F238E27FC236}">
                  <a16:creationId xmlns:a16="http://schemas.microsoft.com/office/drawing/2014/main" xmlns="" id="{4901092D-BE29-4A9A-91F0-7B19B834D7D3}"/>
                </a:ext>
              </a:extLst>
            </p:cNvPr>
            <p:cNvSpPr>
              <a:spLocks noChangeArrowheads="1"/>
            </p:cNvSpPr>
            <p:nvPr/>
          </p:nvSpPr>
          <p:spPr bwMode="auto">
            <a:xfrm>
              <a:off x="8275043" y="4568532"/>
              <a:ext cx="25005" cy="15003"/>
            </a:xfrm>
            <a:custGeom>
              <a:avLst/>
              <a:gdLst>
                <a:gd name="T0" fmla="*/ 2 w 15"/>
                <a:gd name="T1" fmla="*/ 6 h 9"/>
                <a:gd name="T2" fmla="*/ 10 w 15"/>
                <a:gd name="T3" fmla="*/ 9 h 9"/>
                <a:gd name="T4" fmla="*/ 4 w 15"/>
                <a:gd name="T5" fmla="*/ 9 h 9"/>
                <a:gd name="T6" fmla="*/ 2 w 15"/>
                <a:gd name="T7" fmla="*/ 6 h 9"/>
              </a:gdLst>
              <a:ahLst/>
              <a:cxnLst>
                <a:cxn ang="0">
                  <a:pos x="T0" y="T1"/>
                </a:cxn>
                <a:cxn ang="0">
                  <a:pos x="T2" y="T3"/>
                </a:cxn>
                <a:cxn ang="0">
                  <a:pos x="T4" y="T5"/>
                </a:cxn>
                <a:cxn ang="0">
                  <a:pos x="T6" y="T7"/>
                </a:cxn>
              </a:cxnLst>
              <a:rect l="0" t="0" r="r" b="b"/>
              <a:pathLst>
                <a:path w="15" h="9">
                  <a:moveTo>
                    <a:pt x="2" y="6"/>
                  </a:moveTo>
                  <a:cubicBezTo>
                    <a:pt x="0" y="0"/>
                    <a:pt x="15" y="2"/>
                    <a:pt x="10" y="9"/>
                  </a:cubicBezTo>
                  <a:cubicBezTo>
                    <a:pt x="8" y="9"/>
                    <a:pt x="6" y="9"/>
                    <a:pt x="4" y="9"/>
                  </a:cubicBezTo>
                  <a:cubicBezTo>
                    <a:pt x="5" y="7"/>
                    <a:pt x="3"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16" name="Freeform 140">
              <a:extLst>
                <a:ext uri="{FF2B5EF4-FFF2-40B4-BE49-F238E27FC236}">
                  <a16:creationId xmlns:a16="http://schemas.microsoft.com/office/drawing/2014/main" xmlns="" id="{E2974295-B0DC-4020-8C53-4CCBD52D69F7}"/>
                </a:ext>
              </a:extLst>
            </p:cNvPr>
            <p:cNvSpPr>
              <a:spLocks noChangeArrowheads="1"/>
            </p:cNvSpPr>
            <p:nvPr/>
          </p:nvSpPr>
          <p:spPr bwMode="auto">
            <a:xfrm>
              <a:off x="8735856" y="4599253"/>
              <a:ext cx="72873" cy="50725"/>
            </a:xfrm>
            <a:custGeom>
              <a:avLst/>
              <a:gdLst>
                <a:gd name="T0" fmla="*/ 33 w 43"/>
                <a:gd name="T1" fmla="*/ 0 h 30"/>
                <a:gd name="T2" fmla="*/ 42 w 43"/>
                <a:gd name="T3" fmla="*/ 0 h 30"/>
                <a:gd name="T4" fmla="*/ 42 w 43"/>
                <a:gd name="T5" fmla="*/ 9 h 30"/>
                <a:gd name="T6" fmla="*/ 36 w 43"/>
                <a:gd name="T7" fmla="*/ 12 h 30"/>
                <a:gd name="T8" fmla="*/ 36 w 43"/>
                <a:gd name="T9" fmla="*/ 20 h 30"/>
                <a:gd name="T10" fmla="*/ 30 w 43"/>
                <a:gd name="T11" fmla="*/ 23 h 30"/>
                <a:gd name="T12" fmla="*/ 4 w 43"/>
                <a:gd name="T13" fmla="*/ 14 h 30"/>
                <a:gd name="T14" fmla="*/ 33 w 43"/>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30">
                  <a:moveTo>
                    <a:pt x="33" y="0"/>
                  </a:moveTo>
                  <a:cubicBezTo>
                    <a:pt x="36" y="0"/>
                    <a:pt x="39" y="0"/>
                    <a:pt x="42" y="0"/>
                  </a:cubicBezTo>
                  <a:cubicBezTo>
                    <a:pt x="41" y="2"/>
                    <a:pt x="43" y="6"/>
                    <a:pt x="42" y="9"/>
                  </a:cubicBezTo>
                  <a:cubicBezTo>
                    <a:pt x="41" y="11"/>
                    <a:pt x="36" y="10"/>
                    <a:pt x="36" y="12"/>
                  </a:cubicBezTo>
                  <a:cubicBezTo>
                    <a:pt x="35" y="14"/>
                    <a:pt x="40" y="17"/>
                    <a:pt x="36" y="20"/>
                  </a:cubicBezTo>
                  <a:cubicBezTo>
                    <a:pt x="32" y="17"/>
                    <a:pt x="30" y="18"/>
                    <a:pt x="30" y="23"/>
                  </a:cubicBezTo>
                  <a:cubicBezTo>
                    <a:pt x="21" y="21"/>
                    <a:pt x="0" y="30"/>
                    <a:pt x="4" y="14"/>
                  </a:cubicBezTo>
                  <a:cubicBezTo>
                    <a:pt x="19" y="20"/>
                    <a:pt x="28" y="12"/>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17" name="Freeform 141">
              <a:extLst>
                <a:ext uri="{FF2B5EF4-FFF2-40B4-BE49-F238E27FC236}">
                  <a16:creationId xmlns:a16="http://schemas.microsoft.com/office/drawing/2014/main" xmlns="" id="{B8341BA0-549E-4629-A0D6-0E5A976E271A}"/>
                </a:ext>
              </a:extLst>
            </p:cNvPr>
            <p:cNvSpPr>
              <a:spLocks noChangeArrowheads="1"/>
            </p:cNvSpPr>
            <p:nvPr/>
          </p:nvSpPr>
          <p:spPr bwMode="auto">
            <a:xfrm>
              <a:off x="8094289" y="4677127"/>
              <a:ext cx="40723" cy="18575"/>
            </a:xfrm>
            <a:custGeom>
              <a:avLst/>
              <a:gdLst>
                <a:gd name="T0" fmla="*/ 24 w 24"/>
                <a:gd name="T1" fmla="*/ 1 h 11"/>
                <a:gd name="T2" fmla="*/ 0 w 24"/>
                <a:gd name="T3" fmla="*/ 9 h 11"/>
                <a:gd name="T4" fmla="*/ 24 w 24"/>
                <a:gd name="T5" fmla="*/ 1 h 11"/>
              </a:gdLst>
              <a:ahLst/>
              <a:cxnLst>
                <a:cxn ang="0">
                  <a:pos x="T0" y="T1"/>
                </a:cxn>
                <a:cxn ang="0">
                  <a:pos x="T2" y="T3"/>
                </a:cxn>
                <a:cxn ang="0">
                  <a:pos x="T4" y="T5"/>
                </a:cxn>
              </a:cxnLst>
              <a:rect l="0" t="0" r="r" b="b"/>
              <a:pathLst>
                <a:path w="24" h="11">
                  <a:moveTo>
                    <a:pt x="24" y="1"/>
                  </a:moveTo>
                  <a:cubicBezTo>
                    <a:pt x="18" y="6"/>
                    <a:pt x="13" y="11"/>
                    <a:pt x="0" y="9"/>
                  </a:cubicBezTo>
                  <a:cubicBezTo>
                    <a:pt x="1" y="0"/>
                    <a:pt x="13" y="1"/>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18" name="Freeform 142">
              <a:extLst>
                <a:ext uri="{FF2B5EF4-FFF2-40B4-BE49-F238E27FC236}">
                  <a16:creationId xmlns:a16="http://schemas.microsoft.com/office/drawing/2014/main" xmlns="" id="{E722FEEE-7EBF-4CDF-898F-FFFBDED5D069}"/>
                </a:ext>
              </a:extLst>
            </p:cNvPr>
            <p:cNvSpPr>
              <a:spLocks noChangeArrowheads="1"/>
            </p:cNvSpPr>
            <p:nvPr/>
          </p:nvSpPr>
          <p:spPr bwMode="auto">
            <a:xfrm>
              <a:off x="8153588" y="4677127"/>
              <a:ext cx="40009" cy="11431"/>
            </a:xfrm>
            <a:custGeom>
              <a:avLst/>
              <a:gdLst>
                <a:gd name="T0" fmla="*/ 24 w 24"/>
                <a:gd name="T1" fmla="*/ 1 h 7"/>
                <a:gd name="T2" fmla="*/ 0 w 24"/>
                <a:gd name="T3" fmla="*/ 6 h 7"/>
                <a:gd name="T4" fmla="*/ 24 w 24"/>
                <a:gd name="T5" fmla="*/ 1 h 7"/>
              </a:gdLst>
              <a:ahLst/>
              <a:cxnLst>
                <a:cxn ang="0">
                  <a:pos x="T0" y="T1"/>
                </a:cxn>
                <a:cxn ang="0">
                  <a:pos x="T2" y="T3"/>
                </a:cxn>
                <a:cxn ang="0">
                  <a:pos x="T4" y="T5"/>
                </a:cxn>
              </a:cxnLst>
              <a:rect l="0" t="0" r="r" b="b"/>
              <a:pathLst>
                <a:path w="24" h="7">
                  <a:moveTo>
                    <a:pt x="24" y="1"/>
                  </a:moveTo>
                  <a:cubicBezTo>
                    <a:pt x="21" y="7"/>
                    <a:pt x="10" y="7"/>
                    <a:pt x="0" y="6"/>
                  </a:cubicBezTo>
                  <a:cubicBezTo>
                    <a:pt x="3" y="0"/>
                    <a:pt x="14" y="0"/>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19" name="Freeform 143">
              <a:extLst>
                <a:ext uri="{FF2B5EF4-FFF2-40B4-BE49-F238E27FC236}">
                  <a16:creationId xmlns:a16="http://schemas.microsoft.com/office/drawing/2014/main" xmlns="" id="{8BDE468A-7A60-475E-A369-7207DF2DA7CF}"/>
                </a:ext>
              </a:extLst>
            </p:cNvPr>
            <p:cNvSpPr>
              <a:spLocks noChangeArrowheads="1"/>
            </p:cNvSpPr>
            <p:nvPr/>
          </p:nvSpPr>
          <p:spPr bwMode="auto">
            <a:xfrm>
              <a:off x="8229318" y="4674984"/>
              <a:ext cx="65728" cy="44295"/>
            </a:xfrm>
            <a:custGeom>
              <a:avLst/>
              <a:gdLst>
                <a:gd name="T0" fmla="*/ 37 w 39"/>
                <a:gd name="T1" fmla="*/ 2 h 26"/>
                <a:gd name="T2" fmla="*/ 34 w 39"/>
                <a:gd name="T3" fmla="*/ 13 h 26"/>
                <a:gd name="T4" fmla="*/ 29 w 39"/>
                <a:gd name="T5" fmla="*/ 13 h 26"/>
                <a:gd name="T6" fmla="*/ 2 w 39"/>
                <a:gd name="T7" fmla="*/ 25 h 26"/>
                <a:gd name="T8" fmla="*/ 11 w 39"/>
                <a:gd name="T9" fmla="*/ 16 h 26"/>
                <a:gd name="T10" fmla="*/ 17 w 39"/>
                <a:gd name="T11" fmla="*/ 10 h 26"/>
                <a:gd name="T12" fmla="*/ 23 w 39"/>
                <a:gd name="T13" fmla="*/ 5 h 26"/>
                <a:gd name="T14" fmla="*/ 37 w 39"/>
                <a:gd name="T15" fmla="*/ 2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6">
                  <a:moveTo>
                    <a:pt x="37" y="2"/>
                  </a:moveTo>
                  <a:cubicBezTo>
                    <a:pt x="39" y="8"/>
                    <a:pt x="37" y="11"/>
                    <a:pt x="34" y="13"/>
                  </a:cubicBezTo>
                  <a:cubicBezTo>
                    <a:pt x="33" y="14"/>
                    <a:pt x="29" y="12"/>
                    <a:pt x="29" y="13"/>
                  </a:cubicBezTo>
                  <a:cubicBezTo>
                    <a:pt x="25" y="18"/>
                    <a:pt x="16" y="26"/>
                    <a:pt x="2" y="25"/>
                  </a:cubicBezTo>
                  <a:cubicBezTo>
                    <a:pt x="0" y="19"/>
                    <a:pt x="8" y="18"/>
                    <a:pt x="11" y="16"/>
                  </a:cubicBezTo>
                  <a:cubicBezTo>
                    <a:pt x="13" y="15"/>
                    <a:pt x="15" y="12"/>
                    <a:pt x="17" y="10"/>
                  </a:cubicBezTo>
                  <a:cubicBezTo>
                    <a:pt x="19" y="8"/>
                    <a:pt x="22" y="8"/>
                    <a:pt x="23" y="5"/>
                  </a:cubicBezTo>
                  <a:cubicBezTo>
                    <a:pt x="31" y="7"/>
                    <a:pt x="30" y="0"/>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20" name="Freeform 144">
              <a:extLst>
                <a:ext uri="{FF2B5EF4-FFF2-40B4-BE49-F238E27FC236}">
                  <a16:creationId xmlns:a16="http://schemas.microsoft.com/office/drawing/2014/main" xmlns="" id="{B223CEFD-FE59-437A-AE9E-0632D147D69C}"/>
                </a:ext>
              </a:extLst>
            </p:cNvPr>
            <p:cNvSpPr>
              <a:spLocks noChangeArrowheads="1"/>
            </p:cNvSpPr>
            <p:nvPr/>
          </p:nvSpPr>
          <p:spPr bwMode="auto">
            <a:xfrm>
              <a:off x="9230249" y="5240820"/>
              <a:ext cx="35722" cy="50725"/>
            </a:xfrm>
            <a:custGeom>
              <a:avLst/>
              <a:gdLst>
                <a:gd name="T0" fmla="*/ 3 w 21"/>
                <a:gd name="T1" fmla="*/ 0 h 30"/>
                <a:gd name="T2" fmla="*/ 6 w 21"/>
                <a:gd name="T3" fmla="*/ 6 h 30"/>
                <a:gd name="T4" fmla="*/ 15 w 21"/>
                <a:gd name="T5" fmla="*/ 15 h 30"/>
                <a:gd name="T6" fmla="*/ 18 w 21"/>
                <a:gd name="T7" fmla="*/ 30 h 30"/>
                <a:gd name="T8" fmla="*/ 9 w 21"/>
                <a:gd name="T9" fmla="*/ 30 h 30"/>
                <a:gd name="T10" fmla="*/ 0 w 21"/>
                <a:gd name="T11" fmla="*/ 6 h 30"/>
                <a:gd name="T12" fmla="*/ 3 w 21"/>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21" h="30">
                  <a:moveTo>
                    <a:pt x="3" y="0"/>
                  </a:moveTo>
                  <a:cubicBezTo>
                    <a:pt x="6" y="0"/>
                    <a:pt x="6" y="4"/>
                    <a:pt x="6" y="6"/>
                  </a:cubicBezTo>
                  <a:cubicBezTo>
                    <a:pt x="3" y="10"/>
                    <a:pt x="19" y="11"/>
                    <a:pt x="15" y="15"/>
                  </a:cubicBezTo>
                  <a:cubicBezTo>
                    <a:pt x="10" y="20"/>
                    <a:pt x="21" y="16"/>
                    <a:pt x="18" y="30"/>
                  </a:cubicBezTo>
                  <a:cubicBezTo>
                    <a:pt x="13" y="30"/>
                    <a:pt x="10" y="25"/>
                    <a:pt x="9" y="30"/>
                  </a:cubicBezTo>
                  <a:cubicBezTo>
                    <a:pt x="6" y="26"/>
                    <a:pt x="3" y="13"/>
                    <a:pt x="0" y="6"/>
                  </a:cubicBezTo>
                  <a:cubicBezTo>
                    <a:pt x="3" y="6"/>
                    <a:pt x="3" y="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21" name="Freeform 145">
              <a:extLst>
                <a:ext uri="{FF2B5EF4-FFF2-40B4-BE49-F238E27FC236}">
                  <a16:creationId xmlns:a16="http://schemas.microsoft.com/office/drawing/2014/main" xmlns="" id="{D27FB10D-98AC-4D61-B126-F6AC57552E1E}"/>
                </a:ext>
              </a:extLst>
            </p:cNvPr>
            <p:cNvSpPr>
              <a:spLocks noChangeArrowheads="1"/>
            </p:cNvSpPr>
            <p:nvPr/>
          </p:nvSpPr>
          <p:spPr bwMode="auto">
            <a:xfrm>
              <a:off x="9240966" y="5285116"/>
              <a:ext cx="79303" cy="111453"/>
            </a:xfrm>
            <a:custGeom>
              <a:avLst/>
              <a:gdLst>
                <a:gd name="T0" fmla="*/ 15 w 47"/>
                <a:gd name="T1" fmla="*/ 1 h 66"/>
                <a:gd name="T2" fmla="*/ 18 w 47"/>
                <a:gd name="T3" fmla="*/ 4 h 66"/>
                <a:gd name="T4" fmla="*/ 24 w 47"/>
                <a:gd name="T5" fmla="*/ 4 h 66"/>
                <a:gd name="T6" fmla="*/ 47 w 47"/>
                <a:gd name="T7" fmla="*/ 15 h 66"/>
                <a:gd name="T8" fmla="*/ 47 w 47"/>
                <a:gd name="T9" fmla="*/ 30 h 66"/>
                <a:gd name="T10" fmla="*/ 38 w 47"/>
                <a:gd name="T11" fmla="*/ 30 h 66"/>
                <a:gd name="T12" fmla="*/ 35 w 47"/>
                <a:gd name="T13" fmla="*/ 36 h 66"/>
                <a:gd name="T14" fmla="*/ 32 w 47"/>
                <a:gd name="T15" fmla="*/ 53 h 66"/>
                <a:gd name="T16" fmla="*/ 30 w 47"/>
                <a:gd name="T17" fmla="*/ 59 h 66"/>
                <a:gd name="T18" fmla="*/ 15 w 47"/>
                <a:gd name="T19" fmla="*/ 62 h 66"/>
                <a:gd name="T20" fmla="*/ 12 w 47"/>
                <a:gd name="T21" fmla="*/ 53 h 66"/>
                <a:gd name="T22" fmla="*/ 18 w 47"/>
                <a:gd name="T23" fmla="*/ 47 h 66"/>
                <a:gd name="T24" fmla="*/ 0 w 47"/>
                <a:gd name="T25" fmla="*/ 39 h 66"/>
                <a:gd name="T26" fmla="*/ 12 w 47"/>
                <a:gd name="T27" fmla="*/ 27 h 66"/>
                <a:gd name="T28" fmla="*/ 15 w 47"/>
                <a:gd name="T29"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66">
                  <a:moveTo>
                    <a:pt x="15" y="1"/>
                  </a:moveTo>
                  <a:cubicBezTo>
                    <a:pt x="17" y="0"/>
                    <a:pt x="18" y="2"/>
                    <a:pt x="18" y="4"/>
                  </a:cubicBezTo>
                  <a:cubicBezTo>
                    <a:pt x="18" y="9"/>
                    <a:pt x="25" y="4"/>
                    <a:pt x="24" y="4"/>
                  </a:cubicBezTo>
                  <a:cubicBezTo>
                    <a:pt x="33" y="9"/>
                    <a:pt x="30" y="19"/>
                    <a:pt x="47" y="15"/>
                  </a:cubicBezTo>
                  <a:cubicBezTo>
                    <a:pt x="47" y="20"/>
                    <a:pt x="47" y="25"/>
                    <a:pt x="47" y="30"/>
                  </a:cubicBezTo>
                  <a:cubicBezTo>
                    <a:pt x="44" y="30"/>
                    <a:pt x="41" y="30"/>
                    <a:pt x="38" y="30"/>
                  </a:cubicBezTo>
                  <a:cubicBezTo>
                    <a:pt x="39" y="33"/>
                    <a:pt x="38" y="35"/>
                    <a:pt x="35" y="36"/>
                  </a:cubicBezTo>
                  <a:cubicBezTo>
                    <a:pt x="41" y="43"/>
                    <a:pt x="33" y="45"/>
                    <a:pt x="32" y="53"/>
                  </a:cubicBezTo>
                  <a:cubicBezTo>
                    <a:pt x="32" y="56"/>
                    <a:pt x="23" y="58"/>
                    <a:pt x="30" y="59"/>
                  </a:cubicBezTo>
                  <a:cubicBezTo>
                    <a:pt x="30" y="66"/>
                    <a:pt x="19" y="61"/>
                    <a:pt x="15" y="62"/>
                  </a:cubicBezTo>
                  <a:cubicBezTo>
                    <a:pt x="16" y="57"/>
                    <a:pt x="12" y="57"/>
                    <a:pt x="12" y="53"/>
                  </a:cubicBezTo>
                  <a:cubicBezTo>
                    <a:pt x="11" y="48"/>
                    <a:pt x="14" y="48"/>
                    <a:pt x="18" y="47"/>
                  </a:cubicBezTo>
                  <a:cubicBezTo>
                    <a:pt x="13" y="44"/>
                    <a:pt x="12" y="36"/>
                    <a:pt x="0" y="39"/>
                  </a:cubicBezTo>
                  <a:cubicBezTo>
                    <a:pt x="0" y="30"/>
                    <a:pt x="9" y="31"/>
                    <a:pt x="12" y="27"/>
                  </a:cubicBezTo>
                  <a:cubicBezTo>
                    <a:pt x="14" y="12"/>
                    <a:pt x="12" y="13"/>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22" name="Freeform 146">
              <a:extLst>
                <a:ext uri="{FF2B5EF4-FFF2-40B4-BE49-F238E27FC236}">
                  <a16:creationId xmlns:a16="http://schemas.microsoft.com/office/drawing/2014/main" xmlns="" id="{5BF16229-BEF9-4A3F-8498-05C69E9AD79D}"/>
                </a:ext>
              </a:extLst>
            </p:cNvPr>
            <p:cNvSpPr>
              <a:spLocks noChangeArrowheads="1"/>
            </p:cNvSpPr>
            <p:nvPr/>
          </p:nvSpPr>
          <p:spPr bwMode="auto">
            <a:xfrm>
              <a:off x="8662984" y="5376564"/>
              <a:ext cx="67872" cy="72158"/>
            </a:xfrm>
            <a:custGeom>
              <a:avLst/>
              <a:gdLst>
                <a:gd name="T0" fmla="*/ 38 w 40"/>
                <a:gd name="T1" fmla="*/ 2 h 43"/>
                <a:gd name="T2" fmla="*/ 38 w 40"/>
                <a:gd name="T3" fmla="*/ 20 h 43"/>
                <a:gd name="T4" fmla="*/ 35 w 40"/>
                <a:gd name="T5" fmla="*/ 14 h 43"/>
                <a:gd name="T6" fmla="*/ 32 w 40"/>
                <a:gd name="T7" fmla="*/ 17 h 43"/>
                <a:gd name="T8" fmla="*/ 32 w 40"/>
                <a:gd name="T9" fmla="*/ 31 h 43"/>
                <a:gd name="T10" fmla="*/ 26 w 40"/>
                <a:gd name="T11" fmla="*/ 31 h 43"/>
                <a:gd name="T12" fmla="*/ 26 w 40"/>
                <a:gd name="T13" fmla="*/ 37 h 43"/>
                <a:gd name="T14" fmla="*/ 17 w 40"/>
                <a:gd name="T15" fmla="*/ 43 h 43"/>
                <a:gd name="T16" fmla="*/ 12 w 40"/>
                <a:gd name="T17" fmla="*/ 34 h 43"/>
                <a:gd name="T18" fmla="*/ 6 w 40"/>
                <a:gd name="T19" fmla="*/ 29 h 43"/>
                <a:gd name="T20" fmla="*/ 0 w 40"/>
                <a:gd name="T21" fmla="*/ 11 h 43"/>
                <a:gd name="T22" fmla="*/ 23 w 40"/>
                <a:gd name="T23" fmla="*/ 5 h 43"/>
                <a:gd name="T24" fmla="*/ 38 w 40"/>
                <a:gd name="T25" fmla="*/ 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43">
                  <a:moveTo>
                    <a:pt x="38" y="2"/>
                  </a:moveTo>
                  <a:cubicBezTo>
                    <a:pt x="36" y="7"/>
                    <a:pt x="40" y="13"/>
                    <a:pt x="38" y="20"/>
                  </a:cubicBezTo>
                  <a:cubicBezTo>
                    <a:pt x="38" y="20"/>
                    <a:pt x="34" y="16"/>
                    <a:pt x="35" y="14"/>
                  </a:cubicBezTo>
                  <a:cubicBezTo>
                    <a:pt x="35" y="15"/>
                    <a:pt x="33" y="15"/>
                    <a:pt x="32" y="17"/>
                  </a:cubicBezTo>
                  <a:cubicBezTo>
                    <a:pt x="31" y="21"/>
                    <a:pt x="34" y="28"/>
                    <a:pt x="32" y="31"/>
                  </a:cubicBezTo>
                  <a:cubicBezTo>
                    <a:pt x="32" y="32"/>
                    <a:pt x="27" y="31"/>
                    <a:pt x="26" y="31"/>
                  </a:cubicBezTo>
                  <a:cubicBezTo>
                    <a:pt x="25" y="32"/>
                    <a:pt x="27" y="37"/>
                    <a:pt x="26" y="37"/>
                  </a:cubicBezTo>
                  <a:cubicBezTo>
                    <a:pt x="23" y="40"/>
                    <a:pt x="17" y="38"/>
                    <a:pt x="17" y="43"/>
                  </a:cubicBezTo>
                  <a:cubicBezTo>
                    <a:pt x="14" y="41"/>
                    <a:pt x="14" y="38"/>
                    <a:pt x="12" y="34"/>
                  </a:cubicBezTo>
                  <a:cubicBezTo>
                    <a:pt x="11" y="33"/>
                    <a:pt x="6" y="30"/>
                    <a:pt x="6" y="29"/>
                  </a:cubicBezTo>
                  <a:cubicBezTo>
                    <a:pt x="3" y="22"/>
                    <a:pt x="6" y="15"/>
                    <a:pt x="0" y="11"/>
                  </a:cubicBezTo>
                  <a:cubicBezTo>
                    <a:pt x="4" y="7"/>
                    <a:pt x="14" y="7"/>
                    <a:pt x="23" y="5"/>
                  </a:cubicBezTo>
                  <a:cubicBezTo>
                    <a:pt x="28" y="4"/>
                    <a:pt x="32" y="0"/>
                    <a:pt x="3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23" name="Freeform 147">
              <a:extLst>
                <a:ext uri="{FF2B5EF4-FFF2-40B4-BE49-F238E27FC236}">
                  <a16:creationId xmlns:a16="http://schemas.microsoft.com/office/drawing/2014/main" xmlns="" id="{5016F6DE-AAE0-471A-A75B-FF385F6ED7B5}"/>
                </a:ext>
              </a:extLst>
            </p:cNvPr>
            <p:cNvSpPr>
              <a:spLocks noChangeArrowheads="1"/>
            </p:cNvSpPr>
            <p:nvPr/>
          </p:nvSpPr>
          <p:spPr bwMode="auto">
            <a:xfrm>
              <a:off x="4274892" y="2218738"/>
              <a:ext cx="1213834" cy="907339"/>
            </a:xfrm>
            <a:custGeom>
              <a:avLst/>
              <a:gdLst>
                <a:gd name="T0" fmla="*/ 509 w 719"/>
                <a:gd name="T1" fmla="*/ 59 h 537"/>
                <a:gd name="T2" fmla="*/ 538 w 719"/>
                <a:gd name="T3" fmla="*/ 62 h 537"/>
                <a:gd name="T4" fmla="*/ 579 w 719"/>
                <a:gd name="T5" fmla="*/ 54 h 537"/>
                <a:gd name="T6" fmla="*/ 603 w 719"/>
                <a:gd name="T7" fmla="*/ 57 h 537"/>
                <a:gd name="T8" fmla="*/ 600 w 719"/>
                <a:gd name="T9" fmla="*/ 65 h 537"/>
                <a:gd name="T10" fmla="*/ 676 w 719"/>
                <a:gd name="T11" fmla="*/ 51 h 537"/>
                <a:gd name="T12" fmla="*/ 717 w 719"/>
                <a:gd name="T13" fmla="*/ 59 h 537"/>
                <a:gd name="T14" fmla="*/ 664 w 719"/>
                <a:gd name="T15" fmla="*/ 86 h 537"/>
                <a:gd name="T16" fmla="*/ 649 w 719"/>
                <a:gd name="T17" fmla="*/ 106 h 537"/>
                <a:gd name="T18" fmla="*/ 623 w 719"/>
                <a:gd name="T19" fmla="*/ 136 h 537"/>
                <a:gd name="T20" fmla="*/ 629 w 719"/>
                <a:gd name="T21" fmla="*/ 162 h 537"/>
                <a:gd name="T22" fmla="*/ 611 w 719"/>
                <a:gd name="T23" fmla="*/ 188 h 537"/>
                <a:gd name="T24" fmla="*/ 632 w 719"/>
                <a:gd name="T25" fmla="*/ 223 h 537"/>
                <a:gd name="T26" fmla="*/ 614 w 719"/>
                <a:gd name="T27" fmla="*/ 250 h 537"/>
                <a:gd name="T28" fmla="*/ 594 w 719"/>
                <a:gd name="T29" fmla="*/ 273 h 537"/>
                <a:gd name="T30" fmla="*/ 623 w 719"/>
                <a:gd name="T31" fmla="*/ 326 h 537"/>
                <a:gd name="T32" fmla="*/ 576 w 719"/>
                <a:gd name="T33" fmla="*/ 320 h 537"/>
                <a:gd name="T34" fmla="*/ 573 w 719"/>
                <a:gd name="T35" fmla="*/ 338 h 537"/>
                <a:gd name="T36" fmla="*/ 553 w 719"/>
                <a:gd name="T37" fmla="*/ 367 h 537"/>
                <a:gd name="T38" fmla="*/ 506 w 719"/>
                <a:gd name="T39" fmla="*/ 379 h 537"/>
                <a:gd name="T40" fmla="*/ 483 w 719"/>
                <a:gd name="T41" fmla="*/ 393 h 537"/>
                <a:gd name="T42" fmla="*/ 468 w 719"/>
                <a:gd name="T43" fmla="*/ 411 h 537"/>
                <a:gd name="T44" fmla="*/ 404 w 719"/>
                <a:gd name="T45" fmla="*/ 428 h 537"/>
                <a:gd name="T46" fmla="*/ 386 w 719"/>
                <a:gd name="T47" fmla="*/ 455 h 537"/>
                <a:gd name="T48" fmla="*/ 369 w 719"/>
                <a:gd name="T49" fmla="*/ 478 h 537"/>
                <a:gd name="T50" fmla="*/ 363 w 719"/>
                <a:gd name="T51" fmla="*/ 501 h 537"/>
                <a:gd name="T52" fmla="*/ 325 w 719"/>
                <a:gd name="T53" fmla="*/ 525 h 537"/>
                <a:gd name="T54" fmla="*/ 284 w 719"/>
                <a:gd name="T55" fmla="*/ 504 h 537"/>
                <a:gd name="T56" fmla="*/ 260 w 719"/>
                <a:gd name="T57" fmla="*/ 475 h 537"/>
                <a:gd name="T58" fmla="*/ 246 w 719"/>
                <a:gd name="T59" fmla="*/ 455 h 537"/>
                <a:gd name="T60" fmla="*/ 234 w 719"/>
                <a:gd name="T61" fmla="*/ 411 h 537"/>
                <a:gd name="T62" fmla="*/ 240 w 719"/>
                <a:gd name="T63" fmla="*/ 396 h 537"/>
                <a:gd name="T64" fmla="*/ 260 w 719"/>
                <a:gd name="T65" fmla="*/ 373 h 537"/>
                <a:gd name="T66" fmla="*/ 248 w 719"/>
                <a:gd name="T67" fmla="*/ 343 h 537"/>
                <a:gd name="T68" fmla="*/ 254 w 719"/>
                <a:gd name="T69" fmla="*/ 320 h 537"/>
                <a:gd name="T70" fmla="*/ 225 w 719"/>
                <a:gd name="T71" fmla="*/ 311 h 537"/>
                <a:gd name="T72" fmla="*/ 205 w 719"/>
                <a:gd name="T73" fmla="*/ 273 h 537"/>
                <a:gd name="T74" fmla="*/ 184 w 719"/>
                <a:gd name="T75" fmla="*/ 232 h 537"/>
                <a:gd name="T76" fmla="*/ 131 w 719"/>
                <a:gd name="T77" fmla="*/ 206 h 537"/>
                <a:gd name="T78" fmla="*/ 58 w 719"/>
                <a:gd name="T79" fmla="*/ 209 h 537"/>
                <a:gd name="T80" fmla="*/ 58 w 719"/>
                <a:gd name="T81" fmla="*/ 191 h 537"/>
                <a:gd name="T82" fmla="*/ 29 w 719"/>
                <a:gd name="T83" fmla="*/ 165 h 537"/>
                <a:gd name="T84" fmla="*/ 44 w 719"/>
                <a:gd name="T85" fmla="*/ 139 h 537"/>
                <a:gd name="T86" fmla="*/ 79 w 719"/>
                <a:gd name="T87" fmla="*/ 124 h 537"/>
                <a:gd name="T88" fmla="*/ 85 w 719"/>
                <a:gd name="T89" fmla="*/ 106 h 537"/>
                <a:gd name="T90" fmla="*/ 76 w 719"/>
                <a:gd name="T91" fmla="*/ 95 h 537"/>
                <a:gd name="T92" fmla="*/ 102 w 719"/>
                <a:gd name="T93" fmla="*/ 86 h 537"/>
                <a:gd name="T94" fmla="*/ 131 w 719"/>
                <a:gd name="T95" fmla="*/ 57 h 537"/>
                <a:gd name="T96" fmla="*/ 219 w 719"/>
                <a:gd name="T97" fmla="*/ 45 h 537"/>
                <a:gd name="T98" fmla="*/ 260 w 719"/>
                <a:gd name="T99" fmla="*/ 57 h 537"/>
                <a:gd name="T100" fmla="*/ 298 w 719"/>
                <a:gd name="T101" fmla="*/ 36 h 537"/>
                <a:gd name="T102" fmla="*/ 333 w 719"/>
                <a:gd name="T103" fmla="*/ 39 h 537"/>
                <a:gd name="T104" fmla="*/ 345 w 719"/>
                <a:gd name="T105" fmla="*/ 18 h 537"/>
                <a:gd name="T106" fmla="*/ 412 w 719"/>
                <a:gd name="T107" fmla="*/ 4 h 537"/>
                <a:gd name="T108" fmla="*/ 506 w 719"/>
                <a:gd name="T109" fmla="*/ 1 h 537"/>
                <a:gd name="T110" fmla="*/ 576 w 719"/>
                <a:gd name="T111" fmla="*/ 24 h 537"/>
                <a:gd name="T112" fmla="*/ 600 w 719"/>
                <a:gd name="T113" fmla="*/ 42 h 537"/>
                <a:gd name="T114" fmla="*/ 500 w 719"/>
                <a:gd name="T115" fmla="*/ 4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19" h="537">
                  <a:moveTo>
                    <a:pt x="486" y="54"/>
                  </a:moveTo>
                  <a:cubicBezTo>
                    <a:pt x="486" y="57"/>
                    <a:pt x="491" y="56"/>
                    <a:pt x="491" y="59"/>
                  </a:cubicBezTo>
                  <a:cubicBezTo>
                    <a:pt x="496" y="62"/>
                    <a:pt x="500" y="57"/>
                    <a:pt x="500" y="57"/>
                  </a:cubicBezTo>
                  <a:cubicBezTo>
                    <a:pt x="505" y="56"/>
                    <a:pt x="505" y="60"/>
                    <a:pt x="509" y="59"/>
                  </a:cubicBezTo>
                  <a:cubicBezTo>
                    <a:pt x="511" y="59"/>
                    <a:pt x="512" y="57"/>
                    <a:pt x="515" y="57"/>
                  </a:cubicBezTo>
                  <a:cubicBezTo>
                    <a:pt x="518" y="56"/>
                    <a:pt x="521" y="57"/>
                    <a:pt x="524" y="57"/>
                  </a:cubicBezTo>
                  <a:cubicBezTo>
                    <a:pt x="535" y="54"/>
                    <a:pt x="547" y="50"/>
                    <a:pt x="556" y="54"/>
                  </a:cubicBezTo>
                  <a:cubicBezTo>
                    <a:pt x="553" y="60"/>
                    <a:pt x="541" y="56"/>
                    <a:pt x="538" y="62"/>
                  </a:cubicBezTo>
                  <a:cubicBezTo>
                    <a:pt x="539" y="68"/>
                    <a:pt x="544" y="62"/>
                    <a:pt x="544" y="62"/>
                  </a:cubicBezTo>
                  <a:cubicBezTo>
                    <a:pt x="550" y="63"/>
                    <a:pt x="550" y="66"/>
                    <a:pt x="559" y="62"/>
                  </a:cubicBezTo>
                  <a:cubicBezTo>
                    <a:pt x="561" y="62"/>
                    <a:pt x="563" y="61"/>
                    <a:pt x="565" y="59"/>
                  </a:cubicBezTo>
                  <a:cubicBezTo>
                    <a:pt x="565" y="59"/>
                    <a:pt x="579" y="53"/>
                    <a:pt x="579" y="54"/>
                  </a:cubicBezTo>
                  <a:cubicBezTo>
                    <a:pt x="585" y="61"/>
                    <a:pt x="576" y="51"/>
                    <a:pt x="582" y="51"/>
                  </a:cubicBezTo>
                  <a:cubicBezTo>
                    <a:pt x="583" y="51"/>
                    <a:pt x="590" y="51"/>
                    <a:pt x="591" y="51"/>
                  </a:cubicBezTo>
                  <a:cubicBezTo>
                    <a:pt x="592" y="49"/>
                    <a:pt x="597" y="46"/>
                    <a:pt x="606" y="48"/>
                  </a:cubicBezTo>
                  <a:cubicBezTo>
                    <a:pt x="606" y="52"/>
                    <a:pt x="606" y="56"/>
                    <a:pt x="603" y="57"/>
                  </a:cubicBezTo>
                  <a:cubicBezTo>
                    <a:pt x="601" y="59"/>
                    <a:pt x="598" y="60"/>
                    <a:pt x="597" y="62"/>
                  </a:cubicBezTo>
                  <a:cubicBezTo>
                    <a:pt x="594" y="66"/>
                    <a:pt x="592" y="72"/>
                    <a:pt x="585" y="71"/>
                  </a:cubicBezTo>
                  <a:cubicBezTo>
                    <a:pt x="587" y="80"/>
                    <a:pt x="591" y="68"/>
                    <a:pt x="597" y="71"/>
                  </a:cubicBezTo>
                  <a:cubicBezTo>
                    <a:pt x="600" y="72"/>
                    <a:pt x="598" y="66"/>
                    <a:pt x="600" y="65"/>
                  </a:cubicBezTo>
                  <a:cubicBezTo>
                    <a:pt x="603" y="63"/>
                    <a:pt x="614" y="66"/>
                    <a:pt x="614" y="59"/>
                  </a:cubicBezTo>
                  <a:cubicBezTo>
                    <a:pt x="622" y="69"/>
                    <a:pt x="639" y="55"/>
                    <a:pt x="644" y="62"/>
                  </a:cubicBezTo>
                  <a:cubicBezTo>
                    <a:pt x="647" y="60"/>
                    <a:pt x="650" y="57"/>
                    <a:pt x="652" y="54"/>
                  </a:cubicBezTo>
                  <a:cubicBezTo>
                    <a:pt x="662" y="56"/>
                    <a:pt x="668" y="51"/>
                    <a:pt x="676" y="51"/>
                  </a:cubicBezTo>
                  <a:cubicBezTo>
                    <a:pt x="675" y="51"/>
                    <a:pt x="678" y="53"/>
                    <a:pt x="679" y="54"/>
                  </a:cubicBezTo>
                  <a:cubicBezTo>
                    <a:pt x="681" y="54"/>
                    <a:pt x="692" y="52"/>
                    <a:pt x="693" y="54"/>
                  </a:cubicBezTo>
                  <a:cubicBezTo>
                    <a:pt x="697" y="58"/>
                    <a:pt x="695" y="53"/>
                    <a:pt x="699" y="54"/>
                  </a:cubicBezTo>
                  <a:cubicBezTo>
                    <a:pt x="705" y="55"/>
                    <a:pt x="710" y="61"/>
                    <a:pt x="717" y="59"/>
                  </a:cubicBezTo>
                  <a:cubicBezTo>
                    <a:pt x="719" y="66"/>
                    <a:pt x="713" y="64"/>
                    <a:pt x="711" y="65"/>
                  </a:cubicBezTo>
                  <a:cubicBezTo>
                    <a:pt x="709" y="67"/>
                    <a:pt x="707" y="70"/>
                    <a:pt x="705" y="71"/>
                  </a:cubicBezTo>
                  <a:cubicBezTo>
                    <a:pt x="698" y="75"/>
                    <a:pt x="686" y="73"/>
                    <a:pt x="685" y="83"/>
                  </a:cubicBezTo>
                  <a:cubicBezTo>
                    <a:pt x="677" y="83"/>
                    <a:pt x="668" y="82"/>
                    <a:pt x="664" y="86"/>
                  </a:cubicBezTo>
                  <a:cubicBezTo>
                    <a:pt x="668" y="90"/>
                    <a:pt x="673" y="92"/>
                    <a:pt x="661" y="92"/>
                  </a:cubicBezTo>
                  <a:cubicBezTo>
                    <a:pt x="662" y="95"/>
                    <a:pt x="667" y="94"/>
                    <a:pt x="670" y="95"/>
                  </a:cubicBezTo>
                  <a:cubicBezTo>
                    <a:pt x="665" y="103"/>
                    <a:pt x="651" y="101"/>
                    <a:pt x="649" y="112"/>
                  </a:cubicBezTo>
                  <a:cubicBezTo>
                    <a:pt x="644" y="113"/>
                    <a:pt x="651" y="107"/>
                    <a:pt x="649" y="106"/>
                  </a:cubicBezTo>
                  <a:cubicBezTo>
                    <a:pt x="648" y="105"/>
                    <a:pt x="640" y="111"/>
                    <a:pt x="635" y="112"/>
                  </a:cubicBezTo>
                  <a:cubicBezTo>
                    <a:pt x="635" y="115"/>
                    <a:pt x="638" y="114"/>
                    <a:pt x="641" y="115"/>
                  </a:cubicBezTo>
                  <a:cubicBezTo>
                    <a:pt x="634" y="121"/>
                    <a:pt x="638" y="120"/>
                    <a:pt x="635" y="130"/>
                  </a:cubicBezTo>
                  <a:cubicBezTo>
                    <a:pt x="634" y="133"/>
                    <a:pt x="624" y="134"/>
                    <a:pt x="623" y="136"/>
                  </a:cubicBezTo>
                  <a:cubicBezTo>
                    <a:pt x="622" y="137"/>
                    <a:pt x="625" y="143"/>
                    <a:pt x="623" y="144"/>
                  </a:cubicBezTo>
                  <a:cubicBezTo>
                    <a:pt x="620" y="147"/>
                    <a:pt x="615" y="146"/>
                    <a:pt x="611" y="147"/>
                  </a:cubicBezTo>
                  <a:cubicBezTo>
                    <a:pt x="612" y="151"/>
                    <a:pt x="617" y="152"/>
                    <a:pt x="617" y="156"/>
                  </a:cubicBezTo>
                  <a:cubicBezTo>
                    <a:pt x="619" y="162"/>
                    <a:pt x="626" y="160"/>
                    <a:pt x="629" y="162"/>
                  </a:cubicBezTo>
                  <a:cubicBezTo>
                    <a:pt x="630" y="163"/>
                    <a:pt x="628" y="167"/>
                    <a:pt x="629" y="168"/>
                  </a:cubicBezTo>
                  <a:cubicBezTo>
                    <a:pt x="631" y="170"/>
                    <a:pt x="636" y="168"/>
                    <a:pt x="638" y="171"/>
                  </a:cubicBezTo>
                  <a:cubicBezTo>
                    <a:pt x="637" y="176"/>
                    <a:pt x="641" y="177"/>
                    <a:pt x="641" y="182"/>
                  </a:cubicBezTo>
                  <a:cubicBezTo>
                    <a:pt x="631" y="185"/>
                    <a:pt x="623" y="183"/>
                    <a:pt x="611" y="188"/>
                  </a:cubicBezTo>
                  <a:cubicBezTo>
                    <a:pt x="619" y="196"/>
                    <a:pt x="625" y="204"/>
                    <a:pt x="641" y="203"/>
                  </a:cubicBezTo>
                  <a:cubicBezTo>
                    <a:pt x="640" y="208"/>
                    <a:pt x="643" y="208"/>
                    <a:pt x="647" y="209"/>
                  </a:cubicBezTo>
                  <a:cubicBezTo>
                    <a:pt x="648" y="215"/>
                    <a:pt x="641" y="213"/>
                    <a:pt x="641" y="218"/>
                  </a:cubicBezTo>
                  <a:cubicBezTo>
                    <a:pt x="641" y="221"/>
                    <a:pt x="636" y="223"/>
                    <a:pt x="632" y="223"/>
                  </a:cubicBezTo>
                  <a:cubicBezTo>
                    <a:pt x="629" y="234"/>
                    <a:pt x="643" y="228"/>
                    <a:pt x="641" y="238"/>
                  </a:cubicBezTo>
                  <a:cubicBezTo>
                    <a:pt x="635" y="237"/>
                    <a:pt x="635" y="241"/>
                    <a:pt x="638" y="241"/>
                  </a:cubicBezTo>
                  <a:cubicBezTo>
                    <a:pt x="635" y="250"/>
                    <a:pt x="628" y="239"/>
                    <a:pt x="623" y="241"/>
                  </a:cubicBezTo>
                  <a:cubicBezTo>
                    <a:pt x="618" y="241"/>
                    <a:pt x="621" y="251"/>
                    <a:pt x="614" y="250"/>
                  </a:cubicBezTo>
                  <a:cubicBezTo>
                    <a:pt x="614" y="255"/>
                    <a:pt x="617" y="257"/>
                    <a:pt x="620" y="259"/>
                  </a:cubicBezTo>
                  <a:cubicBezTo>
                    <a:pt x="619" y="263"/>
                    <a:pt x="613" y="260"/>
                    <a:pt x="609" y="261"/>
                  </a:cubicBezTo>
                  <a:cubicBezTo>
                    <a:pt x="600" y="263"/>
                    <a:pt x="593" y="269"/>
                    <a:pt x="585" y="270"/>
                  </a:cubicBezTo>
                  <a:cubicBezTo>
                    <a:pt x="585" y="274"/>
                    <a:pt x="591" y="272"/>
                    <a:pt x="594" y="273"/>
                  </a:cubicBezTo>
                  <a:cubicBezTo>
                    <a:pt x="597" y="275"/>
                    <a:pt x="599" y="285"/>
                    <a:pt x="606" y="282"/>
                  </a:cubicBezTo>
                  <a:cubicBezTo>
                    <a:pt x="608" y="288"/>
                    <a:pt x="601" y="288"/>
                    <a:pt x="600" y="291"/>
                  </a:cubicBezTo>
                  <a:cubicBezTo>
                    <a:pt x="598" y="295"/>
                    <a:pt x="603" y="303"/>
                    <a:pt x="597" y="305"/>
                  </a:cubicBezTo>
                  <a:cubicBezTo>
                    <a:pt x="601" y="317"/>
                    <a:pt x="621" y="313"/>
                    <a:pt x="623" y="326"/>
                  </a:cubicBezTo>
                  <a:cubicBezTo>
                    <a:pt x="619" y="326"/>
                    <a:pt x="612" y="327"/>
                    <a:pt x="611" y="323"/>
                  </a:cubicBezTo>
                  <a:cubicBezTo>
                    <a:pt x="608" y="323"/>
                    <a:pt x="610" y="326"/>
                    <a:pt x="611" y="326"/>
                  </a:cubicBezTo>
                  <a:cubicBezTo>
                    <a:pt x="603" y="334"/>
                    <a:pt x="599" y="333"/>
                    <a:pt x="585" y="332"/>
                  </a:cubicBezTo>
                  <a:cubicBezTo>
                    <a:pt x="589" y="321"/>
                    <a:pt x="572" y="331"/>
                    <a:pt x="576" y="320"/>
                  </a:cubicBezTo>
                  <a:cubicBezTo>
                    <a:pt x="567" y="318"/>
                    <a:pt x="568" y="325"/>
                    <a:pt x="559" y="323"/>
                  </a:cubicBezTo>
                  <a:cubicBezTo>
                    <a:pt x="562" y="326"/>
                    <a:pt x="561" y="329"/>
                    <a:pt x="556" y="329"/>
                  </a:cubicBezTo>
                  <a:cubicBezTo>
                    <a:pt x="556" y="333"/>
                    <a:pt x="573" y="333"/>
                    <a:pt x="559" y="335"/>
                  </a:cubicBezTo>
                  <a:cubicBezTo>
                    <a:pt x="561" y="341"/>
                    <a:pt x="568" y="337"/>
                    <a:pt x="573" y="338"/>
                  </a:cubicBezTo>
                  <a:cubicBezTo>
                    <a:pt x="580" y="339"/>
                    <a:pt x="589" y="342"/>
                    <a:pt x="597" y="340"/>
                  </a:cubicBezTo>
                  <a:cubicBezTo>
                    <a:pt x="591" y="349"/>
                    <a:pt x="584" y="357"/>
                    <a:pt x="576" y="364"/>
                  </a:cubicBezTo>
                  <a:cubicBezTo>
                    <a:pt x="569" y="362"/>
                    <a:pt x="564" y="365"/>
                    <a:pt x="559" y="367"/>
                  </a:cubicBezTo>
                  <a:cubicBezTo>
                    <a:pt x="558" y="367"/>
                    <a:pt x="554" y="366"/>
                    <a:pt x="553" y="367"/>
                  </a:cubicBezTo>
                  <a:cubicBezTo>
                    <a:pt x="550" y="370"/>
                    <a:pt x="551" y="367"/>
                    <a:pt x="547" y="367"/>
                  </a:cubicBezTo>
                  <a:cubicBezTo>
                    <a:pt x="539" y="367"/>
                    <a:pt x="532" y="373"/>
                    <a:pt x="521" y="373"/>
                  </a:cubicBezTo>
                  <a:cubicBezTo>
                    <a:pt x="516" y="373"/>
                    <a:pt x="520" y="376"/>
                    <a:pt x="521" y="376"/>
                  </a:cubicBezTo>
                  <a:cubicBezTo>
                    <a:pt x="517" y="382"/>
                    <a:pt x="515" y="377"/>
                    <a:pt x="506" y="379"/>
                  </a:cubicBezTo>
                  <a:cubicBezTo>
                    <a:pt x="506" y="381"/>
                    <a:pt x="510" y="381"/>
                    <a:pt x="512" y="381"/>
                  </a:cubicBezTo>
                  <a:cubicBezTo>
                    <a:pt x="512" y="386"/>
                    <a:pt x="490" y="388"/>
                    <a:pt x="494" y="379"/>
                  </a:cubicBezTo>
                  <a:cubicBezTo>
                    <a:pt x="492" y="380"/>
                    <a:pt x="484" y="379"/>
                    <a:pt x="483" y="381"/>
                  </a:cubicBezTo>
                  <a:cubicBezTo>
                    <a:pt x="481" y="384"/>
                    <a:pt x="485" y="391"/>
                    <a:pt x="483" y="393"/>
                  </a:cubicBezTo>
                  <a:cubicBezTo>
                    <a:pt x="483" y="393"/>
                    <a:pt x="475" y="390"/>
                    <a:pt x="474" y="393"/>
                  </a:cubicBezTo>
                  <a:cubicBezTo>
                    <a:pt x="473" y="395"/>
                    <a:pt x="479" y="398"/>
                    <a:pt x="477" y="402"/>
                  </a:cubicBezTo>
                  <a:cubicBezTo>
                    <a:pt x="473" y="405"/>
                    <a:pt x="472" y="403"/>
                    <a:pt x="468" y="402"/>
                  </a:cubicBezTo>
                  <a:cubicBezTo>
                    <a:pt x="468" y="405"/>
                    <a:pt x="468" y="408"/>
                    <a:pt x="468" y="411"/>
                  </a:cubicBezTo>
                  <a:cubicBezTo>
                    <a:pt x="466" y="411"/>
                    <a:pt x="464" y="410"/>
                    <a:pt x="462" y="411"/>
                  </a:cubicBezTo>
                  <a:cubicBezTo>
                    <a:pt x="459" y="412"/>
                    <a:pt x="461" y="415"/>
                    <a:pt x="459" y="417"/>
                  </a:cubicBezTo>
                  <a:cubicBezTo>
                    <a:pt x="455" y="419"/>
                    <a:pt x="443" y="416"/>
                    <a:pt x="445" y="425"/>
                  </a:cubicBezTo>
                  <a:cubicBezTo>
                    <a:pt x="433" y="428"/>
                    <a:pt x="419" y="429"/>
                    <a:pt x="404" y="428"/>
                  </a:cubicBezTo>
                  <a:cubicBezTo>
                    <a:pt x="398" y="432"/>
                    <a:pt x="394" y="447"/>
                    <a:pt x="386" y="440"/>
                  </a:cubicBezTo>
                  <a:cubicBezTo>
                    <a:pt x="387" y="442"/>
                    <a:pt x="390" y="445"/>
                    <a:pt x="389" y="449"/>
                  </a:cubicBezTo>
                  <a:cubicBezTo>
                    <a:pt x="389" y="449"/>
                    <a:pt x="383" y="448"/>
                    <a:pt x="383" y="449"/>
                  </a:cubicBezTo>
                  <a:cubicBezTo>
                    <a:pt x="383" y="450"/>
                    <a:pt x="386" y="453"/>
                    <a:pt x="386" y="455"/>
                  </a:cubicBezTo>
                  <a:cubicBezTo>
                    <a:pt x="386" y="454"/>
                    <a:pt x="383" y="456"/>
                    <a:pt x="383" y="458"/>
                  </a:cubicBezTo>
                  <a:cubicBezTo>
                    <a:pt x="383" y="461"/>
                    <a:pt x="374" y="468"/>
                    <a:pt x="380" y="469"/>
                  </a:cubicBezTo>
                  <a:cubicBezTo>
                    <a:pt x="381" y="473"/>
                    <a:pt x="376" y="471"/>
                    <a:pt x="374" y="472"/>
                  </a:cubicBezTo>
                  <a:cubicBezTo>
                    <a:pt x="373" y="473"/>
                    <a:pt x="369" y="477"/>
                    <a:pt x="369" y="478"/>
                  </a:cubicBezTo>
                  <a:cubicBezTo>
                    <a:pt x="368" y="479"/>
                    <a:pt x="369" y="483"/>
                    <a:pt x="369" y="484"/>
                  </a:cubicBezTo>
                  <a:cubicBezTo>
                    <a:pt x="364" y="487"/>
                    <a:pt x="368" y="490"/>
                    <a:pt x="366" y="496"/>
                  </a:cubicBezTo>
                  <a:cubicBezTo>
                    <a:pt x="365" y="496"/>
                    <a:pt x="360" y="495"/>
                    <a:pt x="360" y="496"/>
                  </a:cubicBezTo>
                  <a:cubicBezTo>
                    <a:pt x="359" y="497"/>
                    <a:pt x="362" y="499"/>
                    <a:pt x="363" y="501"/>
                  </a:cubicBezTo>
                  <a:cubicBezTo>
                    <a:pt x="363" y="506"/>
                    <a:pt x="360" y="506"/>
                    <a:pt x="360" y="510"/>
                  </a:cubicBezTo>
                  <a:cubicBezTo>
                    <a:pt x="360" y="512"/>
                    <a:pt x="362" y="517"/>
                    <a:pt x="363" y="516"/>
                  </a:cubicBezTo>
                  <a:cubicBezTo>
                    <a:pt x="359" y="526"/>
                    <a:pt x="354" y="530"/>
                    <a:pt x="345" y="537"/>
                  </a:cubicBezTo>
                  <a:cubicBezTo>
                    <a:pt x="335" y="535"/>
                    <a:pt x="330" y="530"/>
                    <a:pt x="325" y="525"/>
                  </a:cubicBezTo>
                  <a:cubicBezTo>
                    <a:pt x="316" y="535"/>
                    <a:pt x="300" y="518"/>
                    <a:pt x="301" y="519"/>
                  </a:cubicBezTo>
                  <a:cubicBezTo>
                    <a:pt x="299" y="518"/>
                    <a:pt x="298" y="524"/>
                    <a:pt x="298" y="525"/>
                  </a:cubicBezTo>
                  <a:cubicBezTo>
                    <a:pt x="295" y="523"/>
                    <a:pt x="295" y="519"/>
                    <a:pt x="292" y="516"/>
                  </a:cubicBezTo>
                  <a:cubicBezTo>
                    <a:pt x="290" y="513"/>
                    <a:pt x="282" y="513"/>
                    <a:pt x="284" y="504"/>
                  </a:cubicBezTo>
                  <a:cubicBezTo>
                    <a:pt x="281" y="500"/>
                    <a:pt x="276" y="499"/>
                    <a:pt x="272" y="496"/>
                  </a:cubicBezTo>
                  <a:cubicBezTo>
                    <a:pt x="272" y="493"/>
                    <a:pt x="276" y="493"/>
                    <a:pt x="278" y="493"/>
                  </a:cubicBezTo>
                  <a:cubicBezTo>
                    <a:pt x="277" y="485"/>
                    <a:pt x="270" y="488"/>
                    <a:pt x="266" y="484"/>
                  </a:cubicBezTo>
                  <a:cubicBezTo>
                    <a:pt x="264" y="481"/>
                    <a:pt x="264" y="476"/>
                    <a:pt x="260" y="475"/>
                  </a:cubicBezTo>
                  <a:cubicBezTo>
                    <a:pt x="255" y="482"/>
                    <a:pt x="260" y="471"/>
                    <a:pt x="260" y="472"/>
                  </a:cubicBezTo>
                  <a:cubicBezTo>
                    <a:pt x="259" y="468"/>
                    <a:pt x="256" y="472"/>
                    <a:pt x="254" y="469"/>
                  </a:cubicBezTo>
                  <a:cubicBezTo>
                    <a:pt x="252" y="466"/>
                    <a:pt x="257" y="461"/>
                    <a:pt x="251" y="460"/>
                  </a:cubicBezTo>
                  <a:cubicBezTo>
                    <a:pt x="246" y="460"/>
                    <a:pt x="250" y="447"/>
                    <a:pt x="246" y="455"/>
                  </a:cubicBezTo>
                  <a:cubicBezTo>
                    <a:pt x="243" y="453"/>
                    <a:pt x="243" y="448"/>
                    <a:pt x="237" y="449"/>
                  </a:cubicBezTo>
                  <a:cubicBezTo>
                    <a:pt x="238" y="445"/>
                    <a:pt x="242" y="444"/>
                    <a:pt x="243" y="440"/>
                  </a:cubicBezTo>
                  <a:cubicBezTo>
                    <a:pt x="242" y="436"/>
                    <a:pt x="235" y="438"/>
                    <a:pt x="231" y="437"/>
                  </a:cubicBezTo>
                  <a:cubicBezTo>
                    <a:pt x="229" y="426"/>
                    <a:pt x="229" y="421"/>
                    <a:pt x="234" y="411"/>
                  </a:cubicBezTo>
                  <a:cubicBezTo>
                    <a:pt x="227" y="406"/>
                    <a:pt x="240" y="401"/>
                    <a:pt x="228" y="402"/>
                  </a:cubicBezTo>
                  <a:cubicBezTo>
                    <a:pt x="227" y="398"/>
                    <a:pt x="233" y="400"/>
                    <a:pt x="234" y="399"/>
                  </a:cubicBezTo>
                  <a:cubicBezTo>
                    <a:pt x="234" y="398"/>
                    <a:pt x="233" y="393"/>
                    <a:pt x="234" y="393"/>
                  </a:cubicBezTo>
                  <a:cubicBezTo>
                    <a:pt x="236" y="393"/>
                    <a:pt x="237" y="397"/>
                    <a:pt x="240" y="396"/>
                  </a:cubicBezTo>
                  <a:cubicBezTo>
                    <a:pt x="240" y="390"/>
                    <a:pt x="240" y="384"/>
                    <a:pt x="240" y="379"/>
                  </a:cubicBezTo>
                  <a:cubicBezTo>
                    <a:pt x="245" y="379"/>
                    <a:pt x="247" y="376"/>
                    <a:pt x="248" y="373"/>
                  </a:cubicBezTo>
                  <a:cubicBezTo>
                    <a:pt x="251" y="373"/>
                    <a:pt x="251" y="376"/>
                    <a:pt x="251" y="379"/>
                  </a:cubicBezTo>
                  <a:cubicBezTo>
                    <a:pt x="254" y="377"/>
                    <a:pt x="254" y="372"/>
                    <a:pt x="260" y="373"/>
                  </a:cubicBezTo>
                  <a:cubicBezTo>
                    <a:pt x="263" y="369"/>
                    <a:pt x="257" y="367"/>
                    <a:pt x="257" y="367"/>
                  </a:cubicBezTo>
                  <a:cubicBezTo>
                    <a:pt x="257" y="364"/>
                    <a:pt x="266" y="363"/>
                    <a:pt x="266" y="361"/>
                  </a:cubicBezTo>
                  <a:cubicBezTo>
                    <a:pt x="267" y="356"/>
                    <a:pt x="256" y="354"/>
                    <a:pt x="263" y="346"/>
                  </a:cubicBezTo>
                  <a:cubicBezTo>
                    <a:pt x="250" y="354"/>
                    <a:pt x="269" y="339"/>
                    <a:pt x="248" y="343"/>
                  </a:cubicBezTo>
                  <a:cubicBezTo>
                    <a:pt x="247" y="333"/>
                    <a:pt x="257" y="335"/>
                    <a:pt x="266" y="335"/>
                  </a:cubicBezTo>
                  <a:cubicBezTo>
                    <a:pt x="265" y="331"/>
                    <a:pt x="260" y="333"/>
                    <a:pt x="260" y="329"/>
                  </a:cubicBezTo>
                  <a:cubicBezTo>
                    <a:pt x="261" y="325"/>
                    <a:pt x="256" y="327"/>
                    <a:pt x="254" y="326"/>
                  </a:cubicBezTo>
                  <a:cubicBezTo>
                    <a:pt x="253" y="325"/>
                    <a:pt x="255" y="321"/>
                    <a:pt x="254" y="320"/>
                  </a:cubicBezTo>
                  <a:cubicBezTo>
                    <a:pt x="254" y="319"/>
                    <a:pt x="247" y="314"/>
                    <a:pt x="246" y="314"/>
                  </a:cubicBezTo>
                  <a:cubicBezTo>
                    <a:pt x="243" y="314"/>
                    <a:pt x="240" y="307"/>
                    <a:pt x="237" y="302"/>
                  </a:cubicBezTo>
                  <a:cubicBezTo>
                    <a:pt x="233" y="306"/>
                    <a:pt x="231" y="311"/>
                    <a:pt x="228" y="302"/>
                  </a:cubicBezTo>
                  <a:cubicBezTo>
                    <a:pt x="225" y="303"/>
                    <a:pt x="226" y="308"/>
                    <a:pt x="225" y="311"/>
                  </a:cubicBezTo>
                  <a:cubicBezTo>
                    <a:pt x="220" y="311"/>
                    <a:pt x="215" y="311"/>
                    <a:pt x="210" y="311"/>
                  </a:cubicBezTo>
                  <a:cubicBezTo>
                    <a:pt x="201" y="299"/>
                    <a:pt x="208" y="290"/>
                    <a:pt x="210" y="276"/>
                  </a:cubicBezTo>
                  <a:cubicBezTo>
                    <a:pt x="209" y="274"/>
                    <a:pt x="207" y="271"/>
                    <a:pt x="208" y="267"/>
                  </a:cubicBezTo>
                  <a:cubicBezTo>
                    <a:pt x="205" y="267"/>
                    <a:pt x="205" y="271"/>
                    <a:pt x="205" y="273"/>
                  </a:cubicBezTo>
                  <a:cubicBezTo>
                    <a:pt x="197" y="274"/>
                    <a:pt x="207" y="257"/>
                    <a:pt x="196" y="261"/>
                  </a:cubicBezTo>
                  <a:cubicBezTo>
                    <a:pt x="199" y="257"/>
                    <a:pt x="199" y="254"/>
                    <a:pt x="196" y="250"/>
                  </a:cubicBezTo>
                  <a:cubicBezTo>
                    <a:pt x="195" y="246"/>
                    <a:pt x="191" y="247"/>
                    <a:pt x="187" y="247"/>
                  </a:cubicBezTo>
                  <a:cubicBezTo>
                    <a:pt x="185" y="242"/>
                    <a:pt x="186" y="236"/>
                    <a:pt x="184" y="232"/>
                  </a:cubicBezTo>
                  <a:cubicBezTo>
                    <a:pt x="182" y="228"/>
                    <a:pt x="174" y="228"/>
                    <a:pt x="178" y="220"/>
                  </a:cubicBezTo>
                  <a:cubicBezTo>
                    <a:pt x="173" y="223"/>
                    <a:pt x="171" y="218"/>
                    <a:pt x="169" y="218"/>
                  </a:cubicBezTo>
                  <a:cubicBezTo>
                    <a:pt x="168" y="217"/>
                    <a:pt x="164" y="218"/>
                    <a:pt x="164" y="218"/>
                  </a:cubicBezTo>
                  <a:cubicBezTo>
                    <a:pt x="160" y="213"/>
                    <a:pt x="137" y="215"/>
                    <a:pt x="131" y="206"/>
                  </a:cubicBezTo>
                  <a:cubicBezTo>
                    <a:pt x="121" y="211"/>
                    <a:pt x="96" y="199"/>
                    <a:pt x="90" y="206"/>
                  </a:cubicBezTo>
                  <a:cubicBezTo>
                    <a:pt x="86" y="211"/>
                    <a:pt x="87" y="205"/>
                    <a:pt x="82" y="206"/>
                  </a:cubicBezTo>
                  <a:cubicBezTo>
                    <a:pt x="74" y="207"/>
                    <a:pt x="69" y="212"/>
                    <a:pt x="61" y="212"/>
                  </a:cubicBezTo>
                  <a:cubicBezTo>
                    <a:pt x="62" y="212"/>
                    <a:pt x="60" y="209"/>
                    <a:pt x="58" y="209"/>
                  </a:cubicBezTo>
                  <a:cubicBezTo>
                    <a:pt x="55" y="209"/>
                    <a:pt x="52" y="209"/>
                    <a:pt x="49" y="209"/>
                  </a:cubicBezTo>
                  <a:cubicBezTo>
                    <a:pt x="50" y="204"/>
                    <a:pt x="47" y="201"/>
                    <a:pt x="44" y="200"/>
                  </a:cubicBezTo>
                  <a:cubicBezTo>
                    <a:pt x="43" y="195"/>
                    <a:pt x="51" y="199"/>
                    <a:pt x="52" y="197"/>
                  </a:cubicBezTo>
                  <a:cubicBezTo>
                    <a:pt x="53" y="196"/>
                    <a:pt x="45" y="188"/>
                    <a:pt x="58" y="191"/>
                  </a:cubicBezTo>
                  <a:cubicBezTo>
                    <a:pt x="53" y="183"/>
                    <a:pt x="31" y="193"/>
                    <a:pt x="26" y="185"/>
                  </a:cubicBezTo>
                  <a:cubicBezTo>
                    <a:pt x="33" y="171"/>
                    <a:pt x="51" y="186"/>
                    <a:pt x="61" y="174"/>
                  </a:cubicBezTo>
                  <a:cubicBezTo>
                    <a:pt x="55" y="167"/>
                    <a:pt x="36" y="172"/>
                    <a:pt x="29" y="174"/>
                  </a:cubicBezTo>
                  <a:cubicBezTo>
                    <a:pt x="25" y="170"/>
                    <a:pt x="28" y="169"/>
                    <a:pt x="29" y="165"/>
                  </a:cubicBezTo>
                  <a:cubicBezTo>
                    <a:pt x="26" y="164"/>
                    <a:pt x="26" y="166"/>
                    <a:pt x="26" y="168"/>
                  </a:cubicBezTo>
                  <a:cubicBezTo>
                    <a:pt x="23" y="168"/>
                    <a:pt x="24" y="164"/>
                    <a:pt x="23" y="162"/>
                  </a:cubicBezTo>
                  <a:cubicBezTo>
                    <a:pt x="12" y="164"/>
                    <a:pt x="6" y="159"/>
                    <a:pt x="0" y="156"/>
                  </a:cubicBezTo>
                  <a:cubicBezTo>
                    <a:pt x="5" y="137"/>
                    <a:pt x="28" y="142"/>
                    <a:pt x="44" y="139"/>
                  </a:cubicBezTo>
                  <a:cubicBezTo>
                    <a:pt x="48" y="137"/>
                    <a:pt x="47" y="138"/>
                    <a:pt x="49" y="136"/>
                  </a:cubicBezTo>
                  <a:cubicBezTo>
                    <a:pt x="49" y="136"/>
                    <a:pt x="53" y="132"/>
                    <a:pt x="52" y="133"/>
                  </a:cubicBezTo>
                  <a:cubicBezTo>
                    <a:pt x="60" y="129"/>
                    <a:pt x="71" y="132"/>
                    <a:pt x="76" y="130"/>
                  </a:cubicBezTo>
                  <a:cubicBezTo>
                    <a:pt x="79" y="128"/>
                    <a:pt x="76" y="126"/>
                    <a:pt x="79" y="124"/>
                  </a:cubicBezTo>
                  <a:cubicBezTo>
                    <a:pt x="81" y="122"/>
                    <a:pt x="85" y="122"/>
                    <a:pt x="88" y="121"/>
                  </a:cubicBezTo>
                  <a:cubicBezTo>
                    <a:pt x="91" y="119"/>
                    <a:pt x="92" y="116"/>
                    <a:pt x="96" y="112"/>
                  </a:cubicBezTo>
                  <a:cubicBezTo>
                    <a:pt x="100" y="103"/>
                    <a:pt x="87" y="110"/>
                    <a:pt x="90" y="100"/>
                  </a:cubicBezTo>
                  <a:cubicBezTo>
                    <a:pt x="85" y="97"/>
                    <a:pt x="86" y="106"/>
                    <a:pt x="85" y="106"/>
                  </a:cubicBezTo>
                  <a:cubicBezTo>
                    <a:pt x="83" y="107"/>
                    <a:pt x="70" y="100"/>
                    <a:pt x="61" y="103"/>
                  </a:cubicBezTo>
                  <a:cubicBezTo>
                    <a:pt x="58" y="96"/>
                    <a:pt x="68" y="100"/>
                    <a:pt x="70" y="98"/>
                  </a:cubicBezTo>
                  <a:cubicBezTo>
                    <a:pt x="70" y="97"/>
                    <a:pt x="70" y="95"/>
                    <a:pt x="70" y="95"/>
                  </a:cubicBezTo>
                  <a:cubicBezTo>
                    <a:pt x="71" y="94"/>
                    <a:pt x="75" y="96"/>
                    <a:pt x="76" y="95"/>
                  </a:cubicBezTo>
                  <a:cubicBezTo>
                    <a:pt x="76" y="94"/>
                    <a:pt x="78" y="89"/>
                    <a:pt x="79" y="89"/>
                  </a:cubicBezTo>
                  <a:cubicBezTo>
                    <a:pt x="82" y="87"/>
                    <a:pt x="81" y="91"/>
                    <a:pt x="82" y="92"/>
                  </a:cubicBezTo>
                  <a:cubicBezTo>
                    <a:pt x="83" y="92"/>
                    <a:pt x="92" y="89"/>
                    <a:pt x="90" y="83"/>
                  </a:cubicBezTo>
                  <a:cubicBezTo>
                    <a:pt x="96" y="83"/>
                    <a:pt x="97" y="86"/>
                    <a:pt x="102" y="86"/>
                  </a:cubicBezTo>
                  <a:cubicBezTo>
                    <a:pt x="107" y="86"/>
                    <a:pt x="102" y="82"/>
                    <a:pt x="102" y="83"/>
                  </a:cubicBezTo>
                  <a:cubicBezTo>
                    <a:pt x="103" y="80"/>
                    <a:pt x="109" y="80"/>
                    <a:pt x="108" y="74"/>
                  </a:cubicBezTo>
                  <a:cubicBezTo>
                    <a:pt x="115" y="74"/>
                    <a:pt x="122" y="74"/>
                    <a:pt x="129" y="74"/>
                  </a:cubicBezTo>
                  <a:cubicBezTo>
                    <a:pt x="135" y="74"/>
                    <a:pt x="130" y="62"/>
                    <a:pt x="131" y="57"/>
                  </a:cubicBezTo>
                  <a:cubicBezTo>
                    <a:pt x="142" y="58"/>
                    <a:pt x="151" y="61"/>
                    <a:pt x="161" y="57"/>
                  </a:cubicBezTo>
                  <a:cubicBezTo>
                    <a:pt x="161" y="54"/>
                    <a:pt x="157" y="54"/>
                    <a:pt x="155" y="54"/>
                  </a:cubicBezTo>
                  <a:cubicBezTo>
                    <a:pt x="157" y="49"/>
                    <a:pt x="167" y="51"/>
                    <a:pt x="172" y="48"/>
                  </a:cubicBezTo>
                  <a:cubicBezTo>
                    <a:pt x="180" y="43"/>
                    <a:pt x="202" y="46"/>
                    <a:pt x="219" y="45"/>
                  </a:cubicBezTo>
                  <a:cubicBezTo>
                    <a:pt x="224" y="44"/>
                    <a:pt x="224" y="42"/>
                    <a:pt x="228" y="42"/>
                  </a:cubicBezTo>
                  <a:cubicBezTo>
                    <a:pt x="237" y="41"/>
                    <a:pt x="243" y="45"/>
                    <a:pt x="248" y="42"/>
                  </a:cubicBezTo>
                  <a:cubicBezTo>
                    <a:pt x="246" y="45"/>
                    <a:pt x="250" y="52"/>
                    <a:pt x="251" y="51"/>
                  </a:cubicBezTo>
                  <a:cubicBezTo>
                    <a:pt x="255" y="46"/>
                    <a:pt x="252" y="49"/>
                    <a:pt x="260" y="57"/>
                  </a:cubicBezTo>
                  <a:cubicBezTo>
                    <a:pt x="266" y="55"/>
                    <a:pt x="255" y="48"/>
                    <a:pt x="269" y="51"/>
                  </a:cubicBezTo>
                  <a:cubicBezTo>
                    <a:pt x="264" y="46"/>
                    <a:pt x="273" y="39"/>
                    <a:pt x="260" y="39"/>
                  </a:cubicBezTo>
                  <a:cubicBezTo>
                    <a:pt x="261" y="33"/>
                    <a:pt x="283" y="24"/>
                    <a:pt x="284" y="36"/>
                  </a:cubicBezTo>
                  <a:cubicBezTo>
                    <a:pt x="293" y="37"/>
                    <a:pt x="291" y="32"/>
                    <a:pt x="298" y="36"/>
                  </a:cubicBezTo>
                  <a:cubicBezTo>
                    <a:pt x="301" y="38"/>
                    <a:pt x="304" y="40"/>
                    <a:pt x="307" y="42"/>
                  </a:cubicBezTo>
                  <a:cubicBezTo>
                    <a:pt x="310" y="44"/>
                    <a:pt x="320" y="45"/>
                    <a:pt x="330" y="48"/>
                  </a:cubicBezTo>
                  <a:cubicBezTo>
                    <a:pt x="330" y="45"/>
                    <a:pt x="327" y="46"/>
                    <a:pt x="325" y="45"/>
                  </a:cubicBezTo>
                  <a:cubicBezTo>
                    <a:pt x="326" y="41"/>
                    <a:pt x="328" y="39"/>
                    <a:pt x="333" y="39"/>
                  </a:cubicBezTo>
                  <a:cubicBezTo>
                    <a:pt x="328" y="32"/>
                    <a:pt x="317" y="32"/>
                    <a:pt x="307" y="30"/>
                  </a:cubicBezTo>
                  <a:cubicBezTo>
                    <a:pt x="307" y="22"/>
                    <a:pt x="319" y="25"/>
                    <a:pt x="328" y="24"/>
                  </a:cubicBezTo>
                  <a:cubicBezTo>
                    <a:pt x="329" y="18"/>
                    <a:pt x="323" y="19"/>
                    <a:pt x="319" y="18"/>
                  </a:cubicBezTo>
                  <a:cubicBezTo>
                    <a:pt x="325" y="6"/>
                    <a:pt x="336" y="17"/>
                    <a:pt x="345" y="18"/>
                  </a:cubicBezTo>
                  <a:cubicBezTo>
                    <a:pt x="350" y="19"/>
                    <a:pt x="351" y="15"/>
                    <a:pt x="357" y="16"/>
                  </a:cubicBezTo>
                  <a:cubicBezTo>
                    <a:pt x="372" y="16"/>
                    <a:pt x="381" y="22"/>
                    <a:pt x="392" y="16"/>
                  </a:cubicBezTo>
                  <a:cubicBezTo>
                    <a:pt x="396" y="13"/>
                    <a:pt x="402" y="14"/>
                    <a:pt x="409" y="13"/>
                  </a:cubicBezTo>
                  <a:cubicBezTo>
                    <a:pt x="413" y="12"/>
                    <a:pt x="412" y="7"/>
                    <a:pt x="412" y="4"/>
                  </a:cubicBezTo>
                  <a:cubicBezTo>
                    <a:pt x="417" y="3"/>
                    <a:pt x="422" y="5"/>
                    <a:pt x="427" y="4"/>
                  </a:cubicBezTo>
                  <a:cubicBezTo>
                    <a:pt x="431" y="3"/>
                    <a:pt x="432" y="1"/>
                    <a:pt x="436" y="1"/>
                  </a:cubicBezTo>
                  <a:cubicBezTo>
                    <a:pt x="442" y="1"/>
                    <a:pt x="450" y="6"/>
                    <a:pt x="462" y="4"/>
                  </a:cubicBezTo>
                  <a:cubicBezTo>
                    <a:pt x="471" y="3"/>
                    <a:pt x="490" y="0"/>
                    <a:pt x="506" y="1"/>
                  </a:cubicBezTo>
                  <a:cubicBezTo>
                    <a:pt x="511" y="1"/>
                    <a:pt x="511" y="3"/>
                    <a:pt x="515" y="4"/>
                  </a:cubicBezTo>
                  <a:cubicBezTo>
                    <a:pt x="532" y="8"/>
                    <a:pt x="546" y="1"/>
                    <a:pt x="547" y="16"/>
                  </a:cubicBezTo>
                  <a:cubicBezTo>
                    <a:pt x="555" y="18"/>
                    <a:pt x="555" y="11"/>
                    <a:pt x="562" y="13"/>
                  </a:cubicBezTo>
                  <a:cubicBezTo>
                    <a:pt x="561" y="22"/>
                    <a:pt x="572" y="20"/>
                    <a:pt x="576" y="24"/>
                  </a:cubicBezTo>
                  <a:cubicBezTo>
                    <a:pt x="585" y="27"/>
                    <a:pt x="584" y="20"/>
                    <a:pt x="591" y="21"/>
                  </a:cubicBezTo>
                  <a:cubicBezTo>
                    <a:pt x="588" y="32"/>
                    <a:pt x="602" y="26"/>
                    <a:pt x="609" y="27"/>
                  </a:cubicBezTo>
                  <a:cubicBezTo>
                    <a:pt x="603" y="33"/>
                    <a:pt x="603" y="30"/>
                    <a:pt x="606" y="39"/>
                  </a:cubicBezTo>
                  <a:cubicBezTo>
                    <a:pt x="602" y="36"/>
                    <a:pt x="600" y="36"/>
                    <a:pt x="600" y="42"/>
                  </a:cubicBezTo>
                  <a:cubicBezTo>
                    <a:pt x="569" y="44"/>
                    <a:pt x="531" y="45"/>
                    <a:pt x="509" y="48"/>
                  </a:cubicBezTo>
                  <a:cubicBezTo>
                    <a:pt x="507" y="47"/>
                    <a:pt x="506" y="49"/>
                    <a:pt x="506" y="51"/>
                  </a:cubicBezTo>
                  <a:cubicBezTo>
                    <a:pt x="503" y="50"/>
                    <a:pt x="504" y="48"/>
                    <a:pt x="506" y="48"/>
                  </a:cubicBezTo>
                  <a:cubicBezTo>
                    <a:pt x="507" y="46"/>
                    <a:pt x="501" y="44"/>
                    <a:pt x="500" y="45"/>
                  </a:cubicBezTo>
                  <a:cubicBezTo>
                    <a:pt x="500" y="46"/>
                    <a:pt x="501" y="50"/>
                    <a:pt x="500" y="51"/>
                  </a:cubicBezTo>
                  <a:cubicBezTo>
                    <a:pt x="495" y="53"/>
                    <a:pt x="488" y="49"/>
                    <a:pt x="48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24" name="Freeform 148">
              <a:extLst>
                <a:ext uri="{FF2B5EF4-FFF2-40B4-BE49-F238E27FC236}">
                  <a16:creationId xmlns:a16="http://schemas.microsoft.com/office/drawing/2014/main" xmlns="" id="{98F9C8FD-A9CC-4472-A88E-FB19660E21C5}"/>
                </a:ext>
              </a:extLst>
            </p:cNvPr>
            <p:cNvSpPr>
              <a:spLocks noChangeArrowheads="1"/>
            </p:cNvSpPr>
            <p:nvPr/>
          </p:nvSpPr>
          <p:spPr bwMode="auto">
            <a:xfrm>
              <a:off x="3906955" y="2243743"/>
              <a:ext cx="595843" cy="322927"/>
            </a:xfrm>
            <a:custGeom>
              <a:avLst/>
              <a:gdLst>
                <a:gd name="T0" fmla="*/ 329 w 353"/>
                <a:gd name="T1" fmla="*/ 18 h 191"/>
                <a:gd name="T2" fmla="*/ 349 w 353"/>
                <a:gd name="T3" fmla="*/ 30 h 191"/>
                <a:gd name="T4" fmla="*/ 341 w 353"/>
                <a:gd name="T5" fmla="*/ 36 h 191"/>
                <a:gd name="T6" fmla="*/ 326 w 353"/>
                <a:gd name="T7" fmla="*/ 42 h 191"/>
                <a:gd name="T8" fmla="*/ 285 w 353"/>
                <a:gd name="T9" fmla="*/ 50 h 191"/>
                <a:gd name="T10" fmla="*/ 303 w 353"/>
                <a:gd name="T11" fmla="*/ 56 h 191"/>
                <a:gd name="T12" fmla="*/ 267 w 353"/>
                <a:gd name="T13" fmla="*/ 71 h 191"/>
                <a:gd name="T14" fmla="*/ 256 w 353"/>
                <a:gd name="T15" fmla="*/ 77 h 191"/>
                <a:gd name="T16" fmla="*/ 238 w 353"/>
                <a:gd name="T17" fmla="*/ 85 h 191"/>
                <a:gd name="T18" fmla="*/ 209 w 353"/>
                <a:gd name="T19" fmla="*/ 97 h 191"/>
                <a:gd name="T20" fmla="*/ 200 w 353"/>
                <a:gd name="T21" fmla="*/ 106 h 191"/>
                <a:gd name="T22" fmla="*/ 180 w 353"/>
                <a:gd name="T23" fmla="*/ 109 h 191"/>
                <a:gd name="T24" fmla="*/ 191 w 353"/>
                <a:gd name="T25" fmla="*/ 126 h 191"/>
                <a:gd name="T26" fmla="*/ 171 w 353"/>
                <a:gd name="T27" fmla="*/ 141 h 191"/>
                <a:gd name="T28" fmla="*/ 156 w 353"/>
                <a:gd name="T29" fmla="*/ 150 h 191"/>
                <a:gd name="T30" fmla="*/ 130 w 353"/>
                <a:gd name="T31" fmla="*/ 167 h 191"/>
                <a:gd name="T32" fmla="*/ 139 w 353"/>
                <a:gd name="T33" fmla="*/ 182 h 191"/>
                <a:gd name="T34" fmla="*/ 115 w 353"/>
                <a:gd name="T35" fmla="*/ 188 h 191"/>
                <a:gd name="T36" fmla="*/ 71 w 353"/>
                <a:gd name="T37" fmla="*/ 179 h 191"/>
                <a:gd name="T38" fmla="*/ 57 w 353"/>
                <a:gd name="T39" fmla="*/ 182 h 191"/>
                <a:gd name="T40" fmla="*/ 36 w 353"/>
                <a:gd name="T41" fmla="*/ 167 h 191"/>
                <a:gd name="T42" fmla="*/ 57 w 353"/>
                <a:gd name="T43" fmla="*/ 150 h 191"/>
                <a:gd name="T44" fmla="*/ 80 w 353"/>
                <a:gd name="T45" fmla="*/ 150 h 191"/>
                <a:gd name="T46" fmla="*/ 39 w 353"/>
                <a:gd name="T47" fmla="*/ 141 h 191"/>
                <a:gd name="T48" fmla="*/ 63 w 353"/>
                <a:gd name="T49" fmla="*/ 124 h 191"/>
                <a:gd name="T50" fmla="*/ 83 w 353"/>
                <a:gd name="T51" fmla="*/ 124 h 191"/>
                <a:gd name="T52" fmla="*/ 83 w 353"/>
                <a:gd name="T53" fmla="*/ 112 h 191"/>
                <a:gd name="T54" fmla="*/ 77 w 353"/>
                <a:gd name="T55" fmla="*/ 97 h 191"/>
                <a:gd name="T56" fmla="*/ 63 w 353"/>
                <a:gd name="T57" fmla="*/ 91 h 191"/>
                <a:gd name="T58" fmla="*/ 95 w 353"/>
                <a:gd name="T59" fmla="*/ 88 h 191"/>
                <a:gd name="T60" fmla="*/ 107 w 353"/>
                <a:gd name="T61" fmla="*/ 83 h 191"/>
                <a:gd name="T62" fmla="*/ 130 w 353"/>
                <a:gd name="T63" fmla="*/ 65 h 191"/>
                <a:gd name="T64" fmla="*/ 80 w 353"/>
                <a:gd name="T65" fmla="*/ 74 h 191"/>
                <a:gd name="T66" fmla="*/ 45 w 353"/>
                <a:gd name="T67" fmla="*/ 65 h 191"/>
                <a:gd name="T68" fmla="*/ 10 w 353"/>
                <a:gd name="T69" fmla="*/ 56 h 191"/>
                <a:gd name="T70" fmla="*/ 4 w 353"/>
                <a:gd name="T71" fmla="*/ 39 h 191"/>
                <a:gd name="T72" fmla="*/ 63 w 353"/>
                <a:gd name="T73" fmla="*/ 24 h 191"/>
                <a:gd name="T74" fmla="*/ 104 w 353"/>
                <a:gd name="T75" fmla="*/ 15 h 191"/>
                <a:gd name="T76" fmla="*/ 153 w 353"/>
                <a:gd name="T77" fmla="*/ 6 h 191"/>
                <a:gd name="T78" fmla="*/ 203 w 353"/>
                <a:gd name="T79" fmla="*/ 3 h 191"/>
                <a:gd name="T80" fmla="*/ 229 w 353"/>
                <a:gd name="T81" fmla="*/ 3 h 191"/>
                <a:gd name="T82" fmla="*/ 279 w 353"/>
                <a:gd name="T83" fmla="*/ 3 h 191"/>
                <a:gd name="T84" fmla="*/ 329 w 353"/>
                <a:gd name="T85" fmla="*/ 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3" h="191">
                  <a:moveTo>
                    <a:pt x="329" y="6"/>
                  </a:moveTo>
                  <a:cubicBezTo>
                    <a:pt x="324" y="12"/>
                    <a:pt x="329" y="10"/>
                    <a:pt x="329" y="18"/>
                  </a:cubicBezTo>
                  <a:cubicBezTo>
                    <a:pt x="337" y="18"/>
                    <a:pt x="345" y="18"/>
                    <a:pt x="352" y="18"/>
                  </a:cubicBezTo>
                  <a:cubicBezTo>
                    <a:pt x="353" y="23"/>
                    <a:pt x="349" y="24"/>
                    <a:pt x="349" y="30"/>
                  </a:cubicBezTo>
                  <a:cubicBezTo>
                    <a:pt x="348" y="31"/>
                    <a:pt x="342" y="28"/>
                    <a:pt x="341" y="30"/>
                  </a:cubicBezTo>
                  <a:cubicBezTo>
                    <a:pt x="340" y="31"/>
                    <a:pt x="341" y="35"/>
                    <a:pt x="341" y="36"/>
                  </a:cubicBezTo>
                  <a:cubicBezTo>
                    <a:pt x="336" y="38"/>
                    <a:pt x="330" y="39"/>
                    <a:pt x="329" y="36"/>
                  </a:cubicBezTo>
                  <a:cubicBezTo>
                    <a:pt x="325" y="35"/>
                    <a:pt x="328" y="41"/>
                    <a:pt x="326" y="42"/>
                  </a:cubicBezTo>
                  <a:cubicBezTo>
                    <a:pt x="323" y="44"/>
                    <a:pt x="314" y="39"/>
                    <a:pt x="314" y="44"/>
                  </a:cubicBezTo>
                  <a:cubicBezTo>
                    <a:pt x="304" y="43"/>
                    <a:pt x="291" y="41"/>
                    <a:pt x="285" y="50"/>
                  </a:cubicBezTo>
                  <a:cubicBezTo>
                    <a:pt x="288" y="57"/>
                    <a:pt x="300" y="50"/>
                    <a:pt x="303" y="47"/>
                  </a:cubicBezTo>
                  <a:cubicBezTo>
                    <a:pt x="307" y="49"/>
                    <a:pt x="301" y="51"/>
                    <a:pt x="303" y="56"/>
                  </a:cubicBezTo>
                  <a:cubicBezTo>
                    <a:pt x="292" y="56"/>
                    <a:pt x="286" y="61"/>
                    <a:pt x="276" y="62"/>
                  </a:cubicBezTo>
                  <a:cubicBezTo>
                    <a:pt x="272" y="64"/>
                    <a:pt x="269" y="67"/>
                    <a:pt x="267" y="71"/>
                  </a:cubicBezTo>
                  <a:cubicBezTo>
                    <a:pt x="265" y="72"/>
                    <a:pt x="261" y="70"/>
                    <a:pt x="259" y="71"/>
                  </a:cubicBezTo>
                  <a:cubicBezTo>
                    <a:pt x="255" y="72"/>
                    <a:pt x="258" y="75"/>
                    <a:pt x="256" y="77"/>
                  </a:cubicBezTo>
                  <a:cubicBezTo>
                    <a:pt x="253" y="79"/>
                    <a:pt x="247" y="74"/>
                    <a:pt x="247" y="80"/>
                  </a:cubicBezTo>
                  <a:cubicBezTo>
                    <a:pt x="247" y="84"/>
                    <a:pt x="238" y="81"/>
                    <a:pt x="238" y="85"/>
                  </a:cubicBezTo>
                  <a:cubicBezTo>
                    <a:pt x="238" y="92"/>
                    <a:pt x="230" y="87"/>
                    <a:pt x="227" y="91"/>
                  </a:cubicBezTo>
                  <a:cubicBezTo>
                    <a:pt x="223" y="95"/>
                    <a:pt x="216" y="94"/>
                    <a:pt x="209" y="97"/>
                  </a:cubicBezTo>
                  <a:cubicBezTo>
                    <a:pt x="208" y="98"/>
                    <a:pt x="209" y="100"/>
                    <a:pt x="206" y="100"/>
                  </a:cubicBezTo>
                  <a:cubicBezTo>
                    <a:pt x="199" y="100"/>
                    <a:pt x="203" y="103"/>
                    <a:pt x="200" y="106"/>
                  </a:cubicBezTo>
                  <a:cubicBezTo>
                    <a:pt x="200" y="106"/>
                    <a:pt x="198" y="106"/>
                    <a:pt x="197" y="106"/>
                  </a:cubicBezTo>
                  <a:cubicBezTo>
                    <a:pt x="195" y="106"/>
                    <a:pt x="189" y="111"/>
                    <a:pt x="180" y="109"/>
                  </a:cubicBezTo>
                  <a:cubicBezTo>
                    <a:pt x="180" y="113"/>
                    <a:pt x="192" y="114"/>
                    <a:pt x="180" y="115"/>
                  </a:cubicBezTo>
                  <a:cubicBezTo>
                    <a:pt x="181" y="121"/>
                    <a:pt x="194" y="116"/>
                    <a:pt x="191" y="126"/>
                  </a:cubicBezTo>
                  <a:cubicBezTo>
                    <a:pt x="185" y="120"/>
                    <a:pt x="185" y="127"/>
                    <a:pt x="185" y="135"/>
                  </a:cubicBezTo>
                  <a:cubicBezTo>
                    <a:pt x="179" y="126"/>
                    <a:pt x="176" y="138"/>
                    <a:pt x="171" y="141"/>
                  </a:cubicBezTo>
                  <a:cubicBezTo>
                    <a:pt x="165" y="145"/>
                    <a:pt x="157" y="142"/>
                    <a:pt x="153" y="147"/>
                  </a:cubicBezTo>
                  <a:cubicBezTo>
                    <a:pt x="151" y="150"/>
                    <a:pt x="156" y="149"/>
                    <a:pt x="156" y="150"/>
                  </a:cubicBezTo>
                  <a:cubicBezTo>
                    <a:pt x="157" y="152"/>
                    <a:pt x="146" y="155"/>
                    <a:pt x="153" y="156"/>
                  </a:cubicBezTo>
                  <a:cubicBezTo>
                    <a:pt x="150" y="164"/>
                    <a:pt x="133" y="159"/>
                    <a:pt x="130" y="167"/>
                  </a:cubicBezTo>
                  <a:cubicBezTo>
                    <a:pt x="135" y="172"/>
                    <a:pt x="143" y="174"/>
                    <a:pt x="153" y="173"/>
                  </a:cubicBezTo>
                  <a:cubicBezTo>
                    <a:pt x="155" y="183"/>
                    <a:pt x="139" y="175"/>
                    <a:pt x="139" y="182"/>
                  </a:cubicBezTo>
                  <a:cubicBezTo>
                    <a:pt x="138" y="186"/>
                    <a:pt x="135" y="182"/>
                    <a:pt x="133" y="182"/>
                  </a:cubicBezTo>
                  <a:cubicBezTo>
                    <a:pt x="126" y="182"/>
                    <a:pt x="123" y="191"/>
                    <a:pt x="115" y="188"/>
                  </a:cubicBezTo>
                  <a:cubicBezTo>
                    <a:pt x="113" y="185"/>
                    <a:pt x="109" y="185"/>
                    <a:pt x="109" y="179"/>
                  </a:cubicBezTo>
                  <a:cubicBezTo>
                    <a:pt x="95" y="177"/>
                    <a:pt x="85" y="182"/>
                    <a:pt x="71" y="179"/>
                  </a:cubicBezTo>
                  <a:cubicBezTo>
                    <a:pt x="70" y="179"/>
                    <a:pt x="67" y="176"/>
                    <a:pt x="68" y="176"/>
                  </a:cubicBezTo>
                  <a:cubicBezTo>
                    <a:pt x="64" y="176"/>
                    <a:pt x="61" y="181"/>
                    <a:pt x="57" y="182"/>
                  </a:cubicBezTo>
                  <a:cubicBezTo>
                    <a:pt x="43" y="184"/>
                    <a:pt x="32" y="178"/>
                    <a:pt x="16" y="176"/>
                  </a:cubicBezTo>
                  <a:cubicBezTo>
                    <a:pt x="21" y="171"/>
                    <a:pt x="26" y="167"/>
                    <a:pt x="36" y="167"/>
                  </a:cubicBezTo>
                  <a:cubicBezTo>
                    <a:pt x="42" y="167"/>
                    <a:pt x="37" y="155"/>
                    <a:pt x="42" y="153"/>
                  </a:cubicBezTo>
                  <a:cubicBezTo>
                    <a:pt x="50" y="155"/>
                    <a:pt x="50" y="149"/>
                    <a:pt x="57" y="150"/>
                  </a:cubicBezTo>
                  <a:cubicBezTo>
                    <a:pt x="56" y="160"/>
                    <a:pt x="68" y="159"/>
                    <a:pt x="77" y="159"/>
                  </a:cubicBezTo>
                  <a:cubicBezTo>
                    <a:pt x="84" y="157"/>
                    <a:pt x="74" y="154"/>
                    <a:pt x="80" y="150"/>
                  </a:cubicBezTo>
                  <a:cubicBezTo>
                    <a:pt x="79" y="143"/>
                    <a:pt x="63" y="151"/>
                    <a:pt x="68" y="138"/>
                  </a:cubicBezTo>
                  <a:cubicBezTo>
                    <a:pt x="56" y="141"/>
                    <a:pt x="52" y="145"/>
                    <a:pt x="39" y="141"/>
                  </a:cubicBezTo>
                  <a:cubicBezTo>
                    <a:pt x="41" y="135"/>
                    <a:pt x="47" y="133"/>
                    <a:pt x="54" y="132"/>
                  </a:cubicBezTo>
                  <a:cubicBezTo>
                    <a:pt x="57" y="129"/>
                    <a:pt x="60" y="126"/>
                    <a:pt x="63" y="124"/>
                  </a:cubicBezTo>
                  <a:cubicBezTo>
                    <a:pt x="66" y="124"/>
                    <a:pt x="68" y="123"/>
                    <a:pt x="68" y="121"/>
                  </a:cubicBezTo>
                  <a:cubicBezTo>
                    <a:pt x="75" y="120"/>
                    <a:pt x="80" y="121"/>
                    <a:pt x="83" y="124"/>
                  </a:cubicBezTo>
                  <a:cubicBezTo>
                    <a:pt x="87" y="122"/>
                    <a:pt x="90" y="119"/>
                    <a:pt x="92" y="115"/>
                  </a:cubicBezTo>
                  <a:cubicBezTo>
                    <a:pt x="92" y="110"/>
                    <a:pt x="86" y="114"/>
                    <a:pt x="83" y="112"/>
                  </a:cubicBezTo>
                  <a:cubicBezTo>
                    <a:pt x="82" y="111"/>
                    <a:pt x="81" y="104"/>
                    <a:pt x="80" y="103"/>
                  </a:cubicBezTo>
                  <a:cubicBezTo>
                    <a:pt x="79" y="102"/>
                    <a:pt x="76" y="100"/>
                    <a:pt x="77" y="97"/>
                  </a:cubicBezTo>
                  <a:cubicBezTo>
                    <a:pt x="75" y="99"/>
                    <a:pt x="72" y="100"/>
                    <a:pt x="68" y="100"/>
                  </a:cubicBezTo>
                  <a:cubicBezTo>
                    <a:pt x="69" y="94"/>
                    <a:pt x="68" y="91"/>
                    <a:pt x="63" y="91"/>
                  </a:cubicBezTo>
                  <a:cubicBezTo>
                    <a:pt x="65" y="86"/>
                    <a:pt x="68" y="81"/>
                    <a:pt x="77" y="83"/>
                  </a:cubicBezTo>
                  <a:cubicBezTo>
                    <a:pt x="86" y="82"/>
                    <a:pt x="83" y="92"/>
                    <a:pt x="95" y="88"/>
                  </a:cubicBezTo>
                  <a:cubicBezTo>
                    <a:pt x="94" y="92"/>
                    <a:pt x="95" y="94"/>
                    <a:pt x="98" y="94"/>
                  </a:cubicBezTo>
                  <a:cubicBezTo>
                    <a:pt x="107" y="97"/>
                    <a:pt x="102" y="85"/>
                    <a:pt x="107" y="83"/>
                  </a:cubicBezTo>
                  <a:cubicBezTo>
                    <a:pt x="121" y="79"/>
                    <a:pt x="134" y="75"/>
                    <a:pt x="142" y="65"/>
                  </a:cubicBezTo>
                  <a:cubicBezTo>
                    <a:pt x="141" y="57"/>
                    <a:pt x="137" y="69"/>
                    <a:pt x="130" y="65"/>
                  </a:cubicBezTo>
                  <a:cubicBezTo>
                    <a:pt x="126" y="68"/>
                    <a:pt x="118" y="69"/>
                    <a:pt x="115" y="74"/>
                  </a:cubicBezTo>
                  <a:cubicBezTo>
                    <a:pt x="107" y="71"/>
                    <a:pt x="93" y="75"/>
                    <a:pt x="80" y="74"/>
                  </a:cubicBezTo>
                  <a:cubicBezTo>
                    <a:pt x="73" y="73"/>
                    <a:pt x="69" y="69"/>
                    <a:pt x="60" y="74"/>
                  </a:cubicBezTo>
                  <a:cubicBezTo>
                    <a:pt x="57" y="63"/>
                    <a:pt x="49" y="75"/>
                    <a:pt x="45" y="65"/>
                  </a:cubicBezTo>
                  <a:cubicBezTo>
                    <a:pt x="40" y="70"/>
                    <a:pt x="33" y="62"/>
                    <a:pt x="22" y="65"/>
                  </a:cubicBezTo>
                  <a:cubicBezTo>
                    <a:pt x="24" y="56"/>
                    <a:pt x="12" y="61"/>
                    <a:pt x="10" y="56"/>
                  </a:cubicBezTo>
                  <a:cubicBezTo>
                    <a:pt x="8" y="48"/>
                    <a:pt x="16" y="51"/>
                    <a:pt x="19" y="47"/>
                  </a:cubicBezTo>
                  <a:cubicBezTo>
                    <a:pt x="19" y="39"/>
                    <a:pt x="0" y="51"/>
                    <a:pt x="4" y="39"/>
                  </a:cubicBezTo>
                  <a:cubicBezTo>
                    <a:pt x="17" y="34"/>
                    <a:pt x="39" y="33"/>
                    <a:pt x="60" y="30"/>
                  </a:cubicBezTo>
                  <a:cubicBezTo>
                    <a:pt x="63" y="30"/>
                    <a:pt x="62" y="26"/>
                    <a:pt x="63" y="24"/>
                  </a:cubicBezTo>
                  <a:cubicBezTo>
                    <a:pt x="78" y="26"/>
                    <a:pt x="89" y="21"/>
                    <a:pt x="98" y="24"/>
                  </a:cubicBezTo>
                  <a:cubicBezTo>
                    <a:pt x="100" y="22"/>
                    <a:pt x="102" y="19"/>
                    <a:pt x="104" y="15"/>
                  </a:cubicBezTo>
                  <a:cubicBezTo>
                    <a:pt x="121" y="14"/>
                    <a:pt x="137" y="9"/>
                    <a:pt x="150" y="12"/>
                  </a:cubicBezTo>
                  <a:cubicBezTo>
                    <a:pt x="153" y="12"/>
                    <a:pt x="153" y="9"/>
                    <a:pt x="153" y="6"/>
                  </a:cubicBezTo>
                  <a:cubicBezTo>
                    <a:pt x="165" y="7"/>
                    <a:pt x="181" y="4"/>
                    <a:pt x="188" y="9"/>
                  </a:cubicBezTo>
                  <a:cubicBezTo>
                    <a:pt x="190" y="4"/>
                    <a:pt x="202" y="10"/>
                    <a:pt x="203" y="3"/>
                  </a:cubicBezTo>
                  <a:cubicBezTo>
                    <a:pt x="211" y="7"/>
                    <a:pt x="221" y="7"/>
                    <a:pt x="232" y="6"/>
                  </a:cubicBezTo>
                  <a:cubicBezTo>
                    <a:pt x="233" y="4"/>
                    <a:pt x="231" y="4"/>
                    <a:pt x="229" y="3"/>
                  </a:cubicBezTo>
                  <a:cubicBezTo>
                    <a:pt x="230" y="0"/>
                    <a:pt x="232" y="2"/>
                    <a:pt x="232" y="3"/>
                  </a:cubicBezTo>
                  <a:cubicBezTo>
                    <a:pt x="246" y="6"/>
                    <a:pt x="266" y="1"/>
                    <a:pt x="279" y="3"/>
                  </a:cubicBezTo>
                  <a:cubicBezTo>
                    <a:pt x="280" y="4"/>
                    <a:pt x="279" y="9"/>
                    <a:pt x="279" y="9"/>
                  </a:cubicBezTo>
                  <a:cubicBezTo>
                    <a:pt x="301" y="10"/>
                    <a:pt x="304" y="5"/>
                    <a:pt x="32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25" name="Freeform 149">
              <a:extLst>
                <a:ext uri="{FF2B5EF4-FFF2-40B4-BE49-F238E27FC236}">
                  <a16:creationId xmlns:a16="http://schemas.microsoft.com/office/drawing/2014/main" xmlns="" id="{30F061B5-792C-45C5-8450-EDE63DE729CA}"/>
                </a:ext>
              </a:extLst>
            </p:cNvPr>
            <p:cNvSpPr>
              <a:spLocks noChangeArrowheads="1"/>
            </p:cNvSpPr>
            <p:nvPr/>
          </p:nvSpPr>
          <p:spPr bwMode="auto">
            <a:xfrm>
              <a:off x="6111718" y="2365198"/>
              <a:ext cx="172180" cy="62871"/>
            </a:xfrm>
            <a:custGeom>
              <a:avLst/>
              <a:gdLst>
                <a:gd name="T0" fmla="*/ 27 w 102"/>
                <a:gd name="T1" fmla="*/ 5 h 37"/>
                <a:gd name="T2" fmla="*/ 27 w 102"/>
                <a:gd name="T3" fmla="*/ 8 h 37"/>
                <a:gd name="T4" fmla="*/ 36 w 102"/>
                <a:gd name="T5" fmla="*/ 16 h 37"/>
                <a:gd name="T6" fmla="*/ 44 w 102"/>
                <a:gd name="T7" fmla="*/ 11 h 37"/>
                <a:gd name="T8" fmla="*/ 59 w 102"/>
                <a:gd name="T9" fmla="*/ 16 h 37"/>
                <a:gd name="T10" fmla="*/ 85 w 102"/>
                <a:gd name="T11" fmla="*/ 11 h 37"/>
                <a:gd name="T12" fmla="*/ 97 w 102"/>
                <a:gd name="T13" fmla="*/ 16 h 37"/>
                <a:gd name="T14" fmla="*/ 91 w 102"/>
                <a:gd name="T15" fmla="*/ 28 h 37"/>
                <a:gd name="T16" fmla="*/ 65 w 102"/>
                <a:gd name="T17" fmla="*/ 31 h 37"/>
                <a:gd name="T18" fmla="*/ 47 w 102"/>
                <a:gd name="T19" fmla="*/ 37 h 37"/>
                <a:gd name="T20" fmla="*/ 18 w 102"/>
                <a:gd name="T21" fmla="*/ 16 h 37"/>
                <a:gd name="T22" fmla="*/ 3 w 102"/>
                <a:gd name="T23" fmla="*/ 13 h 37"/>
                <a:gd name="T24" fmla="*/ 27 w 102"/>
                <a:gd name="T25"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37">
                  <a:moveTo>
                    <a:pt x="27" y="5"/>
                  </a:moveTo>
                  <a:cubicBezTo>
                    <a:pt x="30" y="5"/>
                    <a:pt x="28" y="8"/>
                    <a:pt x="27" y="8"/>
                  </a:cubicBezTo>
                  <a:cubicBezTo>
                    <a:pt x="26" y="15"/>
                    <a:pt x="40" y="6"/>
                    <a:pt x="36" y="16"/>
                  </a:cubicBezTo>
                  <a:cubicBezTo>
                    <a:pt x="42" y="18"/>
                    <a:pt x="40" y="11"/>
                    <a:pt x="44" y="11"/>
                  </a:cubicBezTo>
                  <a:cubicBezTo>
                    <a:pt x="51" y="17"/>
                    <a:pt x="58" y="4"/>
                    <a:pt x="59" y="16"/>
                  </a:cubicBezTo>
                  <a:cubicBezTo>
                    <a:pt x="67" y="14"/>
                    <a:pt x="77" y="13"/>
                    <a:pt x="85" y="11"/>
                  </a:cubicBezTo>
                  <a:cubicBezTo>
                    <a:pt x="83" y="18"/>
                    <a:pt x="99" y="8"/>
                    <a:pt x="97" y="16"/>
                  </a:cubicBezTo>
                  <a:cubicBezTo>
                    <a:pt x="102" y="25"/>
                    <a:pt x="79" y="21"/>
                    <a:pt x="91" y="28"/>
                  </a:cubicBezTo>
                  <a:cubicBezTo>
                    <a:pt x="88" y="35"/>
                    <a:pt x="73" y="29"/>
                    <a:pt x="65" y="31"/>
                  </a:cubicBezTo>
                  <a:cubicBezTo>
                    <a:pt x="58" y="32"/>
                    <a:pt x="53" y="35"/>
                    <a:pt x="47" y="37"/>
                  </a:cubicBezTo>
                  <a:cubicBezTo>
                    <a:pt x="36" y="32"/>
                    <a:pt x="24" y="27"/>
                    <a:pt x="18" y="16"/>
                  </a:cubicBezTo>
                  <a:cubicBezTo>
                    <a:pt x="14" y="15"/>
                    <a:pt x="3" y="20"/>
                    <a:pt x="3" y="13"/>
                  </a:cubicBezTo>
                  <a:cubicBezTo>
                    <a:pt x="0" y="0"/>
                    <a:pt x="25" y="14"/>
                    <a:pt x="2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26" name="Freeform 150">
              <a:extLst>
                <a:ext uri="{FF2B5EF4-FFF2-40B4-BE49-F238E27FC236}">
                  <a16:creationId xmlns:a16="http://schemas.microsoft.com/office/drawing/2014/main" xmlns="" id="{F6D5B54A-294D-42F5-873F-0E6C2DEB8DA6}"/>
                </a:ext>
              </a:extLst>
            </p:cNvPr>
            <p:cNvSpPr>
              <a:spLocks noChangeArrowheads="1"/>
            </p:cNvSpPr>
            <p:nvPr/>
          </p:nvSpPr>
          <p:spPr bwMode="auto">
            <a:xfrm>
              <a:off x="3449714" y="2451646"/>
              <a:ext cx="77160" cy="22148"/>
            </a:xfrm>
            <a:custGeom>
              <a:avLst/>
              <a:gdLst>
                <a:gd name="T0" fmla="*/ 44 w 46"/>
                <a:gd name="T1" fmla="*/ 1 h 13"/>
                <a:gd name="T2" fmla="*/ 26 w 46"/>
                <a:gd name="T3" fmla="*/ 9 h 13"/>
                <a:gd name="T4" fmla="*/ 20 w 46"/>
                <a:gd name="T5" fmla="*/ 12 h 13"/>
                <a:gd name="T6" fmla="*/ 9 w 46"/>
                <a:gd name="T7" fmla="*/ 12 h 13"/>
                <a:gd name="T8" fmla="*/ 15 w 46"/>
                <a:gd name="T9" fmla="*/ 3 h 13"/>
                <a:gd name="T10" fmla="*/ 44 w 46"/>
                <a:gd name="T11" fmla="*/ 1 h 13"/>
              </a:gdLst>
              <a:ahLst/>
              <a:cxnLst>
                <a:cxn ang="0">
                  <a:pos x="T0" y="T1"/>
                </a:cxn>
                <a:cxn ang="0">
                  <a:pos x="T2" y="T3"/>
                </a:cxn>
                <a:cxn ang="0">
                  <a:pos x="T4" y="T5"/>
                </a:cxn>
                <a:cxn ang="0">
                  <a:pos x="T6" y="T7"/>
                </a:cxn>
                <a:cxn ang="0">
                  <a:pos x="T8" y="T9"/>
                </a:cxn>
                <a:cxn ang="0">
                  <a:pos x="T10" y="T11"/>
                </a:cxn>
              </a:cxnLst>
              <a:rect l="0" t="0" r="r" b="b"/>
              <a:pathLst>
                <a:path w="46" h="13">
                  <a:moveTo>
                    <a:pt x="44" y="1"/>
                  </a:moveTo>
                  <a:cubicBezTo>
                    <a:pt x="46" y="10"/>
                    <a:pt x="34" y="8"/>
                    <a:pt x="26" y="9"/>
                  </a:cubicBezTo>
                  <a:cubicBezTo>
                    <a:pt x="24" y="10"/>
                    <a:pt x="23" y="12"/>
                    <a:pt x="20" y="12"/>
                  </a:cubicBezTo>
                  <a:cubicBezTo>
                    <a:pt x="16" y="12"/>
                    <a:pt x="9" y="8"/>
                    <a:pt x="9" y="12"/>
                  </a:cubicBezTo>
                  <a:cubicBezTo>
                    <a:pt x="0" y="13"/>
                    <a:pt x="14" y="3"/>
                    <a:pt x="15" y="3"/>
                  </a:cubicBezTo>
                  <a:cubicBezTo>
                    <a:pt x="20" y="10"/>
                    <a:pt x="34" y="0"/>
                    <a:pt x="4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27" name="Freeform 151">
              <a:extLst>
                <a:ext uri="{FF2B5EF4-FFF2-40B4-BE49-F238E27FC236}">
                  <a16:creationId xmlns:a16="http://schemas.microsoft.com/office/drawing/2014/main" xmlns="" id="{84177750-811F-4445-BB06-8E821C7FA2B0}"/>
                </a:ext>
              </a:extLst>
            </p:cNvPr>
            <p:cNvSpPr>
              <a:spLocks noChangeArrowheads="1"/>
            </p:cNvSpPr>
            <p:nvPr/>
          </p:nvSpPr>
          <p:spPr bwMode="auto">
            <a:xfrm>
              <a:off x="3759781" y="2451646"/>
              <a:ext cx="72873" cy="45724"/>
            </a:xfrm>
            <a:custGeom>
              <a:avLst/>
              <a:gdLst>
                <a:gd name="T0" fmla="*/ 21 w 43"/>
                <a:gd name="T1" fmla="*/ 1 h 27"/>
                <a:gd name="T2" fmla="*/ 15 w 43"/>
                <a:gd name="T3" fmla="*/ 3 h 27"/>
                <a:gd name="T4" fmla="*/ 30 w 43"/>
                <a:gd name="T5" fmla="*/ 12 h 27"/>
                <a:gd name="T6" fmla="*/ 35 w 43"/>
                <a:gd name="T7" fmla="*/ 9 h 27"/>
                <a:gd name="T8" fmla="*/ 18 w 43"/>
                <a:gd name="T9" fmla="*/ 27 h 27"/>
                <a:gd name="T10" fmla="*/ 0 w 43"/>
                <a:gd name="T11" fmla="*/ 6 h 27"/>
                <a:gd name="T12" fmla="*/ 21 w 43"/>
                <a:gd name="T13" fmla="*/ 1 h 27"/>
              </a:gdLst>
              <a:ahLst/>
              <a:cxnLst>
                <a:cxn ang="0">
                  <a:pos x="T0" y="T1"/>
                </a:cxn>
                <a:cxn ang="0">
                  <a:pos x="T2" y="T3"/>
                </a:cxn>
                <a:cxn ang="0">
                  <a:pos x="T4" y="T5"/>
                </a:cxn>
                <a:cxn ang="0">
                  <a:pos x="T6" y="T7"/>
                </a:cxn>
                <a:cxn ang="0">
                  <a:pos x="T8" y="T9"/>
                </a:cxn>
                <a:cxn ang="0">
                  <a:pos x="T10" y="T11"/>
                </a:cxn>
                <a:cxn ang="0">
                  <a:pos x="T12" y="T13"/>
                </a:cxn>
              </a:cxnLst>
              <a:rect l="0" t="0" r="r" b="b"/>
              <a:pathLst>
                <a:path w="43" h="27">
                  <a:moveTo>
                    <a:pt x="21" y="1"/>
                  </a:moveTo>
                  <a:cubicBezTo>
                    <a:pt x="21" y="3"/>
                    <a:pt x="17" y="3"/>
                    <a:pt x="15" y="3"/>
                  </a:cubicBezTo>
                  <a:cubicBezTo>
                    <a:pt x="14" y="12"/>
                    <a:pt x="34" y="0"/>
                    <a:pt x="30" y="12"/>
                  </a:cubicBezTo>
                  <a:cubicBezTo>
                    <a:pt x="33" y="13"/>
                    <a:pt x="35" y="12"/>
                    <a:pt x="35" y="9"/>
                  </a:cubicBezTo>
                  <a:cubicBezTo>
                    <a:pt x="43" y="17"/>
                    <a:pt x="20" y="19"/>
                    <a:pt x="18" y="27"/>
                  </a:cubicBezTo>
                  <a:cubicBezTo>
                    <a:pt x="11" y="22"/>
                    <a:pt x="12" y="8"/>
                    <a:pt x="0" y="6"/>
                  </a:cubicBezTo>
                  <a:cubicBezTo>
                    <a:pt x="4" y="1"/>
                    <a:pt x="16" y="4"/>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28" name="Freeform 152">
              <a:extLst>
                <a:ext uri="{FF2B5EF4-FFF2-40B4-BE49-F238E27FC236}">
                  <a16:creationId xmlns:a16="http://schemas.microsoft.com/office/drawing/2014/main" xmlns="" id="{51B21613-4F6E-44FF-B618-6BB76CE18318}"/>
                </a:ext>
              </a:extLst>
            </p:cNvPr>
            <p:cNvSpPr>
              <a:spLocks noEditPoints="1" noChangeArrowheads="1"/>
            </p:cNvSpPr>
            <p:nvPr/>
          </p:nvSpPr>
          <p:spPr bwMode="auto">
            <a:xfrm>
              <a:off x="5380845" y="2503800"/>
              <a:ext cx="4177332" cy="2740593"/>
            </a:xfrm>
            <a:custGeom>
              <a:avLst/>
              <a:gdLst>
                <a:gd name="T0" fmla="*/ 1470 w 2474"/>
                <a:gd name="T1" fmla="*/ 113 h 1622"/>
                <a:gd name="T2" fmla="*/ 1736 w 2474"/>
                <a:gd name="T3" fmla="*/ 113 h 1622"/>
                <a:gd name="T4" fmla="*/ 1958 w 2474"/>
                <a:gd name="T5" fmla="*/ 133 h 1622"/>
                <a:gd name="T6" fmla="*/ 2248 w 2474"/>
                <a:gd name="T7" fmla="*/ 180 h 1622"/>
                <a:gd name="T8" fmla="*/ 2474 w 2474"/>
                <a:gd name="T9" fmla="*/ 253 h 1622"/>
                <a:gd name="T10" fmla="*/ 2330 w 2474"/>
                <a:gd name="T11" fmla="*/ 289 h 1622"/>
                <a:gd name="T12" fmla="*/ 2146 w 2474"/>
                <a:gd name="T13" fmla="*/ 429 h 1622"/>
                <a:gd name="T14" fmla="*/ 2073 w 2474"/>
                <a:gd name="T15" fmla="*/ 473 h 1622"/>
                <a:gd name="T16" fmla="*/ 2169 w 2474"/>
                <a:gd name="T17" fmla="*/ 327 h 1622"/>
                <a:gd name="T18" fmla="*/ 1958 w 2474"/>
                <a:gd name="T19" fmla="*/ 388 h 1622"/>
                <a:gd name="T20" fmla="*/ 1891 w 2474"/>
                <a:gd name="T21" fmla="*/ 490 h 1622"/>
                <a:gd name="T22" fmla="*/ 1774 w 2474"/>
                <a:gd name="T23" fmla="*/ 651 h 1622"/>
                <a:gd name="T24" fmla="*/ 1698 w 2474"/>
                <a:gd name="T25" fmla="*/ 690 h 1622"/>
                <a:gd name="T26" fmla="*/ 1666 w 2474"/>
                <a:gd name="T27" fmla="*/ 728 h 1622"/>
                <a:gd name="T28" fmla="*/ 1560 w 2474"/>
                <a:gd name="T29" fmla="*/ 921 h 1622"/>
                <a:gd name="T30" fmla="*/ 1502 w 2474"/>
                <a:gd name="T31" fmla="*/ 1058 h 1622"/>
                <a:gd name="T32" fmla="*/ 1405 w 2474"/>
                <a:gd name="T33" fmla="*/ 1076 h 1622"/>
                <a:gd name="T34" fmla="*/ 1385 w 2474"/>
                <a:gd name="T35" fmla="*/ 1082 h 1622"/>
                <a:gd name="T36" fmla="*/ 1332 w 2474"/>
                <a:gd name="T37" fmla="*/ 944 h 1622"/>
                <a:gd name="T38" fmla="*/ 1165 w 2474"/>
                <a:gd name="T39" fmla="*/ 1032 h 1622"/>
                <a:gd name="T40" fmla="*/ 1045 w 2474"/>
                <a:gd name="T41" fmla="*/ 909 h 1622"/>
                <a:gd name="T42" fmla="*/ 823 w 2474"/>
                <a:gd name="T43" fmla="*/ 874 h 1622"/>
                <a:gd name="T44" fmla="*/ 875 w 2474"/>
                <a:gd name="T45" fmla="*/ 968 h 1622"/>
                <a:gd name="T46" fmla="*/ 712 w 2474"/>
                <a:gd name="T47" fmla="*/ 976 h 1622"/>
                <a:gd name="T48" fmla="*/ 615 w 2474"/>
                <a:gd name="T49" fmla="*/ 856 h 1622"/>
                <a:gd name="T50" fmla="*/ 691 w 2474"/>
                <a:gd name="T51" fmla="*/ 1014 h 1622"/>
                <a:gd name="T52" fmla="*/ 738 w 2474"/>
                <a:gd name="T53" fmla="*/ 1175 h 1622"/>
                <a:gd name="T54" fmla="*/ 647 w 2474"/>
                <a:gd name="T55" fmla="*/ 1410 h 1622"/>
                <a:gd name="T56" fmla="*/ 554 w 2474"/>
                <a:gd name="T57" fmla="*/ 1591 h 1622"/>
                <a:gd name="T58" fmla="*/ 372 w 2474"/>
                <a:gd name="T59" fmla="*/ 1451 h 1622"/>
                <a:gd name="T60" fmla="*/ 352 w 2474"/>
                <a:gd name="T61" fmla="*/ 1237 h 1622"/>
                <a:gd name="T62" fmla="*/ 74 w 2474"/>
                <a:gd name="T63" fmla="*/ 1102 h 1622"/>
                <a:gd name="T64" fmla="*/ 9 w 2474"/>
                <a:gd name="T65" fmla="*/ 924 h 1622"/>
                <a:gd name="T66" fmla="*/ 255 w 2474"/>
                <a:gd name="T67" fmla="*/ 731 h 1622"/>
                <a:gd name="T68" fmla="*/ 413 w 2474"/>
                <a:gd name="T69" fmla="*/ 804 h 1622"/>
                <a:gd name="T70" fmla="*/ 595 w 2474"/>
                <a:gd name="T71" fmla="*/ 804 h 1622"/>
                <a:gd name="T72" fmla="*/ 486 w 2474"/>
                <a:gd name="T73" fmla="*/ 684 h 1622"/>
                <a:gd name="T74" fmla="*/ 401 w 2474"/>
                <a:gd name="T75" fmla="*/ 631 h 1622"/>
                <a:gd name="T76" fmla="*/ 407 w 2474"/>
                <a:gd name="T77" fmla="*/ 678 h 1622"/>
                <a:gd name="T78" fmla="*/ 249 w 2474"/>
                <a:gd name="T79" fmla="*/ 640 h 1622"/>
                <a:gd name="T80" fmla="*/ 182 w 2474"/>
                <a:gd name="T81" fmla="*/ 637 h 1622"/>
                <a:gd name="T82" fmla="*/ 249 w 2474"/>
                <a:gd name="T83" fmla="*/ 517 h 1622"/>
                <a:gd name="T84" fmla="*/ 337 w 2474"/>
                <a:gd name="T85" fmla="*/ 458 h 1622"/>
                <a:gd name="T86" fmla="*/ 498 w 2474"/>
                <a:gd name="T87" fmla="*/ 388 h 1622"/>
                <a:gd name="T88" fmla="*/ 492 w 2474"/>
                <a:gd name="T89" fmla="*/ 309 h 1622"/>
                <a:gd name="T90" fmla="*/ 436 w 2474"/>
                <a:gd name="T91" fmla="*/ 373 h 1622"/>
                <a:gd name="T92" fmla="*/ 287 w 2474"/>
                <a:gd name="T93" fmla="*/ 394 h 1622"/>
                <a:gd name="T94" fmla="*/ 357 w 2474"/>
                <a:gd name="T95" fmla="*/ 262 h 1622"/>
                <a:gd name="T96" fmla="*/ 556 w 2474"/>
                <a:gd name="T97" fmla="*/ 166 h 1622"/>
                <a:gd name="T98" fmla="*/ 624 w 2474"/>
                <a:gd name="T99" fmla="*/ 242 h 1622"/>
                <a:gd name="T100" fmla="*/ 738 w 2474"/>
                <a:gd name="T101" fmla="*/ 210 h 1622"/>
                <a:gd name="T102" fmla="*/ 937 w 2474"/>
                <a:gd name="T103" fmla="*/ 198 h 1622"/>
                <a:gd name="T104" fmla="*/ 1036 w 2474"/>
                <a:gd name="T105" fmla="*/ 130 h 1622"/>
                <a:gd name="T106" fmla="*/ 1107 w 2474"/>
                <a:gd name="T107" fmla="*/ 204 h 1622"/>
                <a:gd name="T108" fmla="*/ 1154 w 2474"/>
                <a:gd name="T109" fmla="*/ 128 h 1622"/>
                <a:gd name="T110" fmla="*/ 1396 w 2474"/>
                <a:gd name="T111" fmla="*/ 28 h 1622"/>
                <a:gd name="T112" fmla="*/ 586 w 2474"/>
                <a:gd name="T113" fmla="*/ 587 h 1622"/>
                <a:gd name="T114" fmla="*/ 706 w 2474"/>
                <a:gd name="T115" fmla="*/ 666 h 1622"/>
                <a:gd name="T116" fmla="*/ 835 w 2474"/>
                <a:gd name="T117" fmla="*/ 646 h 1622"/>
                <a:gd name="T118" fmla="*/ 794 w 2474"/>
                <a:gd name="T119" fmla="*/ 707 h 1622"/>
                <a:gd name="T120" fmla="*/ 589 w 2474"/>
                <a:gd name="T121" fmla="*/ 1196 h 1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74" h="1622">
                  <a:moveTo>
                    <a:pt x="1490" y="16"/>
                  </a:moveTo>
                  <a:cubicBezTo>
                    <a:pt x="1491" y="20"/>
                    <a:pt x="1495" y="19"/>
                    <a:pt x="1499" y="19"/>
                  </a:cubicBezTo>
                  <a:cubicBezTo>
                    <a:pt x="1498" y="23"/>
                    <a:pt x="1494" y="22"/>
                    <a:pt x="1490" y="22"/>
                  </a:cubicBezTo>
                  <a:cubicBezTo>
                    <a:pt x="1502" y="35"/>
                    <a:pt x="1516" y="17"/>
                    <a:pt x="1537" y="22"/>
                  </a:cubicBezTo>
                  <a:cubicBezTo>
                    <a:pt x="1543" y="29"/>
                    <a:pt x="1550" y="35"/>
                    <a:pt x="1560" y="37"/>
                  </a:cubicBezTo>
                  <a:cubicBezTo>
                    <a:pt x="1561" y="40"/>
                    <a:pt x="1559" y="45"/>
                    <a:pt x="1560" y="49"/>
                  </a:cubicBezTo>
                  <a:cubicBezTo>
                    <a:pt x="1561" y="52"/>
                    <a:pt x="1568" y="51"/>
                    <a:pt x="1566" y="57"/>
                  </a:cubicBezTo>
                  <a:cubicBezTo>
                    <a:pt x="1560" y="56"/>
                    <a:pt x="1561" y="62"/>
                    <a:pt x="1560" y="66"/>
                  </a:cubicBezTo>
                  <a:cubicBezTo>
                    <a:pt x="1558" y="64"/>
                    <a:pt x="1554" y="62"/>
                    <a:pt x="1549" y="63"/>
                  </a:cubicBezTo>
                  <a:cubicBezTo>
                    <a:pt x="1545" y="64"/>
                    <a:pt x="1548" y="68"/>
                    <a:pt x="1546" y="69"/>
                  </a:cubicBezTo>
                  <a:cubicBezTo>
                    <a:pt x="1545" y="70"/>
                    <a:pt x="1542" y="66"/>
                    <a:pt x="1540" y="66"/>
                  </a:cubicBezTo>
                  <a:cubicBezTo>
                    <a:pt x="1538" y="66"/>
                    <a:pt x="1531" y="71"/>
                    <a:pt x="1522" y="69"/>
                  </a:cubicBezTo>
                  <a:cubicBezTo>
                    <a:pt x="1519" y="68"/>
                    <a:pt x="1521" y="74"/>
                    <a:pt x="1519" y="75"/>
                  </a:cubicBezTo>
                  <a:cubicBezTo>
                    <a:pt x="1519" y="75"/>
                    <a:pt x="1514" y="74"/>
                    <a:pt x="1514" y="75"/>
                  </a:cubicBezTo>
                  <a:cubicBezTo>
                    <a:pt x="1512" y="77"/>
                    <a:pt x="1518" y="80"/>
                    <a:pt x="1514" y="87"/>
                  </a:cubicBezTo>
                  <a:cubicBezTo>
                    <a:pt x="1512" y="81"/>
                    <a:pt x="1498" y="88"/>
                    <a:pt x="1505" y="90"/>
                  </a:cubicBezTo>
                  <a:cubicBezTo>
                    <a:pt x="1498" y="95"/>
                    <a:pt x="1489" y="92"/>
                    <a:pt x="1481" y="95"/>
                  </a:cubicBezTo>
                  <a:cubicBezTo>
                    <a:pt x="1476" y="97"/>
                    <a:pt x="1473" y="105"/>
                    <a:pt x="1467" y="104"/>
                  </a:cubicBezTo>
                  <a:cubicBezTo>
                    <a:pt x="1467" y="108"/>
                    <a:pt x="1467" y="112"/>
                    <a:pt x="1464" y="113"/>
                  </a:cubicBezTo>
                  <a:cubicBezTo>
                    <a:pt x="1465" y="117"/>
                    <a:pt x="1466" y="113"/>
                    <a:pt x="1470" y="113"/>
                  </a:cubicBezTo>
                  <a:cubicBezTo>
                    <a:pt x="1479" y="113"/>
                    <a:pt x="1481" y="107"/>
                    <a:pt x="1487" y="104"/>
                  </a:cubicBezTo>
                  <a:cubicBezTo>
                    <a:pt x="1492" y="103"/>
                    <a:pt x="1492" y="108"/>
                    <a:pt x="1496" y="107"/>
                  </a:cubicBezTo>
                  <a:cubicBezTo>
                    <a:pt x="1500" y="107"/>
                    <a:pt x="1500" y="102"/>
                    <a:pt x="1502" y="101"/>
                  </a:cubicBezTo>
                  <a:cubicBezTo>
                    <a:pt x="1508" y="98"/>
                    <a:pt x="1516" y="101"/>
                    <a:pt x="1522" y="98"/>
                  </a:cubicBezTo>
                  <a:cubicBezTo>
                    <a:pt x="1527" y="97"/>
                    <a:pt x="1520" y="94"/>
                    <a:pt x="1525" y="92"/>
                  </a:cubicBezTo>
                  <a:cubicBezTo>
                    <a:pt x="1527" y="92"/>
                    <a:pt x="1530" y="93"/>
                    <a:pt x="1531" y="92"/>
                  </a:cubicBezTo>
                  <a:cubicBezTo>
                    <a:pt x="1532" y="92"/>
                    <a:pt x="1534" y="87"/>
                    <a:pt x="1534" y="87"/>
                  </a:cubicBezTo>
                  <a:cubicBezTo>
                    <a:pt x="1535" y="86"/>
                    <a:pt x="1542" y="89"/>
                    <a:pt x="1546" y="90"/>
                  </a:cubicBezTo>
                  <a:cubicBezTo>
                    <a:pt x="1553" y="90"/>
                    <a:pt x="1553" y="88"/>
                    <a:pt x="1560" y="87"/>
                  </a:cubicBezTo>
                  <a:cubicBezTo>
                    <a:pt x="1560" y="90"/>
                    <a:pt x="1560" y="92"/>
                    <a:pt x="1560" y="95"/>
                  </a:cubicBezTo>
                  <a:cubicBezTo>
                    <a:pt x="1564" y="92"/>
                    <a:pt x="1566" y="93"/>
                    <a:pt x="1566" y="98"/>
                  </a:cubicBezTo>
                  <a:cubicBezTo>
                    <a:pt x="1582" y="96"/>
                    <a:pt x="1607" y="100"/>
                    <a:pt x="1631" y="98"/>
                  </a:cubicBezTo>
                  <a:cubicBezTo>
                    <a:pt x="1629" y="111"/>
                    <a:pt x="1651" y="102"/>
                    <a:pt x="1648" y="116"/>
                  </a:cubicBezTo>
                  <a:cubicBezTo>
                    <a:pt x="1650" y="111"/>
                    <a:pt x="1655" y="116"/>
                    <a:pt x="1660" y="116"/>
                  </a:cubicBezTo>
                  <a:cubicBezTo>
                    <a:pt x="1669" y="116"/>
                    <a:pt x="1680" y="113"/>
                    <a:pt x="1683" y="116"/>
                  </a:cubicBezTo>
                  <a:cubicBezTo>
                    <a:pt x="1689" y="115"/>
                    <a:pt x="1684" y="103"/>
                    <a:pt x="1689" y="101"/>
                  </a:cubicBezTo>
                  <a:cubicBezTo>
                    <a:pt x="1699" y="103"/>
                    <a:pt x="1709" y="101"/>
                    <a:pt x="1718" y="104"/>
                  </a:cubicBezTo>
                  <a:cubicBezTo>
                    <a:pt x="1719" y="104"/>
                    <a:pt x="1718" y="107"/>
                    <a:pt x="1718" y="107"/>
                  </a:cubicBezTo>
                  <a:cubicBezTo>
                    <a:pt x="1723" y="108"/>
                    <a:pt x="1729" y="106"/>
                    <a:pt x="1733" y="107"/>
                  </a:cubicBezTo>
                  <a:cubicBezTo>
                    <a:pt x="1735" y="108"/>
                    <a:pt x="1735" y="112"/>
                    <a:pt x="1736" y="113"/>
                  </a:cubicBezTo>
                  <a:cubicBezTo>
                    <a:pt x="1741" y="115"/>
                    <a:pt x="1748" y="111"/>
                    <a:pt x="1751" y="116"/>
                  </a:cubicBezTo>
                  <a:cubicBezTo>
                    <a:pt x="1749" y="121"/>
                    <a:pt x="1750" y="128"/>
                    <a:pt x="1742" y="128"/>
                  </a:cubicBezTo>
                  <a:cubicBezTo>
                    <a:pt x="1743" y="133"/>
                    <a:pt x="1747" y="134"/>
                    <a:pt x="1754" y="133"/>
                  </a:cubicBezTo>
                  <a:cubicBezTo>
                    <a:pt x="1751" y="150"/>
                    <a:pt x="1765" y="152"/>
                    <a:pt x="1771" y="160"/>
                  </a:cubicBezTo>
                  <a:cubicBezTo>
                    <a:pt x="1776" y="157"/>
                    <a:pt x="1782" y="155"/>
                    <a:pt x="1786" y="151"/>
                  </a:cubicBezTo>
                  <a:cubicBezTo>
                    <a:pt x="1788" y="149"/>
                    <a:pt x="1787" y="144"/>
                    <a:pt x="1789" y="142"/>
                  </a:cubicBezTo>
                  <a:cubicBezTo>
                    <a:pt x="1790" y="141"/>
                    <a:pt x="1795" y="143"/>
                    <a:pt x="1795" y="139"/>
                  </a:cubicBezTo>
                  <a:cubicBezTo>
                    <a:pt x="1802" y="137"/>
                    <a:pt x="1800" y="145"/>
                    <a:pt x="1803" y="148"/>
                  </a:cubicBezTo>
                  <a:cubicBezTo>
                    <a:pt x="1810" y="148"/>
                    <a:pt x="1817" y="148"/>
                    <a:pt x="1824" y="148"/>
                  </a:cubicBezTo>
                  <a:cubicBezTo>
                    <a:pt x="1827" y="145"/>
                    <a:pt x="1835" y="147"/>
                    <a:pt x="1833" y="139"/>
                  </a:cubicBezTo>
                  <a:cubicBezTo>
                    <a:pt x="1842" y="142"/>
                    <a:pt x="1864" y="133"/>
                    <a:pt x="1865" y="145"/>
                  </a:cubicBezTo>
                  <a:cubicBezTo>
                    <a:pt x="1873" y="146"/>
                    <a:pt x="1871" y="135"/>
                    <a:pt x="1882" y="139"/>
                  </a:cubicBezTo>
                  <a:cubicBezTo>
                    <a:pt x="1882" y="136"/>
                    <a:pt x="1879" y="137"/>
                    <a:pt x="1877" y="136"/>
                  </a:cubicBezTo>
                  <a:cubicBezTo>
                    <a:pt x="1879" y="134"/>
                    <a:pt x="1878" y="128"/>
                    <a:pt x="1882" y="128"/>
                  </a:cubicBezTo>
                  <a:cubicBezTo>
                    <a:pt x="1891" y="128"/>
                    <a:pt x="1888" y="118"/>
                    <a:pt x="1900" y="122"/>
                  </a:cubicBezTo>
                  <a:cubicBezTo>
                    <a:pt x="1904" y="122"/>
                    <a:pt x="1901" y="118"/>
                    <a:pt x="1900" y="119"/>
                  </a:cubicBezTo>
                  <a:cubicBezTo>
                    <a:pt x="1905" y="112"/>
                    <a:pt x="1913" y="117"/>
                    <a:pt x="1923" y="116"/>
                  </a:cubicBezTo>
                  <a:cubicBezTo>
                    <a:pt x="1921" y="131"/>
                    <a:pt x="1939" y="111"/>
                    <a:pt x="1935" y="125"/>
                  </a:cubicBezTo>
                  <a:cubicBezTo>
                    <a:pt x="1948" y="126"/>
                    <a:pt x="1957" y="123"/>
                    <a:pt x="1967" y="122"/>
                  </a:cubicBezTo>
                  <a:cubicBezTo>
                    <a:pt x="1968" y="129"/>
                    <a:pt x="1956" y="124"/>
                    <a:pt x="1958" y="133"/>
                  </a:cubicBezTo>
                  <a:cubicBezTo>
                    <a:pt x="1960" y="139"/>
                    <a:pt x="1970" y="136"/>
                    <a:pt x="1976" y="136"/>
                  </a:cubicBezTo>
                  <a:cubicBezTo>
                    <a:pt x="1987" y="137"/>
                    <a:pt x="1996" y="137"/>
                    <a:pt x="2005" y="133"/>
                  </a:cubicBezTo>
                  <a:cubicBezTo>
                    <a:pt x="2008" y="145"/>
                    <a:pt x="2021" y="145"/>
                    <a:pt x="2026" y="154"/>
                  </a:cubicBezTo>
                  <a:cubicBezTo>
                    <a:pt x="2032" y="151"/>
                    <a:pt x="2035" y="156"/>
                    <a:pt x="2040" y="157"/>
                  </a:cubicBezTo>
                  <a:cubicBezTo>
                    <a:pt x="2059" y="159"/>
                    <a:pt x="2079" y="154"/>
                    <a:pt x="2096" y="157"/>
                  </a:cubicBezTo>
                  <a:cubicBezTo>
                    <a:pt x="2103" y="158"/>
                    <a:pt x="2110" y="166"/>
                    <a:pt x="2117" y="163"/>
                  </a:cubicBezTo>
                  <a:cubicBezTo>
                    <a:pt x="2115" y="168"/>
                    <a:pt x="2119" y="168"/>
                    <a:pt x="2122" y="169"/>
                  </a:cubicBezTo>
                  <a:cubicBezTo>
                    <a:pt x="2122" y="172"/>
                    <a:pt x="2122" y="176"/>
                    <a:pt x="2122" y="180"/>
                  </a:cubicBezTo>
                  <a:cubicBezTo>
                    <a:pt x="2121" y="186"/>
                    <a:pt x="2132" y="181"/>
                    <a:pt x="2134" y="183"/>
                  </a:cubicBezTo>
                  <a:cubicBezTo>
                    <a:pt x="2137" y="187"/>
                    <a:pt x="2135" y="182"/>
                    <a:pt x="2140" y="183"/>
                  </a:cubicBezTo>
                  <a:cubicBezTo>
                    <a:pt x="2141" y="183"/>
                    <a:pt x="2140" y="186"/>
                    <a:pt x="2143" y="186"/>
                  </a:cubicBezTo>
                  <a:cubicBezTo>
                    <a:pt x="2147" y="186"/>
                    <a:pt x="2178" y="190"/>
                    <a:pt x="2181" y="186"/>
                  </a:cubicBezTo>
                  <a:cubicBezTo>
                    <a:pt x="2181" y="186"/>
                    <a:pt x="2181" y="183"/>
                    <a:pt x="2181" y="183"/>
                  </a:cubicBezTo>
                  <a:cubicBezTo>
                    <a:pt x="2184" y="183"/>
                    <a:pt x="2189" y="187"/>
                    <a:pt x="2190" y="186"/>
                  </a:cubicBezTo>
                  <a:cubicBezTo>
                    <a:pt x="2192" y="184"/>
                    <a:pt x="2197" y="181"/>
                    <a:pt x="2198" y="186"/>
                  </a:cubicBezTo>
                  <a:cubicBezTo>
                    <a:pt x="2204" y="181"/>
                    <a:pt x="2213" y="179"/>
                    <a:pt x="2222" y="177"/>
                  </a:cubicBezTo>
                  <a:cubicBezTo>
                    <a:pt x="2220" y="187"/>
                    <a:pt x="2224" y="191"/>
                    <a:pt x="2225" y="198"/>
                  </a:cubicBezTo>
                  <a:cubicBezTo>
                    <a:pt x="2237" y="197"/>
                    <a:pt x="2241" y="203"/>
                    <a:pt x="2251" y="198"/>
                  </a:cubicBezTo>
                  <a:cubicBezTo>
                    <a:pt x="2252" y="193"/>
                    <a:pt x="2249" y="192"/>
                    <a:pt x="2245" y="192"/>
                  </a:cubicBezTo>
                  <a:cubicBezTo>
                    <a:pt x="2248" y="189"/>
                    <a:pt x="2248" y="185"/>
                    <a:pt x="2248" y="180"/>
                  </a:cubicBezTo>
                  <a:cubicBezTo>
                    <a:pt x="2255" y="175"/>
                    <a:pt x="2273" y="177"/>
                    <a:pt x="2277" y="183"/>
                  </a:cubicBezTo>
                  <a:cubicBezTo>
                    <a:pt x="2290" y="184"/>
                    <a:pt x="2303" y="182"/>
                    <a:pt x="2316" y="183"/>
                  </a:cubicBezTo>
                  <a:cubicBezTo>
                    <a:pt x="2320" y="183"/>
                    <a:pt x="2329" y="190"/>
                    <a:pt x="2330" y="183"/>
                  </a:cubicBezTo>
                  <a:cubicBezTo>
                    <a:pt x="2336" y="186"/>
                    <a:pt x="2336" y="190"/>
                    <a:pt x="2345" y="192"/>
                  </a:cubicBezTo>
                  <a:cubicBezTo>
                    <a:pt x="2347" y="193"/>
                    <a:pt x="2350" y="198"/>
                    <a:pt x="2351" y="198"/>
                  </a:cubicBezTo>
                  <a:cubicBezTo>
                    <a:pt x="2352" y="198"/>
                    <a:pt x="2355" y="195"/>
                    <a:pt x="2354" y="195"/>
                  </a:cubicBezTo>
                  <a:cubicBezTo>
                    <a:pt x="2357" y="197"/>
                    <a:pt x="2354" y="198"/>
                    <a:pt x="2357" y="201"/>
                  </a:cubicBezTo>
                  <a:cubicBezTo>
                    <a:pt x="2357" y="202"/>
                    <a:pt x="2362" y="200"/>
                    <a:pt x="2362" y="201"/>
                  </a:cubicBezTo>
                  <a:cubicBezTo>
                    <a:pt x="2364" y="203"/>
                    <a:pt x="2369" y="204"/>
                    <a:pt x="2377" y="207"/>
                  </a:cubicBezTo>
                  <a:cubicBezTo>
                    <a:pt x="2381" y="208"/>
                    <a:pt x="2389" y="210"/>
                    <a:pt x="2395" y="212"/>
                  </a:cubicBezTo>
                  <a:cubicBezTo>
                    <a:pt x="2396" y="213"/>
                    <a:pt x="2396" y="218"/>
                    <a:pt x="2398" y="218"/>
                  </a:cubicBezTo>
                  <a:cubicBezTo>
                    <a:pt x="2399" y="219"/>
                    <a:pt x="2402" y="217"/>
                    <a:pt x="2403" y="218"/>
                  </a:cubicBezTo>
                  <a:cubicBezTo>
                    <a:pt x="2404" y="219"/>
                    <a:pt x="2402" y="223"/>
                    <a:pt x="2403" y="224"/>
                  </a:cubicBezTo>
                  <a:cubicBezTo>
                    <a:pt x="2404" y="225"/>
                    <a:pt x="2408" y="223"/>
                    <a:pt x="2409" y="224"/>
                  </a:cubicBezTo>
                  <a:cubicBezTo>
                    <a:pt x="2411" y="227"/>
                    <a:pt x="2406" y="237"/>
                    <a:pt x="2418" y="233"/>
                  </a:cubicBezTo>
                  <a:cubicBezTo>
                    <a:pt x="2418" y="240"/>
                    <a:pt x="2418" y="247"/>
                    <a:pt x="2418" y="253"/>
                  </a:cubicBezTo>
                  <a:cubicBezTo>
                    <a:pt x="2428" y="253"/>
                    <a:pt x="2437" y="250"/>
                    <a:pt x="2439" y="242"/>
                  </a:cubicBezTo>
                  <a:cubicBezTo>
                    <a:pt x="2447" y="246"/>
                    <a:pt x="2458" y="244"/>
                    <a:pt x="2465" y="248"/>
                  </a:cubicBezTo>
                  <a:cubicBezTo>
                    <a:pt x="2466" y="248"/>
                    <a:pt x="2464" y="253"/>
                    <a:pt x="2465" y="253"/>
                  </a:cubicBezTo>
                  <a:cubicBezTo>
                    <a:pt x="2466" y="255"/>
                    <a:pt x="2472" y="252"/>
                    <a:pt x="2474" y="253"/>
                  </a:cubicBezTo>
                  <a:cubicBezTo>
                    <a:pt x="2472" y="256"/>
                    <a:pt x="2467" y="256"/>
                    <a:pt x="2468" y="262"/>
                  </a:cubicBezTo>
                  <a:cubicBezTo>
                    <a:pt x="2463" y="263"/>
                    <a:pt x="2463" y="259"/>
                    <a:pt x="2459" y="259"/>
                  </a:cubicBezTo>
                  <a:cubicBezTo>
                    <a:pt x="2456" y="261"/>
                    <a:pt x="2456" y="266"/>
                    <a:pt x="2450" y="265"/>
                  </a:cubicBezTo>
                  <a:cubicBezTo>
                    <a:pt x="2451" y="270"/>
                    <a:pt x="2459" y="268"/>
                    <a:pt x="2456" y="277"/>
                  </a:cubicBezTo>
                  <a:cubicBezTo>
                    <a:pt x="2445" y="268"/>
                    <a:pt x="2455" y="282"/>
                    <a:pt x="2447" y="283"/>
                  </a:cubicBezTo>
                  <a:cubicBezTo>
                    <a:pt x="2445" y="283"/>
                    <a:pt x="2442" y="286"/>
                    <a:pt x="2441" y="289"/>
                  </a:cubicBezTo>
                  <a:cubicBezTo>
                    <a:pt x="2437" y="288"/>
                    <a:pt x="2435" y="287"/>
                    <a:pt x="2433" y="286"/>
                  </a:cubicBezTo>
                  <a:cubicBezTo>
                    <a:pt x="2431" y="285"/>
                    <a:pt x="2428" y="281"/>
                    <a:pt x="2427" y="280"/>
                  </a:cubicBezTo>
                  <a:cubicBezTo>
                    <a:pt x="2422" y="277"/>
                    <a:pt x="2419" y="279"/>
                    <a:pt x="2415" y="277"/>
                  </a:cubicBezTo>
                  <a:cubicBezTo>
                    <a:pt x="2413" y="276"/>
                    <a:pt x="2411" y="272"/>
                    <a:pt x="2409" y="271"/>
                  </a:cubicBezTo>
                  <a:cubicBezTo>
                    <a:pt x="2406" y="270"/>
                    <a:pt x="2401" y="272"/>
                    <a:pt x="2398" y="271"/>
                  </a:cubicBezTo>
                  <a:cubicBezTo>
                    <a:pt x="2397" y="271"/>
                    <a:pt x="2397" y="268"/>
                    <a:pt x="2395" y="268"/>
                  </a:cubicBezTo>
                  <a:cubicBezTo>
                    <a:pt x="2391" y="268"/>
                    <a:pt x="2387" y="257"/>
                    <a:pt x="2383" y="265"/>
                  </a:cubicBezTo>
                  <a:cubicBezTo>
                    <a:pt x="2379" y="265"/>
                    <a:pt x="2380" y="260"/>
                    <a:pt x="2380" y="256"/>
                  </a:cubicBezTo>
                  <a:cubicBezTo>
                    <a:pt x="2374" y="256"/>
                    <a:pt x="2368" y="256"/>
                    <a:pt x="2362" y="256"/>
                  </a:cubicBezTo>
                  <a:cubicBezTo>
                    <a:pt x="2357" y="257"/>
                    <a:pt x="2362" y="263"/>
                    <a:pt x="2362" y="262"/>
                  </a:cubicBezTo>
                  <a:cubicBezTo>
                    <a:pt x="2362" y="266"/>
                    <a:pt x="2356" y="267"/>
                    <a:pt x="2357" y="274"/>
                  </a:cubicBezTo>
                  <a:cubicBezTo>
                    <a:pt x="2344" y="273"/>
                    <a:pt x="2342" y="283"/>
                    <a:pt x="2327" y="280"/>
                  </a:cubicBezTo>
                  <a:cubicBezTo>
                    <a:pt x="2324" y="282"/>
                    <a:pt x="2324" y="286"/>
                    <a:pt x="2318" y="286"/>
                  </a:cubicBezTo>
                  <a:cubicBezTo>
                    <a:pt x="2319" y="290"/>
                    <a:pt x="2326" y="288"/>
                    <a:pt x="2330" y="289"/>
                  </a:cubicBezTo>
                  <a:cubicBezTo>
                    <a:pt x="2334" y="290"/>
                    <a:pt x="2335" y="294"/>
                    <a:pt x="2339" y="294"/>
                  </a:cubicBezTo>
                  <a:cubicBezTo>
                    <a:pt x="2337" y="304"/>
                    <a:pt x="2336" y="300"/>
                    <a:pt x="2342" y="306"/>
                  </a:cubicBezTo>
                  <a:cubicBezTo>
                    <a:pt x="2344" y="313"/>
                    <a:pt x="2352" y="313"/>
                    <a:pt x="2357" y="318"/>
                  </a:cubicBezTo>
                  <a:cubicBezTo>
                    <a:pt x="2356" y="318"/>
                    <a:pt x="2348" y="327"/>
                    <a:pt x="2348" y="327"/>
                  </a:cubicBezTo>
                  <a:cubicBezTo>
                    <a:pt x="2340" y="328"/>
                    <a:pt x="2340" y="320"/>
                    <a:pt x="2336" y="321"/>
                  </a:cubicBezTo>
                  <a:cubicBezTo>
                    <a:pt x="2337" y="321"/>
                    <a:pt x="2340" y="326"/>
                    <a:pt x="2336" y="327"/>
                  </a:cubicBezTo>
                  <a:cubicBezTo>
                    <a:pt x="2328" y="327"/>
                    <a:pt x="2313" y="326"/>
                    <a:pt x="2304" y="330"/>
                  </a:cubicBezTo>
                  <a:cubicBezTo>
                    <a:pt x="2299" y="331"/>
                    <a:pt x="2288" y="335"/>
                    <a:pt x="2289" y="341"/>
                  </a:cubicBezTo>
                  <a:cubicBezTo>
                    <a:pt x="2276" y="339"/>
                    <a:pt x="2275" y="348"/>
                    <a:pt x="2266" y="350"/>
                  </a:cubicBezTo>
                  <a:cubicBezTo>
                    <a:pt x="2264" y="352"/>
                    <a:pt x="2262" y="354"/>
                    <a:pt x="2260" y="356"/>
                  </a:cubicBezTo>
                  <a:cubicBezTo>
                    <a:pt x="2258" y="357"/>
                    <a:pt x="2254" y="362"/>
                    <a:pt x="2251" y="362"/>
                  </a:cubicBezTo>
                  <a:cubicBezTo>
                    <a:pt x="2248" y="362"/>
                    <a:pt x="2246" y="365"/>
                    <a:pt x="2245" y="368"/>
                  </a:cubicBezTo>
                  <a:cubicBezTo>
                    <a:pt x="2236" y="366"/>
                    <a:pt x="2220" y="371"/>
                    <a:pt x="2216" y="365"/>
                  </a:cubicBezTo>
                  <a:cubicBezTo>
                    <a:pt x="2213" y="368"/>
                    <a:pt x="2205" y="366"/>
                    <a:pt x="2207" y="373"/>
                  </a:cubicBezTo>
                  <a:cubicBezTo>
                    <a:pt x="2191" y="375"/>
                    <a:pt x="2189" y="375"/>
                    <a:pt x="2172" y="373"/>
                  </a:cubicBezTo>
                  <a:cubicBezTo>
                    <a:pt x="2170" y="374"/>
                    <a:pt x="2169" y="376"/>
                    <a:pt x="2166" y="376"/>
                  </a:cubicBezTo>
                  <a:cubicBezTo>
                    <a:pt x="2164" y="378"/>
                    <a:pt x="2158" y="380"/>
                    <a:pt x="2158" y="385"/>
                  </a:cubicBezTo>
                  <a:cubicBezTo>
                    <a:pt x="2157" y="393"/>
                    <a:pt x="2144" y="390"/>
                    <a:pt x="2146" y="403"/>
                  </a:cubicBezTo>
                  <a:cubicBezTo>
                    <a:pt x="2144" y="412"/>
                    <a:pt x="2153" y="411"/>
                    <a:pt x="2158" y="414"/>
                  </a:cubicBezTo>
                  <a:cubicBezTo>
                    <a:pt x="2156" y="422"/>
                    <a:pt x="2155" y="429"/>
                    <a:pt x="2146" y="429"/>
                  </a:cubicBezTo>
                  <a:cubicBezTo>
                    <a:pt x="2147" y="435"/>
                    <a:pt x="2145" y="438"/>
                    <a:pt x="2140" y="438"/>
                  </a:cubicBezTo>
                  <a:cubicBezTo>
                    <a:pt x="2140" y="442"/>
                    <a:pt x="2140" y="446"/>
                    <a:pt x="2140" y="450"/>
                  </a:cubicBezTo>
                  <a:cubicBezTo>
                    <a:pt x="2141" y="454"/>
                    <a:pt x="2145" y="447"/>
                    <a:pt x="2146" y="452"/>
                  </a:cubicBezTo>
                  <a:cubicBezTo>
                    <a:pt x="2148" y="459"/>
                    <a:pt x="2142" y="456"/>
                    <a:pt x="2140" y="458"/>
                  </a:cubicBezTo>
                  <a:cubicBezTo>
                    <a:pt x="2139" y="459"/>
                    <a:pt x="2138" y="466"/>
                    <a:pt x="2137" y="467"/>
                  </a:cubicBezTo>
                  <a:cubicBezTo>
                    <a:pt x="2134" y="469"/>
                    <a:pt x="2126" y="468"/>
                    <a:pt x="2122" y="470"/>
                  </a:cubicBezTo>
                  <a:cubicBezTo>
                    <a:pt x="2121" y="472"/>
                    <a:pt x="2124" y="480"/>
                    <a:pt x="2122" y="482"/>
                  </a:cubicBezTo>
                  <a:cubicBezTo>
                    <a:pt x="2120" y="484"/>
                    <a:pt x="2120" y="476"/>
                    <a:pt x="2119" y="476"/>
                  </a:cubicBezTo>
                  <a:cubicBezTo>
                    <a:pt x="2117" y="475"/>
                    <a:pt x="2110" y="478"/>
                    <a:pt x="2117" y="490"/>
                  </a:cubicBezTo>
                  <a:cubicBezTo>
                    <a:pt x="2110" y="488"/>
                    <a:pt x="2113" y="495"/>
                    <a:pt x="2111" y="496"/>
                  </a:cubicBezTo>
                  <a:cubicBezTo>
                    <a:pt x="2110" y="497"/>
                    <a:pt x="2106" y="495"/>
                    <a:pt x="2105" y="496"/>
                  </a:cubicBezTo>
                  <a:cubicBezTo>
                    <a:pt x="2103" y="498"/>
                    <a:pt x="2105" y="505"/>
                    <a:pt x="2099" y="502"/>
                  </a:cubicBezTo>
                  <a:cubicBezTo>
                    <a:pt x="2099" y="507"/>
                    <a:pt x="2095" y="508"/>
                    <a:pt x="2096" y="514"/>
                  </a:cubicBezTo>
                  <a:cubicBezTo>
                    <a:pt x="2091" y="514"/>
                    <a:pt x="2085" y="513"/>
                    <a:pt x="2084" y="517"/>
                  </a:cubicBezTo>
                  <a:cubicBezTo>
                    <a:pt x="2080" y="516"/>
                    <a:pt x="2085" y="513"/>
                    <a:pt x="2084" y="508"/>
                  </a:cubicBezTo>
                  <a:cubicBezTo>
                    <a:pt x="2084" y="509"/>
                    <a:pt x="2082" y="506"/>
                    <a:pt x="2081" y="505"/>
                  </a:cubicBezTo>
                  <a:cubicBezTo>
                    <a:pt x="2081" y="503"/>
                    <a:pt x="2082" y="501"/>
                    <a:pt x="2081" y="499"/>
                  </a:cubicBezTo>
                  <a:cubicBezTo>
                    <a:pt x="2079" y="498"/>
                    <a:pt x="2077" y="495"/>
                    <a:pt x="2076" y="493"/>
                  </a:cubicBezTo>
                  <a:cubicBezTo>
                    <a:pt x="2074" y="492"/>
                    <a:pt x="2073" y="490"/>
                    <a:pt x="2070" y="490"/>
                  </a:cubicBezTo>
                  <a:cubicBezTo>
                    <a:pt x="2073" y="486"/>
                    <a:pt x="2073" y="479"/>
                    <a:pt x="2073" y="473"/>
                  </a:cubicBezTo>
                  <a:cubicBezTo>
                    <a:pt x="2073" y="468"/>
                    <a:pt x="2070" y="468"/>
                    <a:pt x="2070" y="464"/>
                  </a:cubicBezTo>
                  <a:cubicBezTo>
                    <a:pt x="2069" y="453"/>
                    <a:pt x="2072" y="441"/>
                    <a:pt x="2070" y="432"/>
                  </a:cubicBezTo>
                  <a:cubicBezTo>
                    <a:pt x="2080" y="441"/>
                    <a:pt x="2071" y="427"/>
                    <a:pt x="2076" y="420"/>
                  </a:cubicBezTo>
                  <a:cubicBezTo>
                    <a:pt x="2076" y="419"/>
                    <a:pt x="2080" y="430"/>
                    <a:pt x="2081" y="423"/>
                  </a:cubicBezTo>
                  <a:cubicBezTo>
                    <a:pt x="2082" y="422"/>
                    <a:pt x="2081" y="419"/>
                    <a:pt x="2081" y="417"/>
                  </a:cubicBezTo>
                  <a:cubicBezTo>
                    <a:pt x="2084" y="413"/>
                    <a:pt x="2096" y="405"/>
                    <a:pt x="2099" y="403"/>
                  </a:cubicBezTo>
                  <a:cubicBezTo>
                    <a:pt x="2099" y="403"/>
                    <a:pt x="2104" y="401"/>
                    <a:pt x="2102" y="400"/>
                  </a:cubicBezTo>
                  <a:cubicBezTo>
                    <a:pt x="2097" y="396"/>
                    <a:pt x="2103" y="398"/>
                    <a:pt x="2108" y="397"/>
                  </a:cubicBezTo>
                  <a:cubicBezTo>
                    <a:pt x="2112" y="394"/>
                    <a:pt x="2114" y="389"/>
                    <a:pt x="2114" y="382"/>
                  </a:cubicBezTo>
                  <a:cubicBezTo>
                    <a:pt x="2114" y="382"/>
                    <a:pt x="2124" y="378"/>
                    <a:pt x="2122" y="376"/>
                  </a:cubicBezTo>
                  <a:cubicBezTo>
                    <a:pt x="2122" y="376"/>
                    <a:pt x="2120" y="376"/>
                    <a:pt x="2119" y="376"/>
                  </a:cubicBezTo>
                  <a:cubicBezTo>
                    <a:pt x="2120" y="376"/>
                    <a:pt x="2122" y="371"/>
                    <a:pt x="2122" y="370"/>
                  </a:cubicBezTo>
                  <a:cubicBezTo>
                    <a:pt x="2126" y="370"/>
                    <a:pt x="2130" y="378"/>
                    <a:pt x="2128" y="365"/>
                  </a:cubicBezTo>
                  <a:cubicBezTo>
                    <a:pt x="2133" y="365"/>
                    <a:pt x="2139" y="364"/>
                    <a:pt x="2143" y="362"/>
                  </a:cubicBezTo>
                  <a:cubicBezTo>
                    <a:pt x="2144" y="361"/>
                    <a:pt x="2145" y="356"/>
                    <a:pt x="2146" y="356"/>
                  </a:cubicBezTo>
                  <a:cubicBezTo>
                    <a:pt x="2147" y="355"/>
                    <a:pt x="2150" y="357"/>
                    <a:pt x="2152" y="356"/>
                  </a:cubicBezTo>
                  <a:cubicBezTo>
                    <a:pt x="2153" y="355"/>
                    <a:pt x="2156" y="352"/>
                    <a:pt x="2158" y="350"/>
                  </a:cubicBezTo>
                  <a:cubicBezTo>
                    <a:pt x="2159" y="348"/>
                    <a:pt x="2160" y="351"/>
                    <a:pt x="2160" y="347"/>
                  </a:cubicBezTo>
                  <a:cubicBezTo>
                    <a:pt x="2161" y="344"/>
                    <a:pt x="2164" y="335"/>
                    <a:pt x="2169" y="341"/>
                  </a:cubicBezTo>
                  <a:cubicBezTo>
                    <a:pt x="2169" y="336"/>
                    <a:pt x="2169" y="331"/>
                    <a:pt x="2169" y="327"/>
                  </a:cubicBezTo>
                  <a:cubicBezTo>
                    <a:pt x="2162" y="326"/>
                    <a:pt x="2158" y="327"/>
                    <a:pt x="2155" y="330"/>
                  </a:cubicBezTo>
                  <a:cubicBezTo>
                    <a:pt x="2153" y="332"/>
                    <a:pt x="2150" y="333"/>
                    <a:pt x="2149" y="335"/>
                  </a:cubicBezTo>
                  <a:cubicBezTo>
                    <a:pt x="2147" y="337"/>
                    <a:pt x="2146" y="335"/>
                    <a:pt x="2146" y="338"/>
                  </a:cubicBezTo>
                  <a:cubicBezTo>
                    <a:pt x="2146" y="343"/>
                    <a:pt x="2134" y="342"/>
                    <a:pt x="2134" y="350"/>
                  </a:cubicBezTo>
                  <a:cubicBezTo>
                    <a:pt x="2128" y="349"/>
                    <a:pt x="2125" y="351"/>
                    <a:pt x="2125" y="356"/>
                  </a:cubicBezTo>
                  <a:cubicBezTo>
                    <a:pt x="2122" y="357"/>
                    <a:pt x="2124" y="351"/>
                    <a:pt x="2122" y="350"/>
                  </a:cubicBezTo>
                  <a:cubicBezTo>
                    <a:pt x="2122" y="349"/>
                    <a:pt x="2117" y="351"/>
                    <a:pt x="2117" y="350"/>
                  </a:cubicBezTo>
                  <a:cubicBezTo>
                    <a:pt x="2115" y="348"/>
                    <a:pt x="2117" y="344"/>
                    <a:pt x="2117" y="341"/>
                  </a:cubicBezTo>
                  <a:cubicBezTo>
                    <a:pt x="2105" y="343"/>
                    <a:pt x="2096" y="339"/>
                    <a:pt x="2087" y="341"/>
                  </a:cubicBezTo>
                  <a:cubicBezTo>
                    <a:pt x="2083" y="342"/>
                    <a:pt x="2087" y="346"/>
                    <a:pt x="2084" y="347"/>
                  </a:cubicBezTo>
                  <a:cubicBezTo>
                    <a:pt x="2080" y="349"/>
                    <a:pt x="2076" y="348"/>
                    <a:pt x="2073" y="350"/>
                  </a:cubicBezTo>
                  <a:cubicBezTo>
                    <a:pt x="2068" y="353"/>
                    <a:pt x="2067" y="355"/>
                    <a:pt x="2064" y="359"/>
                  </a:cubicBezTo>
                  <a:cubicBezTo>
                    <a:pt x="2061" y="361"/>
                    <a:pt x="2060" y="365"/>
                    <a:pt x="2055" y="365"/>
                  </a:cubicBezTo>
                  <a:cubicBezTo>
                    <a:pt x="2053" y="373"/>
                    <a:pt x="2059" y="372"/>
                    <a:pt x="2058" y="379"/>
                  </a:cubicBezTo>
                  <a:cubicBezTo>
                    <a:pt x="2054" y="381"/>
                    <a:pt x="2052" y="383"/>
                    <a:pt x="2052" y="388"/>
                  </a:cubicBezTo>
                  <a:cubicBezTo>
                    <a:pt x="2040" y="386"/>
                    <a:pt x="2037" y="393"/>
                    <a:pt x="2026" y="391"/>
                  </a:cubicBezTo>
                  <a:cubicBezTo>
                    <a:pt x="2022" y="387"/>
                    <a:pt x="2025" y="386"/>
                    <a:pt x="2026" y="382"/>
                  </a:cubicBezTo>
                  <a:cubicBezTo>
                    <a:pt x="2021" y="383"/>
                    <a:pt x="2020" y="380"/>
                    <a:pt x="2020" y="376"/>
                  </a:cubicBezTo>
                  <a:cubicBezTo>
                    <a:pt x="2015" y="376"/>
                    <a:pt x="2009" y="378"/>
                    <a:pt x="2008" y="373"/>
                  </a:cubicBezTo>
                  <a:cubicBezTo>
                    <a:pt x="1994" y="381"/>
                    <a:pt x="1977" y="385"/>
                    <a:pt x="1958" y="388"/>
                  </a:cubicBezTo>
                  <a:cubicBezTo>
                    <a:pt x="1957" y="383"/>
                    <a:pt x="1949" y="386"/>
                    <a:pt x="1953" y="376"/>
                  </a:cubicBezTo>
                  <a:cubicBezTo>
                    <a:pt x="1949" y="376"/>
                    <a:pt x="1945" y="376"/>
                    <a:pt x="1941" y="376"/>
                  </a:cubicBezTo>
                  <a:cubicBezTo>
                    <a:pt x="1929" y="380"/>
                    <a:pt x="1919" y="383"/>
                    <a:pt x="1909" y="388"/>
                  </a:cubicBezTo>
                  <a:cubicBezTo>
                    <a:pt x="1901" y="392"/>
                    <a:pt x="1895" y="400"/>
                    <a:pt x="1885" y="403"/>
                  </a:cubicBezTo>
                  <a:cubicBezTo>
                    <a:pt x="1886" y="409"/>
                    <a:pt x="1885" y="412"/>
                    <a:pt x="1879" y="411"/>
                  </a:cubicBezTo>
                  <a:cubicBezTo>
                    <a:pt x="1882" y="420"/>
                    <a:pt x="1875" y="419"/>
                    <a:pt x="1877" y="426"/>
                  </a:cubicBezTo>
                  <a:cubicBezTo>
                    <a:pt x="1871" y="421"/>
                    <a:pt x="1865" y="438"/>
                    <a:pt x="1862" y="435"/>
                  </a:cubicBezTo>
                  <a:cubicBezTo>
                    <a:pt x="1856" y="429"/>
                    <a:pt x="1861" y="437"/>
                    <a:pt x="1853" y="438"/>
                  </a:cubicBezTo>
                  <a:cubicBezTo>
                    <a:pt x="1848" y="438"/>
                    <a:pt x="1848" y="439"/>
                    <a:pt x="1847" y="444"/>
                  </a:cubicBezTo>
                  <a:cubicBezTo>
                    <a:pt x="1833" y="439"/>
                    <a:pt x="1838" y="454"/>
                    <a:pt x="1827" y="452"/>
                  </a:cubicBezTo>
                  <a:cubicBezTo>
                    <a:pt x="1829" y="456"/>
                    <a:pt x="1836" y="468"/>
                    <a:pt x="1838" y="461"/>
                  </a:cubicBezTo>
                  <a:cubicBezTo>
                    <a:pt x="1842" y="462"/>
                    <a:pt x="1841" y="469"/>
                    <a:pt x="1841" y="473"/>
                  </a:cubicBezTo>
                  <a:cubicBezTo>
                    <a:pt x="1846" y="470"/>
                    <a:pt x="1850" y="476"/>
                    <a:pt x="1850" y="476"/>
                  </a:cubicBezTo>
                  <a:cubicBezTo>
                    <a:pt x="1853" y="476"/>
                    <a:pt x="1857" y="472"/>
                    <a:pt x="1862" y="473"/>
                  </a:cubicBezTo>
                  <a:cubicBezTo>
                    <a:pt x="1863" y="473"/>
                    <a:pt x="1866" y="476"/>
                    <a:pt x="1865" y="476"/>
                  </a:cubicBezTo>
                  <a:cubicBezTo>
                    <a:pt x="1869" y="475"/>
                    <a:pt x="1871" y="467"/>
                    <a:pt x="1874" y="473"/>
                  </a:cubicBezTo>
                  <a:cubicBezTo>
                    <a:pt x="1876" y="473"/>
                    <a:pt x="1876" y="469"/>
                    <a:pt x="1877" y="467"/>
                  </a:cubicBezTo>
                  <a:cubicBezTo>
                    <a:pt x="1881" y="468"/>
                    <a:pt x="1881" y="489"/>
                    <a:pt x="1888" y="479"/>
                  </a:cubicBezTo>
                  <a:cubicBezTo>
                    <a:pt x="1895" y="478"/>
                    <a:pt x="1887" y="492"/>
                    <a:pt x="1897" y="488"/>
                  </a:cubicBezTo>
                  <a:cubicBezTo>
                    <a:pt x="1898" y="491"/>
                    <a:pt x="1892" y="489"/>
                    <a:pt x="1891" y="490"/>
                  </a:cubicBezTo>
                  <a:cubicBezTo>
                    <a:pt x="1891" y="491"/>
                    <a:pt x="1895" y="498"/>
                    <a:pt x="1894" y="502"/>
                  </a:cubicBezTo>
                  <a:cubicBezTo>
                    <a:pt x="1894" y="503"/>
                    <a:pt x="1891" y="502"/>
                    <a:pt x="1891" y="505"/>
                  </a:cubicBezTo>
                  <a:cubicBezTo>
                    <a:pt x="1891" y="507"/>
                    <a:pt x="1889" y="508"/>
                    <a:pt x="1888" y="511"/>
                  </a:cubicBezTo>
                  <a:cubicBezTo>
                    <a:pt x="1887" y="520"/>
                    <a:pt x="1892" y="537"/>
                    <a:pt x="1882" y="529"/>
                  </a:cubicBezTo>
                  <a:cubicBezTo>
                    <a:pt x="1885" y="555"/>
                    <a:pt x="1873" y="566"/>
                    <a:pt x="1868" y="584"/>
                  </a:cubicBezTo>
                  <a:cubicBezTo>
                    <a:pt x="1864" y="588"/>
                    <a:pt x="1863" y="585"/>
                    <a:pt x="1859" y="584"/>
                  </a:cubicBezTo>
                  <a:cubicBezTo>
                    <a:pt x="1858" y="587"/>
                    <a:pt x="1860" y="591"/>
                    <a:pt x="1859" y="593"/>
                  </a:cubicBezTo>
                  <a:cubicBezTo>
                    <a:pt x="1857" y="596"/>
                    <a:pt x="1853" y="594"/>
                    <a:pt x="1850" y="596"/>
                  </a:cubicBezTo>
                  <a:cubicBezTo>
                    <a:pt x="1849" y="597"/>
                    <a:pt x="1851" y="601"/>
                    <a:pt x="1850" y="602"/>
                  </a:cubicBezTo>
                  <a:cubicBezTo>
                    <a:pt x="1849" y="603"/>
                    <a:pt x="1845" y="601"/>
                    <a:pt x="1844" y="602"/>
                  </a:cubicBezTo>
                  <a:cubicBezTo>
                    <a:pt x="1843" y="604"/>
                    <a:pt x="1847" y="605"/>
                    <a:pt x="1847" y="605"/>
                  </a:cubicBezTo>
                  <a:cubicBezTo>
                    <a:pt x="1845" y="608"/>
                    <a:pt x="1841" y="608"/>
                    <a:pt x="1838" y="610"/>
                  </a:cubicBezTo>
                  <a:cubicBezTo>
                    <a:pt x="1837" y="612"/>
                    <a:pt x="1837" y="617"/>
                    <a:pt x="1836" y="619"/>
                  </a:cubicBezTo>
                  <a:cubicBezTo>
                    <a:pt x="1833" y="622"/>
                    <a:pt x="1830" y="620"/>
                    <a:pt x="1827" y="622"/>
                  </a:cubicBezTo>
                  <a:cubicBezTo>
                    <a:pt x="1824" y="624"/>
                    <a:pt x="1826" y="628"/>
                    <a:pt x="1824" y="631"/>
                  </a:cubicBezTo>
                  <a:cubicBezTo>
                    <a:pt x="1823" y="632"/>
                    <a:pt x="1819" y="630"/>
                    <a:pt x="1818" y="631"/>
                  </a:cubicBezTo>
                  <a:cubicBezTo>
                    <a:pt x="1818" y="631"/>
                    <a:pt x="1817" y="639"/>
                    <a:pt x="1815" y="637"/>
                  </a:cubicBezTo>
                  <a:cubicBezTo>
                    <a:pt x="1813" y="635"/>
                    <a:pt x="1810" y="634"/>
                    <a:pt x="1809" y="643"/>
                  </a:cubicBezTo>
                  <a:cubicBezTo>
                    <a:pt x="1795" y="645"/>
                    <a:pt x="1795" y="643"/>
                    <a:pt x="1780" y="643"/>
                  </a:cubicBezTo>
                  <a:cubicBezTo>
                    <a:pt x="1780" y="645"/>
                    <a:pt x="1768" y="650"/>
                    <a:pt x="1774" y="651"/>
                  </a:cubicBezTo>
                  <a:cubicBezTo>
                    <a:pt x="1777" y="658"/>
                    <a:pt x="1754" y="652"/>
                    <a:pt x="1765" y="657"/>
                  </a:cubicBezTo>
                  <a:cubicBezTo>
                    <a:pt x="1765" y="661"/>
                    <a:pt x="1759" y="660"/>
                    <a:pt x="1759" y="657"/>
                  </a:cubicBezTo>
                  <a:cubicBezTo>
                    <a:pt x="1752" y="664"/>
                    <a:pt x="1755" y="670"/>
                    <a:pt x="1756" y="681"/>
                  </a:cubicBezTo>
                  <a:cubicBezTo>
                    <a:pt x="1747" y="683"/>
                    <a:pt x="1751" y="683"/>
                    <a:pt x="1742" y="681"/>
                  </a:cubicBezTo>
                  <a:cubicBezTo>
                    <a:pt x="1745" y="684"/>
                    <a:pt x="1744" y="687"/>
                    <a:pt x="1739" y="687"/>
                  </a:cubicBezTo>
                  <a:cubicBezTo>
                    <a:pt x="1739" y="693"/>
                    <a:pt x="1741" y="718"/>
                    <a:pt x="1745" y="710"/>
                  </a:cubicBezTo>
                  <a:cubicBezTo>
                    <a:pt x="1752" y="710"/>
                    <a:pt x="1745" y="733"/>
                    <a:pt x="1754" y="733"/>
                  </a:cubicBezTo>
                  <a:cubicBezTo>
                    <a:pt x="1761" y="734"/>
                    <a:pt x="1752" y="742"/>
                    <a:pt x="1759" y="745"/>
                  </a:cubicBezTo>
                  <a:cubicBezTo>
                    <a:pt x="1758" y="745"/>
                    <a:pt x="1757" y="751"/>
                    <a:pt x="1756" y="751"/>
                  </a:cubicBezTo>
                  <a:cubicBezTo>
                    <a:pt x="1753" y="752"/>
                    <a:pt x="1750" y="748"/>
                    <a:pt x="1751" y="748"/>
                  </a:cubicBezTo>
                  <a:cubicBezTo>
                    <a:pt x="1747" y="749"/>
                    <a:pt x="1750" y="752"/>
                    <a:pt x="1748" y="754"/>
                  </a:cubicBezTo>
                  <a:cubicBezTo>
                    <a:pt x="1746" y="755"/>
                    <a:pt x="1741" y="753"/>
                    <a:pt x="1739" y="754"/>
                  </a:cubicBezTo>
                  <a:cubicBezTo>
                    <a:pt x="1733" y="756"/>
                    <a:pt x="1724" y="762"/>
                    <a:pt x="1718" y="757"/>
                  </a:cubicBezTo>
                  <a:cubicBezTo>
                    <a:pt x="1717" y="751"/>
                    <a:pt x="1721" y="749"/>
                    <a:pt x="1721" y="745"/>
                  </a:cubicBezTo>
                  <a:cubicBezTo>
                    <a:pt x="1722" y="739"/>
                    <a:pt x="1718" y="730"/>
                    <a:pt x="1724" y="728"/>
                  </a:cubicBezTo>
                  <a:cubicBezTo>
                    <a:pt x="1723" y="723"/>
                    <a:pt x="1715" y="725"/>
                    <a:pt x="1718" y="716"/>
                  </a:cubicBezTo>
                  <a:cubicBezTo>
                    <a:pt x="1712" y="713"/>
                    <a:pt x="1707" y="718"/>
                    <a:pt x="1701" y="710"/>
                  </a:cubicBezTo>
                  <a:cubicBezTo>
                    <a:pt x="1699" y="701"/>
                    <a:pt x="1711" y="706"/>
                    <a:pt x="1707" y="695"/>
                  </a:cubicBezTo>
                  <a:cubicBezTo>
                    <a:pt x="1706" y="692"/>
                    <a:pt x="1704" y="694"/>
                    <a:pt x="1704" y="695"/>
                  </a:cubicBezTo>
                  <a:cubicBezTo>
                    <a:pt x="1700" y="695"/>
                    <a:pt x="1700" y="692"/>
                    <a:pt x="1698" y="690"/>
                  </a:cubicBezTo>
                  <a:cubicBezTo>
                    <a:pt x="1696" y="687"/>
                    <a:pt x="1693" y="687"/>
                    <a:pt x="1692" y="684"/>
                  </a:cubicBezTo>
                  <a:cubicBezTo>
                    <a:pt x="1690" y="685"/>
                    <a:pt x="1687" y="687"/>
                    <a:pt x="1683" y="687"/>
                  </a:cubicBezTo>
                  <a:cubicBezTo>
                    <a:pt x="1680" y="687"/>
                    <a:pt x="1682" y="690"/>
                    <a:pt x="1683" y="690"/>
                  </a:cubicBezTo>
                  <a:cubicBezTo>
                    <a:pt x="1683" y="698"/>
                    <a:pt x="1675" y="683"/>
                    <a:pt x="1677" y="695"/>
                  </a:cubicBezTo>
                  <a:cubicBezTo>
                    <a:pt x="1670" y="689"/>
                    <a:pt x="1670" y="702"/>
                    <a:pt x="1660" y="695"/>
                  </a:cubicBezTo>
                  <a:cubicBezTo>
                    <a:pt x="1668" y="689"/>
                    <a:pt x="1660" y="684"/>
                    <a:pt x="1669" y="678"/>
                  </a:cubicBezTo>
                  <a:cubicBezTo>
                    <a:pt x="1673" y="675"/>
                    <a:pt x="1654" y="677"/>
                    <a:pt x="1654" y="681"/>
                  </a:cubicBezTo>
                  <a:cubicBezTo>
                    <a:pt x="1654" y="687"/>
                    <a:pt x="1650" y="678"/>
                    <a:pt x="1651" y="678"/>
                  </a:cubicBezTo>
                  <a:cubicBezTo>
                    <a:pt x="1645" y="679"/>
                    <a:pt x="1648" y="686"/>
                    <a:pt x="1642" y="687"/>
                  </a:cubicBezTo>
                  <a:cubicBezTo>
                    <a:pt x="1641" y="687"/>
                    <a:pt x="1635" y="691"/>
                    <a:pt x="1634" y="692"/>
                  </a:cubicBezTo>
                  <a:cubicBezTo>
                    <a:pt x="1632" y="694"/>
                    <a:pt x="1630" y="695"/>
                    <a:pt x="1631" y="698"/>
                  </a:cubicBezTo>
                  <a:cubicBezTo>
                    <a:pt x="1619" y="697"/>
                    <a:pt x="1622" y="697"/>
                    <a:pt x="1610" y="698"/>
                  </a:cubicBezTo>
                  <a:cubicBezTo>
                    <a:pt x="1613" y="698"/>
                    <a:pt x="1611" y="706"/>
                    <a:pt x="1613" y="707"/>
                  </a:cubicBezTo>
                  <a:cubicBezTo>
                    <a:pt x="1615" y="708"/>
                    <a:pt x="1620" y="706"/>
                    <a:pt x="1622" y="707"/>
                  </a:cubicBezTo>
                  <a:cubicBezTo>
                    <a:pt x="1623" y="708"/>
                    <a:pt x="1621" y="712"/>
                    <a:pt x="1622" y="713"/>
                  </a:cubicBezTo>
                  <a:cubicBezTo>
                    <a:pt x="1623" y="714"/>
                    <a:pt x="1629" y="712"/>
                    <a:pt x="1631" y="713"/>
                  </a:cubicBezTo>
                  <a:cubicBezTo>
                    <a:pt x="1632" y="714"/>
                    <a:pt x="1630" y="718"/>
                    <a:pt x="1631" y="719"/>
                  </a:cubicBezTo>
                  <a:cubicBezTo>
                    <a:pt x="1633" y="721"/>
                    <a:pt x="1637" y="719"/>
                    <a:pt x="1639" y="722"/>
                  </a:cubicBezTo>
                  <a:cubicBezTo>
                    <a:pt x="1643" y="721"/>
                    <a:pt x="1641" y="716"/>
                    <a:pt x="1645" y="716"/>
                  </a:cubicBezTo>
                  <a:cubicBezTo>
                    <a:pt x="1657" y="715"/>
                    <a:pt x="1666" y="717"/>
                    <a:pt x="1666" y="728"/>
                  </a:cubicBezTo>
                  <a:cubicBezTo>
                    <a:pt x="1662" y="731"/>
                    <a:pt x="1655" y="731"/>
                    <a:pt x="1651" y="728"/>
                  </a:cubicBezTo>
                  <a:cubicBezTo>
                    <a:pt x="1649" y="731"/>
                    <a:pt x="1647" y="735"/>
                    <a:pt x="1648" y="742"/>
                  </a:cubicBezTo>
                  <a:cubicBezTo>
                    <a:pt x="1643" y="741"/>
                    <a:pt x="1642" y="745"/>
                    <a:pt x="1645" y="745"/>
                  </a:cubicBezTo>
                  <a:cubicBezTo>
                    <a:pt x="1644" y="749"/>
                    <a:pt x="1638" y="748"/>
                    <a:pt x="1634" y="748"/>
                  </a:cubicBezTo>
                  <a:cubicBezTo>
                    <a:pt x="1638" y="758"/>
                    <a:pt x="1648" y="763"/>
                    <a:pt x="1648" y="777"/>
                  </a:cubicBezTo>
                  <a:cubicBezTo>
                    <a:pt x="1655" y="768"/>
                    <a:pt x="1651" y="775"/>
                    <a:pt x="1657" y="780"/>
                  </a:cubicBezTo>
                  <a:cubicBezTo>
                    <a:pt x="1656" y="791"/>
                    <a:pt x="1659" y="806"/>
                    <a:pt x="1654" y="812"/>
                  </a:cubicBezTo>
                  <a:cubicBezTo>
                    <a:pt x="1659" y="819"/>
                    <a:pt x="1661" y="829"/>
                    <a:pt x="1660" y="842"/>
                  </a:cubicBezTo>
                  <a:cubicBezTo>
                    <a:pt x="1651" y="835"/>
                    <a:pt x="1656" y="855"/>
                    <a:pt x="1651" y="851"/>
                  </a:cubicBezTo>
                  <a:cubicBezTo>
                    <a:pt x="1647" y="847"/>
                    <a:pt x="1651" y="850"/>
                    <a:pt x="1648" y="853"/>
                  </a:cubicBezTo>
                  <a:cubicBezTo>
                    <a:pt x="1646" y="856"/>
                    <a:pt x="1640" y="856"/>
                    <a:pt x="1642" y="865"/>
                  </a:cubicBezTo>
                  <a:cubicBezTo>
                    <a:pt x="1633" y="862"/>
                    <a:pt x="1640" y="875"/>
                    <a:pt x="1631" y="871"/>
                  </a:cubicBezTo>
                  <a:cubicBezTo>
                    <a:pt x="1639" y="878"/>
                    <a:pt x="1618" y="882"/>
                    <a:pt x="1622" y="886"/>
                  </a:cubicBezTo>
                  <a:cubicBezTo>
                    <a:pt x="1627" y="891"/>
                    <a:pt x="1621" y="886"/>
                    <a:pt x="1616" y="891"/>
                  </a:cubicBezTo>
                  <a:cubicBezTo>
                    <a:pt x="1614" y="894"/>
                    <a:pt x="1615" y="898"/>
                    <a:pt x="1613" y="900"/>
                  </a:cubicBezTo>
                  <a:cubicBezTo>
                    <a:pt x="1612" y="901"/>
                    <a:pt x="1608" y="899"/>
                    <a:pt x="1607" y="900"/>
                  </a:cubicBezTo>
                  <a:cubicBezTo>
                    <a:pt x="1606" y="901"/>
                    <a:pt x="1608" y="905"/>
                    <a:pt x="1607" y="906"/>
                  </a:cubicBezTo>
                  <a:cubicBezTo>
                    <a:pt x="1604" y="909"/>
                    <a:pt x="1596" y="904"/>
                    <a:pt x="1598" y="912"/>
                  </a:cubicBezTo>
                  <a:cubicBezTo>
                    <a:pt x="1580" y="914"/>
                    <a:pt x="1583" y="914"/>
                    <a:pt x="1563" y="912"/>
                  </a:cubicBezTo>
                  <a:cubicBezTo>
                    <a:pt x="1560" y="912"/>
                    <a:pt x="1561" y="917"/>
                    <a:pt x="1560" y="921"/>
                  </a:cubicBezTo>
                  <a:cubicBezTo>
                    <a:pt x="1553" y="915"/>
                    <a:pt x="1544" y="928"/>
                    <a:pt x="1543" y="927"/>
                  </a:cubicBezTo>
                  <a:cubicBezTo>
                    <a:pt x="1538" y="922"/>
                    <a:pt x="1542" y="930"/>
                    <a:pt x="1531" y="930"/>
                  </a:cubicBezTo>
                  <a:cubicBezTo>
                    <a:pt x="1527" y="931"/>
                    <a:pt x="1534" y="935"/>
                    <a:pt x="1528" y="935"/>
                  </a:cubicBezTo>
                  <a:cubicBezTo>
                    <a:pt x="1522" y="942"/>
                    <a:pt x="1518" y="930"/>
                    <a:pt x="1511" y="930"/>
                  </a:cubicBezTo>
                  <a:cubicBezTo>
                    <a:pt x="1502" y="927"/>
                    <a:pt x="1500" y="933"/>
                    <a:pt x="1493" y="932"/>
                  </a:cubicBezTo>
                  <a:cubicBezTo>
                    <a:pt x="1489" y="934"/>
                    <a:pt x="1488" y="939"/>
                    <a:pt x="1487" y="944"/>
                  </a:cubicBezTo>
                  <a:cubicBezTo>
                    <a:pt x="1478" y="942"/>
                    <a:pt x="1478" y="949"/>
                    <a:pt x="1473" y="950"/>
                  </a:cubicBezTo>
                  <a:cubicBezTo>
                    <a:pt x="1470" y="958"/>
                    <a:pt x="1478" y="955"/>
                    <a:pt x="1478" y="962"/>
                  </a:cubicBezTo>
                  <a:cubicBezTo>
                    <a:pt x="1479" y="965"/>
                    <a:pt x="1479" y="967"/>
                    <a:pt x="1481" y="968"/>
                  </a:cubicBezTo>
                  <a:cubicBezTo>
                    <a:pt x="1485" y="968"/>
                    <a:pt x="1482" y="972"/>
                    <a:pt x="1484" y="973"/>
                  </a:cubicBezTo>
                  <a:cubicBezTo>
                    <a:pt x="1487" y="976"/>
                    <a:pt x="1490" y="974"/>
                    <a:pt x="1493" y="976"/>
                  </a:cubicBezTo>
                  <a:cubicBezTo>
                    <a:pt x="1494" y="977"/>
                    <a:pt x="1492" y="981"/>
                    <a:pt x="1493" y="982"/>
                  </a:cubicBezTo>
                  <a:cubicBezTo>
                    <a:pt x="1494" y="983"/>
                    <a:pt x="1498" y="981"/>
                    <a:pt x="1499" y="982"/>
                  </a:cubicBezTo>
                  <a:cubicBezTo>
                    <a:pt x="1501" y="985"/>
                    <a:pt x="1502" y="992"/>
                    <a:pt x="1505" y="997"/>
                  </a:cubicBezTo>
                  <a:cubicBezTo>
                    <a:pt x="1507" y="1000"/>
                    <a:pt x="1514" y="1005"/>
                    <a:pt x="1514" y="1006"/>
                  </a:cubicBezTo>
                  <a:cubicBezTo>
                    <a:pt x="1515" y="1009"/>
                    <a:pt x="1513" y="1014"/>
                    <a:pt x="1514" y="1017"/>
                  </a:cubicBezTo>
                  <a:cubicBezTo>
                    <a:pt x="1514" y="1022"/>
                    <a:pt x="1517" y="1024"/>
                    <a:pt x="1517" y="1029"/>
                  </a:cubicBezTo>
                  <a:cubicBezTo>
                    <a:pt x="1516" y="1034"/>
                    <a:pt x="1514" y="1034"/>
                    <a:pt x="1514" y="1038"/>
                  </a:cubicBezTo>
                  <a:cubicBezTo>
                    <a:pt x="1512" y="1044"/>
                    <a:pt x="1515" y="1049"/>
                    <a:pt x="1508" y="1044"/>
                  </a:cubicBezTo>
                  <a:cubicBezTo>
                    <a:pt x="1512" y="1055"/>
                    <a:pt x="1500" y="1049"/>
                    <a:pt x="1502" y="1058"/>
                  </a:cubicBezTo>
                  <a:cubicBezTo>
                    <a:pt x="1490" y="1054"/>
                    <a:pt x="1493" y="1065"/>
                    <a:pt x="1484" y="1064"/>
                  </a:cubicBezTo>
                  <a:cubicBezTo>
                    <a:pt x="1481" y="1063"/>
                    <a:pt x="1483" y="1069"/>
                    <a:pt x="1481" y="1070"/>
                  </a:cubicBezTo>
                  <a:cubicBezTo>
                    <a:pt x="1481" y="1070"/>
                    <a:pt x="1473" y="1071"/>
                    <a:pt x="1476" y="1073"/>
                  </a:cubicBezTo>
                  <a:cubicBezTo>
                    <a:pt x="1478" y="1076"/>
                    <a:pt x="1477" y="1074"/>
                    <a:pt x="1476" y="1076"/>
                  </a:cubicBezTo>
                  <a:cubicBezTo>
                    <a:pt x="1473" y="1078"/>
                    <a:pt x="1472" y="1082"/>
                    <a:pt x="1467" y="1082"/>
                  </a:cubicBezTo>
                  <a:cubicBezTo>
                    <a:pt x="1470" y="1067"/>
                    <a:pt x="1461" y="1080"/>
                    <a:pt x="1461" y="1073"/>
                  </a:cubicBezTo>
                  <a:cubicBezTo>
                    <a:pt x="1461" y="1070"/>
                    <a:pt x="1459" y="1065"/>
                    <a:pt x="1455" y="1061"/>
                  </a:cubicBezTo>
                  <a:cubicBezTo>
                    <a:pt x="1454" y="1060"/>
                    <a:pt x="1450" y="1062"/>
                    <a:pt x="1449" y="1061"/>
                  </a:cubicBezTo>
                  <a:cubicBezTo>
                    <a:pt x="1448" y="1060"/>
                    <a:pt x="1450" y="1056"/>
                    <a:pt x="1449" y="1055"/>
                  </a:cubicBezTo>
                  <a:cubicBezTo>
                    <a:pt x="1447" y="1054"/>
                    <a:pt x="1439" y="1055"/>
                    <a:pt x="1437" y="1052"/>
                  </a:cubicBezTo>
                  <a:cubicBezTo>
                    <a:pt x="1437" y="1052"/>
                    <a:pt x="1438" y="1047"/>
                    <a:pt x="1437" y="1047"/>
                  </a:cubicBezTo>
                  <a:cubicBezTo>
                    <a:pt x="1435" y="1045"/>
                    <a:pt x="1431" y="1048"/>
                    <a:pt x="1429" y="1047"/>
                  </a:cubicBezTo>
                  <a:cubicBezTo>
                    <a:pt x="1426" y="1047"/>
                    <a:pt x="1427" y="1039"/>
                    <a:pt x="1426" y="1038"/>
                  </a:cubicBezTo>
                  <a:cubicBezTo>
                    <a:pt x="1424" y="1037"/>
                    <a:pt x="1422" y="1040"/>
                    <a:pt x="1423" y="1041"/>
                  </a:cubicBezTo>
                  <a:cubicBezTo>
                    <a:pt x="1417" y="1035"/>
                    <a:pt x="1420" y="1035"/>
                    <a:pt x="1414" y="1029"/>
                  </a:cubicBezTo>
                  <a:cubicBezTo>
                    <a:pt x="1405" y="1026"/>
                    <a:pt x="1408" y="1039"/>
                    <a:pt x="1405" y="1044"/>
                  </a:cubicBezTo>
                  <a:cubicBezTo>
                    <a:pt x="1405" y="1045"/>
                    <a:pt x="1400" y="1046"/>
                    <a:pt x="1399" y="1047"/>
                  </a:cubicBezTo>
                  <a:cubicBezTo>
                    <a:pt x="1398" y="1052"/>
                    <a:pt x="1402" y="1060"/>
                    <a:pt x="1396" y="1064"/>
                  </a:cubicBezTo>
                  <a:cubicBezTo>
                    <a:pt x="1398" y="1067"/>
                    <a:pt x="1400" y="1069"/>
                    <a:pt x="1399" y="1073"/>
                  </a:cubicBezTo>
                  <a:cubicBezTo>
                    <a:pt x="1400" y="1076"/>
                    <a:pt x="1405" y="1080"/>
                    <a:pt x="1405" y="1076"/>
                  </a:cubicBezTo>
                  <a:cubicBezTo>
                    <a:pt x="1412" y="1083"/>
                    <a:pt x="1409" y="1086"/>
                    <a:pt x="1408" y="1096"/>
                  </a:cubicBezTo>
                  <a:cubicBezTo>
                    <a:pt x="1409" y="1099"/>
                    <a:pt x="1411" y="1099"/>
                    <a:pt x="1411" y="1102"/>
                  </a:cubicBezTo>
                  <a:cubicBezTo>
                    <a:pt x="1413" y="1103"/>
                    <a:pt x="1415" y="1107"/>
                    <a:pt x="1417" y="1108"/>
                  </a:cubicBezTo>
                  <a:cubicBezTo>
                    <a:pt x="1421" y="1111"/>
                    <a:pt x="1426" y="1113"/>
                    <a:pt x="1432" y="1117"/>
                  </a:cubicBezTo>
                  <a:cubicBezTo>
                    <a:pt x="1433" y="1118"/>
                    <a:pt x="1431" y="1120"/>
                    <a:pt x="1435" y="1120"/>
                  </a:cubicBezTo>
                  <a:cubicBezTo>
                    <a:pt x="1437" y="1120"/>
                    <a:pt x="1437" y="1123"/>
                    <a:pt x="1437" y="1126"/>
                  </a:cubicBezTo>
                  <a:cubicBezTo>
                    <a:pt x="1438" y="1129"/>
                    <a:pt x="1442" y="1126"/>
                    <a:pt x="1443" y="1129"/>
                  </a:cubicBezTo>
                  <a:cubicBezTo>
                    <a:pt x="1445" y="1131"/>
                    <a:pt x="1442" y="1137"/>
                    <a:pt x="1443" y="1140"/>
                  </a:cubicBezTo>
                  <a:cubicBezTo>
                    <a:pt x="1444" y="1141"/>
                    <a:pt x="1449" y="1145"/>
                    <a:pt x="1449" y="1146"/>
                  </a:cubicBezTo>
                  <a:cubicBezTo>
                    <a:pt x="1450" y="1148"/>
                    <a:pt x="1442" y="1157"/>
                    <a:pt x="1452" y="1158"/>
                  </a:cubicBezTo>
                  <a:cubicBezTo>
                    <a:pt x="1451" y="1164"/>
                    <a:pt x="1445" y="1161"/>
                    <a:pt x="1440" y="1161"/>
                  </a:cubicBezTo>
                  <a:cubicBezTo>
                    <a:pt x="1436" y="1160"/>
                    <a:pt x="1428" y="1160"/>
                    <a:pt x="1426" y="1158"/>
                  </a:cubicBezTo>
                  <a:cubicBezTo>
                    <a:pt x="1427" y="1159"/>
                    <a:pt x="1429" y="1145"/>
                    <a:pt x="1423" y="1155"/>
                  </a:cubicBezTo>
                  <a:cubicBezTo>
                    <a:pt x="1417" y="1152"/>
                    <a:pt x="1419" y="1145"/>
                    <a:pt x="1417" y="1140"/>
                  </a:cubicBezTo>
                  <a:cubicBezTo>
                    <a:pt x="1415" y="1137"/>
                    <a:pt x="1411" y="1136"/>
                    <a:pt x="1408" y="1131"/>
                  </a:cubicBezTo>
                  <a:cubicBezTo>
                    <a:pt x="1408" y="1127"/>
                    <a:pt x="1408" y="1123"/>
                    <a:pt x="1411" y="1123"/>
                  </a:cubicBezTo>
                  <a:cubicBezTo>
                    <a:pt x="1406" y="1117"/>
                    <a:pt x="1404" y="1108"/>
                    <a:pt x="1396" y="1105"/>
                  </a:cubicBezTo>
                  <a:cubicBezTo>
                    <a:pt x="1397" y="1100"/>
                    <a:pt x="1391" y="1098"/>
                    <a:pt x="1396" y="1096"/>
                  </a:cubicBezTo>
                  <a:cubicBezTo>
                    <a:pt x="1394" y="1094"/>
                    <a:pt x="1391" y="1092"/>
                    <a:pt x="1388" y="1091"/>
                  </a:cubicBezTo>
                  <a:cubicBezTo>
                    <a:pt x="1388" y="1086"/>
                    <a:pt x="1388" y="1082"/>
                    <a:pt x="1385" y="1082"/>
                  </a:cubicBezTo>
                  <a:cubicBezTo>
                    <a:pt x="1384" y="1076"/>
                    <a:pt x="1387" y="1074"/>
                    <a:pt x="1388" y="1070"/>
                  </a:cubicBezTo>
                  <a:cubicBezTo>
                    <a:pt x="1388" y="1065"/>
                    <a:pt x="1386" y="1062"/>
                    <a:pt x="1382" y="1061"/>
                  </a:cubicBezTo>
                  <a:cubicBezTo>
                    <a:pt x="1384" y="1059"/>
                    <a:pt x="1385" y="1056"/>
                    <a:pt x="1382" y="1055"/>
                  </a:cubicBezTo>
                  <a:cubicBezTo>
                    <a:pt x="1383" y="1051"/>
                    <a:pt x="1389" y="1053"/>
                    <a:pt x="1394" y="1052"/>
                  </a:cubicBezTo>
                  <a:cubicBezTo>
                    <a:pt x="1393" y="1050"/>
                    <a:pt x="1391" y="1050"/>
                    <a:pt x="1391" y="1047"/>
                  </a:cubicBezTo>
                  <a:cubicBezTo>
                    <a:pt x="1391" y="1044"/>
                    <a:pt x="1394" y="1044"/>
                    <a:pt x="1394" y="1041"/>
                  </a:cubicBezTo>
                  <a:cubicBezTo>
                    <a:pt x="1393" y="1037"/>
                    <a:pt x="1389" y="1032"/>
                    <a:pt x="1388" y="1026"/>
                  </a:cubicBezTo>
                  <a:cubicBezTo>
                    <a:pt x="1387" y="1020"/>
                    <a:pt x="1389" y="1012"/>
                    <a:pt x="1388" y="1009"/>
                  </a:cubicBezTo>
                  <a:cubicBezTo>
                    <a:pt x="1387" y="1005"/>
                    <a:pt x="1384" y="1005"/>
                    <a:pt x="1382" y="1003"/>
                  </a:cubicBezTo>
                  <a:cubicBezTo>
                    <a:pt x="1380" y="1000"/>
                    <a:pt x="1381" y="997"/>
                    <a:pt x="1379" y="994"/>
                  </a:cubicBezTo>
                  <a:cubicBezTo>
                    <a:pt x="1376" y="989"/>
                    <a:pt x="1374" y="985"/>
                    <a:pt x="1370" y="982"/>
                  </a:cubicBezTo>
                  <a:cubicBezTo>
                    <a:pt x="1361" y="980"/>
                    <a:pt x="1366" y="993"/>
                    <a:pt x="1358" y="985"/>
                  </a:cubicBezTo>
                  <a:cubicBezTo>
                    <a:pt x="1354" y="985"/>
                    <a:pt x="1357" y="991"/>
                    <a:pt x="1356" y="994"/>
                  </a:cubicBezTo>
                  <a:cubicBezTo>
                    <a:pt x="1355" y="995"/>
                    <a:pt x="1350" y="993"/>
                    <a:pt x="1350" y="994"/>
                  </a:cubicBezTo>
                  <a:cubicBezTo>
                    <a:pt x="1348" y="996"/>
                    <a:pt x="1351" y="1000"/>
                    <a:pt x="1347" y="1000"/>
                  </a:cubicBezTo>
                  <a:cubicBezTo>
                    <a:pt x="1339" y="1000"/>
                    <a:pt x="1340" y="998"/>
                    <a:pt x="1338" y="991"/>
                  </a:cubicBezTo>
                  <a:cubicBezTo>
                    <a:pt x="1337" y="989"/>
                    <a:pt x="1335" y="989"/>
                    <a:pt x="1335" y="988"/>
                  </a:cubicBezTo>
                  <a:cubicBezTo>
                    <a:pt x="1334" y="984"/>
                    <a:pt x="1338" y="984"/>
                    <a:pt x="1338" y="982"/>
                  </a:cubicBezTo>
                  <a:cubicBezTo>
                    <a:pt x="1338" y="980"/>
                    <a:pt x="1331" y="967"/>
                    <a:pt x="1338" y="962"/>
                  </a:cubicBezTo>
                  <a:cubicBezTo>
                    <a:pt x="1335" y="959"/>
                    <a:pt x="1330" y="956"/>
                    <a:pt x="1332" y="944"/>
                  </a:cubicBezTo>
                  <a:cubicBezTo>
                    <a:pt x="1329" y="944"/>
                    <a:pt x="1330" y="948"/>
                    <a:pt x="1329" y="950"/>
                  </a:cubicBezTo>
                  <a:cubicBezTo>
                    <a:pt x="1324" y="948"/>
                    <a:pt x="1327" y="938"/>
                    <a:pt x="1323" y="932"/>
                  </a:cubicBezTo>
                  <a:cubicBezTo>
                    <a:pt x="1322" y="930"/>
                    <a:pt x="1319" y="929"/>
                    <a:pt x="1317" y="927"/>
                  </a:cubicBezTo>
                  <a:cubicBezTo>
                    <a:pt x="1316" y="925"/>
                    <a:pt x="1316" y="922"/>
                    <a:pt x="1315" y="921"/>
                  </a:cubicBezTo>
                  <a:cubicBezTo>
                    <a:pt x="1312" y="918"/>
                    <a:pt x="1303" y="919"/>
                    <a:pt x="1306" y="912"/>
                  </a:cubicBezTo>
                  <a:cubicBezTo>
                    <a:pt x="1296" y="911"/>
                    <a:pt x="1293" y="917"/>
                    <a:pt x="1288" y="921"/>
                  </a:cubicBezTo>
                  <a:cubicBezTo>
                    <a:pt x="1284" y="921"/>
                    <a:pt x="1280" y="920"/>
                    <a:pt x="1279" y="924"/>
                  </a:cubicBezTo>
                  <a:cubicBezTo>
                    <a:pt x="1273" y="924"/>
                    <a:pt x="1266" y="924"/>
                    <a:pt x="1259" y="924"/>
                  </a:cubicBezTo>
                  <a:cubicBezTo>
                    <a:pt x="1258" y="926"/>
                    <a:pt x="1255" y="928"/>
                    <a:pt x="1253" y="930"/>
                  </a:cubicBezTo>
                  <a:cubicBezTo>
                    <a:pt x="1252" y="931"/>
                    <a:pt x="1250" y="929"/>
                    <a:pt x="1250" y="932"/>
                  </a:cubicBezTo>
                  <a:cubicBezTo>
                    <a:pt x="1250" y="935"/>
                    <a:pt x="1243" y="937"/>
                    <a:pt x="1241" y="938"/>
                  </a:cubicBezTo>
                  <a:cubicBezTo>
                    <a:pt x="1235" y="944"/>
                    <a:pt x="1229" y="955"/>
                    <a:pt x="1218" y="959"/>
                  </a:cubicBezTo>
                  <a:cubicBezTo>
                    <a:pt x="1211" y="964"/>
                    <a:pt x="1209" y="975"/>
                    <a:pt x="1197" y="976"/>
                  </a:cubicBezTo>
                  <a:cubicBezTo>
                    <a:pt x="1202" y="982"/>
                    <a:pt x="1200" y="983"/>
                    <a:pt x="1192" y="982"/>
                  </a:cubicBezTo>
                  <a:cubicBezTo>
                    <a:pt x="1191" y="986"/>
                    <a:pt x="1192" y="987"/>
                    <a:pt x="1195" y="988"/>
                  </a:cubicBezTo>
                  <a:cubicBezTo>
                    <a:pt x="1194" y="992"/>
                    <a:pt x="1189" y="991"/>
                    <a:pt x="1189" y="988"/>
                  </a:cubicBezTo>
                  <a:cubicBezTo>
                    <a:pt x="1184" y="989"/>
                    <a:pt x="1186" y="997"/>
                    <a:pt x="1177" y="994"/>
                  </a:cubicBezTo>
                  <a:cubicBezTo>
                    <a:pt x="1174" y="996"/>
                    <a:pt x="1174" y="1001"/>
                    <a:pt x="1168" y="1000"/>
                  </a:cubicBezTo>
                  <a:cubicBezTo>
                    <a:pt x="1167" y="1004"/>
                    <a:pt x="1171" y="1005"/>
                    <a:pt x="1171" y="1009"/>
                  </a:cubicBezTo>
                  <a:cubicBezTo>
                    <a:pt x="1171" y="1015"/>
                    <a:pt x="1167" y="1022"/>
                    <a:pt x="1165" y="1032"/>
                  </a:cubicBezTo>
                  <a:cubicBezTo>
                    <a:pt x="1163" y="1045"/>
                    <a:pt x="1165" y="1059"/>
                    <a:pt x="1162" y="1064"/>
                  </a:cubicBezTo>
                  <a:cubicBezTo>
                    <a:pt x="1162" y="1065"/>
                    <a:pt x="1157" y="1063"/>
                    <a:pt x="1156" y="1064"/>
                  </a:cubicBezTo>
                  <a:cubicBezTo>
                    <a:pt x="1154" y="1067"/>
                    <a:pt x="1156" y="1074"/>
                    <a:pt x="1154" y="1076"/>
                  </a:cubicBezTo>
                  <a:cubicBezTo>
                    <a:pt x="1151" y="1078"/>
                    <a:pt x="1145" y="1077"/>
                    <a:pt x="1142" y="1079"/>
                  </a:cubicBezTo>
                  <a:cubicBezTo>
                    <a:pt x="1139" y="1080"/>
                    <a:pt x="1139" y="1087"/>
                    <a:pt x="1133" y="1085"/>
                  </a:cubicBezTo>
                  <a:cubicBezTo>
                    <a:pt x="1126" y="1077"/>
                    <a:pt x="1121" y="1067"/>
                    <a:pt x="1118" y="1055"/>
                  </a:cubicBezTo>
                  <a:cubicBezTo>
                    <a:pt x="1116" y="1054"/>
                    <a:pt x="1114" y="1051"/>
                    <a:pt x="1113" y="1050"/>
                  </a:cubicBezTo>
                  <a:cubicBezTo>
                    <a:pt x="1111" y="1048"/>
                    <a:pt x="1110" y="1046"/>
                    <a:pt x="1107" y="1047"/>
                  </a:cubicBezTo>
                  <a:cubicBezTo>
                    <a:pt x="1104" y="1037"/>
                    <a:pt x="1111" y="1038"/>
                    <a:pt x="1113" y="1032"/>
                  </a:cubicBezTo>
                  <a:cubicBezTo>
                    <a:pt x="1112" y="1027"/>
                    <a:pt x="1107" y="1024"/>
                    <a:pt x="1104" y="1020"/>
                  </a:cubicBezTo>
                  <a:cubicBezTo>
                    <a:pt x="1101" y="1017"/>
                    <a:pt x="1100" y="1012"/>
                    <a:pt x="1095" y="1012"/>
                  </a:cubicBezTo>
                  <a:cubicBezTo>
                    <a:pt x="1094" y="1006"/>
                    <a:pt x="1093" y="1000"/>
                    <a:pt x="1089" y="994"/>
                  </a:cubicBezTo>
                  <a:cubicBezTo>
                    <a:pt x="1086" y="988"/>
                    <a:pt x="1085" y="968"/>
                    <a:pt x="1083" y="953"/>
                  </a:cubicBezTo>
                  <a:cubicBezTo>
                    <a:pt x="1082" y="946"/>
                    <a:pt x="1080" y="929"/>
                    <a:pt x="1077" y="918"/>
                  </a:cubicBezTo>
                  <a:cubicBezTo>
                    <a:pt x="1073" y="919"/>
                    <a:pt x="1065" y="930"/>
                    <a:pt x="1072" y="932"/>
                  </a:cubicBezTo>
                  <a:cubicBezTo>
                    <a:pt x="1071" y="940"/>
                    <a:pt x="1060" y="933"/>
                    <a:pt x="1057" y="932"/>
                  </a:cubicBezTo>
                  <a:cubicBezTo>
                    <a:pt x="1055" y="932"/>
                    <a:pt x="1053" y="933"/>
                    <a:pt x="1051" y="932"/>
                  </a:cubicBezTo>
                  <a:cubicBezTo>
                    <a:pt x="1047" y="931"/>
                    <a:pt x="1045" y="920"/>
                    <a:pt x="1039" y="924"/>
                  </a:cubicBezTo>
                  <a:cubicBezTo>
                    <a:pt x="1038" y="919"/>
                    <a:pt x="1042" y="918"/>
                    <a:pt x="1045" y="918"/>
                  </a:cubicBezTo>
                  <a:cubicBezTo>
                    <a:pt x="1042" y="914"/>
                    <a:pt x="1044" y="913"/>
                    <a:pt x="1045" y="909"/>
                  </a:cubicBezTo>
                  <a:cubicBezTo>
                    <a:pt x="1045" y="904"/>
                    <a:pt x="1037" y="908"/>
                    <a:pt x="1034" y="906"/>
                  </a:cubicBezTo>
                  <a:cubicBezTo>
                    <a:pt x="1030" y="905"/>
                    <a:pt x="1026" y="892"/>
                    <a:pt x="1025" y="900"/>
                  </a:cubicBezTo>
                  <a:cubicBezTo>
                    <a:pt x="1018" y="900"/>
                    <a:pt x="1021" y="890"/>
                    <a:pt x="1022" y="891"/>
                  </a:cubicBezTo>
                  <a:cubicBezTo>
                    <a:pt x="1020" y="888"/>
                    <a:pt x="1015" y="889"/>
                    <a:pt x="1016" y="883"/>
                  </a:cubicBezTo>
                  <a:cubicBezTo>
                    <a:pt x="1014" y="881"/>
                    <a:pt x="1006" y="885"/>
                    <a:pt x="1004" y="883"/>
                  </a:cubicBezTo>
                  <a:cubicBezTo>
                    <a:pt x="1004" y="882"/>
                    <a:pt x="1005" y="877"/>
                    <a:pt x="1004" y="877"/>
                  </a:cubicBezTo>
                  <a:cubicBezTo>
                    <a:pt x="997" y="875"/>
                    <a:pt x="992" y="879"/>
                    <a:pt x="987" y="880"/>
                  </a:cubicBezTo>
                  <a:cubicBezTo>
                    <a:pt x="985" y="880"/>
                    <a:pt x="982" y="880"/>
                    <a:pt x="981" y="880"/>
                  </a:cubicBezTo>
                  <a:cubicBezTo>
                    <a:pt x="977" y="879"/>
                    <a:pt x="975" y="876"/>
                    <a:pt x="975" y="883"/>
                  </a:cubicBezTo>
                  <a:cubicBezTo>
                    <a:pt x="948" y="885"/>
                    <a:pt x="926" y="881"/>
                    <a:pt x="905" y="877"/>
                  </a:cubicBezTo>
                  <a:cubicBezTo>
                    <a:pt x="906" y="870"/>
                    <a:pt x="899" y="873"/>
                    <a:pt x="899" y="868"/>
                  </a:cubicBezTo>
                  <a:cubicBezTo>
                    <a:pt x="899" y="862"/>
                    <a:pt x="885" y="874"/>
                    <a:pt x="893" y="862"/>
                  </a:cubicBezTo>
                  <a:cubicBezTo>
                    <a:pt x="890" y="863"/>
                    <a:pt x="888" y="862"/>
                    <a:pt x="887" y="859"/>
                  </a:cubicBezTo>
                  <a:cubicBezTo>
                    <a:pt x="880" y="863"/>
                    <a:pt x="857" y="858"/>
                    <a:pt x="849" y="856"/>
                  </a:cubicBezTo>
                  <a:cubicBezTo>
                    <a:pt x="845" y="855"/>
                    <a:pt x="843" y="856"/>
                    <a:pt x="843" y="851"/>
                  </a:cubicBezTo>
                  <a:cubicBezTo>
                    <a:pt x="830" y="854"/>
                    <a:pt x="834" y="841"/>
                    <a:pt x="823" y="842"/>
                  </a:cubicBezTo>
                  <a:cubicBezTo>
                    <a:pt x="821" y="831"/>
                    <a:pt x="815" y="825"/>
                    <a:pt x="811" y="815"/>
                  </a:cubicBezTo>
                  <a:cubicBezTo>
                    <a:pt x="785" y="811"/>
                    <a:pt x="786" y="824"/>
                    <a:pt x="788" y="839"/>
                  </a:cubicBezTo>
                  <a:cubicBezTo>
                    <a:pt x="788" y="843"/>
                    <a:pt x="799" y="849"/>
                    <a:pt x="808" y="859"/>
                  </a:cubicBezTo>
                  <a:cubicBezTo>
                    <a:pt x="810" y="861"/>
                    <a:pt x="816" y="877"/>
                    <a:pt x="823" y="874"/>
                  </a:cubicBezTo>
                  <a:cubicBezTo>
                    <a:pt x="822" y="881"/>
                    <a:pt x="828" y="880"/>
                    <a:pt x="826" y="889"/>
                  </a:cubicBezTo>
                  <a:cubicBezTo>
                    <a:pt x="833" y="889"/>
                    <a:pt x="849" y="886"/>
                    <a:pt x="840" y="894"/>
                  </a:cubicBezTo>
                  <a:cubicBezTo>
                    <a:pt x="847" y="897"/>
                    <a:pt x="844" y="890"/>
                    <a:pt x="846" y="889"/>
                  </a:cubicBezTo>
                  <a:cubicBezTo>
                    <a:pt x="849" y="886"/>
                    <a:pt x="858" y="888"/>
                    <a:pt x="858" y="883"/>
                  </a:cubicBezTo>
                  <a:cubicBezTo>
                    <a:pt x="858" y="880"/>
                    <a:pt x="861" y="880"/>
                    <a:pt x="864" y="880"/>
                  </a:cubicBezTo>
                  <a:cubicBezTo>
                    <a:pt x="867" y="879"/>
                    <a:pt x="864" y="875"/>
                    <a:pt x="867" y="874"/>
                  </a:cubicBezTo>
                  <a:cubicBezTo>
                    <a:pt x="871" y="872"/>
                    <a:pt x="879" y="873"/>
                    <a:pt x="884" y="871"/>
                  </a:cubicBezTo>
                  <a:cubicBezTo>
                    <a:pt x="885" y="872"/>
                    <a:pt x="880" y="876"/>
                    <a:pt x="881" y="877"/>
                  </a:cubicBezTo>
                  <a:cubicBezTo>
                    <a:pt x="882" y="877"/>
                    <a:pt x="887" y="876"/>
                    <a:pt x="887" y="877"/>
                  </a:cubicBezTo>
                  <a:cubicBezTo>
                    <a:pt x="889" y="881"/>
                    <a:pt x="887" y="886"/>
                    <a:pt x="890" y="889"/>
                  </a:cubicBezTo>
                  <a:cubicBezTo>
                    <a:pt x="888" y="895"/>
                    <a:pt x="899" y="891"/>
                    <a:pt x="899" y="897"/>
                  </a:cubicBezTo>
                  <a:cubicBezTo>
                    <a:pt x="899" y="905"/>
                    <a:pt x="905" y="899"/>
                    <a:pt x="911" y="903"/>
                  </a:cubicBezTo>
                  <a:cubicBezTo>
                    <a:pt x="915" y="906"/>
                    <a:pt x="913" y="911"/>
                    <a:pt x="919" y="912"/>
                  </a:cubicBezTo>
                  <a:cubicBezTo>
                    <a:pt x="912" y="919"/>
                    <a:pt x="920" y="926"/>
                    <a:pt x="919" y="935"/>
                  </a:cubicBezTo>
                  <a:cubicBezTo>
                    <a:pt x="916" y="935"/>
                    <a:pt x="914" y="935"/>
                    <a:pt x="911" y="935"/>
                  </a:cubicBezTo>
                  <a:cubicBezTo>
                    <a:pt x="914" y="946"/>
                    <a:pt x="903" y="944"/>
                    <a:pt x="905" y="953"/>
                  </a:cubicBezTo>
                  <a:cubicBezTo>
                    <a:pt x="899" y="952"/>
                    <a:pt x="896" y="954"/>
                    <a:pt x="896" y="959"/>
                  </a:cubicBezTo>
                  <a:cubicBezTo>
                    <a:pt x="892" y="959"/>
                    <a:pt x="888" y="959"/>
                    <a:pt x="884" y="959"/>
                  </a:cubicBezTo>
                  <a:cubicBezTo>
                    <a:pt x="880" y="959"/>
                    <a:pt x="883" y="965"/>
                    <a:pt x="881" y="968"/>
                  </a:cubicBezTo>
                  <a:cubicBezTo>
                    <a:pt x="881" y="968"/>
                    <a:pt x="876" y="967"/>
                    <a:pt x="875" y="968"/>
                  </a:cubicBezTo>
                  <a:cubicBezTo>
                    <a:pt x="874" y="969"/>
                    <a:pt x="877" y="975"/>
                    <a:pt x="875" y="976"/>
                  </a:cubicBezTo>
                  <a:cubicBezTo>
                    <a:pt x="870" y="975"/>
                    <a:pt x="866" y="977"/>
                    <a:pt x="867" y="982"/>
                  </a:cubicBezTo>
                  <a:cubicBezTo>
                    <a:pt x="861" y="982"/>
                    <a:pt x="858" y="983"/>
                    <a:pt x="855" y="985"/>
                  </a:cubicBezTo>
                  <a:cubicBezTo>
                    <a:pt x="850" y="988"/>
                    <a:pt x="851" y="989"/>
                    <a:pt x="843" y="991"/>
                  </a:cubicBezTo>
                  <a:cubicBezTo>
                    <a:pt x="840" y="992"/>
                    <a:pt x="826" y="996"/>
                    <a:pt x="826" y="1006"/>
                  </a:cubicBezTo>
                  <a:cubicBezTo>
                    <a:pt x="822" y="1007"/>
                    <a:pt x="817" y="1004"/>
                    <a:pt x="814" y="1006"/>
                  </a:cubicBezTo>
                  <a:cubicBezTo>
                    <a:pt x="811" y="1007"/>
                    <a:pt x="813" y="1010"/>
                    <a:pt x="811" y="1012"/>
                  </a:cubicBezTo>
                  <a:cubicBezTo>
                    <a:pt x="810" y="1012"/>
                    <a:pt x="807" y="1011"/>
                    <a:pt x="805" y="1012"/>
                  </a:cubicBezTo>
                  <a:cubicBezTo>
                    <a:pt x="805" y="1011"/>
                    <a:pt x="797" y="1014"/>
                    <a:pt x="796" y="1014"/>
                  </a:cubicBezTo>
                  <a:cubicBezTo>
                    <a:pt x="792" y="1020"/>
                    <a:pt x="768" y="1017"/>
                    <a:pt x="758" y="1023"/>
                  </a:cubicBezTo>
                  <a:cubicBezTo>
                    <a:pt x="749" y="1024"/>
                    <a:pt x="766" y="1028"/>
                    <a:pt x="753" y="1029"/>
                  </a:cubicBezTo>
                  <a:cubicBezTo>
                    <a:pt x="751" y="1029"/>
                    <a:pt x="748" y="1028"/>
                    <a:pt x="747" y="1029"/>
                  </a:cubicBezTo>
                  <a:cubicBezTo>
                    <a:pt x="743" y="1030"/>
                    <a:pt x="744" y="1036"/>
                    <a:pt x="738" y="1035"/>
                  </a:cubicBezTo>
                  <a:cubicBezTo>
                    <a:pt x="741" y="1029"/>
                    <a:pt x="733" y="1031"/>
                    <a:pt x="732" y="1029"/>
                  </a:cubicBezTo>
                  <a:cubicBezTo>
                    <a:pt x="730" y="1026"/>
                    <a:pt x="734" y="1017"/>
                    <a:pt x="726" y="1017"/>
                  </a:cubicBezTo>
                  <a:cubicBezTo>
                    <a:pt x="725" y="1013"/>
                    <a:pt x="729" y="1012"/>
                    <a:pt x="729" y="1009"/>
                  </a:cubicBezTo>
                  <a:cubicBezTo>
                    <a:pt x="727" y="1006"/>
                    <a:pt x="721" y="1004"/>
                    <a:pt x="726" y="1003"/>
                  </a:cubicBezTo>
                  <a:cubicBezTo>
                    <a:pt x="725" y="999"/>
                    <a:pt x="722" y="997"/>
                    <a:pt x="717" y="997"/>
                  </a:cubicBezTo>
                  <a:cubicBezTo>
                    <a:pt x="721" y="989"/>
                    <a:pt x="712" y="980"/>
                    <a:pt x="717" y="979"/>
                  </a:cubicBezTo>
                  <a:cubicBezTo>
                    <a:pt x="718" y="976"/>
                    <a:pt x="713" y="978"/>
                    <a:pt x="712" y="976"/>
                  </a:cubicBezTo>
                  <a:cubicBezTo>
                    <a:pt x="709" y="974"/>
                    <a:pt x="711" y="966"/>
                    <a:pt x="712" y="968"/>
                  </a:cubicBezTo>
                  <a:cubicBezTo>
                    <a:pt x="711" y="966"/>
                    <a:pt x="707" y="963"/>
                    <a:pt x="706" y="962"/>
                  </a:cubicBezTo>
                  <a:cubicBezTo>
                    <a:pt x="704" y="960"/>
                    <a:pt x="706" y="959"/>
                    <a:pt x="703" y="959"/>
                  </a:cubicBezTo>
                  <a:cubicBezTo>
                    <a:pt x="701" y="959"/>
                    <a:pt x="698" y="948"/>
                    <a:pt x="697" y="950"/>
                  </a:cubicBezTo>
                  <a:cubicBezTo>
                    <a:pt x="697" y="950"/>
                    <a:pt x="697" y="953"/>
                    <a:pt x="697" y="953"/>
                  </a:cubicBezTo>
                  <a:cubicBezTo>
                    <a:pt x="691" y="948"/>
                    <a:pt x="691" y="939"/>
                    <a:pt x="682" y="938"/>
                  </a:cubicBezTo>
                  <a:cubicBezTo>
                    <a:pt x="689" y="927"/>
                    <a:pt x="675" y="924"/>
                    <a:pt x="676" y="909"/>
                  </a:cubicBezTo>
                  <a:cubicBezTo>
                    <a:pt x="676" y="906"/>
                    <a:pt x="671" y="907"/>
                    <a:pt x="671" y="903"/>
                  </a:cubicBezTo>
                  <a:cubicBezTo>
                    <a:pt x="670" y="898"/>
                    <a:pt x="661" y="901"/>
                    <a:pt x="659" y="897"/>
                  </a:cubicBezTo>
                  <a:cubicBezTo>
                    <a:pt x="662" y="894"/>
                    <a:pt x="661" y="891"/>
                    <a:pt x="656" y="891"/>
                  </a:cubicBezTo>
                  <a:cubicBezTo>
                    <a:pt x="660" y="887"/>
                    <a:pt x="658" y="885"/>
                    <a:pt x="656" y="877"/>
                  </a:cubicBezTo>
                  <a:cubicBezTo>
                    <a:pt x="656" y="876"/>
                    <a:pt x="657" y="872"/>
                    <a:pt x="656" y="871"/>
                  </a:cubicBezTo>
                  <a:cubicBezTo>
                    <a:pt x="656" y="871"/>
                    <a:pt x="653" y="871"/>
                    <a:pt x="653" y="871"/>
                  </a:cubicBezTo>
                  <a:cubicBezTo>
                    <a:pt x="652" y="863"/>
                    <a:pt x="658" y="866"/>
                    <a:pt x="653" y="859"/>
                  </a:cubicBezTo>
                  <a:cubicBezTo>
                    <a:pt x="650" y="856"/>
                    <a:pt x="648" y="874"/>
                    <a:pt x="647" y="859"/>
                  </a:cubicBezTo>
                  <a:cubicBezTo>
                    <a:pt x="647" y="848"/>
                    <a:pt x="638" y="841"/>
                    <a:pt x="627" y="830"/>
                  </a:cubicBezTo>
                  <a:cubicBezTo>
                    <a:pt x="619" y="836"/>
                    <a:pt x="625" y="839"/>
                    <a:pt x="621" y="848"/>
                  </a:cubicBezTo>
                  <a:cubicBezTo>
                    <a:pt x="614" y="849"/>
                    <a:pt x="617" y="842"/>
                    <a:pt x="612" y="842"/>
                  </a:cubicBezTo>
                  <a:cubicBezTo>
                    <a:pt x="607" y="843"/>
                    <a:pt x="607" y="839"/>
                    <a:pt x="603" y="839"/>
                  </a:cubicBezTo>
                  <a:cubicBezTo>
                    <a:pt x="609" y="843"/>
                    <a:pt x="605" y="856"/>
                    <a:pt x="615" y="856"/>
                  </a:cubicBezTo>
                  <a:cubicBezTo>
                    <a:pt x="611" y="864"/>
                    <a:pt x="616" y="872"/>
                    <a:pt x="621" y="883"/>
                  </a:cubicBezTo>
                  <a:cubicBezTo>
                    <a:pt x="621" y="884"/>
                    <a:pt x="620" y="888"/>
                    <a:pt x="621" y="889"/>
                  </a:cubicBezTo>
                  <a:cubicBezTo>
                    <a:pt x="625" y="892"/>
                    <a:pt x="626" y="905"/>
                    <a:pt x="630" y="912"/>
                  </a:cubicBezTo>
                  <a:cubicBezTo>
                    <a:pt x="634" y="912"/>
                    <a:pt x="637" y="912"/>
                    <a:pt x="641" y="912"/>
                  </a:cubicBezTo>
                  <a:cubicBezTo>
                    <a:pt x="640" y="914"/>
                    <a:pt x="638" y="917"/>
                    <a:pt x="638" y="921"/>
                  </a:cubicBezTo>
                  <a:cubicBezTo>
                    <a:pt x="642" y="921"/>
                    <a:pt x="644" y="920"/>
                    <a:pt x="644" y="918"/>
                  </a:cubicBezTo>
                  <a:cubicBezTo>
                    <a:pt x="650" y="922"/>
                    <a:pt x="647" y="926"/>
                    <a:pt x="650" y="932"/>
                  </a:cubicBezTo>
                  <a:cubicBezTo>
                    <a:pt x="651" y="934"/>
                    <a:pt x="655" y="934"/>
                    <a:pt x="656" y="935"/>
                  </a:cubicBezTo>
                  <a:cubicBezTo>
                    <a:pt x="657" y="936"/>
                    <a:pt x="655" y="940"/>
                    <a:pt x="656" y="941"/>
                  </a:cubicBezTo>
                  <a:cubicBezTo>
                    <a:pt x="656" y="942"/>
                    <a:pt x="659" y="941"/>
                    <a:pt x="659" y="941"/>
                  </a:cubicBezTo>
                  <a:cubicBezTo>
                    <a:pt x="660" y="944"/>
                    <a:pt x="656" y="947"/>
                    <a:pt x="656" y="947"/>
                  </a:cubicBezTo>
                  <a:cubicBezTo>
                    <a:pt x="657" y="951"/>
                    <a:pt x="660" y="951"/>
                    <a:pt x="662" y="953"/>
                  </a:cubicBezTo>
                  <a:cubicBezTo>
                    <a:pt x="663" y="954"/>
                    <a:pt x="661" y="958"/>
                    <a:pt x="662" y="959"/>
                  </a:cubicBezTo>
                  <a:cubicBezTo>
                    <a:pt x="662" y="959"/>
                    <a:pt x="665" y="959"/>
                    <a:pt x="665" y="959"/>
                  </a:cubicBezTo>
                  <a:cubicBezTo>
                    <a:pt x="666" y="962"/>
                    <a:pt x="661" y="973"/>
                    <a:pt x="671" y="971"/>
                  </a:cubicBezTo>
                  <a:cubicBezTo>
                    <a:pt x="671" y="977"/>
                    <a:pt x="670" y="982"/>
                    <a:pt x="674" y="988"/>
                  </a:cubicBezTo>
                  <a:cubicBezTo>
                    <a:pt x="675" y="990"/>
                    <a:pt x="678" y="992"/>
                    <a:pt x="679" y="994"/>
                  </a:cubicBezTo>
                  <a:cubicBezTo>
                    <a:pt x="681" y="996"/>
                    <a:pt x="681" y="1000"/>
                    <a:pt x="682" y="1003"/>
                  </a:cubicBezTo>
                  <a:cubicBezTo>
                    <a:pt x="683" y="1004"/>
                    <a:pt x="687" y="1004"/>
                    <a:pt x="688" y="1006"/>
                  </a:cubicBezTo>
                  <a:cubicBezTo>
                    <a:pt x="690" y="1009"/>
                    <a:pt x="686" y="1014"/>
                    <a:pt x="691" y="1014"/>
                  </a:cubicBezTo>
                  <a:cubicBezTo>
                    <a:pt x="695" y="1015"/>
                    <a:pt x="693" y="1022"/>
                    <a:pt x="694" y="1026"/>
                  </a:cubicBezTo>
                  <a:cubicBezTo>
                    <a:pt x="705" y="1020"/>
                    <a:pt x="703" y="1032"/>
                    <a:pt x="717" y="1029"/>
                  </a:cubicBezTo>
                  <a:cubicBezTo>
                    <a:pt x="718" y="1037"/>
                    <a:pt x="723" y="1041"/>
                    <a:pt x="723" y="1050"/>
                  </a:cubicBezTo>
                  <a:cubicBezTo>
                    <a:pt x="734" y="1067"/>
                    <a:pt x="768" y="1061"/>
                    <a:pt x="791" y="1058"/>
                  </a:cubicBezTo>
                  <a:cubicBezTo>
                    <a:pt x="794" y="1060"/>
                    <a:pt x="792" y="1053"/>
                    <a:pt x="794" y="1052"/>
                  </a:cubicBezTo>
                  <a:cubicBezTo>
                    <a:pt x="800" y="1050"/>
                    <a:pt x="813" y="1058"/>
                    <a:pt x="811" y="1047"/>
                  </a:cubicBezTo>
                  <a:cubicBezTo>
                    <a:pt x="817" y="1050"/>
                    <a:pt x="816" y="1055"/>
                    <a:pt x="814" y="1061"/>
                  </a:cubicBezTo>
                  <a:cubicBezTo>
                    <a:pt x="814" y="1062"/>
                    <a:pt x="811" y="1065"/>
                    <a:pt x="811" y="1064"/>
                  </a:cubicBezTo>
                  <a:cubicBezTo>
                    <a:pt x="810" y="1069"/>
                    <a:pt x="813" y="1076"/>
                    <a:pt x="811" y="1082"/>
                  </a:cubicBezTo>
                  <a:cubicBezTo>
                    <a:pt x="811" y="1082"/>
                    <a:pt x="806" y="1081"/>
                    <a:pt x="805" y="1082"/>
                  </a:cubicBezTo>
                  <a:cubicBezTo>
                    <a:pt x="805" y="1083"/>
                    <a:pt x="805" y="1095"/>
                    <a:pt x="802" y="1099"/>
                  </a:cubicBezTo>
                  <a:cubicBezTo>
                    <a:pt x="801" y="1102"/>
                    <a:pt x="793" y="1103"/>
                    <a:pt x="796" y="1114"/>
                  </a:cubicBezTo>
                  <a:cubicBezTo>
                    <a:pt x="787" y="1114"/>
                    <a:pt x="793" y="1130"/>
                    <a:pt x="782" y="1129"/>
                  </a:cubicBezTo>
                  <a:cubicBezTo>
                    <a:pt x="784" y="1138"/>
                    <a:pt x="779" y="1139"/>
                    <a:pt x="779" y="1146"/>
                  </a:cubicBezTo>
                  <a:cubicBezTo>
                    <a:pt x="768" y="1143"/>
                    <a:pt x="774" y="1157"/>
                    <a:pt x="764" y="1155"/>
                  </a:cubicBezTo>
                  <a:cubicBezTo>
                    <a:pt x="764" y="1158"/>
                    <a:pt x="764" y="1161"/>
                    <a:pt x="764" y="1164"/>
                  </a:cubicBezTo>
                  <a:cubicBezTo>
                    <a:pt x="762" y="1164"/>
                    <a:pt x="761" y="1160"/>
                    <a:pt x="758" y="1161"/>
                  </a:cubicBezTo>
                  <a:cubicBezTo>
                    <a:pt x="752" y="1164"/>
                    <a:pt x="756" y="1167"/>
                    <a:pt x="747" y="1170"/>
                  </a:cubicBezTo>
                  <a:cubicBezTo>
                    <a:pt x="747" y="1170"/>
                    <a:pt x="738" y="1172"/>
                    <a:pt x="738" y="1172"/>
                  </a:cubicBezTo>
                  <a:cubicBezTo>
                    <a:pt x="738" y="1173"/>
                    <a:pt x="738" y="1175"/>
                    <a:pt x="738" y="1175"/>
                  </a:cubicBezTo>
                  <a:cubicBezTo>
                    <a:pt x="735" y="1177"/>
                    <a:pt x="729" y="1179"/>
                    <a:pt x="726" y="1181"/>
                  </a:cubicBezTo>
                  <a:cubicBezTo>
                    <a:pt x="719" y="1186"/>
                    <a:pt x="716" y="1196"/>
                    <a:pt x="706" y="1196"/>
                  </a:cubicBezTo>
                  <a:cubicBezTo>
                    <a:pt x="708" y="1204"/>
                    <a:pt x="702" y="1203"/>
                    <a:pt x="703" y="1211"/>
                  </a:cubicBezTo>
                  <a:cubicBezTo>
                    <a:pt x="699" y="1214"/>
                    <a:pt x="698" y="1212"/>
                    <a:pt x="694" y="1211"/>
                  </a:cubicBezTo>
                  <a:cubicBezTo>
                    <a:pt x="696" y="1214"/>
                    <a:pt x="689" y="1218"/>
                    <a:pt x="691" y="1219"/>
                  </a:cubicBezTo>
                  <a:cubicBezTo>
                    <a:pt x="697" y="1225"/>
                    <a:pt x="689" y="1220"/>
                    <a:pt x="688" y="1228"/>
                  </a:cubicBezTo>
                  <a:cubicBezTo>
                    <a:pt x="688" y="1232"/>
                    <a:pt x="683" y="1229"/>
                    <a:pt x="682" y="1231"/>
                  </a:cubicBezTo>
                  <a:cubicBezTo>
                    <a:pt x="682" y="1233"/>
                    <a:pt x="683" y="1235"/>
                    <a:pt x="682" y="1237"/>
                  </a:cubicBezTo>
                  <a:cubicBezTo>
                    <a:pt x="682" y="1240"/>
                    <a:pt x="676" y="1262"/>
                    <a:pt x="676" y="1269"/>
                  </a:cubicBezTo>
                  <a:cubicBezTo>
                    <a:pt x="677" y="1275"/>
                    <a:pt x="679" y="1276"/>
                    <a:pt x="682" y="1281"/>
                  </a:cubicBezTo>
                  <a:cubicBezTo>
                    <a:pt x="683" y="1289"/>
                    <a:pt x="681" y="1292"/>
                    <a:pt x="682" y="1298"/>
                  </a:cubicBezTo>
                  <a:cubicBezTo>
                    <a:pt x="682" y="1299"/>
                    <a:pt x="685" y="1310"/>
                    <a:pt x="688" y="1310"/>
                  </a:cubicBezTo>
                  <a:cubicBezTo>
                    <a:pt x="697" y="1310"/>
                    <a:pt x="679" y="1323"/>
                    <a:pt x="694" y="1325"/>
                  </a:cubicBezTo>
                  <a:cubicBezTo>
                    <a:pt x="692" y="1339"/>
                    <a:pt x="696" y="1350"/>
                    <a:pt x="694" y="1363"/>
                  </a:cubicBezTo>
                  <a:cubicBezTo>
                    <a:pt x="693" y="1371"/>
                    <a:pt x="685" y="1378"/>
                    <a:pt x="685" y="1386"/>
                  </a:cubicBezTo>
                  <a:cubicBezTo>
                    <a:pt x="678" y="1386"/>
                    <a:pt x="668" y="1394"/>
                    <a:pt x="665" y="1398"/>
                  </a:cubicBezTo>
                  <a:cubicBezTo>
                    <a:pt x="663" y="1400"/>
                    <a:pt x="662" y="1400"/>
                    <a:pt x="665" y="1401"/>
                  </a:cubicBezTo>
                  <a:cubicBezTo>
                    <a:pt x="665" y="1405"/>
                    <a:pt x="659" y="1402"/>
                    <a:pt x="656" y="1404"/>
                  </a:cubicBezTo>
                  <a:cubicBezTo>
                    <a:pt x="653" y="1405"/>
                    <a:pt x="655" y="1409"/>
                    <a:pt x="653" y="1410"/>
                  </a:cubicBezTo>
                  <a:cubicBezTo>
                    <a:pt x="651" y="1410"/>
                    <a:pt x="647" y="1404"/>
                    <a:pt x="647" y="1410"/>
                  </a:cubicBezTo>
                  <a:cubicBezTo>
                    <a:pt x="647" y="1413"/>
                    <a:pt x="643" y="1411"/>
                    <a:pt x="641" y="1412"/>
                  </a:cubicBezTo>
                  <a:cubicBezTo>
                    <a:pt x="638" y="1415"/>
                    <a:pt x="637" y="1422"/>
                    <a:pt x="630" y="1421"/>
                  </a:cubicBezTo>
                  <a:cubicBezTo>
                    <a:pt x="626" y="1438"/>
                    <a:pt x="630" y="1462"/>
                    <a:pt x="633" y="1486"/>
                  </a:cubicBezTo>
                  <a:cubicBezTo>
                    <a:pt x="630" y="1487"/>
                    <a:pt x="627" y="1489"/>
                    <a:pt x="627" y="1486"/>
                  </a:cubicBezTo>
                  <a:cubicBezTo>
                    <a:pt x="623" y="1485"/>
                    <a:pt x="625" y="1490"/>
                    <a:pt x="624" y="1491"/>
                  </a:cubicBezTo>
                  <a:cubicBezTo>
                    <a:pt x="621" y="1494"/>
                    <a:pt x="615" y="1489"/>
                    <a:pt x="615" y="1494"/>
                  </a:cubicBezTo>
                  <a:cubicBezTo>
                    <a:pt x="615" y="1499"/>
                    <a:pt x="603" y="1498"/>
                    <a:pt x="600" y="1503"/>
                  </a:cubicBezTo>
                  <a:cubicBezTo>
                    <a:pt x="600" y="1509"/>
                    <a:pt x="600" y="1515"/>
                    <a:pt x="600" y="1521"/>
                  </a:cubicBezTo>
                  <a:cubicBezTo>
                    <a:pt x="594" y="1522"/>
                    <a:pt x="597" y="1531"/>
                    <a:pt x="595" y="1535"/>
                  </a:cubicBezTo>
                  <a:cubicBezTo>
                    <a:pt x="594" y="1537"/>
                    <a:pt x="589" y="1537"/>
                    <a:pt x="589" y="1538"/>
                  </a:cubicBezTo>
                  <a:cubicBezTo>
                    <a:pt x="587" y="1543"/>
                    <a:pt x="588" y="1549"/>
                    <a:pt x="583" y="1553"/>
                  </a:cubicBezTo>
                  <a:cubicBezTo>
                    <a:pt x="582" y="1554"/>
                    <a:pt x="583" y="1558"/>
                    <a:pt x="583" y="1559"/>
                  </a:cubicBezTo>
                  <a:cubicBezTo>
                    <a:pt x="582" y="1560"/>
                    <a:pt x="577" y="1558"/>
                    <a:pt x="577" y="1559"/>
                  </a:cubicBezTo>
                  <a:cubicBezTo>
                    <a:pt x="576" y="1561"/>
                    <a:pt x="578" y="1566"/>
                    <a:pt x="577" y="1568"/>
                  </a:cubicBezTo>
                  <a:cubicBezTo>
                    <a:pt x="576" y="1569"/>
                    <a:pt x="572" y="1567"/>
                    <a:pt x="571" y="1568"/>
                  </a:cubicBezTo>
                  <a:cubicBezTo>
                    <a:pt x="570" y="1569"/>
                    <a:pt x="572" y="1573"/>
                    <a:pt x="571" y="1573"/>
                  </a:cubicBezTo>
                  <a:cubicBezTo>
                    <a:pt x="570" y="1574"/>
                    <a:pt x="566" y="1572"/>
                    <a:pt x="565" y="1573"/>
                  </a:cubicBezTo>
                  <a:cubicBezTo>
                    <a:pt x="564" y="1575"/>
                    <a:pt x="560" y="1580"/>
                    <a:pt x="559" y="1582"/>
                  </a:cubicBezTo>
                  <a:cubicBezTo>
                    <a:pt x="559" y="1586"/>
                    <a:pt x="555" y="1583"/>
                    <a:pt x="554" y="1585"/>
                  </a:cubicBezTo>
                  <a:cubicBezTo>
                    <a:pt x="553" y="1586"/>
                    <a:pt x="555" y="1590"/>
                    <a:pt x="554" y="1591"/>
                  </a:cubicBezTo>
                  <a:cubicBezTo>
                    <a:pt x="552" y="1592"/>
                    <a:pt x="549" y="1590"/>
                    <a:pt x="548" y="1591"/>
                  </a:cubicBezTo>
                  <a:cubicBezTo>
                    <a:pt x="546" y="1593"/>
                    <a:pt x="544" y="1595"/>
                    <a:pt x="542" y="1597"/>
                  </a:cubicBezTo>
                  <a:cubicBezTo>
                    <a:pt x="541" y="1598"/>
                    <a:pt x="537" y="1602"/>
                    <a:pt x="536" y="1603"/>
                  </a:cubicBezTo>
                  <a:cubicBezTo>
                    <a:pt x="535" y="1603"/>
                    <a:pt x="527" y="1605"/>
                    <a:pt x="527" y="1606"/>
                  </a:cubicBezTo>
                  <a:cubicBezTo>
                    <a:pt x="525" y="1604"/>
                    <a:pt x="525" y="1604"/>
                    <a:pt x="521" y="1606"/>
                  </a:cubicBezTo>
                  <a:cubicBezTo>
                    <a:pt x="518" y="1608"/>
                    <a:pt x="515" y="1607"/>
                    <a:pt x="510" y="1609"/>
                  </a:cubicBezTo>
                  <a:cubicBezTo>
                    <a:pt x="508" y="1609"/>
                    <a:pt x="489" y="1616"/>
                    <a:pt x="483" y="1609"/>
                  </a:cubicBezTo>
                  <a:cubicBezTo>
                    <a:pt x="479" y="1609"/>
                    <a:pt x="483" y="1612"/>
                    <a:pt x="483" y="1612"/>
                  </a:cubicBezTo>
                  <a:cubicBezTo>
                    <a:pt x="479" y="1618"/>
                    <a:pt x="473" y="1613"/>
                    <a:pt x="463" y="1614"/>
                  </a:cubicBezTo>
                  <a:cubicBezTo>
                    <a:pt x="459" y="1615"/>
                    <a:pt x="461" y="1617"/>
                    <a:pt x="463" y="1617"/>
                  </a:cubicBezTo>
                  <a:cubicBezTo>
                    <a:pt x="460" y="1622"/>
                    <a:pt x="445" y="1614"/>
                    <a:pt x="436" y="1614"/>
                  </a:cubicBezTo>
                  <a:cubicBezTo>
                    <a:pt x="437" y="1600"/>
                    <a:pt x="423" y="1593"/>
                    <a:pt x="431" y="1579"/>
                  </a:cubicBezTo>
                  <a:cubicBezTo>
                    <a:pt x="424" y="1574"/>
                    <a:pt x="417" y="1569"/>
                    <a:pt x="419" y="1556"/>
                  </a:cubicBezTo>
                  <a:cubicBezTo>
                    <a:pt x="410" y="1565"/>
                    <a:pt x="417" y="1560"/>
                    <a:pt x="413" y="1547"/>
                  </a:cubicBezTo>
                  <a:cubicBezTo>
                    <a:pt x="409" y="1534"/>
                    <a:pt x="391" y="1523"/>
                    <a:pt x="395" y="1506"/>
                  </a:cubicBezTo>
                  <a:cubicBezTo>
                    <a:pt x="393" y="1504"/>
                    <a:pt x="393" y="1512"/>
                    <a:pt x="393" y="1512"/>
                  </a:cubicBezTo>
                  <a:cubicBezTo>
                    <a:pt x="386" y="1510"/>
                    <a:pt x="393" y="1492"/>
                    <a:pt x="387" y="1500"/>
                  </a:cubicBezTo>
                  <a:cubicBezTo>
                    <a:pt x="382" y="1496"/>
                    <a:pt x="383" y="1486"/>
                    <a:pt x="384" y="1480"/>
                  </a:cubicBezTo>
                  <a:cubicBezTo>
                    <a:pt x="385" y="1471"/>
                    <a:pt x="386" y="1465"/>
                    <a:pt x="381" y="1453"/>
                  </a:cubicBezTo>
                  <a:cubicBezTo>
                    <a:pt x="382" y="1449"/>
                    <a:pt x="373" y="1452"/>
                    <a:pt x="372" y="1451"/>
                  </a:cubicBezTo>
                  <a:cubicBezTo>
                    <a:pt x="371" y="1449"/>
                    <a:pt x="380" y="1442"/>
                    <a:pt x="366" y="1445"/>
                  </a:cubicBezTo>
                  <a:cubicBezTo>
                    <a:pt x="365" y="1443"/>
                    <a:pt x="368" y="1437"/>
                    <a:pt x="366" y="1436"/>
                  </a:cubicBezTo>
                  <a:cubicBezTo>
                    <a:pt x="366" y="1435"/>
                    <a:pt x="361" y="1437"/>
                    <a:pt x="360" y="1436"/>
                  </a:cubicBezTo>
                  <a:cubicBezTo>
                    <a:pt x="360" y="1435"/>
                    <a:pt x="369" y="1424"/>
                    <a:pt x="357" y="1427"/>
                  </a:cubicBezTo>
                  <a:cubicBezTo>
                    <a:pt x="357" y="1422"/>
                    <a:pt x="361" y="1421"/>
                    <a:pt x="360" y="1415"/>
                  </a:cubicBezTo>
                  <a:cubicBezTo>
                    <a:pt x="356" y="1413"/>
                    <a:pt x="361" y="1401"/>
                    <a:pt x="352" y="1404"/>
                  </a:cubicBezTo>
                  <a:cubicBezTo>
                    <a:pt x="350" y="1376"/>
                    <a:pt x="354" y="1367"/>
                    <a:pt x="366" y="1351"/>
                  </a:cubicBezTo>
                  <a:cubicBezTo>
                    <a:pt x="365" y="1347"/>
                    <a:pt x="370" y="1336"/>
                    <a:pt x="363" y="1336"/>
                  </a:cubicBezTo>
                  <a:cubicBezTo>
                    <a:pt x="363" y="1332"/>
                    <a:pt x="370" y="1335"/>
                    <a:pt x="372" y="1333"/>
                  </a:cubicBezTo>
                  <a:cubicBezTo>
                    <a:pt x="373" y="1332"/>
                    <a:pt x="371" y="1326"/>
                    <a:pt x="375" y="1328"/>
                  </a:cubicBezTo>
                  <a:cubicBezTo>
                    <a:pt x="374" y="1324"/>
                    <a:pt x="373" y="1296"/>
                    <a:pt x="369" y="1304"/>
                  </a:cubicBezTo>
                  <a:cubicBezTo>
                    <a:pt x="363" y="1299"/>
                    <a:pt x="366" y="1292"/>
                    <a:pt x="366" y="1287"/>
                  </a:cubicBezTo>
                  <a:cubicBezTo>
                    <a:pt x="366" y="1280"/>
                    <a:pt x="367" y="1272"/>
                    <a:pt x="366" y="1266"/>
                  </a:cubicBezTo>
                  <a:cubicBezTo>
                    <a:pt x="366" y="1263"/>
                    <a:pt x="361" y="1265"/>
                    <a:pt x="360" y="1263"/>
                  </a:cubicBezTo>
                  <a:cubicBezTo>
                    <a:pt x="360" y="1262"/>
                    <a:pt x="363" y="1260"/>
                    <a:pt x="363" y="1257"/>
                  </a:cubicBezTo>
                  <a:cubicBezTo>
                    <a:pt x="363" y="1258"/>
                    <a:pt x="360" y="1256"/>
                    <a:pt x="360" y="1254"/>
                  </a:cubicBezTo>
                  <a:cubicBezTo>
                    <a:pt x="360" y="1248"/>
                    <a:pt x="357" y="1249"/>
                    <a:pt x="354" y="1246"/>
                  </a:cubicBezTo>
                  <a:cubicBezTo>
                    <a:pt x="354" y="1245"/>
                    <a:pt x="355" y="1241"/>
                    <a:pt x="354" y="1240"/>
                  </a:cubicBezTo>
                  <a:cubicBezTo>
                    <a:pt x="354" y="1240"/>
                    <a:pt x="346" y="1239"/>
                    <a:pt x="349" y="1237"/>
                  </a:cubicBezTo>
                  <a:cubicBezTo>
                    <a:pt x="349" y="1237"/>
                    <a:pt x="351" y="1237"/>
                    <a:pt x="352" y="1237"/>
                  </a:cubicBezTo>
                  <a:cubicBezTo>
                    <a:pt x="347" y="1231"/>
                    <a:pt x="344" y="1230"/>
                    <a:pt x="337" y="1225"/>
                  </a:cubicBezTo>
                  <a:cubicBezTo>
                    <a:pt x="335" y="1224"/>
                    <a:pt x="337" y="1222"/>
                    <a:pt x="334" y="1222"/>
                  </a:cubicBezTo>
                  <a:cubicBezTo>
                    <a:pt x="331" y="1222"/>
                    <a:pt x="331" y="1214"/>
                    <a:pt x="325" y="1216"/>
                  </a:cubicBezTo>
                  <a:cubicBezTo>
                    <a:pt x="319" y="1191"/>
                    <a:pt x="326" y="1170"/>
                    <a:pt x="325" y="1143"/>
                  </a:cubicBezTo>
                  <a:cubicBezTo>
                    <a:pt x="324" y="1137"/>
                    <a:pt x="317" y="1148"/>
                    <a:pt x="319" y="1134"/>
                  </a:cubicBezTo>
                  <a:cubicBezTo>
                    <a:pt x="302" y="1136"/>
                    <a:pt x="289" y="1134"/>
                    <a:pt x="278" y="1129"/>
                  </a:cubicBezTo>
                  <a:cubicBezTo>
                    <a:pt x="281" y="1113"/>
                    <a:pt x="270" y="1130"/>
                    <a:pt x="273" y="1114"/>
                  </a:cubicBezTo>
                  <a:cubicBezTo>
                    <a:pt x="260" y="1110"/>
                    <a:pt x="256" y="1107"/>
                    <a:pt x="240" y="1111"/>
                  </a:cubicBezTo>
                  <a:cubicBezTo>
                    <a:pt x="238" y="1112"/>
                    <a:pt x="233" y="1113"/>
                    <a:pt x="229" y="1114"/>
                  </a:cubicBezTo>
                  <a:cubicBezTo>
                    <a:pt x="227" y="1114"/>
                    <a:pt x="220" y="1119"/>
                    <a:pt x="211" y="1117"/>
                  </a:cubicBezTo>
                  <a:cubicBezTo>
                    <a:pt x="216" y="1124"/>
                    <a:pt x="220" y="1120"/>
                    <a:pt x="205" y="1123"/>
                  </a:cubicBezTo>
                  <a:cubicBezTo>
                    <a:pt x="195" y="1125"/>
                    <a:pt x="189" y="1128"/>
                    <a:pt x="173" y="1129"/>
                  </a:cubicBezTo>
                  <a:cubicBezTo>
                    <a:pt x="168" y="1129"/>
                    <a:pt x="168" y="1126"/>
                    <a:pt x="164" y="1126"/>
                  </a:cubicBezTo>
                  <a:cubicBezTo>
                    <a:pt x="145" y="1123"/>
                    <a:pt x="125" y="1135"/>
                    <a:pt x="109" y="1131"/>
                  </a:cubicBezTo>
                  <a:cubicBezTo>
                    <a:pt x="110" y="1121"/>
                    <a:pt x="98" y="1125"/>
                    <a:pt x="94" y="1123"/>
                  </a:cubicBezTo>
                  <a:cubicBezTo>
                    <a:pt x="93" y="1122"/>
                    <a:pt x="95" y="1118"/>
                    <a:pt x="94" y="1117"/>
                  </a:cubicBezTo>
                  <a:cubicBezTo>
                    <a:pt x="93" y="1115"/>
                    <a:pt x="87" y="1118"/>
                    <a:pt x="85" y="1117"/>
                  </a:cubicBezTo>
                  <a:cubicBezTo>
                    <a:pt x="84" y="1116"/>
                    <a:pt x="86" y="1112"/>
                    <a:pt x="85" y="1111"/>
                  </a:cubicBezTo>
                  <a:cubicBezTo>
                    <a:pt x="83" y="1109"/>
                    <a:pt x="80" y="1112"/>
                    <a:pt x="79" y="1108"/>
                  </a:cubicBezTo>
                  <a:cubicBezTo>
                    <a:pt x="79" y="1107"/>
                    <a:pt x="74" y="1103"/>
                    <a:pt x="74" y="1102"/>
                  </a:cubicBezTo>
                  <a:cubicBezTo>
                    <a:pt x="72" y="1101"/>
                    <a:pt x="74" y="1099"/>
                    <a:pt x="71" y="1099"/>
                  </a:cubicBezTo>
                  <a:cubicBezTo>
                    <a:pt x="68" y="1099"/>
                    <a:pt x="69" y="1096"/>
                    <a:pt x="68" y="1093"/>
                  </a:cubicBezTo>
                  <a:cubicBezTo>
                    <a:pt x="66" y="1090"/>
                    <a:pt x="63" y="1093"/>
                    <a:pt x="62" y="1091"/>
                  </a:cubicBezTo>
                  <a:cubicBezTo>
                    <a:pt x="61" y="1089"/>
                    <a:pt x="63" y="1086"/>
                    <a:pt x="62" y="1085"/>
                  </a:cubicBezTo>
                  <a:cubicBezTo>
                    <a:pt x="60" y="1082"/>
                    <a:pt x="56" y="1086"/>
                    <a:pt x="56" y="1082"/>
                  </a:cubicBezTo>
                  <a:cubicBezTo>
                    <a:pt x="56" y="1080"/>
                    <a:pt x="58" y="1077"/>
                    <a:pt x="59" y="1079"/>
                  </a:cubicBezTo>
                  <a:cubicBezTo>
                    <a:pt x="55" y="1069"/>
                    <a:pt x="42" y="1071"/>
                    <a:pt x="44" y="1061"/>
                  </a:cubicBezTo>
                  <a:cubicBezTo>
                    <a:pt x="30" y="1065"/>
                    <a:pt x="37" y="1049"/>
                    <a:pt x="24" y="1052"/>
                  </a:cubicBezTo>
                  <a:cubicBezTo>
                    <a:pt x="25" y="1050"/>
                    <a:pt x="27" y="1048"/>
                    <a:pt x="27" y="1044"/>
                  </a:cubicBezTo>
                  <a:cubicBezTo>
                    <a:pt x="26" y="1040"/>
                    <a:pt x="19" y="1041"/>
                    <a:pt x="15" y="1041"/>
                  </a:cubicBezTo>
                  <a:cubicBezTo>
                    <a:pt x="18" y="1035"/>
                    <a:pt x="9" y="1034"/>
                    <a:pt x="9" y="1032"/>
                  </a:cubicBezTo>
                  <a:cubicBezTo>
                    <a:pt x="8" y="1027"/>
                    <a:pt x="14" y="1028"/>
                    <a:pt x="9" y="1020"/>
                  </a:cubicBezTo>
                  <a:cubicBezTo>
                    <a:pt x="8" y="1019"/>
                    <a:pt x="6" y="1021"/>
                    <a:pt x="6" y="1017"/>
                  </a:cubicBezTo>
                  <a:cubicBezTo>
                    <a:pt x="6" y="1015"/>
                    <a:pt x="3" y="1008"/>
                    <a:pt x="0" y="1006"/>
                  </a:cubicBezTo>
                  <a:cubicBezTo>
                    <a:pt x="0" y="1001"/>
                    <a:pt x="7" y="1005"/>
                    <a:pt x="9" y="1003"/>
                  </a:cubicBezTo>
                  <a:cubicBezTo>
                    <a:pt x="11" y="1001"/>
                    <a:pt x="9" y="993"/>
                    <a:pt x="15" y="994"/>
                  </a:cubicBezTo>
                  <a:cubicBezTo>
                    <a:pt x="15" y="977"/>
                    <a:pt x="15" y="961"/>
                    <a:pt x="15" y="944"/>
                  </a:cubicBezTo>
                  <a:cubicBezTo>
                    <a:pt x="16" y="941"/>
                    <a:pt x="10" y="943"/>
                    <a:pt x="9" y="941"/>
                  </a:cubicBezTo>
                  <a:cubicBezTo>
                    <a:pt x="9" y="940"/>
                    <a:pt x="12" y="937"/>
                    <a:pt x="12" y="935"/>
                  </a:cubicBezTo>
                  <a:cubicBezTo>
                    <a:pt x="13" y="930"/>
                    <a:pt x="8" y="929"/>
                    <a:pt x="9" y="924"/>
                  </a:cubicBezTo>
                  <a:cubicBezTo>
                    <a:pt x="20" y="936"/>
                    <a:pt x="10" y="903"/>
                    <a:pt x="21" y="915"/>
                  </a:cubicBezTo>
                  <a:cubicBezTo>
                    <a:pt x="23" y="911"/>
                    <a:pt x="20" y="901"/>
                    <a:pt x="24" y="897"/>
                  </a:cubicBezTo>
                  <a:cubicBezTo>
                    <a:pt x="24" y="897"/>
                    <a:pt x="29" y="898"/>
                    <a:pt x="30" y="897"/>
                  </a:cubicBezTo>
                  <a:cubicBezTo>
                    <a:pt x="30" y="896"/>
                    <a:pt x="25" y="892"/>
                    <a:pt x="27" y="889"/>
                  </a:cubicBezTo>
                  <a:cubicBezTo>
                    <a:pt x="38" y="886"/>
                    <a:pt x="36" y="870"/>
                    <a:pt x="47" y="868"/>
                  </a:cubicBezTo>
                  <a:cubicBezTo>
                    <a:pt x="47" y="858"/>
                    <a:pt x="57" y="858"/>
                    <a:pt x="56" y="848"/>
                  </a:cubicBezTo>
                  <a:cubicBezTo>
                    <a:pt x="61" y="849"/>
                    <a:pt x="61" y="845"/>
                    <a:pt x="62" y="842"/>
                  </a:cubicBezTo>
                  <a:cubicBezTo>
                    <a:pt x="80" y="840"/>
                    <a:pt x="93" y="834"/>
                    <a:pt x="91" y="812"/>
                  </a:cubicBezTo>
                  <a:cubicBezTo>
                    <a:pt x="103" y="815"/>
                    <a:pt x="92" y="796"/>
                    <a:pt x="103" y="798"/>
                  </a:cubicBezTo>
                  <a:cubicBezTo>
                    <a:pt x="103" y="792"/>
                    <a:pt x="103" y="786"/>
                    <a:pt x="103" y="780"/>
                  </a:cubicBezTo>
                  <a:cubicBezTo>
                    <a:pt x="108" y="781"/>
                    <a:pt x="109" y="777"/>
                    <a:pt x="114" y="777"/>
                  </a:cubicBezTo>
                  <a:cubicBezTo>
                    <a:pt x="119" y="771"/>
                    <a:pt x="124" y="767"/>
                    <a:pt x="129" y="760"/>
                  </a:cubicBezTo>
                  <a:cubicBezTo>
                    <a:pt x="130" y="758"/>
                    <a:pt x="132" y="760"/>
                    <a:pt x="132" y="757"/>
                  </a:cubicBezTo>
                  <a:cubicBezTo>
                    <a:pt x="132" y="754"/>
                    <a:pt x="140" y="754"/>
                    <a:pt x="138" y="748"/>
                  </a:cubicBezTo>
                  <a:cubicBezTo>
                    <a:pt x="151" y="751"/>
                    <a:pt x="152" y="741"/>
                    <a:pt x="164" y="742"/>
                  </a:cubicBezTo>
                  <a:cubicBezTo>
                    <a:pt x="160" y="753"/>
                    <a:pt x="177" y="743"/>
                    <a:pt x="173" y="754"/>
                  </a:cubicBezTo>
                  <a:cubicBezTo>
                    <a:pt x="179" y="747"/>
                    <a:pt x="202" y="757"/>
                    <a:pt x="202" y="745"/>
                  </a:cubicBezTo>
                  <a:cubicBezTo>
                    <a:pt x="216" y="743"/>
                    <a:pt x="228" y="740"/>
                    <a:pt x="234" y="731"/>
                  </a:cubicBezTo>
                  <a:cubicBezTo>
                    <a:pt x="239" y="731"/>
                    <a:pt x="243" y="731"/>
                    <a:pt x="243" y="728"/>
                  </a:cubicBezTo>
                  <a:cubicBezTo>
                    <a:pt x="248" y="728"/>
                    <a:pt x="250" y="730"/>
                    <a:pt x="255" y="731"/>
                  </a:cubicBezTo>
                  <a:cubicBezTo>
                    <a:pt x="262" y="731"/>
                    <a:pt x="267" y="727"/>
                    <a:pt x="273" y="728"/>
                  </a:cubicBezTo>
                  <a:cubicBezTo>
                    <a:pt x="272" y="728"/>
                    <a:pt x="274" y="730"/>
                    <a:pt x="275" y="731"/>
                  </a:cubicBezTo>
                  <a:cubicBezTo>
                    <a:pt x="282" y="731"/>
                    <a:pt x="294" y="736"/>
                    <a:pt x="308" y="733"/>
                  </a:cubicBezTo>
                  <a:cubicBezTo>
                    <a:pt x="313" y="732"/>
                    <a:pt x="322" y="724"/>
                    <a:pt x="328" y="731"/>
                  </a:cubicBezTo>
                  <a:cubicBezTo>
                    <a:pt x="333" y="735"/>
                    <a:pt x="331" y="731"/>
                    <a:pt x="340" y="731"/>
                  </a:cubicBezTo>
                  <a:cubicBezTo>
                    <a:pt x="340" y="733"/>
                    <a:pt x="344" y="734"/>
                    <a:pt x="343" y="736"/>
                  </a:cubicBezTo>
                  <a:cubicBezTo>
                    <a:pt x="343" y="737"/>
                    <a:pt x="337" y="739"/>
                    <a:pt x="337" y="739"/>
                  </a:cubicBezTo>
                  <a:cubicBezTo>
                    <a:pt x="336" y="743"/>
                    <a:pt x="340" y="741"/>
                    <a:pt x="340" y="742"/>
                  </a:cubicBezTo>
                  <a:cubicBezTo>
                    <a:pt x="340" y="745"/>
                    <a:pt x="337" y="745"/>
                    <a:pt x="337" y="745"/>
                  </a:cubicBezTo>
                  <a:cubicBezTo>
                    <a:pt x="337" y="748"/>
                    <a:pt x="340" y="748"/>
                    <a:pt x="340" y="751"/>
                  </a:cubicBezTo>
                  <a:cubicBezTo>
                    <a:pt x="340" y="759"/>
                    <a:pt x="335" y="764"/>
                    <a:pt x="343" y="774"/>
                  </a:cubicBezTo>
                  <a:cubicBezTo>
                    <a:pt x="344" y="781"/>
                    <a:pt x="347" y="771"/>
                    <a:pt x="352" y="777"/>
                  </a:cubicBezTo>
                  <a:cubicBezTo>
                    <a:pt x="351" y="781"/>
                    <a:pt x="356" y="779"/>
                    <a:pt x="357" y="780"/>
                  </a:cubicBezTo>
                  <a:cubicBezTo>
                    <a:pt x="358" y="781"/>
                    <a:pt x="357" y="786"/>
                    <a:pt x="357" y="786"/>
                  </a:cubicBezTo>
                  <a:cubicBezTo>
                    <a:pt x="360" y="788"/>
                    <a:pt x="367" y="784"/>
                    <a:pt x="366" y="789"/>
                  </a:cubicBezTo>
                  <a:cubicBezTo>
                    <a:pt x="375" y="785"/>
                    <a:pt x="382" y="798"/>
                    <a:pt x="387" y="789"/>
                  </a:cubicBezTo>
                  <a:cubicBezTo>
                    <a:pt x="390" y="788"/>
                    <a:pt x="388" y="794"/>
                    <a:pt x="390" y="795"/>
                  </a:cubicBezTo>
                  <a:cubicBezTo>
                    <a:pt x="394" y="798"/>
                    <a:pt x="398" y="794"/>
                    <a:pt x="404" y="798"/>
                  </a:cubicBezTo>
                  <a:cubicBezTo>
                    <a:pt x="406" y="799"/>
                    <a:pt x="406" y="803"/>
                    <a:pt x="407" y="804"/>
                  </a:cubicBezTo>
                  <a:cubicBezTo>
                    <a:pt x="408" y="804"/>
                    <a:pt x="412" y="803"/>
                    <a:pt x="413" y="804"/>
                  </a:cubicBezTo>
                  <a:cubicBezTo>
                    <a:pt x="416" y="807"/>
                    <a:pt x="417" y="805"/>
                    <a:pt x="422" y="807"/>
                  </a:cubicBezTo>
                  <a:cubicBezTo>
                    <a:pt x="423" y="807"/>
                    <a:pt x="424" y="812"/>
                    <a:pt x="425" y="812"/>
                  </a:cubicBezTo>
                  <a:cubicBezTo>
                    <a:pt x="426" y="813"/>
                    <a:pt x="430" y="809"/>
                    <a:pt x="434" y="810"/>
                  </a:cubicBezTo>
                  <a:cubicBezTo>
                    <a:pt x="432" y="809"/>
                    <a:pt x="436" y="812"/>
                    <a:pt x="436" y="812"/>
                  </a:cubicBezTo>
                  <a:cubicBezTo>
                    <a:pt x="438" y="813"/>
                    <a:pt x="440" y="812"/>
                    <a:pt x="442" y="812"/>
                  </a:cubicBezTo>
                  <a:cubicBezTo>
                    <a:pt x="444" y="810"/>
                    <a:pt x="447" y="808"/>
                    <a:pt x="448" y="807"/>
                  </a:cubicBezTo>
                  <a:cubicBezTo>
                    <a:pt x="448" y="807"/>
                    <a:pt x="453" y="805"/>
                    <a:pt x="451" y="804"/>
                  </a:cubicBezTo>
                  <a:cubicBezTo>
                    <a:pt x="444" y="798"/>
                    <a:pt x="459" y="800"/>
                    <a:pt x="460" y="789"/>
                  </a:cubicBezTo>
                  <a:cubicBezTo>
                    <a:pt x="469" y="791"/>
                    <a:pt x="468" y="784"/>
                    <a:pt x="477" y="786"/>
                  </a:cubicBezTo>
                  <a:cubicBezTo>
                    <a:pt x="479" y="787"/>
                    <a:pt x="480" y="789"/>
                    <a:pt x="480" y="789"/>
                  </a:cubicBezTo>
                  <a:cubicBezTo>
                    <a:pt x="484" y="790"/>
                    <a:pt x="489" y="788"/>
                    <a:pt x="492" y="789"/>
                  </a:cubicBezTo>
                  <a:cubicBezTo>
                    <a:pt x="493" y="789"/>
                    <a:pt x="497" y="795"/>
                    <a:pt x="498" y="795"/>
                  </a:cubicBezTo>
                  <a:cubicBezTo>
                    <a:pt x="500" y="795"/>
                    <a:pt x="503" y="791"/>
                    <a:pt x="507" y="792"/>
                  </a:cubicBezTo>
                  <a:cubicBezTo>
                    <a:pt x="507" y="792"/>
                    <a:pt x="506" y="798"/>
                    <a:pt x="507" y="798"/>
                  </a:cubicBezTo>
                  <a:cubicBezTo>
                    <a:pt x="509" y="798"/>
                    <a:pt x="514" y="793"/>
                    <a:pt x="518" y="795"/>
                  </a:cubicBezTo>
                  <a:cubicBezTo>
                    <a:pt x="520" y="797"/>
                    <a:pt x="513" y="798"/>
                    <a:pt x="513" y="798"/>
                  </a:cubicBezTo>
                  <a:cubicBezTo>
                    <a:pt x="514" y="803"/>
                    <a:pt x="533" y="804"/>
                    <a:pt x="542" y="804"/>
                  </a:cubicBezTo>
                  <a:cubicBezTo>
                    <a:pt x="541" y="815"/>
                    <a:pt x="566" y="811"/>
                    <a:pt x="571" y="804"/>
                  </a:cubicBezTo>
                  <a:cubicBezTo>
                    <a:pt x="573" y="807"/>
                    <a:pt x="586" y="800"/>
                    <a:pt x="589" y="804"/>
                  </a:cubicBezTo>
                  <a:cubicBezTo>
                    <a:pt x="592" y="807"/>
                    <a:pt x="590" y="803"/>
                    <a:pt x="595" y="804"/>
                  </a:cubicBezTo>
                  <a:cubicBezTo>
                    <a:pt x="600" y="804"/>
                    <a:pt x="604" y="807"/>
                    <a:pt x="609" y="807"/>
                  </a:cubicBezTo>
                  <a:cubicBezTo>
                    <a:pt x="615" y="806"/>
                    <a:pt x="617" y="801"/>
                    <a:pt x="624" y="801"/>
                  </a:cubicBezTo>
                  <a:cubicBezTo>
                    <a:pt x="626" y="794"/>
                    <a:pt x="625" y="785"/>
                    <a:pt x="633" y="783"/>
                  </a:cubicBezTo>
                  <a:cubicBezTo>
                    <a:pt x="633" y="778"/>
                    <a:pt x="629" y="777"/>
                    <a:pt x="630" y="771"/>
                  </a:cubicBezTo>
                  <a:cubicBezTo>
                    <a:pt x="639" y="772"/>
                    <a:pt x="638" y="754"/>
                    <a:pt x="647" y="763"/>
                  </a:cubicBezTo>
                  <a:cubicBezTo>
                    <a:pt x="649" y="752"/>
                    <a:pt x="644" y="748"/>
                    <a:pt x="635" y="748"/>
                  </a:cubicBezTo>
                  <a:cubicBezTo>
                    <a:pt x="638" y="745"/>
                    <a:pt x="639" y="741"/>
                    <a:pt x="638" y="736"/>
                  </a:cubicBezTo>
                  <a:cubicBezTo>
                    <a:pt x="635" y="728"/>
                    <a:pt x="618" y="733"/>
                    <a:pt x="615" y="725"/>
                  </a:cubicBezTo>
                  <a:cubicBezTo>
                    <a:pt x="610" y="729"/>
                    <a:pt x="600" y="727"/>
                    <a:pt x="597" y="733"/>
                  </a:cubicBezTo>
                  <a:cubicBezTo>
                    <a:pt x="594" y="734"/>
                    <a:pt x="596" y="729"/>
                    <a:pt x="595" y="728"/>
                  </a:cubicBezTo>
                  <a:cubicBezTo>
                    <a:pt x="590" y="725"/>
                    <a:pt x="580" y="730"/>
                    <a:pt x="574" y="728"/>
                  </a:cubicBezTo>
                  <a:cubicBezTo>
                    <a:pt x="571" y="729"/>
                    <a:pt x="571" y="734"/>
                    <a:pt x="565" y="733"/>
                  </a:cubicBezTo>
                  <a:cubicBezTo>
                    <a:pt x="557" y="734"/>
                    <a:pt x="559" y="722"/>
                    <a:pt x="545" y="725"/>
                  </a:cubicBezTo>
                  <a:cubicBezTo>
                    <a:pt x="545" y="719"/>
                    <a:pt x="541" y="718"/>
                    <a:pt x="542" y="713"/>
                  </a:cubicBezTo>
                  <a:cubicBezTo>
                    <a:pt x="538" y="713"/>
                    <a:pt x="537" y="712"/>
                    <a:pt x="536" y="710"/>
                  </a:cubicBezTo>
                  <a:cubicBezTo>
                    <a:pt x="534" y="706"/>
                    <a:pt x="530" y="705"/>
                    <a:pt x="524" y="704"/>
                  </a:cubicBezTo>
                  <a:cubicBezTo>
                    <a:pt x="530" y="697"/>
                    <a:pt x="527" y="680"/>
                    <a:pt x="524" y="672"/>
                  </a:cubicBezTo>
                  <a:cubicBezTo>
                    <a:pt x="516" y="677"/>
                    <a:pt x="508" y="666"/>
                    <a:pt x="507" y="681"/>
                  </a:cubicBezTo>
                  <a:cubicBezTo>
                    <a:pt x="498" y="677"/>
                    <a:pt x="497" y="683"/>
                    <a:pt x="489" y="678"/>
                  </a:cubicBezTo>
                  <a:cubicBezTo>
                    <a:pt x="490" y="681"/>
                    <a:pt x="488" y="683"/>
                    <a:pt x="486" y="684"/>
                  </a:cubicBezTo>
                  <a:cubicBezTo>
                    <a:pt x="488" y="686"/>
                    <a:pt x="490" y="687"/>
                    <a:pt x="492" y="690"/>
                  </a:cubicBezTo>
                  <a:cubicBezTo>
                    <a:pt x="494" y="692"/>
                    <a:pt x="492" y="697"/>
                    <a:pt x="498" y="695"/>
                  </a:cubicBezTo>
                  <a:cubicBezTo>
                    <a:pt x="495" y="705"/>
                    <a:pt x="495" y="701"/>
                    <a:pt x="501" y="707"/>
                  </a:cubicBezTo>
                  <a:cubicBezTo>
                    <a:pt x="503" y="713"/>
                    <a:pt x="497" y="711"/>
                    <a:pt x="495" y="713"/>
                  </a:cubicBezTo>
                  <a:cubicBezTo>
                    <a:pt x="494" y="714"/>
                    <a:pt x="491" y="723"/>
                    <a:pt x="489" y="722"/>
                  </a:cubicBezTo>
                  <a:cubicBezTo>
                    <a:pt x="483" y="716"/>
                    <a:pt x="489" y="729"/>
                    <a:pt x="477" y="728"/>
                  </a:cubicBezTo>
                  <a:cubicBezTo>
                    <a:pt x="476" y="725"/>
                    <a:pt x="475" y="722"/>
                    <a:pt x="472" y="722"/>
                  </a:cubicBezTo>
                  <a:cubicBezTo>
                    <a:pt x="470" y="717"/>
                    <a:pt x="474" y="716"/>
                    <a:pt x="477" y="716"/>
                  </a:cubicBezTo>
                  <a:cubicBezTo>
                    <a:pt x="474" y="712"/>
                    <a:pt x="464" y="708"/>
                    <a:pt x="472" y="701"/>
                  </a:cubicBezTo>
                  <a:cubicBezTo>
                    <a:pt x="469" y="700"/>
                    <a:pt x="462" y="703"/>
                    <a:pt x="460" y="701"/>
                  </a:cubicBezTo>
                  <a:cubicBezTo>
                    <a:pt x="458" y="699"/>
                    <a:pt x="466" y="698"/>
                    <a:pt x="466" y="698"/>
                  </a:cubicBezTo>
                  <a:cubicBezTo>
                    <a:pt x="466" y="698"/>
                    <a:pt x="458" y="691"/>
                    <a:pt x="451" y="687"/>
                  </a:cubicBezTo>
                  <a:cubicBezTo>
                    <a:pt x="453" y="673"/>
                    <a:pt x="445" y="670"/>
                    <a:pt x="445" y="657"/>
                  </a:cubicBezTo>
                  <a:cubicBezTo>
                    <a:pt x="446" y="653"/>
                    <a:pt x="438" y="656"/>
                    <a:pt x="436" y="654"/>
                  </a:cubicBezTo>
                  <a:cubicBezTo>
                    <a:pt x="436" y="654"/>
                    <a:pt x="441" y="650"/>
                    <a:pt x="439" y="649"/>
                  </a:cubicBezTo>
                  <a:cubicBezTo>
                    <a:pt x="433" y="644"/>
                    <a:pt x="432" y="650"/>
                    <a:pt x="428" y="646"/>
                  </a:cubicBezTo>
                  <a:cubicBezTo>
                    <a:pt x="427" y="645"/>
                    <a:pt x="431" y="641"/>
                    <a:pt x="431" y="640"/>
                  </a:cubicBezTo>
                  <a:cubicBezTo>
                    <a:pt x="430" y="637"/>
                    <a:pt x="427" y="643"/>
                    <a:pt x="428" y="643"/>
                  </a:cubicBezTo>
                  <a:cubicBezTo>
                    <a:pt x="425" y="643"/>
                    <a:pt x="425" y="639"/>
                    <a:pt x="425" y="637"/>
                  </a:cubicBezTo>
                  <a:cubicBezTo>
                    <a:pt x="413" y="639"/>
                    <a:pt x="413" y="629"/>
                    <a:pt x="401" y="631"/>
                  </a:cubicBezTo>
                  <a:cubicBezTo>
                    <a:pt x="401" y="627"/>
                    <a:pt x="397" y="627"/>
                    <a:pt x="395" y="625"/>
                  </a:cubicBezTo>
                  <a:cubicBezTo>
                    <a:pt x="395" y="624"/>
                    <a:pt x="396" y="620"/>
                    <a:pt x="395" y="619"/>
                  </a:cubicBezTo>
                  <a:cubicBezTo>
                    <a:pt x="395" y="618"/>
                    <a:pt x="390" y="620"/>
                    <a:pt x="390" y="619"/>
                  </a:cubicBezTo>
                  <a:cubicBezTo>
                    <a:pt x="389" y="619"/>
                    <a:pt x="389" y="607"/>
                    <a:pt x="387" y="610"/>
                  </a:cubicBezTo>
                  <a:cubicBezTo>
                    <a:pt x="385" y="613"/>
                    <a:pt x="383" y="611"/>
                    <a:pt x="381" y="608"/>
                  </a:cubicBezTo>
                  <a:cubicBezTo>
                    <a:pt x="380" y="606"/>
                    <a:pt x="377" y="605"/>
                    <a:pt x="378" y="602"/>
                  </a:cubicBezTo>
                  <a:cubicBezTo>
                    <a:pt x="367" y="602"/>
                    <a:pt x="370" y="605"/>
                    <a:pt x="360" y="602"/>
                  </a:cubicBezTo>
                  <a:cubicBezTo>
                    <a:pt x="357" y="602"/>
                    <a:pt x="358" y="608"/>
                    <a:pt x="354" y="608"/>
                  </a:cubicBezTo>
                  <a:cubicBezTo>
                    <a:pt x="352" y="615"/>
                    <a:pt x="360" y="613"/>
                    <a:pt x="360" y="619"/>
                  </a:cubicBezTo>
                  <a:cubicBezTo>
                    <a:pt x="360" y="621"/>
                    <a:pt x="365" y="627"/>
                    <a:pt x="366" y="628"/>
                  </a:cubicBezTo>
                  <a:cubicBezTo>
                    <a:pt x="368" y="629"/>
                    <a:pt x="369" y="631"/>
                    <a:pt x="372" y="631"/>
                  </a:cubicBezTo>
                  <a:cubicBezTo>
                    <a:pt x="367" y="640"/>
                    <a:pt x="378" y="639"/>
                    <a:pt x="381" y="643"/>
                  </a:cubicBezTo>
                  <a:cubicBezTo>
                    <a:pt x="381" y="643"/>
                    <a:pt x="384" y="655"/>
                    <a:pt x="387" y="651"/>
                  </a:cubicBezTo>
                  <a:cubicBezTo>
                    <a:pt x="391" y="647"/>
                    <a:pt x="387" y="652"/>
                    <a:pt x="390" y="654"/>
                  </a:cubicBezTo>
                  <a:cubicBezTo>
                    <a:pt x="393" y="657"/>
                    <a:pt x="400" y="655"/>
                    <a:pt x="401" y="663"/>
                  </a:cubicBezTo>
                  <a:cubicBezTo>
                    <a:pt x="405" y="661"/>
                    <a:pt x="406" y="666"/>
                    <a:pt x="407" y="666"/>
                  </a:cubicBezTo>
                  <a:cubicBezTo>
                    <a:pt x="409" y="666"/>
                    <a:pt x="411" y="664"/>
                    <a:pt x="410" y="663"/>
                  </a:cubicBezTo>
                  <a:cubicBezTo>
                    <a:pt x="413" y="664"/>
                    <a:pt x="414" y="672"/>
                    <a:pt x="416" y="666"/>
                  </a:cubicBezTo>
                  <a:cubicBezTo>
                    <a:pt x="423" y="665"/>
                    <a:pt x="414" y="679"/>
                    <a:pt x="425" y="675"/>
                  </a:cubicBezTo>
                  <a:cubicBezTo>
                    <a:pt x="424" y="681"/>
                    <a:pt x="412" y="676"/>
                    <a:pt x="407" y="678"/>
                  </a:cubicBezTo>
                  <a:cubicBezTo>
                    <a:pt x="409" y="681"/>
                    <a:pt x="412" y="680"/>
                    <a:pt x="413" y="684"/>
                  </a:cubicBezTo>
                  <a:cubicBezTo>
                    <a:pt x="415" y="689"/>
                    <a:pt x="408" y="699"/>
                    <a:pt x="413" y="698"/>
                  </a:cubicBezTo>
                  <a:cubicBezTo>
                    <a:pt x="411" y="703"/>
                    <a:pt x="404" y="703"/>
                    <a:pt x="398" y="704"/>
                  </a:cubicBezTo>
                  <a:cubicBezTo>
                    <a:pt x="402" y="702"/>
                    <a:pt x="399" y="693"/>
                    <a:pt x="404" y="692"/>
                  </a:cubicBezTo>
                  <a:cubicBezTo>
                    <a:pt x="402" y="691"/>
                    <a:pt x="403" y="684"/>
                    <a:pt x="398" y="684"/>
                  </a:cubicBezTo>
                  <a:cubicBezTo>
                    <a:pt x="394" y="683"/>
                    <a:pt x="400" y="679"/>
                    <a:pt x="393" y="675"/>
                  </a:cubicBezTo>
                  <a:cubicBezTo>
                    <a:pt x="389" y="673"/>
                    <a:pt x="383" y="674"/>
                    <a:pt x="384" y="666"/>
                  </a:cubicBezTo>
                  <a:cubicBezTo>
                    <a:pt x="372" y="669"/>
                    <a:pt x="370" y="660"/>
                    <a:pt x="360" y="660"/>
                  </a:cubicBezTo>
                  <a:cubicBezTo>
                    <a:pt x="359" y="653"/>
                    <a:pt x="353" y="650"/>
                    <a:pt x="349" y="643"/>
                  </a:cubicBezTo>
                  <a:cubicBezTo>
                    <a:pt x="348" y="641"/>
                    <a:pt x="346" y="643"/>
                    <a:pt x="346" y="640"/>
                  </a:cubicBezTo>
                  <a:cubicBezTo>
                    <a:pt x="346" y="636"/>
                    <a:pt x="342" y="639"/>
                    <a:pt x="340" y="637"/>
                  </a:cubicBezTo>
                  <a:cubicBezTo>
                    <a:pt x="339" y="636"/>
                    <a:pt x="341" y="632"/>
                    <a:pt x="340" y="631"/>
                  </a:cubicBezTo>
                  <a:cubicBezTo>
                    <a:pt x="337" y="629"/>
                    <a:pt x="331" y="633"/>
                    <a:pt x="328" y="631"/>
                  </a:cubicBezTo>
                  <a:cubicBezTo>
                    <a:pt x="327" y="630"/>
                    <a:pt x="333" y="627"/>
                    <a:pt x="334" y="628"/>
                  </a:cubicBezTo>
                  <a:cubicBezTo>
                    <a:pt x="330" y="621"/>
                    <a:pt x="313" y="622"/>
                    <a:pt x="305" y="625"/>
                  </a:cubicBezTo>
                  <a:cubicBezTo>
                    <a:pt x="303" y="627"/>
                    <a:pt x="310" y="629"/>
                    <a:pt x="311" y="628"/>
                  </a:cubicBezTo>
                  <a:cubicBezTo>
                    <a:pt x="308" y="632"/>
                    <a:pt x="306" y="629"/>
                    <a:pt x="302" y="631"/>
                  </a:cubicBezTo>
                  <a:cubicBezTo>
                    <a:pt x="296" y="634"/>
                    <a:pt x="296" y="644"/>
                    <a:pt x="290" y="643"/>
                  </a:cubicBezTo>
                  <a:cubicBezTo>
                    <a:pt x="278" y="642"/>
                    <a:pt x="276" y="632"/>
                    <a:pt x="261" y="634"/>
                  </a:cubicBezTo>
                  <a:cubicBezTo>
                    <a:pt x="256" y="635"/>
                    <a:pt x="258" y="643"/>
                    <a:pt x="249" y="640"/>
                  </a:cubicBezTo>
                  <a:cubicBezTo>
                    <a:pt x="249" y="647"/>
                    <a:pt x="249" y="653"/>
                    <a:pt x="249" y="660"/>
                  </a:cubicBezTo>
                  <a:cubicBezTo>
                    <a:pt x="240" y="665"/>
                    <a:pt x="222" y="660"/>
                    <a:pt x="226" y="678"/>
                  </a:cubicBezTo>
                  <a:cubicBezTo>
                    <a:pt x="207" y="674"/>
                    <a:pt x="222" y="689"/>
                    <a:pt x="205" y="690"/>
                  </a:cubicBezTo>
                  <a:cubicBezTo>
                    <a:pt x="205" y="693"/>
                    <a:pt x="215" y="700"/>
                    <a:pt x="208" y="701"/>
                  </a:cubicBezTo>
                  <a:cubicBezTo>
                    <a:pt x="207" y="712"/>
                    <a:pt x="203" y="701"/>
                    <a:pt x="196" y="710"/>
                  </a:cubicBezTo>
                  <a:cubicBezTo>
                    <a:pt x="196" y="713"/>
                    <a:pt x="197" y="715"/>
                    <a:pt x="199" y="716"/>
                  </a:cubicBezTo>
                  <a:cubicBezTo>
                    <a:pt x="200" y="722"/>
                    <a:pt x="189" y="717"/>
                    <a:pt x="185" y="719"/>
                  </a:cubicBezTo>
                  <a:cubicBezTo>
                    <a:pt x="181" y="719"/>
                    <a:pt x="181" y="726"/>
                    <a:pt x="179" y="728"/>
                  </a:cubicBezTo>
                  <a:cubicBezTo>
                    <a:pt x="170" y="732"/>
                    <a:pt x="155" y="725"/>
                    <a:pt x="147" y="736"/>
                  </a:cubicBezTo>
                  <a:cubicBezTo>
                    <a:pt x="143" y="733"/>
                    <a:pt x="141" y="729"/>
                    <a:pt x="138" y="725"/>
                  </a:cubicBezTo>
                  <a:cubicBezTo>
                    <a:pt x="125" y="722"/>
                    <a:pt x="111" y="728"/>
                    <a:pt x="106" y="725"/>
                  </a:cubicBezTo>
                  <a:cubicBezTo>
                    <a:pt x="108" y="714"/>
                    <a:pt x="112" y="702"/>
                    <a:pt x="103" y="695"/>
                  </a:cubicBezTo>
                  <a:cubicBezTo>
                    <a:pt x="101" y="690"/>
                    <a:pt x="107" y="688"/>
                    <a:pt x="109" y="684"/>
                  </a:cubicBezTo>
                  <a:cubicBezTo>
                    <a:pt x="111" y="675"/>
                    <a:pt x="106" y="666"/>
                    <a:pt x="112" y="660"/>
                  </a:cubicBezTo>
                  <a:cubicBezTo>
                    <a:pt x="109" y="654"/>
                    <a:pt x="110" y="644"/>
                    <a:pt x="103" y="643"/>
                  </a:cubicBezTo>
                  <a:cubicBezTo>
                    <a:pt x="105" y="640"/>
                    <a:pt x="110" y="640"/>
                    <a:pt x="109" y="634"/>
                  </a:cubicBezTo>
                  <a:cubicBezTo>
                    <a:pt x="116" y="636"/>
                    <a:pt x="134" y="628"/>
                    <a:pt x="132" y="640"/>
                  </a:cubicBezTo>
                  <a:cubicBezTo>
                    <a:pt x="139" y="634"/>
                    <a:pt x="167" y="647"/>
                    <a:pt x="173" y="640"/>
                  </a:cubicBezTo>
                  <a:cubicBezTo>
                    <a:pt x="176" y="637"/>
                    <a:pt x="175" y="639"/>
                    <a:pt x="179" y="640"/>
                  </a:cubicBezTo>
                  <a:cubicBezTo>
                    <a:pt x="178" y="640"/>
                    <a:pt x="180" y="635"/>
                    <a:pt x="182" y="637"/>
                  </a:cubicBezTo>
                  <a:cubicBezTo>
                    <a:pt x="182" y="637"/>
                    <a:pt x="182" y="640"/>
                    <a:pt x="182" y="640"/>
                  </a:cubicBezTo>
                  <a:cubicBezTo>
                    <a:pt x="190" y="637"/>
                    <a:pt x="194" y="634"/>
                    <a:pt x="196" y="625"/>
                  </a:cubicBezTo>
                  <a:cubicBezTo>
                    <a:pt x="197" y="622"/>
                    <a:pt x="204" y="606"/>
                    <a:pt x="196" y="599"/>
                  </a:cubicBezTo>
                  <a:cubicBezTo>
                    <a:pt x="193" y="595"/>
                    <a:pt x="199" y="594"/>
                    <a:pt x="194" y="587"/>
                  </a:cubicBezTo>
                  <a:cubicBezTo>
                    <a:pt x="193" y="584"/>
                    <a:pt x="188" y="585"/>
                    <a:pt x="185" y="584"/>
                  </a:cubicBezTo>
                  <a:cubicBezTo>
                    <a:pt x="186" y="582"/>
                    <a:pt x="188" y="579"/>
                    <a:pt x="188" y="575"/>
                  </a:cubicBezTo>
                  <a:cubicBezTo>
                    <a:pt x="185" y="573"/>
                    <a:pt x="182" y="578"/>
                    <a:pt x="182" y="578"/>
                  </a:cubicBezTo>
                  <a:cubicBezTo>
                    <a:pt x="178" y="577"/>
                    <a:pt x="181" y="574"/>
                    <a:pt x="179" y="572"/>
                  </a:cubicBezTo>
                  <a:cubicBezTo>
                    <a:pt x="177" y="571"/>
                    <a:pt x="168" y="571"/>
                    <a:pt x="164" y="570"/>
                  </a:cubicBezTo>
                  <a:cubicBezTo>
                    <a:pt x="163" y="569"/>
                    <a:pt x="164" y="567"/>
                    <a:pt x="161" y="567"/>
                  </a:cubicBezTo>
                  <a:cubicBezTo>
                    <a:pt x="158" y="566"/>
                    <a:pt x="156" y="566"/>
                    <a:pt x="155" y="564"/>
                  </a:cubicBezTo>
                  <a:cubicBezTo>
                    <a:pt x="153" y="555"/>
                    <a:pt x="162" y="560"/>
                    <a:pt x="161" y="561"/>
                  </a:cubicBezTo>
                  <a:cubicBezTo>
                    <a:pt x="171" y="558"/>
                    <a:pt x="176" y="552"/>
                    <a:pt x="194" y="555"/>
                  </a:cubicBezTo>
                  <a:cubicBezTo>
                    <a:pt x="195" y="550"/>
                    <a:pt x="191" y="549"/>
                    <a:pt x="188" y="549"/>
                  </a:cubicBezTo>
                  <a:cubicBezTo>
                    <a:pt x="191" y="541"/>
                    <a:pt x="200" y="549"/>
                    <a:pt x="205" y="549"/>
                  </a:cubicBezTo>
                  <a:cubicBezTo>
                    <a:pt x="207" y="549"/>
                    <a:pt x="213" y="543"/>
                    <a:pt x="214" y="549"/>
                  </a:cubicBezTo>
                  <a:cubicBezTo>
                    <a:pt x="220" y="545"/>
                    <a:pt x="221" y="534"/>
                    <a:pt x="232" y="534"/>
                  </a:cubicBezTo>
                  <a:cubicBezTo>
                    <a:pt x="227" y="523"/>
                    <a:pt x="240" y="529"/>
                    <a:pt x="237" y="520"/>
                  </a:cubicBezTo>
                  <a:cubicBezTo>
                    <a:pt x="243" y="520"/>
                    <a:pt x="249" y="520"/>
                    <a:pt x="255" y="520"/>
                  </a:cubicBezTo>
                  <a:cubicBezTo>
                    <a:pt x="255" y="517"/>
                    <a:pt x="251" y="518"/>
                    <a:pt x="249" y="517"/>
                  </a:cubicBezTo>
                  <a:cubicBezTo>
                    <a:pt x="250" y="512"/>
                    <a:pt x="258" y="514"/>
                    <a:pt x="255" y="505"/>
                  </a:cubicBezTo>
                  <a:cubicBezTo>
                    <a:pt x="263" y="505"/>
                    <a:pt x="261" y="510"/>
                    <a:pt x="267" y="505"/>
                  </a:cubicBezTo>
                  <a:cubicBezTo>
                    <a:pt x="260" y="490"/>
                    <a:pt x="272" y="496"/>
                    <a:pt x="273" y="482"/>
                  </a:cubicBezTo>
                  <a:cubicBezTo>
                    <a:pt x="276" y="481"/>
                    <a:pt x="281" y="483"/>
                    <a:pt x="284" y="482"/>
                  </a:cubicBezTo>
                  <a:cubicBezTo>
                    <a:pt x="288" y="481"/>
                    <a:pt x="288" y="477"/>
                    <a:pt x="290" y="476"/>
                  </a:cubicBezTo>
                  <a:cubicBezTo>
                    <a:pt x="293" y="474"/>
                    <a:pt x="292" y="479"/>
                    <a:pt x="293" y="479"/>
                  </a:cubicBezTo>
                  <a:cubicBezTo>
                    <a:pt x="296" y="479"/>
                    <a:pt x="295" y="476"/>
                    <a:pt x="296" y="476"/>
                  </a:cubicBezTo>
                  <a:cubicBezTo>
                    <a:pt x="299" y="476"/>
                    <a:pt x="304" y="477"/>
                    <a:pt x="308" y="476"/>
                  </a:cubicBezTo>
                  <a:cubicBezTo>
                    <a:pt x="311" y="475"/>
                    <a:pt x="313" y="466"/>
                    <a:pt x="319" y="470"/>
                  </a:cubicBezTo>
                  <a:cubicBezTo>
                    <a:pt x="318" y="463"/>
                    <a:pt x="309" y="465"/>
                    <a:pt x="311" y="455"/>
                  </a:cubicBezTo>
                  <a:cubicBezTo>
                    <a:pt x="319" y="454"/>
                    <a:pt x="314" y="451"/>
                    <a:pt x="314" y="441"/>
                  </a:cubicBezTo>
                  <a:cubicBezTo>
                    <a:pt x="313" y="433"/>
                    <a:pt x="317" y="428"/>
                    <a:pt x="316" y="420"/>
                  </a:cubicBezTo>
                  <a:cubicBezTo>
                    <a:pt x="320" y="420"/>
                    <a:pt x="324" y="420"/>
                    <a:pt x="328" y="420"/>
                  </a:cubicBezTo>
                  <a:cubicBezTo>
                    <a:pt x="336" y="420"/>
                    <a:pt x="321" y="412"/>
                    <a:pt x="334" y="414"/>
                  </a:cubicBezTo>
                  <a:cubicBezTo>
                    <a:pt x="334" y="417"/>
                    <a:pt x="338" y="417"/>
                    <a:pt x="340" y="417"/>
                  </a:cubicBezTo>
                  <a:cubicBezTo>
                    <a:pt x="335" y="424"/>
                    <a:pt x="335" y="417"/>
                    <a:pt x="337" y="426"/>
                  </a:cubicBezTo>
                  <a:cubicBezTo>
                    <a:pt x="338" y="432"/>
                    <a:pt x="336" y="436"/>
                    <a:pt x="343" y="435"/>
                  </a:cubicBezTo>
                  <a:cubicBezTo>
                    <a:pt x="343" y="439"/>
                    <a:pt x="343" y="443"/>
                    <a:pt x="340" y="444"/>
                  </a:cubicBezTo>
                  <a:cubicBezTo>
                    <a:pt x="339" y="449"/>
                    <a:pt x="352" y="439"/>
                    <a:pt x="357" y="447"/>
                  </a:cubicBezTo>
                  <a:cubicBezTo>
                    <a:pt x="355" y="455"/>
                    <a:pt x="338" y="448"/>
                    <a:pt x="337" y="458"/>
                  </a:cubicBezTo>
                  <a:cubicBezTo>
                    <a:pt x="334" y="465"/>
                    <a:pt x="344" y="466"/>
                    <a:pt x="346" y="467"/>
                  </a:cubicBezTo>
                  <a:cubicBezTo>
                    <a:pt x="348" y="469"/>
                    <a:pt x="349" y="474"/>
                    <a:pt x="354" y="473"/>
                  </a:cubicBezTo>
                  <a:cubicBezTo>
                    <a:pt x="352" y="468"/>
                    <a:pt x="344" y="468"/>
                    <a:pt x="357" y="467"/>
                  </a:cubicBezTo>
                  <a:cubicBezTo>
                    <a:pt x="361" y="467"/>
                    <a:pt x="366" y="467"/>
                    <a:pt x="369" y="467"/>
                  </a:cubicBezTo>
                  <a:cubicBezTo>
                    <a:pt x="374" y="468"/>
                    <a:pt x="375" y="470"/>
                    <a:pt x="381" y="470"/>
                  </a:cubicBezTo>
                  <a:cubicBezTo>
                    <a:pt x="388" y="470"/>
                    <a:pt x="390" y="465"/>
                    <a:pt x="398" y="467"/>
                  </a:cubicBezTo>
                  <a:cubicBezTo>
                    <a:pt x="399" y="467"/>
                    <a:pt x="409" y="472"/>
                    <a:pt x="413" y="467"/>
                  </a:cubicBezTo>
                  <a:cubicBezTo>
                    <a:pt x="413" y="467"/>
                    <a:pt x="413" y="464"/>
                    <a:pt x="413" y="464"/>
                  </a:cubicBezTo>
                  <a:cubicBezTo>
                    <a:pt x="421" y="462"/>
                    <a:pt x="431" y="465"/>
                    <a:pt x="434" y="458"/>
                  </a:cubicBezTo>
                  <a:cubicBezTo>
                    <a:pt x="445" y="470"/>
                    <a:pt x="453" y="448"/>
                    <a:pt x="460" y="455"/>
                  </a:cubicBezTo>
                  <a:cubicBezTo>
                    <a:pt x="460" y="451"/>
                    <a:pt x="460" y="448"/>
                    <a:pt x="460" y="444"/>
                  </a:cubicBezTo>
                  <a:cubicBezTo>
                    <a:pt x="465" y="445"/>
                    <a:pt x="465" y="441"/>
                    <a:pt x="466" y="438"/>
                  </a:cubicBezTo>
                  <a:cubicBezTo>
                    <a:pt x="466" y="438"/>
                    <a:pt x="468" y="429"/>
                    <a:pt x="469" y="429"/>
                  </a:cubicBezTo>
                  <a:cubicBezTo>
                    <a:pt x="472" y="426"/>
                    <a:pt x="468" y="426"/>
                    <a:pt x="469" y="420"/>
                  </a:cubicBezTo>
                  <a:cubicBezTo>
                    <a:pt x="475" y="421"/>
                    <a:pt x="480" y="420"/>
                    <a:pt x="480" y="414"/>
                  </a:cubicBezTo>
                  <a:cubicBezTo>
                    <a:pt x="483" y="415"/>
                    <a:pt x="483" y="418"/>
                    <a:pt x="483" y="420"/>
                  </a:cubicBezTo>
                  <a:cubicBezTo>
                    <a:pt x="486" y="418"/>
                    <a:pt x="490" y="417"/>
                    <a:pt x="495" y="417"/>
                  </a:cubicBezTo>
                  <a:cubicBezTo>
                    <a:pt x="498" y="417"/>
                    <a:pt x="497" y="412"/>
                    <a:pt x="501" y="411"/>
                  </a:cubicBezTo>
                  <a:cubicBezTo>
                    <a:pt x="502" y="405"/>
                    <a:pt x="500" y="400"/>
                    <a:pt x="495" y="400"/>
                  </a:cubicBezTo>
                  <a:cubicBezTo>
                    <a:pt x="497" y="397"/>
                    <a:pt x="498" y="393"/>
                    <a:pt x="498" y="388"/>
                  </a:cubicBezTo>
                  <a:cubicBezTo>
                    <a:pt x="504" y="389"/>
                    <a:pt x="507" y="387"/>
                    <a:pt x="507" y="382"/>
                  </a:cubicBezTo>
                  <a:cubicBezTo>
                    <a:pt x="514" y="390"/>
                    <a:pt x="515" y="379"/>
                    <a:pt x="527" y="382"/>
                  </a:cubicBezTo>
                  <a:cubicBezTo>
                    <a:pt x="528" y="383"/>
                    <a:pt x="531" y="385"/>
                    <a:pt x="530" y="385"/>
                  </a:cubicBezTo>
                  <a:cubicBezTo>
                    <a:pt x="532" y="385"/>
                    <a:pt x="533" y="382"/>
                    <a:pt x="536" y="382"/>
                  </a:cubicBezTo>
                  <a:cubicBezTo>
                    <a:pt x="539" y="382"/>
                    <a:pt x="542" y="385"/>
                    <a:pt x="542" y="385"/>
                  </a:cubicBezTo>
                  <a:cubicBezTo>
                    <a:pt x="546" y="384"/>
                    <a:pt x="542" y="381"/>
                    <a:pt x="545" y="379"/>
                  </a:cubicBezTo>
                  <a:cubicBezTo>
                    <a:pt x="546" y="378"/>
                    <a:pt x="549" y="380"/>
                    <a:pt x="551" y="379"/>
                  </a:cubicBezTo>
                  <a:cubicBezTo>
                    <a:pt x="555" y="376"/>
                    <a:pt x="554" y="371"/>
                    <a:pt x="562" y="373"/>
                  </a:cubicBezTo>
                  <a:cubicBezTo>
                    <a:pt x="558" y="370"/>
                    <a:pt x="561" y="359"/>
                    <a:pt x="554" y="359"/>
                  </a:cubicBezTo>
                  <a:cubicBezTo>
                    <a:pt x="548" y="355"/>
                    <a:pt x="549" y="364"/>
                    <a:pt x="548" y="365"/>
                  </a:cubicBezTo>
                  <a:cubicBezTo>
                    <a:pt x="546" y="365"/>
                    <a:pt x="544" y="361"/>
                    <a:pt x="542" y="362"/>
                  </a:cubicBezTo>
                  <a:cubicBezTo>
                    <a:pt x="540" y="362"/>
                    <a:pt x="538" y="365"/>
                    <a:pt x="539" y="365"/>
                  </a:cubicBezTo>
                  <a:cubicBezTo>
                    <a:pt x="536" y="364"/>
                    <a:pt x="536" y="361"/>
                    <a:pt x="533" y="362"/>
                  </a:cubicBezTo>
                  <a:cubicBezTo>
                    <a:pt x="528" y="362"/>
                    <a:pt x="525" y="367"/>
                    <a:pt x="518" y="365"/>
                  </a:cubicBezTo>
                  <a:cubicBezTo>
                    <a:pt x="516" y="365"/>
                    <a:pt x="516" y="368"/>
                    <a:pt x="515" y="370"/>
                  </a:cubicBezTo>
                  <a:cubicBezTo>
                    <a:pt x="503" y="368"/>
                    <a:pt x="490" y="371"/>
                    <a:pt x="480" y="368"/>
                  </a:cubicBezTo>
                  <a:cubicBezTo>
                    <a:pt x="480" y="367"/>
                    <a:pt x="481" y="362"/>
                    <a:pt x="480" y="362"/>
                  </a:cubicBezTo>
                  <a:cubicBezTo>
                    <a:pt x="478" y="359"/>
                    <a:pt x="470" y="363"/>
                    <a:pt x="469" y="359"/>
                  </a:cubicBezTo>
                  <a:cubicBezTo>
                    <a:pt x="476" y="342"/>
                    <a:pt x="471" y="333"/>
                    <a:pt x="469" y="315"/>
                  </a:cubicBezTo>
                  <a:cubicBezTo>
                    <a:pt x="476" y="314"/>
                    <a:pt x="488" y="303"/>
                    <a:pt x="492" y="309"/>
                  </a:cubicBezTo>
                  <a:cubicBezTo>
                    <a:pt x="496" y="306"/>
                    <a:pt x="491" y="305"/>
                    <a:pt x="495" y="297"/>
                  </a:cubicBezTo>
                  <a:cubicBezTo>
                    <a:pt x="504" y="298"/>
                    <a:pt x="505" y="281"/>
                    <a:pt x="507" y="277"/>
                  </a:cubicBezTo>
                  <a:cubicBezTo>
                    <a:pt x="507" y="276"/>
                    <a:pt x="513" y="277"/>
                    <a:pt x="513" y="277"/>
                  </a:cubicBezTo>
                  <a:cubicBezTo>
                    <a:pt x="513" y="271"/>
                    <a:pt x="502" y="269"/>
                    <a:pt x="507" y="262"/>
                  </a:cubicBezTo>
                  <a:cubicBezTo>
                    <a:pt x="503" y="266"/>
                    <a:pt x="496" y="261"/>
                    <a:pt x="489" y="262"/>
                  </a:cubicBezTo>
                  <a:cubicBezTo>
                    <a:pt x="482" y="263"/>
                    <a:pt x="476" y="269"/>
                    <a:pt x="469" y="268"/>
                  </a:cubicBezTo>
                  <a:cubicBezTo>
                    <a:pt x="464" y="264"/>
                    <a:pt x="464" y="285"/>
                    <a:pt x="466" y="280"/>
                  </a:cubicBezTo>
                  <a:cubicBezTo>
                    <a:pt x="464" y="285"/>
                    <a:pt x="461" y="277"/>
                    <a:pt x="460" y="280"/>
                  </a:cubicBezTo>
                  <a:cubicBezTo>
                    <a:pt x="458" y="283"/>
                    <a:pt x="461" y="288"/>
                    <a:pt x="460" y="291"/>
                  </a:cubicBezTo>
                  <a:cubicBezTo>
                    <a:pt x="459" y="293"/>
                    <a:pt x="452" y="299"/>
                    <a:pt x="448" y="303"/>
                  </a:cubicBezTo>
                  <a:cubicBezTo>
                    <a:pt x="441" y="312"/>
                    <a:pt x="440" y="318"/>
                    <a:pt x="428" y="318"/>
                  </a:cubicBezTo>
                  <a:cubicBezTo>
                    <a:pt x="427" y="322"/>
                    <a:pt x="433" y="326"/>
                    <a:pt x="428" y="327"/>
                  </a:cubicBezTo>
                  <a:cubicBezTo>
                    <a:pt x="424" y="327"/>
                    <a:pt x="427" y="331"/>
                    <a:pt x="425" y="332"/>
                  </a:cubicBezTo>
                  <a:cubicBezTo>
                    <a:pt x="424" y="333"/>
                    <a:pt x="420" y="331"/>
                    <a:pt x="419" y="332"/>
                  </a:cubicBezTo>
                  <a:cubicBezTo>
                    <a:pt x="418" y="333"/>
                    <a:pt x="420" y="337"/>
                    <a:pt x="419" y="338"/>
                  </a:cubicBezTo>
                  <a:cubicBezTo>
                    <a:pt x="419" y="339"/>
                    <a:pt x="416" y="338"/>
                    <a:pt x="416" y="338"/>
                  </a:cubicBezTo>
                  <a:cubicBezTo>
                    <a:pt x="414" y="342"/>
                    <a:pt x="418" y="350"/>
                    <a:pt x="413" y="350"/>
                  </a:cubicBezTo>
                  <a:cubicBezTo>
                    <a:pt x="415" y="353"/>
                    <a:pt x="421" y="354"/>
                    <a:pt x="416" y="356"/>
                  </a:cubicBezTo>
                  <a:cubicBezTo>
                    <a:pt x="420" y="359"/>
                    <a:pt x="423" y="364"/>
                    <a:pt x="431" y="365"/>
                  </a:cubicBezTo>
                  <a:cubicBezTo>
                    <a:pt x="430" y="370"/>
                    <a:pt x="433" y="372"/>
                    <a:pt x="436" y="373"/>
                  </a:cubicBezTo>
                  <a:cubicBezTo>
                    <a:pt x="434" y="376"/>
                    <a:pt x="432" y="376"/>
                    <a:pt x="431" y="379"/>
                  </a:cubicBezTo>
                  <a:cubicBezTo>
                    <a:pt x="429" y="382"/>
                    <a:pt x="430" y="386"/>
                    <a:pt x="428" y="388"/>
                  </a:cubicBezTo>
                  <a:cubicBezTo>
                    <a:pt x="425" y="390"/>
                    <a:pt x="421" y="391"/>
                    <a:pt x="416" y="391"/>
                  </a:cubicBezTo>
                  <a:cubicBezTo>
                    <a:pt x="415" y="403"/>
                    <a:pt x="404" y="407"/>
                    <a:pt x="407" y="423"/>
                  </a:cubicBezTo>
                  <a:cubicBezTo>
                    <a:pt x="397" y="420"/>
                    <a:pt x="398" y="438"/>
                    <a:pt x="390" y="438"/>
                  </a:cubicBezTo>
                  <a:cubicBezTo>
                    <a:pt x="389" y="438"/>
                    <a:pt x="388" y="438"/>
                    <a:pt x="387" y="438"/>
                  </a:cubicBezTo>
                  <a:cubicBezTo>
                    <a:pt x="383" y="439"/>
                    <a:pt x="386" y="443"/>
                    <a:pt x="384" y="444"/>
                  </a:cubicBezTo>
                  <a:cubicBezTo>
                    <a:pt x="379" y="446"/>
                    <a:pt x="372" y="439"/>
                    <a:pt x="369" y="447"/>
                  </a:cubicBezTo>
                  <a:cubicBezTo>
                    <a:pt x="363" y="446"/>
                    <a:pt x="368" y="434"/>
                    <a:pt x="366" y="429"/>
                  </a:cubicBezTo>
                  <a:cubicBezTo>
                    <a:pt x="364" y="427"/>
                    <a:pt x="365" y="420"/>
                    <a:pt x="360" y="420"/>
                  </a:cubicBezTo>
                  <a:cubicBezTo>
                    <a:pt x="353" y="420"/>
                    <a:pt x="364" y="412"/>
                    <a:pt x="352" y="411"/>
                  </a:cubicBezTo>
                  <a:cubicBezTo>
                    <a:pt x="357" y="405"/>
                    <a:pt x="346" y="402"/>
                    <a:pt x="346" y="400"/>
                  </a:cubicBezTo>
                  <a:cubicBezTo>
                    <a:pt x="345" y="398"/>
                    <a:pt x="349" y="396"/>
                    <a:pt x="349" y="394"/>
                  </a:cubicBezTo>
                  <a:cubicBezTo>
                    <a:pt x="348" y="386"/>
                    <a:pt x="341" y="382"/>
                    <a:pt x="334" y="376"/>
                  </a:cubicBezTo>
                  <a:cubicBezTo>
                    <a:pt x="325" y="379"/>
                    <a:pt x="328" y="394"/>
                    <a:pt x="314" y="391"/>
                  </a:cubicBezTo>
                  <a:cubicBezTo>
                    <a:pt x="314" y="394"/>
                    <a:pt x="317" y="393"/>
                    <a:pt x="319" y="394"/>
                  </a:cubicBezTo>
                  <a:cubicBezTo>
                    <a:pt x="319" y="397"/>
                    <a:pt x="316" y="396"/>
                    <a:pt x="314" y="397"/>
                  </a:cubicBezTo>
                  <a:cubicBezTo>
                    <a:pt x="308" y="397"/>
                    <a:pt x="311" y="407"/>
                    <a:pt x="305" y="406"/>
                  </a:cubicBezTo>
                  <a:cubicBezTo>
                    <a:pt x="291" y="409"/>
                    <a:pt x="295" y="394"/>
                    <a:pt x="281" y="397"/>
                  </a:cubicBezTo>
                  <a:cubicBezTo>
                    <a:pt x="281" y="394"/>
                    <a:pt x="285" y="395"/>
                    <a:pt x="287" y="394"/>
                  </a:cubicBezTo>
                  <a:cubicBezTo>
                    <a:pt x="291" y="385"/>
                    <a:pt x="279" y="379"/>
                    <a:pt x="287" y="376"/>
                  </a:cubicBezTo>
                  <a:cubicBezTo>
                    <a:pt x="285" y="374"/>
                    <a:pt x="282" y="372"/>
                    <a:pt x="278" y="370"/>
                  </a:cubicBezTo>
                  <a:cubicBezTo>
                    <a:pt x="276" y="367"/>
                    <a:pt x="281" y="365"/>
                    <a:pt x="281" y="365"/>
                  </a:cubicBezTo>
                  <a:cubicBezTo>
                    <a:pt x="281" y="362"/>
                    <a:pt x="276" y="360"/>
                    <a:pt x="275" y="359"/>
                  </a:cubicBezTo>
                  <a:cubicBezTo>
                    <a:pt x="275" y="356"/>
                    <a:pt x="280" y="339"/>
                    <a:pt x="275" y="350"/>
                  </a:cubicBezTo>
                  <a:cubicBezTo>
                    <a:pt x="271" y="348"/>
                    <a:pt x="274" y="343"/>
                    <a:pt x="278" y="344"/>
                  </a:cubicBezTo>
                  <a:cubicBezTo>
                    <a:pt x="273" y="334"/>
                    <a:pt x="288" y="331"/>
                    <a:pt x="281" y="330"/>
                  </a:cubicBezTo>
                  <a:cubicBezTo>
                    <a:pt x="282" y="325"/>
                    <a:pt x="290" y="328"/>
                    <a:pt x="290" y="324"/>
                  </a:cubicBezTo>
                  <a:cubicBezTo>
                    <a:pt x="290" y="319"/>
                    <a:pt x="294" y="323"/>
                    <a:pt x="293" y="324"/>
                  </a:cubicBezTo>
                  <a:cubicBezTo>
                    <a:pt x="295" y="322"/>
                    <a:pt x="296" y="319"/>
                    <a:pt x="299" y="318"/>
                  </a:cubicBezTo>
                  <a:cubicBezTo>
                    <a:pt x="302" y="317"/>
                    <a:pt x="301" y="312"/>
                    <a:pt x="302" y="309"/>
                  </a:cubicBezTo>
                  <a:cubicBezTo>
                    <a:pt x="308" y="310"/>
                    <a:pt x="311" y="308"/>
                    <a:pt x="311" y="303"/>
                  </a:cubicBezTo>
                  <a:cubicBezTo>
                    <a:pt x="320" y="301"/>
                    <a:pt x="314" y="313"/>
                    <a:pt x="325" y="309"/>
                  </a:cubicBezTo>
                  <a:cubicBezTo>
                    <a:pt x="325" y="306"/>
                    <a:pt x="322" y="307"/>
                    <a:pt x="319" y="306"/>
                  </a:cubicBezTo>
                  <a:cubicBezTo>
                    <a:pt x="327" y="299"/>
                    <a:pt x="336" y="302"/>
                    <a:pt x="343" y="294"/>
                  </a:cubicBezTo>
                  <a:cubicBezTo>
                    <a:pt x="344" y="293"/>
                    <a:pt x="342" y="290"/>
                    <a:pt x="343" y="289"/>
                  </a:cubicBezTo>
                  <a:cubicBezTo>
                    <a:pt x="344" y="288"/>
                    <a:pt x="348" y="290"/>
                    <a:pt x="349" y="289"/>
                  </a:cubicBezTo>
                  <a:cubicBezTo>
                    <a:pt x="350" y="287"/>
                    <a:pt x="348" y="282"/>
                    <a:pt x="349" y="280"/>
                  </a:cubicBezTo>
                  <a:cubicBezTo>
                    <a:pt x="350" y="278"/>
                    <a:pt x="357" y="276"/>
                    <a:pt x="357" y="274"/>
                  </a:cubicBezTo>
                  <a:cubicBezTo>
                    <a:pt x="359" y="271"/>
                    <a:pt x="356" y="265"/>
                    <a:pt x="357" y="262"/>
                  </a:cubicBezTo>
                  <a:cubicBezTo>
                    <a:pt x="358" y="262"/>
                    <a:pt x="362" y="266"/>
                    <a:pt x="363" y="265"/>
                  </a:cubicBezTo>
                  <a:cubicBezTo>
                    <a:pt x="361" y="267"/>
                    <a:pt x="367" y="251"/>
                    <a:pt x="366" y="250"/>
                  </a:cubicBezTo>
                  <a:cubicBezTo>
                    <a:pt x="373" y="258"/>
                    <a:pt x="374" y="246"/>
                    <a:pt x="381" y="245"/>
                  </a:cubicBezTo>
                  <a:cubicBezTo>
                    <a:pt x="380" y="240"/>
                    <a:pt x="386" y="237"/>
                    <a:pt x="381" y="236"/>
                  </a:cubicBezTo>
                  <a:cubicBezTo>
                    <a:pt x="381" y="230"/>
                    <a:pt x="389" y="235"/>
                    <a:pt x="390" y="227"/>
                  </a:cubicBezTo>
                  <a:cubicBezTo>
                    <a:pt x="390" y="224"/>
                    <a:pt x="395" y="225"/>
                    <a:pt x="398" y="224"/>
                  </a:cubicBezTo>
                  <a:cubicBezTo>
                    <a:pt x="399" y="221"/>
                    <a:pt x="398" y="219"/>
                    <a:pt x="395" y="218"/>
                  </a:cubicBezTo>
                  <a:cubicBezTo>
                    <a:pt x="404" y="212"/>
                    <a:pt x="409" y="212"/>
                    <a:pt x="416" y="210"/>
                  </a:cubicBezTo>
                  <a:cubicBezTo>
                    <a:pt x="420" y="207"/>
                    <a:pt x="415" y="205"/>
                    <a:pt x="419" y="198"/>
                  </a:cubicBezTo>
                  <a:cubicBezTo>
                    <a:pt x="421" y="196"/>
                    <a:pt x="427" y="194"/>
                    <a:pt x="428" y="189"/>
                  </a:cubicBezTo>
                  <a:cubicBezTo>
                    <a:pt x="428" y="181"/>
                    <a:pt x="436" y="192"/>
                    <a:pt x="436" y="180"/>
                  </a:cubicBezTo>
                  <a:cubicBezTo>
                    <a:pt x="447" y="176"/>
                    <a:pt x="459" y="186"/>
                    <a:pt x="460" y="169"/>
                  </a:cubicBezTo>
                  <a:cubicBezTo>
                    <a:pt x="465" y="172"/>
                    <a:pt x="478" y="166"/>
                    <a:pt x="486" y="171"/>
                  </a:cubicBezTo>
                  <a:cubicBezTo>
                    <a:pt x="489" y="169"/>
                    <a:pt x="491" y="166"/>
                    <a:pt x="492" y="163"/>
                  </a:cubicBezTo>
                  <a:cubicBezTo>
                    <a:pt x="500" y="159"/>
                    <a:pt x="508" y="172"/>
                    <a:pt x="507" y="160"/>
                  </a:cubicBezTo>
                  <a:cubicBezTo>
                    <a:pt x="513" y="161"/>
                    <a:pt x="512" y="168"/>
                    <a:pt x="518" y="169"/>
                  </a:cubicBezTo>
                  <a:cubicBezTo>
                    <a:pt x="523" y="167"/>
                    <a:pt x="521" y="159"/>
                    <a:pt x="530" y="163"/>
                  </a:cubicBezTo>
                  <a:cubicBezTo>
                    <a:pt x="531" y="167"/>
                    <a:pt x="527" y="168"/>
                    <a:pt x="527" y="171"/>
                  </a:cubicBezTo>
                  <a:cubicBezTo>
                    <a:pt x="529" y="173"/>
                    <a:pt x="543" y="158"/>
                    <a:pt x="551" y="166"/>
                  </a:cubicBezTo>
                  <a:cubicBezTo>
                    <a:pt x="554" y="169"/>
                    <a:pt x="552" y="165"/>
                    <a:pt x="556" y="166"/>
                  </a:cubicBezTo>
                  <a:cubicBezTo>
                    <a:pt x="563" y="166"/>
                    <a:pt x="569" y="170"/>
                    <a:pt x="577" y="169"/>
                  </a:cubicBezTo>
                  <a:cubicBezTo>
                    <a:pt x="576" y="170"/>
                    <a:pt x="578" y="176"/>
                    <a:pt x="577" y="177"/>
                  </a:cubicBezTo>
                  <a:cubicBezTo>
                    <a:pt x="576" y="178"/>
                    <a:pt x="572" y="176"/>
                    <a:pt x="571" y="177"/>
                  </a:cubicBezTo>
                  <a:cubicBezTo>
                    <a:pt x="569" y="179"/>
                    <a:pt x="571" y="185"/>
                    <a:pt x="565" y="183"/>
                  </a:cubicBezTo>
                  <a:cubicBezTo>
                    <a:pt x="571" y="190"/>
                    <a:pt x="588" y="185"/>
                    <a:pt x="595" y="183"/>
                  </a:cubicBezTo>
                  <a:cubicBezTo>
                    <a:pt x="601" y="180"/>
                    <a:pt x="599" y="188"/>
                    <a:pt x="600" y="189"/>
                  </a:cubicBezTo>
                  <a:cubicBezTo>
                    <a:pt x="603" y="191"/>
                    <a:pt x="610" y="187"/>
                    <a:pt x="609" y="192"/>
                  </a:cubicBezTo>
                  <a:cubicBezTo>
                    <a:pt x="630" y="187"/>
                    <a:pt x="635" y="203"/>
                    <a:pt x="647" y="198"/>
                  </a:cubicBezTo>
                  <a:cubicBezTo>
                    <a:pt x="645" y="207"/>
                    <a:pt x="657" y="202"/>
                    <a:pt x="656" y="210"/>
                  </a:cubicBezTo>
                  <a:cubicBezTo>
                    <a:pt x="664" y="210"/>
                    <a:pt x="675" y="208"/>
                    <a:pt x="668" y="215"/>
                  </a:cubicBezTo>
                  <a:cubicBezTo>
                    <a:pt x="674" y="217"/>
                    <a:pt x="680" y="216"/>
                    <a:pt x="685" y="218"/>
                  </a:cubicBezTo>
                  <a:cubicBezTo>
                    <a:pt x="686" y="219"/>
                    <a:pt x="685" y="223"/>
                    <a:pt x="685" y="224"/>
                  </a:cubicBezTo>
                  <a:cubicBezTo>
                    <a:pt x="687" y="226"/>
                    <a:pt x="692" y="223"/>
                    <a:pt x="694" y="224"/>
                  </a:cubicBezTo>
                  <a:cubicBezTo>
                    <a:pt x="697" y="236"/>
                    <a:pt x="697" y="239"/>
                    <a:pt x="694" y="250"/>
                  </a:cubicBezTo>
                  <a:cubicBezTo>
                    <a:pt x="689" y="243"/>
                    <a:pt x="684" y="253"/>
                    <a:pt x="676" y="253"/>
                  </a:cubicBezTo>
                  <a:cubicBezTo>
                    <a:pt x="668" y="254"/>
                    <a:pt x="658" y="245"/>
                    <a:pt x="650" y="253"/>
                  </a:cubicBezTo>
                  <a:cubicBezTo>
                    <a:pt x="647" y="255"/>
                    <a:pt x="649" y="248"/>
                    <a:pt x="647" y="248"/>
                  </a:cubicBezTo>
                  <a:cubicBezTo>
                    <a:pt x="643" y="246"/>
                    <a:pt x="642" y="250"/>
                    <a:pt x="641" y="250"/>
                  </a:cubicBezTo>
                  <a:cubicBezTo>
                    <a:pt x="638" y="251"/>
                    <a:pt x="637" y="245"/>
                    <a:pt x="635" y="245"/>
                  </a:cubicBezTo>
                  <a:cubicBezTo>
                    <a:pt x="631" y="244"/>
                    <a:pt x="623" y="253"/>
                    <a:pt x="624" y="242"/>
                  </a:cubicBezTo>
                  <a:cubicBezTo>
                    <a:pt x="615" y="245"/>
                    <a:pt x="617" y="242"/>
                    <a:pt x="606" y="242"/>
                  </a:cubicBezTo>
                  <a:cubicBezTo>
                    <a:pt x="605" y="247"/>
                    <a:pt x="609" y="247"/>
                    <a:pt x="612" y="248"/>
                  </a:cubicBezTo>
                  <a:cubicBezTo>
                    <a:pt x="617" y="247"/>
                    <a:pt x="617" y="250"/>
                    <a:pt x="621" y="250"/>
                  </a:cubicBezTo>
                  <a:cubicBezTo>
                    <a:pt x="615" y="256"/>
                    <a:pt x="621" y="254"/>
                    <a:pt x="624" y="256"/>
                  </a:cubicBezTo>
                  <a:cubicBezTo>
                    <a:pt x="625" y="257"/>
                    <a:pt x="623" y="261"/>
                    <a:pt x="624" y="262"/>
                  </a:cubicBezTo>
                  <a:cubicBezTo>
                    <a:pt x="625" y="265"/>
                    <a:pt x="629" y="265"/>
                    <a:pt x="630" y="268"/>
                  </a:cubicBezTo>
                  <a:cubicBezTo>
                    <a:pt x="630" y="271"/>
                    <a:pt x="636" y="279"/>
                    <a:pt x="635" y="289"/>
                  </a:cubicBezTo>
                  <a:cubicBezTo>
                    <a:pt x="636" y="298"/>
                    <a:pt x="654" y="291"/>
                    <a:pt x="656" y="300"/>
                  </a:cubicBezTo>
                  <a:cubicBezTo>
                    <a:pt x="659" y="298"/>
                    <a:pt x="659" y="294"/>
                    <a:pt x="665" y="294"/>
                  </a:cubicBezTo>
                  <a:cubicBezTo>
                    <a:pt x="664" y="286"/>
                    <a:pt x="651" y="289"/>
                    <a:pt x="647" y="283"/>
                  </a:cubicBezTo>
                  <a:cubicBezTo>
                    <a:pt x="645" y="271"/>
                    <a:pt x="663" y="279"/>
                    <a:pt x="671" y="277"/>
                  </a:cubicBezTo>
                  <a:cubicBezTo>
                    <a:pt x="669" y="284"/>
                    <a:pt x="684" y="275"/>
                    <a:pt x="679" y="286"/>
                  </a:cubicBezTo>
                  <a:cubicBezTo>
                    <a:pt x="687" y="289"/>
                    <a:pt x="692" y="277"/>
                    <a:pt x="691" y="289"/>
                  </a:cubicBezTo>
                  <a:cubicBezTo>
                    <a:pt x="699" y="285"/>
                    <a:pt x="691" y="273"/>
                    <a:pt x="685" y="274"/>
                  </a:cubicBezTo>
                  <a:cubicBezTo>
                    <a:pt x="687" y="268"/>
                    <a:pt x="693" y="266"/>
                    <a:pt x="700" y="265"/>
                  </a:cubicBezTo>
                  <a:cubicBezTo>
                    <a:pt x="704" y="262"/>
                    <a:pt x="704" y="254"/>
                    <a:pt x="709" y="250"/>
                  </a:cubicBezTo>
                  <a:cubicBezTo>
                    <a:pt x="721" y="249"/>
                    <a:pt x="727" y="253"/>
                    <a:pt x="735" y="256"/>
                  </a:cubicBezTo>
                  <a:cubicBezTo>
                    <a:pt x="738" y="256"/>
                    <a:pt x="737" y="251"/>
                    <a:pt x="741" y="250"/>
                  </a:cubicBezTo>
                  <a:cubicBezTo>
                    <a:pt x="741" y="245"/>
                    <a:pt x="739" y="243"/>
                    <a:pt x="735" y="242"/>
                  </a:cubicBezTo>
                  <a:cubicBezTo>
                    <a:pt x="739" y="231"/>
                    <a:pt x="740" y="220"/>
                    <a:pt x="738" y="210"/>
                  </a:cubicBezTo>
                  <a:cubicBezTo>
                    <a:pt x="747" y="209"/>
                    <a:pt x="756" y="209"/>
                    <a:pt x="761" y="212"/>
                  </a:cubicBezTo>
                  <a:cubicBezTo>
                    <a:pt x="763" y="214"/>
                    <a:pt x="771" y="214"/>
                    <a:pt x="770" y="221"/>
                  </a:cubicBezTo>
                  <a:cubicBezTo>
                    <a:pt x="764" y="221"/>
                    <a:pt x="758" y="221"/>
                    <a:pt x="753" y="221"/>
                  </a:cubicBezTo>
                  <a:cubicBezTo>
                    <a:pt x="753" y="224"/>
                    <a:pt x="753" y="227"/>
                    <a:pt x="753" y="230"/>
                  </a:cubicBezTo>
                  <a:cubicBezTo>
                    <a:pt x="759" y="238"/>
                    <a:pt x="761" y="229"/>
                    <a:pt x="767" y="233"/>
                  </a:cubicBezTo>
                  <a:cubicBezTo>
                    <a:pt x="770" y="235"/>
                    <a:pt x="758" y="236"/>
                    <a:pt x="758" y="236"/>
                  </a:cubicBezTo>
                  <a:cubicBezTo>
                    <a:pt x="755" y="241"/>
                    <a:pt x="767" y="235"/>
                    <a:pt x="770" y="242"/>
                  </a:cubicBezTo>
                  <a:cubicBezTo>
                    <a:pt x="775" y="239"/>
                    <a:pt x="780" y="236"/>
                    <a:pt x="785" y="230"/>
                  </a:cubicBezTo>
                  <a:cubicBezTo>
                    <a:pt x="786" y="229"/>
                    <a:pt x="788" y="227"/>
                    <a:pt x="788" y="224"/>
                  </a:cubicBezTo>
                  <a:cubicBezTo>
                    <a:pt x="801" y="228"/>
                    <a:pt x="799" y="216"/>
                    <a:pt x="811" y="218"/>
                  </a:cubicBezTo>
                  <a:cubicBezTo>
                    <a:pt x="815" y="217"/>
                    <a:pt x="817" y="215"/>
                    <a:pt x="817" y="210"/>
                  </a:cubicBezTo>
                  <a:cubicBezTo>
                    <a:pt x="822" y="210"/>
                    <a:pt x="825" y="207"/>
                    <a:pt x="826" y="204"/>
                  </a:cubicBezTo>
                  <a:cubicBezTo>
                    <a:pt x="838" y="213"/>
                    <a:pt x="847" y="199"/>
                    <a:pt x="858" y="198"/>
                  </a:cubicBezTo>
                  <a:cubicBezTo>
                    <a:pt x="858" y="202"/>
                    <a:pt x="858" y="206"/>
                    <a:pt x="858" y="210"/>
                  </a:cubicBezTo>
                  <a:cubicBezTo>
                    <a:pt x="868" y="211"/>
                    <a:pt x="877" y="209"/>
                    <a:pt x="884" y="207"/>
                  </a:cubicBezTo>
                  <a:cubicBezTo>
                    <a:pt x="885" y="206"/>
                    <a:pt x="889" y="207"/>
                    <a:pt x="890" y="207"/>
                  </a:cubicBezTo>
                  <a:cubicBezTo>
                    <a:pt x="890" y="206"/>
                    <a:pt x="890" y="204"/>
                    <a:pt x="890" y="204"/>
                  </a:cubicBezTo>
                  <a:cubicBezTo>
                    <a:pt x="895" y="202"/>
                    <a:pt x="905" y="204"/>
                    <a:pt x="905" y="195"/>
                  </a:cubicBezTo>
                  <a:cubicBezTo>
                    <a:pt x="913" y="198"/>
                    <a:pt x="924" y="199"/>
                    <a:pt x="928" y="207"/>
                  </a:cubicBezTo>
                  <a:cubicBezTo>
                    <a:pt x="932" y="205"/>
                    <a:pt x="935" y="202"/>
                    <a:pt x="937" y="198"/>
                  </a:cubicBezTo>
                  <a:cubicBezTo>
                    <a:pt x="937" y="195"/>
                    <a:pt x="924" y="192"/>
                    <a:pt x="934" y="189"/>
                  </a:cubicBezTo>
                  <a:cubicBezTo>
                    <a:pt x="929" y="182"/>
                    <a:pt x="915" y="184"/>
                    <a:pt x="919" y="169"/>
                  </a:cubicBezTo>
                  <a:cubicBezTo>
                    <a:pt x="924" y="171"/>
                    <a:pt x="926" y="175"/>
                    <a:pt x="934" y="177"/>
                  </a:cubicBezTo>
                  <a:cubicBezTo>
                    <a:pt x="937" y="178"/>
                    <a:pt x="943" y="185"/>
                    <a:pt x="952" y="183"/>
                  </a:cubicBezTo>
                  <a:cubicBezTo>
                    <a:pt x="953" y="183"/>
                    <a:pt x="955" y="180"/>
                    <a:pt x="955" y="180"/>
                  </a:cubicBezTo>
                  <a:cubicBezTo>
                    <a:pt x="957" y="180"/>
                    <a:pt x="960" y="185"/>
                    <a:pt x="960" y="180"/>
                  </a:cubicBezTo>
                  <a:cubicBezTo>
                    <a:pt x="964" y="180"/>
                    <a:pt x="965" y="185"/>
                    <a:pt x="966" y="186"/>
                  </a:cubicBezTo>
                  <a:cubicBezTo>
                    <a:pt x="971" y="188"/>
                    <a:pt x="976" y="184"/>
                    <a:pt x="975" y="192"/>
                  </a:cubicBezTo>
                  <a:cubicBezTo>
                    <a:pt x="984" y="189"/>
                    <a:pt x="988" y="194"/>
                    <a:pt x="998" y="189"/>
                  </a:cubicBezTo>
                  <a:cubicBezTo>
                    <a:pt x="995" y="199"/>
                    <a:pt x="1008" y="191"/>
                    <a:pt x="1004" y="201"/>
                  </a:cubicBezTo>
                  <a:cubicBezTo>
                    <a:pt x="1009" y="201"/>
                    <a:pt x="1012" y="203"/>
                    <a:pt x="1013" y="207"/>
                  </a:cubicBezTo>
                  <a:cubicBezTo>
                    <a:pt x="1022" y="205"/>
                    <a:pt x="1023" y="212"/>
                    <a:pt x="1034" y="210"/>
                  </a:cubicBezTo>
                  <a:cubicBezTo>
                    <a:pt x="1039" y="192"/>
                    <a:pt x="1017" y="201"/>
                    <a:pt x="1022" y="183"/>
                  </a:cubicBezTo>
                  <a:cubicBezTo>
                    <a:pt x="1021" y="179"/>
                    <a:pt x="1018" y="184"/>
                    <a:pt x="1013" y="183"/>
                  </a:cubicBezTo>
                  <a:cubicBezTo>
                    <a:pt x="1013" y="176"/>
                    <a:pt x="1018" y="175"/>
                    <a:pt x="1016" y="166"/>
                  </a:cubicBezTo>
                  <a:cubicBezTo>
                    <a:pt x="1017" y="162"/>
                    <a:pt x="1011" y="164"/>
                    <a:pt x="1010" y="163"/>
                  </a:cubicBezTo>
                  <a:cubicBezTo>
                    <a:pt x="1010" y="162"/>
                    <a:pt x="1016" y="156"/>
                    <a:pt x="1010" y="157"/>
                  </a:cubicBezTo>
                  <a:cubicBezTo>
                    <a:pt x="1010" y="151"/>
                    <a:pt x="1018" y="153"/>
                    <a:pt x="1016" y="145"/>
                  </a:cubicBezTo>
                  <a:cubicBezTo>
                    <a:pt x="1022" y="145"/>
                    <a:pt x="1020" y="137"/>
                    <a:pt x="1028" y="139"/>
                  </a:cubicBezTo>
                  <a:cubicBezTo>
                    <a:pt x="1027" y="133"/>
                    <a:pt x="1030" y="130"/>
                    <a:pt x="1036" y="130"/>
                  </a:cubicBezTo>
                  <a:cubicBezTo>
                    <a:pt x="1033" y="118"/>
                    <a:pt x="1046" y="121"/>
                    <a:pt x="1045" y="110"/>
                  </a:cubicBezTo>
                  <a:cubicBezTo>
                    <a:pt x="1059" y="107"/>
                    <a:pt x="1065" y="114"/>
                    <a:pt x="1075" y="116"/>
                  </a:cubicBezTo>
                  <a:cubicBezTo>
                    <a:pt x="1074" y="120"/>
                    <a:pt x="1074" y="124"/>
                    <a:pt x="1077" y="125"/>
                  </a:cubicBezTo>
                  <a:cubicBezTo>
                    <a:pt x="1077" y="128"/>
                    <a:pt x="1072" y="127"/>
                    <a:pt x="1069" y="128"/>
                  </a:cubicBezTo>
                  <a:cubicBezTo>
                    <a:pt x="1068" y="140"/>
                    <a:pt x="1074" y="144"/>
                    <a:pt x="1069" y="154"/>
                  </a:cubicBezTo>
                  <a:cubicBezTo>
                    <a:pt x="1071" y="155"/>
                    <a:pt x="1073" y="158"/>
                    <a:pt x="1075" y="160"/>
                  </a:cubicBezTo>
                  <a:cubicBezTo>
                    <a:pt x="1076" y="161"/>
                    <a:pt x="1077" y="163"/>
                    <a:pt x="1080" y="163"/>
                  </a:cubicBezTo>
                  <a:cubicBezTo>
                    <a:pt x="1075" y="169"/>
                    <a:pt x="1079" y="185"/>
                    <a:pt x="1075" y="192"/>
                  </a:cubicBezTo>
                  <a:cubicBezTo>
                    <a:pt x="1072" y="201"/>
                    <a:pt x="1082" y="198"/>
                    <a:pt x="1083" y="204"/>
                  </a:cubicBezTo>
                  <a:cubicBezTo>
                    <a:pt x="1081" y="227"/>
                    <a:pt x="1071" y="242"/>
                    <a:pt x="1051" y="248"/>
                  </a:cubicBezTo>
                  <a:cubicBezTo>
                    <a:pt x="1052" y="254"/>
                    <a:pt x="1064" y="248"/>
                    <a:pt x="1066" y="253"/>
                  </a:cubicBezTo>
                  <a:cubicBezTo>
                    <a:pt x="1073" y="253"/>
                    <a:pt x="1071" y="243"/>
                    <a:pt x="1080" y="245"/>
                  </a:cubicBezTo>
                  <a:cubicBezTo>
                    <a:pt x="1079" y="247"/>
                    <a:pt x="1077" y="249"/>
                    <a:pt x="1077" y="253"/>
                  </a:cubicBezTo>
                  <a:cubicBezTo>
                    <a:pt x="1081" y="253"/>
                    <a:pt x="1079" y="248"/>
                    <a:pt x="1083" y="248"/>
                  </a:cubicBezTo>
                  <a:cubicBezTo>
                    <a:pt x="1087" y="248"/>
                    <a:pt x="1085" y="243"/>
                    <a:pt x="1086" y="242"/>
                  </a:cubicBezTo>
                  <a:cubicBezTo>
                    <a:pt x="1087" y="241"/>
                    <a:pt x="1092" y="242"/>
                    <a:pt x="1092" y="242"/>
                  </a:cubicBezTo>
                  <a:cubicBezTo>
                    <a:pt x="1093" y="239"/>
                    <a:pt x="1091" y="235"/>
                    <a:pt x="1092" y="233"/>
                  </a:cubicBezTo>
                  <a:cubicBezTo>
                    <a:pt x="1095" y="233"/>
                    <a:pt x="1098" y="233"/>
                    <a:pt x="1101" y="233"/>
                  </a:cubicBezTo>
                  <a:cubicBezTo>
                    <a:pt x="1097" y="223"/>
                    <a:pt x="1110" y="215"/>
                    <a:pt x="1101" y="210"/>
                  </a:cubicBezTo>
                  <a:cubicBezTo>
                    <a:pt x="1102" y="206"/>
                    <a:pt x="1107" y="208"/>
                    <a:pt x="1107" y="204"/>
                  </a:cubicBezTo>
                  <a:cubicBezTo>
                    <a:pt x="1107" y="201"/>
                    <a:pt x="1103" y="201"/>
                    <a:pt x="1101" y="201"/>
                  </a:cubicBezTo>
                  <a:cubicBezTo>
                    <a:pt x="1100" y="194"/>
                    <a:pt x="1111" y="199"/>
                    <a:pt x="1116" y="198"/>
                  </a:cubicBezTo>
                  <a:cubicBezTo>
                    <a:pt x="1112" y="195"/>
                    <a:pt x="1115" y="187"/>
                    <a:pt x="1107" y="189"/>
                  </a:cubicBezTo>
                  <a:cubicBezTo>
                    <a:pt x="1100" y="193"/>
                    <a:pt x="1096" y="181"/>
                    <a:pt x="1095" y="189"/>
                  </a:cubicBezTo>
                  <a:cubicBezTo>
                    <a:pt x="1090" y="184"/>
                    <a:pt x="1091" y="178"/>
                    <a:pt x="1092" y="171"/>
                  </a:cubicBezTo>
                  <a:cubicBezTo>
                    <a:pt x="1092" y="171"/>
                    <a:pt x="1097" y="172"/>
                    <a:pt x="1098" y="171"/>
                  </a:cubicBezTo>
                  <a:cubicBezTo>
                    <a:pt x="1100" y="169"/>
                    <a:pt x="1096" y="160"/>
                    <a:pt x="1098" y="157"/>
                  </a:cubicBezTo>
                  <a:cubicBezTo>
                    <a:pt x="1098" y="153"/>
                    <a:pt x="1094" y="156"/>
                    <a:pt x="1095" y="157"/>
                  </a:cubicBezTo>
                  <a:cubicBezTo>
                    <a:pt x="1089" y="153"/>
                    <a:pt x="1093" y="146"/>
                    <a:pt x="1089" y="139"/>
                  </a:cubicBezTo>
                  <a:cubicBezTo>
                    <a:pt x="1101" y="143"/>
                    <a:pt x="1096" y="131"/>
                    <a:pt x="1104" y="130"/>
                  </a:cubicBezTo>
                  <a:cubicBezTo>
                    <a:pt x="1104" y="126"/>
                    <a:pt x="1104" y="121"/>
                    <a:pt x="1104" y="116"/>
                  </a:cubicBezTo>
                  <a:cubicBezTo>
                    <a:pt x="1114" y="113"/>
                    <a:pt x="1108" y="125"/>
                    <a:pt x="1110" y="130"/>
                  </a:cubicBezTo>
                  <a:cubicBezTo>
                    <a:pt x="1110" y="135"/>
                    <a:pt x="1116" y="128"/>
                    <a:pt x="1116" y="133"/>
                  </a:cubicBezTo>
                  <a:cubicBezTo>
                    <a:pt x="1116" y="135"/>
                    <a:pt x="1113" y="137"/>
                    <a:pt x="1113" y="136"/>
                  </a:cubicBezTo>
                  <a:cubicBezTo>
                    <a:pt x="1114" y="144"/>
                    <a:pt x="1122" y="146"/>
                    <a:pt x="1130" y="151"/>
                  </a:cubicBezTo>
                  <a:cubicBezTo>
                    <a:pt x="1136" y="152"/>
                    <a:pt x="1130" y="143"/>
                    <a:pt x="1127" y="142"/>
                  </a:cubicBezTo>
                  <a:cubicBezTo>
                    <a:pt x="1132" y="138"/>
                    <a:pt x="1140" y="137"/>
                    <a:pt x="1148" y="136"/>
                  </a:cubicBezTo>
                  <a:cubicBezTo>
                    <a:pt x="1147" y="133"/>
                    <a:pt x="1142" y="134"/>
                    <a:pt x="1139" y="133"/>
                  </a:cubicBezTo>
                  <a:cubicBezTo>
                    <a:pt x="1141" y="125"/>
                    <a:pt x="1135" y="126"/>
                    <a:pt x="1136" y="119"/>
                  </a:cubicBezTo>
                  <a:cubicBezTo>
                    <a:pt x="1138" y="125"/>
                    <a:pt x="1156" y="116"/>
                    <a:pt x="1154" y="128"/>
                  </a:cubicBezTo>
                  <a:cubicBezTo>
                    <a:pt x="1156" y="130"/>
                    <a:pt x="1160" y="125"/>
                    <a:pt x="1159" y="125"/>
                  </a:cubicBezTo>
                  <a:cubicBezTo>
                    <a:pt x="1163" y="126"/>
                    <a:pt x="1160" y="128"/>
                    <a:pt x="1162" y="130"/>
                  </a:cubicBezTo>
                  <a:cubicBezTo>
                    <a:pt x="1163" y="131"/>
                    <a:pt x="1167" y="130"/>
                    <a:pt x="1168" y="130"/>
                  </a:cubicBezTo>
                  <a:cubicBezTo>
                    <a:pt x="1173" y="136"/>
                    <a:pt x="1184" y="130"/>
                    <a:pt x="1177" y="139"/>
                  </a:cubicBezTo>
                  <a:cubicBezTo>
                    <a:pt x="1182" y="139"/>
                    <a:pt x="1187" y="139"/>
                    <a:pt x="1192" y="139"/>
                  </a:cubicBezTo>
                  <a:cubicBezTo>
                    <a:pt x="1192" y="136"/>
                    <a:pt x="1179" y="133"/>
                    <a:pt x="1189" y="130"/>
                  </a:cubicBezTo>
                  <a:cubicBezTo>
                    <a:pt x="1187" y="128"/>
                    <a:pt x="1183" y="126"/>
                    <a:pt x="1180" y="125"/>
                  </a:cubicBezTo>
                  <a:cubicBezTo>
                    <a:pt x="1178" y="110"/>
                    <a:pt x="1180" y="109"/>
                    <a:pt x="1180" y="92"/>
                  </a:cubicBezTo>
                  <a:cubicBezTo>
                    <a:pt x="1196" y="91"/>
                    <a:pt x="1217" y="95"/>
                    <a:pt x="1230" y="92"/>
                  </a:cubicBezTo>
                  <a:cubicBezTo>
                    <a:pt x="1235" y="91"/>
                    <a:pt x="1231" y="83"/>
                    <a:pt x="1238" y="90"/>
                  </a:cubicBezTo>
                  <a:cubicBezTo>
                    <a:pt x="1248" y="83"/>
                    <a:pt x="1240" y="78"/>
                    <a:pt x="1244" y="69"/>
                  </a:cubicBezTo>
                  <a:cubicBezTo>
                    <a:pt x="1251" y="70"/>
                    <a:pt x="1256" y="69"/>
                    <a:pt x="1259" y="66"/>
                  </a:cubicBezTo>
                  <a:cubicBezTo>
                    <a:pt x="1263" y="60"/>
                    <a:pt x="1271" y="57"/>
                    <a:pt x="1276" y="51"/>
                  </a:cubicBezTo>
                  <a:cubicBezTo>
                    <a:pt x="1306" y="47"/>
                    <a:pt x="1337" y="44"/>
                    <a:pt x="1361" y="34"/>
                  </a:cubicBezTo>
                  <a:cubicBezTo>
                    <a:pt x="1366" y="30"/>
                    <a:pt x="1367" y="40"/>
                    <a:pt x="1367" y="40"/>
                  </a:cubicBezTo>
                  <a:cubicBezTo>
                    <a:pt x="1369" y="40"/>
                    <a:pt x="1372" y="32"/>
                    <a:pt x="1370" y="31"/>
                  </a:cubicBezTo>
                  <a:cubicBezTo>
                    <a:pt x="1375" y="33"/>
                    <a:pt x="1370" y="36"/>
                    <a:pt x="1373" y="40"/>
                  </a:cubicBezTo>
                  <a:cubicBezTo>
                    <a:pt x="1374" y="41"/>
                    <a:pt x="1380" y="39"/>
                    <a:pt x="1379" y="43"/>
                  </a:cubicBezTo>
                  <a:cubicBezTo>
                    <a:pt x="1383" y="41"/>
                    <a:pt x="1377" y="38"/>
                    <a:pt x="1382" y="37"/>
                  </a:cubicBezTo>
                  <a:cubicBezTo>
                    <a:pt x="1387" y="36"/>
                    <a:pt x="1397" y="38"/>
                    <a:pt x="1396" y="28"/>
                  </a:cubicBezTo>
                  <a:cubicBezTo>
                    <a:pt x="1402" y="29"/>
                    <a:pt x="1406" y="27"/>
                    <a:pt x="1405" y="22"/>
                  </a:cubicBezTo>
                  <a:cubicBezTo>
                    <a:pt x="1409" y="23"/>
                    <a:pt x="1410" y="27"/>
                    <a:pt x="1414" y="28"/>
                  </a:cubicBezTo>
                  <a:cubicBezTo>
                    <a:pt x="1422" y="28"/>
                    <a:pt x="1420" y="18"/>
                    <a:pt x="1420" y="10"/>
                  </a:cubicBezTo>
                  <a:cubicBezTo>
                    <a:pt x="1434" y="5"/>
                    <a:pt x="1448" y="0"/>
                    <a:pt x="1470" y="2"/>
                  </a:cubicBezTo>
                  <a:cubicBezTo>
                    <a:pt x="1467" y="4"/>
                    <a:pt x="1467" y="8"/>
                    <a:pt x="1467" y="13"/>
                  </a:cubicBezTo>
                  <a:cubicBezTo>
                    <a:pt x="1472" y="20"/>
                    <a:pt x="1484" y="20"/>
                    <a:pt x="1490" y="13"/>
                  </a:cubicBezTo>
                  <a:cubicBezTo>
                    <a:pt x="1493" y="14"/>
                    <a:pt x="1492" y="16"/>
                    <a:pt x="1490" y="16"/>
                  </a:cubicBezTo>
                  <a:close/>
                  <a:moveTo>
                    <a:pt x="2193" y="373"/>
                  </a:moveTo>
                  <a:cubicBezTo>
                    <a:pt x="2193" y="370"/>
                    <a:pt x="2187" y="371"/>
                    <a:pt x="2187" y="368"/>
                  </a:cubicBezTo>
                  <a:cubicBezTo>
                    <a:pt x="2176" y="365"/>
                    <a:pt x="2176" y="373"/>
                    <a:pt x="2187" y="370"/>
                  </a:cubicBezTo>
                  <a:cubicBezTo>
                    <a:pt x="2187" y="373"/>
                    <a:pt x="2189" y="374"/>
                    <a:pt x="2193" y="373"/>
                  </a:cubicBezTo>
                  <a:close/>
                  <a:moveTo>
                    <a:pt x="633" y="593"/>
                  </a:moveTo>
                  <a:cubicBezTo>
                    <a:pt x="630" y="602"/>
                    <a:pt x="643" y="597"/>
                    <a:pt x="638" y="608"/>
                  </a:cubicBezTo>
                  <a:cubicBezTo>
                    <a:pt x="643" y="609"/>
                    <a:pt x="646" y="603"/>
                    <a:pt x="647" y="608"/>
                  </a:cubicBezTo>
                  <a:cubicBezTo>
                    <a:pt x="647" y="610"/>
                    <a:pt x="646" y="610"/>
                    <a:pt x="644" y="610"/>
                  </a:cubicBezTo>
                  <a:cubicBezTo>
                    <a:pt x="639" y="613"/>
                    <a:pt x="627" y="617"/>
                    <a:pt x="624" y="616"/>
                  </a:cubicBezTo>
                  <a:cubicBezTo>
                    <a:pt x="616" y="615"/>
                    <a:pt x="614" y="609"/>
                    <a:pt x="609" y="605"/>
                  </a:cubicBezTo>
                  <a:cubicBezTo>
                    <a:pt x="609" y="600"/>
                    <a:pt x="617" y="603"/>
                    <a:pt x="618" y="599"/>
                  </a:cubicBezTo>
                  <a:cubicBezTo>
                    <a:pt x="612" y="594"/>
                    <a:pt x="609" y="592"/>
                    <a:pt x="600" y="596"/>
                  </a:cubicBezTo>
                  <a:cubicBezTo>
                    <a:pt x="598" y="591"/>
                    <a:pt x="595" y="586"/>
                    <a:pt x="586" y="587"/>
                  </a:cubicBezTo>
                  <a:cubicBezTo>
                    <a:pt x="582" y="586"/>
                    <a:pt x="584" y="592"/>
                    <a:pt x="583" y="593"/>
                  </a:cubicBezTo>
                  <a:cubicBezTo>
                    <a:pt x="581" y="595"/>
                    <a:pt x="576" y="594"/>
                    <a:pt x="574" y="596"/>
                  </a:cubicBezTo>
                  <a:cubicBezTo>
                    <a:pt x="571" y="598"/>
                    <a:pt x="569" y="607"/>
                    <a:pt x="562" y="605"/>
                  </a:cubicBezTo>
                  <a:cubicBezTo>
                    <a:pt x="566" y="615"/>
                    <a:pt x="557" y="618"/>
                    <a:pt x="556" y="619"/>
                  </a:cubicBezTo>
                  <a:cubicBezTo>
                    <a:pt x="554" y="625"/>
                    <a:pt x="556" y="632"/>
                    <a:pt x="554" y="640"/>
                  </a:cubicBezTo>
                  <a:cubicBezTo>
                    <a:pt x="551" y="640"/>
                    <a:pt x="550" y="637"/>
                    <a:pt x="548" y="637"/>
                  </a:cubicBezTo>
                  <a:cubicBezTo>
                    <a:pt x="545" y="647"/>
                    <a:pt x="554" y="651"/>
                    <a:pt x="548" y="657"/>
                  </a:cubicBezTo>
                  <a:cubicBezTo>
                    <a:pt x="553" y="655"/>
                    <a:pt x="552" y="662"/>
                    <a:pt x="554" y="663"/>
                  </a:cubicBezTo>
                  <a:cubicBezTo>
                    <a:pt x="555" y="664"/>
                    <a:pt x="558" y="663"/>
                    <a:pt x="559" y="663"/>
                  </a:cubicBezTo>
                  <a:cubicBezTo>
                    <a:pt x="566" y="665"/>
                    <a:pt x="567" y="671"/>
                    <a:pt x="571" y="666"/>
                  </a:cubicBezTo>
                  <a:cubicBezTo>
                    <a:pt x="572" y="666"/>
                    <a:pt x="576" y="666"/>
                    <a:pt x="577" y="666"/>
                  </a:cubicBezTo>
                  <a:cubicBezTo>
                    <a:pt x="587" y="665"/>
                    <a:pt x="584" y="664"/>
                    <a:pt x="589" y="660"/>
                  </a:cubicBezTo>
                  <a:cubicBezTo>
                    <a:pt x="594" y="660"/>
                    <a:pt x="595" y="664"/>
                    <a:pt x="600" y="663"/>
                  </a:cubicBezTo>
                  <a:cubicBezTo>
                    <a:pt x="601" y="660"/>
                    <a:pt x="601" y="658"/>
                    <a:pt x="603" y="657"/>
                  </a:cubicBezTo>
                  <a:cubicBezTo>
                    <a:pt x="610" y="656"/>
                    <a:pt x="623" y="656"/>
                    <a:pt x="630" y="657"/>
                  </a:cubicBezTo>
                  <a:cubicBezTo>
                    <a:pt x="635" y="659"/>
                    <a:pt x="636" y="662"/>
                    <a:pt x="641" y="663"/>
                  </a:cubicBezTo>
                  <a:cubicBezTo>
                    <a:pt x="644" y="664"/>
                    <a:pt x="645" y="660"/>
                    <a:pt x="647" y="660"/>
                  </a:cubicBezTo>
                  <a:cubicBezTo>
                    <a:pt x="646" y="660"/>
                    <a:pt x="649" y="663"/>
                    <a:pt x="650" y="663"/>
                  </a:cubicBezTo>
                  <a:cubicBezTo>
                    <a:pt x="658" y="665"/>
                    <a:pt x="658" y="666"/>
                    <a:pt x="665" y="666"/>
                  </a:cubicBezTo>
                  <a:cubicBezTo>
                    <a:pt x="678" y="667"/>
                    <a:pt x="692" y="664"/>
                    <a:pt x="706" y="666"/>
                  </a:cubicBezTo>
                  <a:cubicBezTo>
                    <a:pt x="705" y="659"/>
                    <a:pt x="706" y="655"/>
                    <a:pt x="709" y="651"/>
                  </a:cubicBezTo>
                  <a:cubicBezTo>
                    <a:pt x="699" y="639"/>
                    <a:pt x="690" y="625"/>
                    <a:pt x="671" y="622"/>
                  </a:cubicBezTo>
                  <a:cubicBezTo>
                    <a:pt x="671" y="616"/>
                    <a:pt x="667" y="616"/>
                    <a:pt x="665" y="613"/>
                  </a:cubicBezTo>
                  <a:cubicBezTo>
                    <a:pt x="665" y="609"/>
                    <a:pt x="663" y="607"/>
                    <a:pt x="662" y="605"/>
                  </a:cubicBezTo>
                  <a:cubicBezTo>
                    <a:pt x="663" y="596"/>
                    <a:pt x="672" y="595"/>
                    <a:pt x="671" y="584"/>
                  </a:cubicBezTo>
                  <a:cubicBezTo>
                    <a:pt x="653" y="582"/>
                    <a:pt x="645" y="590"/>
                    <a:pt x="633" y="593"/>
                  </a:cubicBezTo>
                  <a:close/>
                  <a:moveTo>
                    <a:pt x="835" y="728"/>
                  </a:moveTo>
                  <a:cubicBezTo>
                    <a:pt x="831" y="727"/>
                    <a:pt x="827" y="729"/>
                    <a:pt x="832" y="731"/>
                  </a:cubicBezTo>
                  <a:cubicBezTo>
                    <a:pt x="836" y="726"/>
                    <a:pt x="847" y="727"/>
                    <a:pt x="852" y="725"/>
                  </a:cubicBezTo>
                  <a:cubicBezTo>
                    <a:pt x="853" y="724"/>
                    <a:pt x="852" y="719"/>
                    <a:pt x="852" y="719"/>
                  </a:cubicBezTo>
                  <a:cubicBezTo>
                    <a:pt x="853" y="717"/>
                    <a:pt x="857" y="722"/>
                    <a:pt x="858" y="722"/>
                  </a:cubicBezTo>
                  <a:cubicBezTo>
                    <a:pt x="858" y="715"/>
                    <a:pt x="858" y="708"/>
                    <a:pt x="858" y="701"/>
                  </a:cubicBezTo>
                  <a:cubicBezTo>
                    <a:pt x="855" y="697"/>
                    <a:pt x="851" y="696"/>
                    <a:pt x="849" y="692"/>
                  </a:cubicBezTo>
                  <a:cubicBezTo>
                    <a:pt x="848" y="691"/>
                    <a:pt x="850" y="688"/>
                    <a:pt x="849" y="687"/>
                  </a:cubicBezTo>
                  <a:cubicBezTo>
                    <a:pt x="848" y="682"/>
                    <a:pt x="839" y="679"/>
                    <a:pt x="846" y="678"/>
                  </a:cubicBezTo>
                  <a:cubicBezTo>
                    <a:pt x="852" y="678"/>
                    <a:pt x="858" y="678"/>
                    <a:pt x="864" y="678"/>
                  </a:cubicBezTo>
                  <a:cubicBezTo>
                    <a:pt x="866" y="667"/>
                    <a:pt x="858" y="667"/>
                    <a:pt x="858" y="663"/>
                  </a:cubicBezTo>
                  <a:cubicBezTo>
                    <a:pt x="858" y="657"/>
                    <a:pt x="851" y="658"/>
                    <a:pt x="849" y="654"/>
                  </a:cubicBezTo>
                  <a:cubicBezTo>
                    <a:pt x="849" y="655"/>
                    <a:pt x="854" y="651"/>
                    <a:pt x="852" y="649"/>
                  </a:cubicBezTo>
                  <a:cubicBezTo>
                    <a:pt x="843" y="651"/>
                    <a:pt x="841" y="646"/>
                    <a:pt x="835" y="646"/>
                  </a:cubicBezTo>
                  <a:cubicBezTo>
                    <a:pt x="837" y="629"/>
                    <a:pt x="816" y="635"/>
                    <a:pt x="817" y="619"/>
                  </a:cubicBezTo>
                  <a:cubicBezTo>
                    <a:pt x="824" y="613"/>
                    <a:pt x="830" y="605"/>
                    <a:pt x="846" y="608"/>
                  </a:cubicBezTo>
                  <a:cubicBezTo>
                    <a:pt x="847" y="605"/>
                    <a:pt x="846" y="602"/>
                    <a:pt x="849" y="602"/>
                  </a:cubicBezTo>
                  <a:cubicBezTo>
                    <a:pt x="850" y="593"/>
                    <a:pt x="840" y="595"/>
                    <a:pt x="840" y="587"/>
                  </a:cubicBezTo>
                  <a:cubicBezTo>
                    <a:pt x="826" y="585"/>
                    <a:pt x="820" y="591"/>
                    <a:pt x="811" y="587"/>
                  </a:cubicBezTo>
                  <a:cubicBezTo>
                    <a:pt x="810" y="591"/>
                    <a:pt x="811" y="594"/>
                    <a:pt x="808" y="590"/>
                  </a:cubicBezTo>
                  <a:cubicBezTo>
                    <a:pt x="807" y="588"/>
                    <a:pt x="805" y="593"/>
                    <a:pt x="805" y="593"/>
                  </a:cubicBezTo>
                  <a:cubicBezTo>
                    <a:pt x="799" y="596"/>
                    <a:pt x="788" y="601"/>
                    <a:pt x="785" y="602"/>
                  </a:cubicBezTo>
                  <a:cubicBezTo>
                    <a:pt x="776" y="604"/>
                    <a:pt x="780" y="606"/>
                    <a:pt x="776" y="610"/>
                  </a:cubicBezTo>
                  <a:cubicBezTo>
                    <a:pt x="775" y="611"/>
                    <a:pt x="771" y="610"/>
                    <a:pt x="770" y="610"/>
                  </a:cubicBezTo>
                  <a:cubicBezTo>
                    <a:pt x="769" y="612"/>
                    <a:pt x="771" y="618"/>
                    <a:pt x="770" y="619"/>
                  </a:cubicBezTo>
                  <a:cubicBezTo>
                    <a:pt x="771" y="625"/>
                    <a:pt x="778" y="615"/>
                    <a:pt x="779" y="625"/>
                  </a:cubicBezTo>
                  <a:cubicBezTo>
                    <a:pt x="779" y="628"/>
                    <a:pt x="781" y="629"/>
                    <a:pt x="782" y="631"/>
                  </a:cubicBezTo>
                  <a:cubicBezTo>
                    <a:pt x="780" y="640"/>
                    <a:pt x="784" y="646"/>
                    <a:pt x="785" y="649"/>
                  </a:cubicBezTo>
                  <a:cubicBezTo>
                    <a:pt x="786" y="652"/>
                    <a:pt x="785" y="652"/>
                    <a:pt x="788" y="654"/>
                  </a:cubicBezTo>
                  <a:cubicBezTo>
                    <a:pt x="788" y="655"/>
                    <a:pt x="791" y="663"/>
                    <a:pt x="791" y="663"/>
                  </a:cubicBezTo>
                  <a:cubicBezTo>
                    <a:pt x="793" y="671"/>
                    <a:pt x="794" y="669"/>
                    <a:pt x="796" y="675"/>
                  </a:cubicBezTo>
                  <a:cubicBezTo>
                    <a:pt x="798" y="677"/>
                    <a:pt x="795" y="681"/>
                    <a:pt x="796" y="684"/>
                  </a:cubicBezTo>
                  <a:cubicBezTo>
                    <a:pt x="797" y="686"/>
                    <a:pt x="805" y="687"/>
                    <a:pt x="802" y="692"/>
                  </a:cubicBezTo>
                  <a:cubicBezTo>
                    <a:pt x="792" y="690"/>
                    <a:pt x="799" y="705"/>
                    <a:pt x="794" y="707"/>
                  </a:cubicBezTo>
                  <a:cubicBezTo>
                    <a:pt x="806" y="709"/>
                    <a:pt x="806" y="727"/>
                    <a:pt x="820" y="719"/>
                  </a:cubicBezTo>
                  <a:cubicBezTo>
                    <a:pt x="809" y="730"/>
                    <a:pt x="834" y="720"/>
                    <a:pt x="835" y="728"/>
                  </a:cubicBezTo>
                  <a:close/>
                  <a:moveTo>
                    <a:pt x="922" y="593"/>
                  </a:moveTo>
                  <a:cubicBezTo>
                    <a:pt x="920" y="595"/>
                    <a:pt x="921" y="599"/>
                    <a:pt x="919" y="602"/>
                  </a:cubicBezTo>
                  <a:cubicBezTo>
                    <a:pt x="917" y="604"/>
                    <a:pt x="912" y="604"/>
                    <a:pt x="911" y="608"/>
                  </a:cubicBezTo>
                  <a:cubicBezTo>
                    <a:pt x="912" y="610"/>
                    <a:pt x="920" y="615"/>
                    <a:pt x="919" y="619"/>
                  </a:cubicBezTo>
                  <a:cubicBezTo>
                    <a:pt x="919" y="619"/>
                    <a:pt x="915" y="620"/>
                    <a:pt x="916" y="622"/>
                  </a:cubicBezTo>
                  <a:cubicBezTo>
                    <a:pt x="919" y="625"/>
                    <a:pt x="925" y="624"/>
                    <a:pt x="928" y="628"/>
                  </a:cubicBezTo>
                  <a:cubicBezTo>
                    <a:pt x="929" y="625"/>
                    <a:pt x="931" y="624"/>
                    <a:pt x="934" y="622"/>
                  </a:cubicBezTo>
                  <a:cubicBezTo>
                    <a:pt x="937" y="613"/>
                    <a:pt x="929" y="613"/>
                    <a:pt x="928" y="608"/>
                  </a:cubicBezTo>
                  <a:cubicBezTo>
                    <a:pt x="932" y="605"/>
                    <a:pt x="937" y="603"/>
                    <a:pt x="937" y="596"/>
                  </a:cubicBezTo>
                  <a:cubicBezTo>
                    <a:pt x="931" y="596"/>
                    <a:pt x="931" y="594"/>
                    <a:pt x="934" y="590"/>
                  </a:cubicBezTo>
                  <a:cubicBezTo>
                    <a:pt x="930" y="591"/>
                    <a:pt x="926" y="591"/>
                    <a:pt x="922" y="593"/>
                  </a:cubicBezTo>
                  <a:close/>
                  <a:moveTo>
                    <a:pt x="539" y="672"/>
                  </a:moveTo>
                  <a:cubicBezTo>
                    <a:pt x="538" y="684"/>
                    <a:pt x="559" y="677"/>
                    <a:pt x="559" y="672"/>
                  </a:cubicBezTo>
                  <a:cubicBezTo>
                    <a:pt x="551" y="669"/>
                    <a:pt x="547" y="669"/>
                    <a:pt x="539" y="672"/>
                  </a:cubicBezTo>
                  <a:close/>
                  <a:moveTo>
                    <a:pt x="606" y="1216"/>
                  </a:moveTo>
                  <a:cubicBezTo>
                    <a:pt x="610" y="1205"/>
                    <a:pt x="626" y="1205"/>
                    <a:pt x="624" y="1187"/>
                  </a:cubicBezTo>
                  <a:cubicBezTo>
                    <a:pt x="616" y="1194"/>
                    <a:pt x="601" y="1181"/>
                    <a:pt x="592" y="1190"/>
                  </a:cubicBezTo>
                  <a:cubicBezTo>
                    <a:pt x="604" y="1191"/>
                    <a:pt x="590" y="1193"/>
                    <a:pt x="589" y="1196"/>
                  </a:cubicBezTo>
                  <a:cubicBezTo>
                    <a:pt x="589" y="1194"/>
                    <a:pt x="592" y="1203"/>
                    <a:pt x="592" y="1205"/>
                  </a:cubicBezTo>
                  <a:cubicBezTo>
                    <a:pt x="592" y="1208"/>
                    <a:pt x="592" y="1213"/>
                    <a:pt x="589" y="1213"/>
                  </a:cubicBezTo>
                  <a:cubicBezTo>
                    <a:pt x="589" y="1212"/>
                    <a:pt x="586" y="1210"/>
                    <a:pt x="586" y="1213"/>
                  </a:cubicBezTo>
                  <a:cubicBezTo>
                    <a:pt x="589" y="1217"/>
                    <a:pt x="598" y="1216"/>
                    <a:pt x="606" y="12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29" name="Freeform 153">
              <a:extLst>
                <a:ext uri="{FF2B5EF4-FFF2-40B4-BE49-F238E27FC236}">
                  <a16:creationId xmlns:a16="http://schemas.microsoft.com/office/drawing/2014/main" xmlns="" id="{BF33D251-20D7-423D-AA22-B22CF4B2EF03}"/>
                </a:ext>
              </a:extLst>
            </p:cNvPr>
            <p:cNvSpPr>
              <a:spLocks noChangeArrowheads="1"/>
            </p:cNvSpPr>
            <p:nvPr/>
          </p:nvSpPr>
          <p:spPr bwMode="auto">
            <a:xfrm>
              <a:off x="3795503" y="2590247"/>
              <a:ext cx="60727" cy="33579"/>
            </a:xfrm>
            <a:custGeom>
              <a:avLst/>
              <a:gdLst>
                <a:gd name="T0" fmla="*/ 26 w 36"/>
                <a:gd name="T1" fmla="*/ 0 h 20"/>
                <a:gd name="T2" fmla="*/ 32 w 36"/>
                <a:gd name="T3" fmla="*/ 18 h 20"/>
                <a:gd name="T4" fmla="*/ 0 w 36"/>
                <a:gd name="T5" fmla="*/ 9 h 20"/>
                <a:gd name="T6" fmla="*/ 26 w 36"/>
                <a:gd name="T7" fmla="*/ 0 h 20"/>
              </a:gdLst>
              <a:ahLst/>
              <a:cxnLst>
                <a:cxn ang="0">
                  <a:pos x="T0" y="T1"/>
                </a:cxn>
                <a:cxn ang="0">
                  <a:pos x="T2" y="T3"/>
                </a:cxn>
                <a:cxn ang="0">
                  <a:pos x="T4" y="T5"/>
                </a:cxn>
                <a:cxn ang="0">
                  <a:pos x="T6" y="T7"/>
                </a:cxn>
              </a:cxnLst>
              <a:rect l="0" t="0" r="r" b="b"/>
              <a:pathLst>
                <a:path w="36" h="20">
                  <a:moveTo>
                    <a:pt x="26" y="0"/>
                  </a:moveTo>
                  <a:cubicBezTo>
                    <a:pt x="26" y="9"/>
                    <a:pt x="36" y="6"/>
                    <a:pt x="32" y="18"/>
                  </a:cubicBezTo>
                  <a:cubicBezTo>
                    <a:pt x="16" y="20"/>
                    <a:pt x="7" y="16"/>
                    <a:pt x="0" y="9"/>
                  </a:cubicBezTo>
                  <a:cubicBezTo>
                    <a:pt x="5" y="3"/>
                    <a:pt x="16" y="2"/>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30" name="Freeform 154">
              <a:extLst>
                <a:ext uri="{FF2B5EF4-FFF2-40B4-BE49-F238E27FC236}">
                  <a16:creationId xmlns:a16="http://schemas.microsoft.com/office/drawing/2014/main" xmlns="" id="{7FF6600F-0A14-47BA-907F-742CF239ADB5}"/>
                </a:ext>
              </a:extLst>
            </p:cNvPr>
            <p:cNvSpPr>
              <a:spLocks noEditPoints="1" noChangeArrowheads="1"/>
            </p:cNvSpPr>
            <p:nvPr/>
          </p:nvSpPr>
          <p:spPr bwMode="auto">
            <a:xfrm>
              <a:off x="3920530" y="2650974"/>
              <a:ext cx="594414" cy="415804"/>
            </a:xfrm>
            <a:custGeom>
              <a:avLst/>
              <a:gdLst>
                <a:gd name="T0" fmla="*/ 34 w 352"/>
                <a:gd name="T1" fmla="*/ 14 h 246"/>
                <a:gd name="T2" fmla="*/ 46 w 352"/>
                <a:gd name="T3" fmla="*/ 11 h 246"/>
                <a:gd name="T4" fmla="*/ 46 w 352"/>
                <a:gd name="T5" fmla="*/ 17 h 246"/>
                <a:gd name="T6" fmla="*/ 46 w 352"/>
                <a:gd name="T7" fmla="*/ 29 h 246"/>
                <a:gd name="T8" fmla="*/ 55 w 352"/>
                <a:gd name="T9" fmla="*/ 52 h 246"/>
                <a:gd name="T10" fmla="*/ 75 w 352"/>
                <a:gd name="T11" fmla="*/ 14 h 246"/>
                <a:gd name="T12" fmla="*/ 101 w 352"/>
                <a:gd name="T13" fmla="*/ 11 h 246"/>
                <a:gd name="T14" fmla="*/ 119 w 352"/>
                <a:gd name="T15" fmla="*/ 41 h 246"/>
                <a:gd name="T16" fmla="*/ 139 w 352"/>
                <a:gd name="T17" fmla="*/ 35 h 246"/>
                <a:gd name="T18" fmla="*/ 169 w 352"/>
                <a:gd name="T19" fmla="*/ 32 h 246"/>
                <a:gd name="T20" fmla="*/ 180 w 352"/>
                <a:gd name="T21" fmla="*/ 43 h 246"/>
                <a:gd name="T22" fmla="*/ 192 w 352"/>
                <a:gd name="T23" fmla="*/ 49 h 246"/>
                <a:gd name="T24" fmla="*/ 198 w 352"/>
                <a:gd name="T25" fmla="*/ 52 h 246"/>
                <a:gd name="T26" fmla="*/ 224 w 352"/>
                <a:gd name="T27" fmla="*/ 58 h 246"/>
                <a:gd name="T28" fmla="*/ 248 w 352"/>
                <a:gd name="T29" fmla="*/ 70 h 246"/>
                <a:gd name="T30" fmla="*/ 257 w 352"/>
                <a:gd name="T31" fmla="*/ 79 h 246"/>
                <a:gd name="T32" fmla="*/ 274 w 352"/>
                <a:gd name="T33" fmla="*/ 93 h 246"/>
                <a:gd name="T34" fmla="*/ 262 w 352"/>
                <a:gd name="T35" fmla="*/ 117 h 246"/>
                <a:gd name="T36" fmla="*/ 289 w 352"/>
                <a:gd name="T37" fmla="*/ 120 h 246"/>
                <a:gd name="T38" fmla="*/ 295 w 352"/>
                <a:gd name="T39" fmla="*/ 134 h 246"/>
                <a:gd name="T40" fmla="*/ 318 w 352"/>
                <a:gd name="T41" fmla="*/ 137 h 246"/>
                <a:gd name="T42" fmla="*/ 333 w 352"/>
                <a:gd name="T43" fmla="*/ 152 h 246"/>
                <a:gd name="T44" fmla="*/ 339 w 352"/>
                <a:gd name="T45" fmla="*/ 163 h 246"/>
                <a:gd name="T46" fmla="*/ 324 w 352"/>
                <a:gd name="T47" fmla="*/ 184 h 246"/>
                <a:gd name="T48" fmla="*/ 303 w 352"/>
                <a:gd name="T49" fmla="*/ 181 h 246"/>
                <a:gd name="T50" fmla="*/ 286 w 352"/>
                <a:gd name="T51" fmla="*/ 163 h 246"/>
                <a:gd name="T52" fmla="*/ 271 w 352"/>
                <a:gd name="T53" fmla="*/ 178 h 246"/>
                <a:gd name="T54" fmla="*/ 292 w 352"/>
                <a:gd name="T55" fmla="*/ 190 h 246"/>
                <a:gd name="T56" fmla="*/ 303 w 352"/>
                <a:gd name="T57" fmla="*/ 210 h 246"/>
                <a:gd name="T58" fmla="*/ 295 w 352"/>
                <a:gd name="T59" fmla="*/ 231 h 246"/>
                <a:gd name="T60" fmla="*/ 257 w 352"/>
                <a:gd name="T61" fmla="*/ 216 h 246"/>
                <a:gd name="T62" fmla="*/ 268 w 352"/>
                <a:gd name="T63" fmla="*/ 231 h 246"/>
                <a:gd name="T64" fmla="*/ 283 w 352"/>
                <a:gd name="T65" fmla="*/ 240 h 246"/>
                <a:gd name="T66" fmla="*/ 268 w 352"/>
                <a:gd name="T67" fmla="*/ 240 h 246"/>
                <a:gd name="T68" fmla="*/ 236 w 352"/>
                <a:gd name="T69" fmla="*/ 228 h 246"/>
                <a:gd name="T70" fmla="*/ 219 w 352"/>
                <a:gd name="T71" fmla="*/ 219 h 246"/>
                <a:gd name="T72" fmla="*/ 210 w 352"/>
                <a:gd name="T73" fmla="*/ 204 h 246"/>
                <a:gd name="T74" fmla="*/ 192 w 352"/>
                <a:gd name="T75" fmla="*/ 172 h 246"/>
                <a:gd name="T76" fmla="*/ 195 w 352"/>
                <a:gd name="T77" fmla="*/ 163 h 246"/>
                <a:gd name="T78" fmla="*/ 201 w 352"/>
                <a:gd name="T79" fmla="*/ 152 h 246"/>
                <a:gd name="T80" fmla="*/ 210 w 352"/>
                <a:gd name="T81" fmla="*/ 137 h 246"/>
                <a:gd name="T82" fmla="*/ 201 w 352"/>
                <a:gd name="T83" fmla="*/ 120 h 246"/>
                <a:gd name="T84" fmla="*/ 189 w 352"/>
                <a:gd name="T85" fmla="*/ 111 h 246"/>
                <a:gd name="T86" fmla="*/ 180 w 352"/>
                <a:gd name="T87" fmla="*/ 111 h 246"/>
                <a:gd name="T88" fmla="*/ 169 w 352"/>
                <a:gd name="T89" fmla="*/ 108 h 246"/>
                <a:gd name="T90" fmla="*/ 145 w 352"/>
                <a:gd name="T91" fmla="*/ 82 h 246"/>
                <a:gd name="T92" fmla="*/ 122 w 352"/>
                <a:gd name="T93" fmla="*/ 87 h 246"/>
                <a:gd name="T94" fmla="*/ 101 w 352"/>
                <a:gd name="T95" fmla="*/ 87 h 246"/>
                <a:gd name="T96" fmla="*/ 78 w 352"/>
                <a:gd name="T97" fmla="*/ 87 h 246"/>
                <a:gd name="T98" fmla="*/ 34 w 352"/>
                <a:gd name="T99" fmla="*/ 79 h 246"/>
                <a:gd name="T100" fmla="*/ 14 w 352"/>
                <a:gd name="T101" fmla="*/ 67 h 246"/>
                <a:gd name="T102" fmla="*/ 8 w 352"/>
                <a:gd name="T103" fmla="*/ 52 h 246"/>
                <a:gd name="T104" fmla="*/ 11 w 352"/>
                <a:gd name="T105" fmla="*/ 41 h 246"/>
                <a:gd name="T106" fmla="*/ 227 w 352"/>
                <a:gd name="T107" fmla="*/ 169 h 246"/>
                <a:gd name="T108" fmla="*/ 242 w 352"/>
                <a:gd name="T109" fmla="*/ 158 h 246"/>
                <a:gd name="T110" fmla="*/ 227 w 352"/>
                <a:gd name="T111" fmla="*/ 16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2" h="246">
                  <a:moveTo>
                    <a:pt x="14" y="17"/>
                  </a:moveTo>
                  <a:cubicBezTo>
                    <a:pt x="19" y="26"/>
                    <a:pt x="30" y="7"/>
                    <a:pt x="34" y="14"/>
                  </a:cubicBezTo>
                  <a:cubicBezTo>
                    <a:pt x="38" y="15"/>
                    <a:pt x="36" y="9"/>
                    <a:pt x="37" y="8"/>
                  </a:cubicBezTo>
                  <a:cubicBezTo>
                    <a:pt x="41" y="6"/>
                    <a:pt x="43" y="12"/>
                    <a:pt x="46" y="11"/>
                  </a:cubicBezTo>
                  <a:cubicBezTo>
                    <a:pt x="50" y="11"/>
                    <a:pt x="50" y="0"/>
                    <a:pt x="57" y="8"/>
                  </a:cubicBezTo>
                  <a:cubicBezTo>
                    <a:pt x="57" y="21"/>
                    <a:pt x="51" y="12"/>
                    <a:pt x="46" y="17"/>
                  </a:cubicBezTo>
                  <a:cubicBezTo>
                    <a:pt x="44" y="20"/>
                    <a:pt x="52" y="20"/>
                    <a:pt x="52" y="20"/>
                  </a:cubicBezTo>
                  <a:cubicBezTo>
                    <a:pt x="51" y="24"/>
                    <a:pt x="47" y="25"/>
                    <a:pt x="46" y="29"/>
                  </a:cubicBezTo>
                  <a:cubicBezTo>
                    <a:pt x="45" y="33"/>
                    <a:pt x="48" y="34"/>
                    <a:pt x="49" y="38"/>
                  </a:cubicBezTo>
                  <a:cubicBezTo>
                    <a:pt x="50" y="43"/>
                    <a:pt x="47" y="52"/>
                    <a:pt x="55" y="52"/>
                  </a:cubicBezTo>
                  <a:cubicBezTo>
                    <a:pt x="61" y="50"/>
                    <a:pt x="56" y="36"/>
                    <a:pt x="57" y="29"/>
                  </a:cubicBezTo>
                  <a:cubicBezTo>
                    <a:pt x="72" y="32"/>
                    <a:pt x="71" y="20"/>
                    <a:pt x="75" y="14"/>
                  </a:cubicBezTo>
                  <a:cubicBezTo>
                    <a:pt x="79" y="21"/>
                    <a:pt x="86" y="8"/>
                    <a:pt x="90" y="17"/>
                  </a:cubicBezTo>
                  <a:cubicBezTo>
                    <a:pt x="96" y="17"/>
                    <a:pt x="93" y="9"/>
                    <a:pt x="101" y="11"/>
                  </a:cubicBezTo>
                  <a:cubicBezTo>
                    <a:pt x="100" y="22"/>
                    <a:pt x="109" y="24"/>
                    <a:pt x="116" y="26"/>
                  </a:cubicBezTo>
                  <a:cubicBezTo>
                    <a:pt x="113" y="35"/>
                    <a:pt x="115" y="34"/>
                    <a:pt x="119" y="41"/>
                  </a:cubicBezTo>
                  <a:cubicBezTo>
                    <a:pt x="123" y="37"/>
                    <a:pt x="126" y="37"/>
                    <a:pt x="131" y="41"/>
                  </a:cubicBezTo>
                  <a:cubicBezTo>
                    <a:pt x="137" y="43"/>
                    <a:pt x="137" y="36"/>
                    <a:pt x="139" y="35"/>
                  </a:cubicBezTo>
                  <a:cubicBezTo>
                    <a:pt x="143" y="33"/>
                    <a:pt x="148" y="37"/>
                    <a:pt x="148" y="32"/>
                  </a:cubicBezTo>
                  <a:cubicBezTo>
                    <a:pt x="157" y="35"/>
                    <a:pt x="160" y="35"/>
                    <a:pt x="169" y="32"/>
                  </a:cubicBezTo>
                  <a:cubicBezTo>
                    <a:pt x="168" y="38"/>
                    <a:pt x="176" y="36"/>
                    <a:pt x="175" y="35"/>
                  </a:cubicBezTo>
                  <a:cubicBezTo>
                    <a:pt x="178" y="37"/>
                    <a:pt x="178" y="41"/>
                    <a:pt x="180" y="43"/>
                  </a:cubicBezTo>
                  <a:cubicBezTo>
                    <a:pt x="182" y="45"/>
                    <a:pt x="187" y="45"/>
                    <a:pt x="189" y="46"/>
                  </a:cubicBezTo>
                  <a:cubicBezTo>
                    <a:pt x="191" y="47"/>
                    <a:pt x="189" y="49"/>
                    <a:pt x="192" y="49"/>
                  </a:cubicBezTo>
                  <a:cubicBezTo>
                    <a:pt x="198" y="50"/>
                    <a:pt x="190" y="54"/>
                    <a:pt x="195" y="58"/>
                  </a:cubicBezTo>
                  <a:cubicBezTo>
                    <a:pt x="197" y="59"/>
                    <a:pt x="198" y="53"/>
                    <a:pt x="198" y="52"/>
                  </a:cubicBezTo>
                  <a:cubicBezTo>
                    <a:pt x="202" y="56"/>
                    <a:pt x="203" y="60"/>
                    <a:pt x="210" y="61"/>
                  </a:cubicBezTo>
                  <a:cubicBezTo>
                    <a:pt x="216" y="62"/>
                    <a:pt x="218" y="59"/>
                    <a:pt x="224" y="58"/>
                  </a:cubicBezTo>
                  <a:cubicBezTo>
                    <a:pt x="223" y="70"/>
                    <a:pt x="241" y="63"/>
                    <a:pt x="242" y="73"/>
                  </a:cubicBezTo>
                  <a:cubicBezTo>
                    <a:pt x="245" y="73"/>
                    <a:pt x="247" y="72"/>
                    <a:pt x="248" y="70"/>
                  </a:cubicBezTo>
                  <a:cubicBezTo>
                    <a:pt x="252" y="72"/>
                    <a:pt x="253" y="76"/>
                    <a:pt x="254" y="82"/>
                  </a:cubicBezTo>
                  <a:cubicBezTo>
                    <a:pt x="256" y="82"/>
                    <a:pt x="256" y="80"/>
                    <a:pt x="257" y="79"/>
                  </a:cubicBezTo>
                  <a:cubicBezTo>
                    <a:pt x="261" y="83"/>
                    <a:pt x="264" y="89"/>
                    <a:pt x="274" y="87"/>
                  </a:cubicBezTo>
                  <a:cubicBezTo>
                    <a:pt x="272" y="90"/>
                    <a:pt x="271" y="93"/>
                    <a:pt x="274" y="93"/>
                  </a:cubicBezTo>
                  <a:cubicBezTo>
                    <a:pt x="277" y="99"/>
                    <a:pt x="265" y="103"/>
                    <a:pt x="274" y="105"/>
                  </a:cubicBezTo>
                  <a:cubicBezTo>
                    <a:pt x="271" y="109"/>
                    <a:pt x="262" y="109"/>
                    <a:pt x="262" y="117"/>
                  </a:cubicBezTo>
                  <a:cubicBezTo>
                    <a:pt x="269" y="128"/>
                    <a:pt x="282" y="114"/>
                    <a:pt x="286" y="125"/>
                  </a:cubicBezTo>
                  <a:cubicBezTo>
                    <a:pt x="289" y="125"/>
                    <a:pt x="288" y="122"/>
                    <a:pt x="289" y="120"/>
                  </a:cubicBezTo>
                  <a:cubicBezTo>
                    <a:pt x="293" y="120"/>
                    <a:pt x="290" y="125"/>
                    <a:pt x="292" y="128"/>
                  </a:cubicBezTo>
                  <a:cubicBezTo>
                    <a:pt x="292" y="129"/>
                    <a:pt x="295" y="134"/>
                    <a:pt x="295" y="134"/>
                  </a:cubicBezTo>
                  <a:cubicBezTo>
                    <a:pt x="298" y="135"/>
                    <a:pt x="302" y="127"/>
                    <a:pt x="300" y="140"/>
                  </a:cubicBezTo>
                  <a:cubicBezTo>
                    <a:pt x="307" y="140"/>
                    <a:pt x="309" y="135"/>
                    <a:pt x="318" y="137"/>
                  </a:cubicBezTo>
                  <a:cubicBezTo>
                    <a:pt x="320" y="140"/>
                    <a:pt x="321" y="142"/>
                    <a:pt x="321" y="146"/>
                  </a:cubicBezTo>
                  <a:cubicBezTo>
                    <a:pt x="326" y="147"/>
                    <a:pt x="336" y="143"/>
                    <a:pt x="333" y="152"/>
                  </a:cubicBezTo>
                  <a:cubicBezTo>
                    <a:pt x="344" y="147"/>
                    <a:pt x="337" y="154"/>
                    <a:pt x="347" y="155"/>
                  </a:cubicBezTo>
                  <a:cubicBezTo>
                    <a:pt x="352" y="161"/>
                    <a:pt x="338" y="164"/>
                    <a:pt x="339" y="163"/>
                  </a:cubicBezTo>
                  <a:cubicBezTo>
                    <a:pt x="337" y="165"/>
                    <a:pt x="341" y="167"/>
                    <a:pt x="341" y="166"/>
                  </a:cubicBezTo>
                  <a:cubicBezTo>
                    <a:pt x="334" y="174"/>
                    <a:pt x="328" y="173"/>
                    <a:pt x="324" y="184"/>
                  </a:cubicBezTo>
                  <a:cubicBezTo>
                    <a:pt x="320" y="183"/>
                    <a:pt x="319" y="185"/>
                    <a:pt x="318" y="187"/>
                  </a:cubicBezTo>
                  <a:cubicBezTo>
                    <a:pt x="315" y="185"/>
                    <a:pt x="303" y="186"/>
                    <a:pt x="303" y="181"/>
                  </a:cubicBezTo>
                  <a:cubicBezTo>
                    <a:pt x="303" y="175"/>
                    <a:pt x="289" y="181"/>
                    <a:pt x="292" y="169"/>
                  </a:cubicBezTo>
                  <a:cubicBezTo>
                    <a:pt x="287" y="170"/>
                    <a:pt x="286" y="167"/>
                    <a:pt x="286" y="163"/>
                  </a:cubicBezTo>
                  <a:cubicBezTo>
                    <a:pt x="282" y="163"/>
                    <a:pt x="278" y="163"/>
                    <a:pt x="274" y="163"/>
                  </a:cubicBezTo>
                  <a:cubicBezTo>
                    <a:pt x="268" y="163"/>
                    <a:pt x="273" y="174"/>
                    <a:pt x="271" y="178"/>
                  </a:cubicBezTo>
                  <a:cubicBezTo>
                    <a:pt x="272" y="184"/>
                    <a:pt x="279" y="184"/>
                    <a:pt x="280" y="190"/>
                  </a:cubicBezTo>
                  <a:cubicBezTo>
                    <a:pt x="287" y="186"/>
                    <a:pt x="291" y="197"/>
                    <a:pt x="292" y="190"/>
                  </a:cubicBezTo>
                  <a:cubicBezTo>
                    <a:pt x="296" y="193"/>
                    <a:pt x="297" y="200"/>
                    <a:pt x="298" y="207"/>
                  </a:cubicBezTo>
                  <a:cubicBezTo>
                    <a:pt x="296" y="211"/>
                    <a:pt x="303" y="209"/>
                    <a:pt x="303" y="210"/>
                  </a:cubicBezTo>
                  <a:cubicBezTo>
                    <a:pt x="307" y="218"/>
                    <a:pt x="301" y="231"/>
                    <a:pt x="300" y="237"/>
                  </a:cubicBezTo>
                  <a:cubicBezTo>
                    <a:pt x="294" y="239"/>
                    <a:pt x="297" y="232"/>
                    <a:pt x="295" y="231"/>
                  </a:cubicBezTo>
                  <a:cubicBezTo>
                    <a:pt x="290" y="228"/>
                    <a:pt x="281" y="230"/>
                    <a:pt x="280" y="222"/>
                  </a:cubicBezTo>
                  <a:cubicBezTo>
                    <a:pt x="268" y="224"/>
                    <a:pt x="270" y="213"/>
                    <a:pt x="257" y="216"/>
                  </a:cubicBezTo>
                  <a:cubicBezTo>
                    <a:pt x="257" y="222"/>
                    <a:pt x="266" y="218"/>
                    <a:pt x="268" y="222"/>
                  </a:cubicBezTo>
                  <a:cubicBezTo>
                    <a:pt x="258" y="231"/>
                    <a:pt x="278" y="226"/>
                    <a:pt x="268" y="231"/>
                  </a:cubicBezTo>
                  <a:cubicBezTo>
                    <a:pt x="269" y="235"/>
                    <a:pt x="276" y="235"/>
                    <a:pt x="280" y="237"/>
                  </a:cubicBezTo>
                  <a:cubicBezTo>
                    <a:pt x="281" y="237"/>
                    <a:pt x="280" y="239"/>
                    <a:pt x="283" y="240"/>
                  </a:cubicBezTo>
                  <a:cubicBezTo>
                    <a:pt x="288" y="240"/>
                    <a:pt x="288" y="241"/>
                    <a:pt x="289" y="245"/>
                  </a:cubicBezTo>
                  <a:cubicBezTo>
                    <a:pt x="280" y="246"/>
                    <a:pt x="275" y="244"/>
                    <a:pt x="268" y="240"/>
                  </a:cubicBezTo>
                  <a:cubicBezTo>
                    <a:pt x="264" y="237"/>
                    <a:pt x="257" y="238"/>
                    <a:pt x="251" y="234"/>
                  </a:cubicBezTo>
                  <a:cubicBezTo>
                    <a:pt x="247" y="232"/>
                    <a:pt x="240" y="228"/>
                    <a:pt x="236" y="228"/>
                  </a:cubicBezTo>
                  <a:cubicBezTo>
                    <a:pt x="232" y="228"/>
                    <a:pt x="232" y="223"/>
                    <a:pt x="230" y="222"/>
                  </a:cubicBezTo>
                  <a:cubicBezTo>
                    <a:pt x="227" y="220"/>
                    <a:pt x="221" y="222"/>
                    <a:pt x="219" y="219"/>
                  </a:cubicBezTo>
                  <a:cubicBezTo>
                    <a:pt x="216" y="217"/>
                    <a:pt x="218" y="213"/>
                    <a:pt x="216" y="210"/>
                  </a:cubicBezTo>
                  <a:cubicBezTo>
                    <a:pt x="214" y="209"/>
                    <a:pt x="207" y="210"/>
                    <a:pt x="210" y="204"/>
                  </a:cubicBezTo>
                  <a:cubicBezTo>
                    <a:pt x="197" y="204"/>
                    <a:pt x="196" y="193"/>
                    <a:pt x="189" y="187"/>
                  </a:cubicBezTo>
                  <a:cubicBezTo>
                    <a:pt x="192" y="186"/>
                    <a:pt x="188" y="176"/>
                    <a:pt x="192" y="172"/>
                  </a:cubicBezTo>
                  <a:cubicBezTo>
                    <a:pt x="193" y="172"/>
                    <a:pt x="198" y="173"/>
                    <a:pt x="198" y="172"/>
                  </a:cubicBezTo>
                  <a:cubicBezTo>
                    <a:pt x="199" y="171"/>
                    <a:pt x="194" y="167"/>
                    <a:pt x="195" y="163"/>
                  </a:cubicBezTo>
                  <a:cubicBezTo>
                    <a:pt x="195" y="163"/>
                    <a:pt x="200" y="164"/>
                    <a:pt x="201" y="163"/>
                  </a:cubicBezTo>
                  <a:cubicBezTo>
                    <a:pt x="203" y="162"/>
                    <a:pt x="200" y="154"/>
                    <a:pt x="201" y="152"/>
                  </a:cubicBezTo>
                  <a:cubicBezTo>
                    <a:pt x="201" y="151"/>
                    <a:pt x="206" y="153"/>
                    <a:pt x="207" y="152"/>
                  </a:cubicBezTo>
                  <a:cubicBezTo>
                    <a:pt x="211" y="148"/>
                    <a:pt x="207" y="140"/>
                    <a:pt x="210" y="137"/>
                  </a:cubicBezTo>
                  <a:cubicBezTo>
                    <a:pt x="209" y="134"/>
                    <a:pt x="204" y="135"/>
                    <a:pt x="201" y="134"/>
                  </a:cubicBezTo>
                  <a:cubicBezTo>
                    <a:pt x="201" y="129"/>
                    <a:pt x="201" y="124"/>
                    <a:pt x="201" y="120"/>
                  </a:cubicBezTo>
                  <a:cubicBezTo>
                    <a:pt x="198" y="119"/>
                    <a:pt x="196" y="120"/>
                    <a:pt x="195" y="123"/>
                  </a:cubicBezTo>
                  <a:cubicBezTo>
                    <a:pt x="190" y="120"/>
                    <a:pt x="193" y="113"/>
                    <a:pt x="189" y="111"/>
                  </a:cubicBezTo>
                  <a:cubicBezTo>
                    <a:pt x="188" y="110"/>
                    <a:pt x="185" y="114"/>
                    <a:pt x="183" y="114"/>
                  </a:cubicBezTo>
                  <a:cubicBezTo>
                    <a:pt x="184" y="114"/>
                    <a:pt x="181" y="111"/>
                    <a:pt x="180" y="111"/>
                  </a:cubicBezTo>
                  <a:cubicBezTo>
                    <a:pt x="178" y="110"/>
                    <a:pt x="176" y="105"/>
                    <a:pt x="175" y="105"/>
                  </a:cubicBezTo>
                  <a:cubicBezTo>
                    <a:pt x="173" y="104"/>
                    <a:pt x="171" y="109"/>
                    <a:pt x="169" y="108"/>
                  </a:cubicBezTo>
                  <a:cubicBezTo>
                    <a:pt x="168" y="108"/>
                    <a:pt x="164" y="101"/>
                    <a:pt x="157" y="102"/>
                  </a:cubicBezTo>
                  <a:cubicBezTo>
                    <a:pt x="169" y="89"/>
                    <a:pt x="141" y="96"/>
                    <a:pt x="145" y="82"/>
                  </a:cubicBezTo>
                  <a:cubicBezTo>
                    <a:pt x="138" y="82"/>
                    <a:pt x="130" y="82"/>
                    <a:pt x="131" y="90"/>
                  </a:cubicBezTo>
                  <a:cubicBezTo>
                    <a:pt x="126" y="93"/>
                    <a:pt x="122" y="87"/>
                    <a:pt x="122" y="87"/>
                  </a:cubicBezTo>
                  <a:cubicBezTo>
                    <a:pt x="119" y="87"/>
                    <a:pt x="117" y="91"/>
                    <a:pt x="113" y="90"/>
                  </a:cubicBezTo>
                  <a:cubicBezTo>
                    <a:pt x="108" y="90"/>
                    <a:pt x="107" y="87"/>
                    <a:pt x="101" y="87"/>
                  </a:cubicBezTo>
                  <a:cubicBezTo>
                    <a:pt x="96" y="88"/>
                    <a:pt x="95" y="91"/>
                    <a:pt x="90" y="90"/>
                  </a:cubicBezTo>
                  <a:cubicBezTo>
                    <a:pt x="83" y="90"/>
                    <a:pt x="82" y="88"/>
                    <a:pt x="78" y="87"/>
                  </a:cubicBezTo>
                  <a:cubicBezTo>
                    <a:pt x="65" y="86"/>
                    <a:pt x="53" y="89"/>
                    <a:pt x="40" y="84"/>
                  </a:cubicBezTo>
                  <a:cubicBezTo>
                    <a:pt x="38" y="84"/>
                    <a:pt x="35" y="79"/>
                    <a:pt x="34" y="79"/>
                  </a:cubicBezTo>
                  <a:cubicBezTo>
                    <a:pt x="29" y="77"/>
                    <a:pt x="24" y="80"/>
                    <a:pt x="25" y="73"/>
                  </a:cubicBezTo>
                  <a:cubicBezTo>
                    <a:pt x="20" y="72"/>
                    <a:pt x="11" y="76"/>
                    <a:pt x="14" y="67"/>
                  </a:cubicBezTo>
                  <a:cubicBezTo>
                    <a:pt x="24" y="69"/>
                    <a:pt x="26" y="64"/>
                    <a:pt x="31" y="61"/>
                  </a:cubicBezTo>
                  <a:cubicBezTo>
                    <a:pt x="27" y="55"/>
                    <a:pt x="11" y="60"/>
                    <a:pt x="8" y="52"/>
                  </a:cubicBezTo>
                  <a:cubicBezTo>
                    <a:pt x="5" y="52"/>
                    <a:pt x="5" y="53"/>
                    <a:pt x="5" y="55"/>
                  </a:cubicBezTo>
                  <a:cubicBezTo>
                    <a:pt x="0" y="54"/>
                    <a:pt x="8" y="43"/>
                    <a:pt x="11" y="41"/>
                  </a:cubicBezTo>
                  <a:cubicBezTo>
                    <a:pt x="9" y="30"/>
                    <a:pt x="16" y="28"/>
                    <a:pt x="14" y="17"/>
                  </a:cubicBezTo>
                  <a:close/>
                  <a:moveTo>
                    <a:pt x="227" y="169"/>
                  </a:moveTo>
                  <a:cubicBezTo>
                    <a:pt x="229" y="163"/>
                    <a:pt x="242" y="168"/>
                    <a:pt x="248" y="166"/>
                  </a:cubicBezTo>
                  <a:cubicBezTo>
                    <a:pt x="248" y="161"/>
                    <a:pt x="244" y="160"/>
                    <a:pt x="242" y="158"/>
                  </a:cubicBezTo>
                  <a:cubicBezTo>
                    <a:pt x="238" y="153"/>
                    <a:pt x="231" y="157"/>
                    <a:pt x="224" y="152"/>
                  </a:cubicBezTo>
                  <a:cubicBezTo>
                    <a:pt x="226" y="157"/>
                    <a:pt x="221" y="169"/>
                    <a:pt x="227"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31" name="Freeform 155">
              <a:extLst>
                <a:ext uri="{FF2B5EF4-FFF2-40B4-BE49-F238E27FC236}">
                  <a16:creationId xmlns:a16="http://schemas.microsoft.com/office/drawing/2014/main" xmlns="" id="{682D6AD9-8C9D-4D0C-92B7-76C5C0C9DFCA}"/>
                </a:ext>
              </a:extLst>
            </p:cNvPr>
            <p:cNvSpPr>
              <a:spLocks noChangeArrowheads="1"/>
            </p:cNvSpPr>
            <p:nvPr/>
          </p:nvSpPr>
          <p:spPr bwMode="auto">
            <a:xfrm>
              <a:off x="3339690" y="2673122"/>
              <a:ext cx="366508" cy="184326"/>
            </a:xfrm>
            <a:custGeom>
              <a:avLst/>
              <a:gdLst>
                <a:gd name="T0" fmla="*/ 24 w 217"/>
                <a:gd name="T1" fmla="*/ 83 h 109"/>
                <a:gd name="T2" fmla="*/ 27 w 217"/>
                <a:gd name="T3" fmla="*/ 74 h 109"/>
                <a:gd name="T4" fmla="*/ 39 w 217"/>
                <a:gd name="T5" fmla="*/ 71 h 109"/>
                <a:gd name="T6" fmla="*/ 44 w 217"/>
                <a:gd name="T7" fmla="*/ 69 h 109"/>
                <a:gd name="T8" fmla="*/ 77 w 217"/>
                <a:gd name="T9" fmla="*/ 66 h 109"/>
                <a:gd name="T10" fmla="*/ 44 w 217"/>
                <a:gd name="T11" fmla="*/ 63 h 109"/>
                <a:gd name="T12" fmla="*/ 41 w 217"/>
                <a:gd name="T13" fmla="*/ 60 h 109"/>
                <a:gd name="T14" fmla="*/ 33 w 217"/>
                <a:gd name="T15" fmla="*/ 63 h 109"/>
                <a:gd name="T16" fmla="*/ 15 w 217"/>
                <a:gd name="T17" fmla="*/ 60 h 109"/>
                <a:gd name="T18" fmla="*/ 30 w 217"/>
                <a:gd name="T19" fmla="*/ 48 h 109"/>
                <a:gd name="T20" fmla="*/ 39 w 217"/>
                <a:gd name="T21" fmla="*/ 48 h 109"/>
                <a:gd name="T22" fmla="*/ 6 w 217"/>
                <a:gd name="T23" fmla="*/ 42 h 109"/>
                <a:gd name="T24" fmla="*/ 1 w 217"/>
                <a:gd name="T25" fmla="*/ 33 h 109"/>
                <a:gd name="T26" fmla="*/ 15 w 217"/>
                <a:gd name="T27" fmla="*/ 22 h 109"/>
                <a:gd name="T28" fmla="*/ 15 w 217"/>
                <a:gd name="T29" fmla="*/ 19 h 109"/>
                <a:gd name="T30" fmla="*/ 44 w 217"/>
                <a:gd name="T31" fmla="*/ 7 h 109"/>
                <a:gd name="T32" fmla="*/ 53 w 217"/>
                <a:gd name="T33" fmla="*/ 1 h 109"/>
                <a:gd name="T34" fmla="*/ 59 w 217"/>
                <a:gd name="T35" fmla="*/ 4 h 109"/>
                <a:gd name="T36" fmla="*/ 65 w 217"/>
                <a:gd name="T37" fmla="*/ 16 h 109"/>
                <a:gd name="T38" fmla="*/ 59 w 217"/>
                <a:gd name="T39" fmla="*/ 19 h 109"/>
                <a:gd name="T40" fmla="*/ 65 w 217"/>
                <a:gd name="T41" fmla="*/ 22 h 109"/>
                <a:gd name="T42" fmla="*/ 68 w 217"/>
                <a:gd name="T43" fmla="*/ 16 h 109"/>
                <a:gd name="T44" fmla="*/ 85 w 217"/>
                <a:gd name="T45" fmla="*/ 13 h 109"/>
                <a:gd name="T46" fmla="*/ 94 w 217"/>
                <a:gd name="T47" fmla="*/ 28 h 109"/>
                <a:gd name="T48" fmla="*/ 106 w 217"/>
                <a:gd name="T49" fmla="*/ 22 h 109"/>
                <a:gd name="T50" fmla="*/ 115 w 217"/>
                <a:gd name="T51" fmla="*/ 13 h 109"/>
                <a:gd name="T52" fmla="*/ 123 w 217"/>
                <a:gd name="T53" fmla="*/ 16 h 109"/>
                <a:gd name="T54" fmla="*/ 126 w 217"/>
                <a:gd name="T55" fmla="*/ 28 h 109"/>
                <a:gd name="T56" fmla="*/ 132 w 217"/>
                <a:gd name="T57" fmla="*/ 39 h 109"/>
                <a:gd name="T58" fmla="*/ 144 w 217"/>
                <a:gd name="T59" fmla="*/ 30 h 109"/>
                <a:gd name="T60" fmla="*/ 135 w 217"/>
                <a:gd name="T61" fmla="*/ 25 h 109"/>
                <a:gd name="T62" fmla="*/ 135 w 217"/>
                <a:gd name="T63" fmla="*/ 7 h 109"/>
                <a:gd name="T64" fmla="*/ 147 w 217"/>
                <a:gd name="T65" fmla="*/ 4 h 109"/>
                <a:gd name="T66" fmla="*/ 159 w 217"/>
                <a:gd name="T67" fmla="*/ 25 h 109"/>
                <a:gd name="T68" fmla="*/ 167 w 217"/>
                <a:gd name="T69" fmla="*/ 30 h 109"/>
                <a:gd name="T70" fmla="*/ 173 w 217"/>
                <a:gd name="T71" fmla="*/ 39 h 109"/>
                <a:gd name="T72" fmla="*/ 170 w 217"/>
                <a:gd name="T73" fmla="*/ 48 h 109"/>
                <a:gd name="T74" fmla="*/ 179 w 217"/>
                <a:gd name="T75" fmla="*/ 60 h 109"/>
                <a:gd name="T76" fmla="*/ 205 w 217"/>
                <a:gd name="T77" fmla="*/ 63 h 109"/>
                <a:gd name="T78" fmla="*/ 214 w 217"/>
                <a:gd name="T79" fmla="*/ 71 h 109"/>
                <a:gd name="T80" fmla="*/ 217 w 217"/>
                <a:gd name="T81" fmla="*/ 77 h 109"/>
                <a:gd name="T82" fmla="*/ 194 w 217"/>
                <a:gd name="T83" fmla="*/ 77 h 109"/>
                <a:gd name="T84" fmla="*/ 200 w 217"/>
                <a:gd name="T85" fmla="*/ 98 h 109"/>
                <a:gd name="T86" fmla="*/ 167 w 217"/>
                <a:gd name="T87" fmla="*/ 98 h 109"/>
                <a:gd name="T88" fmla="*/ 126 w 217"/>
                <a:gd name="T89" fmla="*/ 98 h 109"/>
                <a:gd name="T90" fmla="*/ 112 w 217"/>
                <a:gd name="T91" fmla="*/ 101 h 109"/>
                <a:gd name="T92" fmla="*/ 109 w 217"/>
                <a:gd name="T93" fmla="*/ 107 h 109"/>
                <a:gd name="T94" fmla="*/ 71 w 217"/>
                <a:gd name="T95" fmla="*/ 107 h 109"/>
                <a:gd name="T96" fmla="*/ 59 w 217"/>
                <a:gd name="T97" fmla="*/ 89 h 109"/>
                <a:gd name="T98" fmla="*/ 36 w 217"/>
                <a:gd name="T99" fmla="*/ 83 h 109"/>
                <a:gd name="T100" fmla="*/ 33 w 217"/>
                <a:gd name="T101" fmla="*/ 86 h 109"/>
                <a:gd name="T102" fmla="*/ 33 w 217"/>
                <a:gd name="T103" fmla="*/ 80 h 109"/>
                <a:gd name="T104" fmla="*/ 24 w 217"/>
                <a:gd name="T105" fmla="*/ 8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7" h="109">
                  <a:moveTo>
                    <a:pt x="24" y="83"/>
                  </a:moveTo>
                  <a:cubicBezTo>
                    <a:pt x="18" y="84"/>
                    <a:pt x="25" y="75"/>
                    <a:pt x="27" y="74"/>
                  </a:cubicBezTo>
                  <a:cubicBezTo>
                    <a:pt x="28" y="70"/>
                    <a:pt x="34" y="73"/>
                    <a:pt x="39" y="71"/>
                  </a:cubicBezTo>
                  <a:cubicBezTo>
                    <a:pt x="41" y="71"/>
                    <a:pt x="41" y="69"/>
                    <a:pt x="44" y="69"/>
                  </a:cubicBezTo>
                  <a:cubicBezTo>
                    <a:pt x="56" y="67"/>
                    <a:pt x="69" y="72"/>
                    <a:pt x="77" y="66"/>
                  </a:cubicBezTo>
                  <a:cubicBezTo>
                    <a:pt x="74" y="58"/>
                    <a:pt x="55" y="65"/>
                    <a:pt x="44" y="63"/>
                  </a:cubicBezTo>
                  <a:cubicBezTo>
                    <a:pt x="43" y="62"/>
                    <a:pt x="41" y="60"/>
                    <a:pt x="41" y="60"/>
                  </a:cubicBezTo>
                  <a:cubicBezTo>
                    <a:pt x="39" y="60"/>
                    <a:pt x="37" y="63"/>
                    <a:pt x="33" y="63"/>
                  </a:cubicBezTo>
                  <a:cubicBezTo>
                    <a:pt x="27" y="62"/>
                    <a:pt x="21" y="58"/>
                    <a:pt x="15" y="60"/>
                  </a:cubicBezTo>
                  <a:cubicBezTo>
                    <a:pt x="8" y="51"/>
                    <a:pt x="29" y="54"/>
                    <a:pt x="30" y="48"/>
                  </a:cubicBezTo>
                  <a:cubicBezTo>
                    <a:pt x="30" y="43"/>
                    <a:pt x="37" y="48"/>
                    <a:pt x="39" y="48"/>
                  </a:cubicBezTo>
                  <a:cubicBezTo>
                    <a:pt x="38" y="31"/>
                    <a:pt x="21" y="47"/>
                    <a:pt x="6" y="42"/>
                  </a:cubicBezTo>
                  <a:cubicBezTo>
                    <a:pt x="0" y="38"/>
                    <a:pt x="12" y="33"/>
                    <a:pt x="1" y="33"/>
                  </a:cubicBezTo>
                  <a:cubicBezTo>
                    <a:pt x="4" y="28"/>
                    <a:pt x="4" y="19"/>
                    <a:pt x="15" y="22"/>
                  </a:cubicBezTo>
                  <a:cubicBezTo>
                    <a:pt x="19" y="22"/>
                    <a:pt x="16" y="18"/>
                    <a:pt x="15" y="19"/>
                  </a:cubicBezTo>
                  <a:cubicBezTo>
                    <a:pt x="21" y="12"/>
                    <a:pt x="34" y="10"/>
                    <a:pt x="44" y="7"/>
                  </a:cubicBezTo>
                  <a:cubicBezTo>
                    <a:pt x="47" y="5"/>
                    <a:pt x="47" y="0"/>
                    <a:pt x="53" y="1"/>
                  </a:cubicBezTo>
                  <a:cubicBezTo>
                    <a:pt x="53" y="4"/>
                    <a:pt x="57" y="3"/>
                    <a:pt x="59" y="4"/>
                  </a:cubicBezTo>
                  <a:cubicBezTo>
                    <a:pt x="58" y="12"/>
                    <a:pt x="54" y="15"/>
                    <a:pt x="65" y="16"/>
                  </a:cubicBezTo>
                  <a:cubicBezTo>
                    <a:pt x="65" y="19"/>
                    <a:pt x="61" y="18"/>
                    <a:pt x="59" y="19"/>
                  </a:cubicBezTo>
                  <a:cubicBezTo>
                    <a:pt x="59" y="21"/>
                    <a:pt x="63" y="22"/>
                    <a:pt x="65" y="22"/>
                  </a:cubicBezTo>
                  <a:cubicBezTo>
                    <a:pt x="68" y="21"/>
                    <a:pt x="66" y="17"/>
                    <a:pt x="68" y="16"/>
                  </a:cubicBezTo>
                  <a:cubicBezTo>
                    <a:pt x="74" y="13"/>
                    <a:pt x="79" y="14"/>
                    <a:pt x="85" y="13"/>
                  </a:cubicBezTo>
                  <a:cubicBezTo>
                    <a:pt x="89" y="17"/>
                    <a:pt x="95" y="19"/>
                    <a:pt x="94" y="28"/>
                  </a:cubicBezTo>
                  <a:cubicBezTo>
                    <a:pt x="100" y="28"/>
                    <a:pt x="98" y="20"/>
                    <a:pt x="106" y="22"/>
                  </a:cubicBezTo>
                  <a:cubicBezTo>
                    <a:pt x="109" y="19"/>
                    <a:pt x="112" y="16"/>
                    <a:pt x="115" y="13"/>
                  </a:cubicBezTo>
                  <a:cubicBezTo>
                    <a:pt x="117" y="14"/>
                    <a:pt x="119" y="16"/>
                    <a:pt x="123" y="16"/>
                  </a:cubicBezTo>
                  <a:cubicBezTo>
                    <a:pt x="125" y="20"/>
                    <a:pt x="124" y="23"/>
                    <a:pt x="126" y="28"/>
                  </a:cubicBezTo>
                  <a:cubicBezTo>
                    <a:pt x="128" y="31"/>
                    <a:pt x="136" y="32"/>
                    <a:pt x="132" y="39"/>
                  </a:cubicBezTo>
                  <a:cubicBezTo>
                    <a:pt x="138" y="38"/>
                    <a:pt x="138" y="31"/>
                    <a:pt x="144" y="30"/>
                  </a:cubicBezTo>
                  <a:cubicBezTo>
                    <a:pt x="143" y="27"/>
                    <a:pt x="136" y="27"/>
                    <a:pt x="135" y="25"/>
                  </a:cubicBezTo>
                  <a:cubicBezTo>
                    <a:pt x="133" y="19"/>
                    <a:pt x="137" y="15"/>
                    <a:pt x="135" y="7"/>
                  </a:cubicBezTo>
                  <a:cubicBezTo>
                    <a:pt x="140" y="7"/>
                    <a:pt x="141" y="3"/>
                    <a:pt x="147" y="4"/>
                  </a:cubicBezTo>
                  <a:cubicBezTo>
                    <a:pt x="147" y="10"/>
                    <a:pt x="155" y="17"/>
                    <a:pt x="159" y="25"/>
                  </a:cubicBezTo>
                  <a:cubicBezTo>
                    <a:pt x="159" y="26"/>
                    <a:pt x="165" y="37"/>
                    <a:pt x="167" y="30"/>
                  </a:cubicBezTo>
                  <a:cubicBezTo>
                    <a:pt x="172" y="31"/>
                    <a:pt x="168" y="39"/>
                    <a:pt x="173" y="39"/>
                  </a:cubicBezTo>
                  <a:cubicBezTo>
                    <a:pt x="173" y="43"/>
                    <a:pt x="174" y="48"/>
                    <a:pt x="170" y="48"/>
                  </a:cubicBezTo>
                  <a:cubicBezTo>
                    <a:pt x="171" y="54"/>
                    <a:pt x="182" y="50"/>
                    <a:pt x="179" y="60"/>
                  </a:cubicBezTo>
                  <a:cubicBezTo>
                    <a:pt x="190" y="54"/>
                    <a:pt x="191" y="65"/>
                    <a:pt x="205" y="63"/>
                  </a:cubicBezTo>
                  <a:cubicBezTo>
                    <a:pt x="200" y="74"/>
                    <a:pt x="213" y="70"/>
                    <a:pt x="214" y="71"/>
                  </a:cubicBezTo>
                  <a:cubicBezTo>
                    <a:pt x="215" y="72"/>
                    <a:pt x="209" y="80"/>
                    <a:pt x="217" y="77"/>
                  </a:cubicBezTo>
                  <a:cubicBezTo>
                    <a:pt x="212" y="91"/>
                    <a:pt x="206" y="73"/>
                    <a:pt x="194" y="77"/>
                  </a:cubicBezTo>
                  <a:cubicBezTo>
                    <a:pt x="191" y="89"/>
                    <a:pt x="204" y="85"/>
                    <a:pt x="200" y="98"/>
                  </a:cubicBezTo>
                  <a:cubicBezTo>
                    <a:pt x="189" y="101"/>
                    <a:pt x="175" y="103"/>
                    <a:pt x="167" y="98"/>
                  </a:cubicBezTo>
                  <a:cubicBezTo>
                    <a:pt x="158" y="92"/>
                    <a:pt x="139" y="90"/>
                    <a:pt x="126" y="98"/>
                  </a:cubicBezTo>
                  <a:cubicBezTo>
                    <a:pt x="123" y="100"/>
                    <a:pt x="119" y="98"/>
                    <a:pt x="112" y="101"/>
                  </a:cubicBezTo>
                  <a:cubicBezTo>
                    <a:pt x="109" y="102"/>
                    <a:pt x="109" y="104"/>
                    <a:pt x="109" y="107"/>
                  </a:cubicBezTo>
                  <a:cubicBezTo>
                    <a:pt x="101" y="102"/>
                    <a:pt x="86" y="109"/>
                    <a:pt x="71" y="107"/>
                  </a:cubicBezTo>
                  <a:cubicBezTo>
                    <a:pt x="67" y="100"/>
                    <a:pt x="63" y="95"/>
                    <a:pt x="59" y="89"/>
                  </a:cubicBezTo>
                  <a:cubicBezTo>
                    <a:pt x="50" y="88"/>
                    <a:pt x="36" y="92"/>
                    <a:pt x="36" y="83"/>
                  </a:cubicBezTo>
                  <a:cubicBezTo>
                    <a:pt x="33" y="83"/>
                    <a:pt x="33" y="84"/>
                    <a:pt x="33" y="86"/>
                  </a:cubicBezTo>
                  <a:cubicBezTo>
                    <a:pt x="29" y="85"/>
                    <a:pt x="30" y="80"/>
                    <a:pt x="33" y="80"/>
                  </a:cubicBezTo>
                  <a:cubicBezTo>
                    <a:pt x="34" y="74"/>
                    <a:pt x="24" y="81"/>
                    <a:pt x="24"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32" name="Freeform 156">
              <a:extLst>
                <a:ext uri="{FF2B5EF4-FFF2-40B4-BE49-F238E27FC236}">
                  <a16:creationId xmlns:a16="http://schemas.microsoft.com/office/drawing/2014/main" xmlns="" id="{E325BE79-C8AD-47DC-B983-4F76FE243B6C}"/>
                </a:ext>
              </a:extLst>
            </p:cNvPr>
            <p:cNvSpPr>
              <a:spLocks noEditPoints="1" noChangeArrowheads="1"/>
            </p:cNvSpPr>
            <p:nvPr/>
          </p:nvSpPr>
          <p:spPr bwMode="auto">
            <a:xfrm>
              <a:off x="2362336" y="2716703"/>
              <a:ext cx="2619852" cy="3042801"/>
            </a:xfrm>
            <a:custGeom>
              <a:avLst/>
              <a:gdLst>
                <a:gd name="T0" fmla="*/ 1016 w 1552"/>
                <a:gd name="T1" fmla="*/ 119 h 1801"/>
                <a:gd name="T2" fmla="*/ 913 w 1552"/>
                <a:gd name="T3" fmla="*/ 189 h 1801"/>
                <a:gd name="T4" fmla="*/ 902 w 1552"/>
                <a:gd name="T5" fmla="*/ 294 h 1801"/>
                <a:gd name="T6" fmla="*/ 1027 w 1552"/>
                <a:gd name="T7" fmla="*/ 379 h 1801"/>
                <a:gd name="T8" fmla="*/ 1068 w 1552"/>
                <a:gd name="T9" fmla="*/ 265 h 1801"/>
                <a:gd name="T10" fmla="*/ 1174 w 1552"/>
                <a:gd name="T11" fmla="*/ 262 h 1801"/>
                <a:gd name="T12" fmla="*/ 1270 w 1552"/>
                <a:gd name="T13" fmla="*/ 288 h 1801"/>
                <a:gd name="T14" fmla="*/ 1308 w 1552"/>
                <a:gd name="T15" fmla="*/ 388 h 1801"/>
                <a:gd name="T16" fmla="*/ 1188 w 1552"/>
                <a:gd name="T17" fmla="*/ 432 h 1801"/>
                <a:gd name="T18" fmla="*/ 1262 w 1552"/>
                <a:gd name="T19" fmla="*/ 476 h 1801"/>
                <a:gd name="T20" fmla="*/ 1232 w 1552"/>
                <a:gd name="T21" fmla="*/ 490 h 1801"/>
                <a:gd name="T22" fmla="*/ 1100 w 1552"/>
                <a:gd name="T23" fmla="*/ 587 h 1801"/>
                <a:gd name="T24" fmla="*/ 1045 w 1552"/>
                <a:gd name="T25" fmla="*/ 751 h 1801"/>
                <a:gd name="T26" fmla="*/ 931 w 1552"/>
                <a:gd name="T27" fmla="*/ 686 h 1801"/>
                <a:gd name="T28" fmla="*/ 840 w 1552"/>
                <a:gd name="T29" fmla="*/ 809 h 1801"/>
                <a:gd name="T30" fmla="*/ 942 w 1552"/>
                <a:gd name="T31" fmla="*/ 859 h 1801"/>
                <a:gd name="T32" fmla="*/ 1086 w 1552"/>
                <a:gd name="T33" fmla="*/ 956 h 1801"/>
                <a:gd name="T34" fmla="*/ 1203 w 1552"/>
                <a:gd name="T35" fmla="*/ 938 h 1801"/>
                <a:gd name="T36" fmla="*/ 1387 w 1552"/>
                <a:gd name="T37" fmla="*/ 1017 h 1801"/>
                <a:gd name="T38" fmla="*/ 1551 w 1552"/>
                <a:gd name="T39" fmla="*/ 1117 h 1801"/>
                <a:gd name="T40" fmla="*/ 1481 w 1552"/>
                <a:gd name="T41" fmla="*/ 1342 h 1801"/>
                <a:gd name="T42" fmla="*/ 1390 w 1552"/>
                <a:gd name="T43" fmla="*/ 1442 h 1801"/>
                <a:gd name="T44" fmla="*/ 1302 w 1552"/>
                <a:gd name="T45" fmla="*/ 1538 h 1801"/>
                <a:gd name="T46" fmla="*/ 1223 w 1552"/>
                <a:gd name="T47" fmla="*/ 1629 h 1801"/>
                <a:gd name="T48" fmla="*/ 1188 w 1552"/>
                <a:gd name="T49" fmla="*/ 1699 h 1801"/>
                <a:gd name="T50" fmla="*/ 1124 w 1552"/>
                <a:gd name="T51" fmla="*/ 1769 h 1801"/>
                <a:gd name="T52" fmla="*/ 1103 w 1552"/>
                <a:gd name="T53" fmla="*/ 1673 h 1801"/>
                <a:gd name="T54" fmla="*/ 1153 w 1552"/>
                <a:gd name="T55" fmla="*/ 1471 h 1801"/>
                <a:gd name="T56" fmla="*/ 1147 w 1552"/>
                <a:gd name="T57" fmla="*/ 1278 h 1801"/>
                <a:gd name="T58" fmla="*/ 1045 w 1552"/>
                <a:gd name="T59" fmla="*/ 1146 h 1801"/>
                <a:gd name="T60" fmla="*/ 1065 w 1552"/>
                <a:gd name="T61" fmla="*/ 1038 h 1801"/>
                <a:gd name="T62" fmla="*/ 975 w 1552"/>
                <a:gd name="T63" fmla="*/ 924 h 1801"/>
                <a:gd name="T64" fmla="*/ 878 w 1552"/>
                <a:gd name="T65" fmla="*/ 865 h 1801"/>
                <a:gd name="T66" fmla="*/ 729 w 1552"/>
                <a:gd name="T67" fmla="*/ 780 h 1801"/>
                <a:gd name="T68" fmla="*/ 644 w 1552"/>
                <a:gd name="T69" fmla="*/ 692 h 1801"/>
                <a:gd name="T70" fmla="*/ 644 w 1552"/>
                <a:gd name="T71" fmla="*/ 727 h 1801"/>
                <a:gd name="T72" fmla="*/ 556 w 1552"/>
                <a:gd name="T73" fmla="*/ 616 h 1801"/>
                <a:gd name="T74" fmla="*/ 500 w 1552"/>
                <a:gd name="T75" fmla="*/ 420 h 1801"/>
                <a:gd name="T76" fmla="*/ 468 w 1552"/>
                <a:gd name="T77" fmla="*/ 367 h 1801"/>
                <a:gd name="T78" fmla="*/ 383 w 1552"/>
                <a:gd name="T79" fmla="*/ 274 h 1801"/>
                <a:gd name="T80" fmla="*/ 237 w 1552"/>
                <a:gd name="T81" fmla="*/ 227 h 1801"/>
                <a:gd name="T82" fmla="*/ 164 w 1552"/>
                <a:gd name="T83" fmla="*/ 265 h 1801"/>
                <a:gd name="T84" fmla="*/ 91 w 1552"/>
                <a:gd name="T85" fmla="*/ 312 h 1801"/>
                <a:gd name="T86" fmla="*/ 38 w 1552"/>
                <a:gd name="T87" fmla="*/ 242 h 1801"/>
                <a:gd name="T88" fmla="*/ 15 w 1552"/>
                <a:gd name="T89" fmla="*/ 154 h 1801"/>
                <a:gd name="T90" fmla="*/ 44 w 1552"/>
                <a:gd name="T91" fmla="*/ 98 h 1801"/>
                <a:gd name="T92" fmla="*/ 149 w 1552"/>
                <a:gd name="T93" fmla="*/ 34 h 1801"/>
                <a:gd name="T94" fmla="*/ 401 w 1552"/>
                <a:gd name="T95" fmla="*/ 60 h 1801"/>
                <a:gd name="T96" fmla="*/ 521 w 1552"/>
                <a:gd name="T97" fmla="*/ 66 h 1801"/>
                <a:gd name="T98" fmla="*/ 708 w 1552"/>
                <a:gd name="T99" fmla="*/ 116 h 1801"/>
                <a:gd name="T100" fmla="*/ 843 w 1552"/>
                <a:gd name="T101" fmla="*/ 84 h 1801"/>
                <a:gd name="T102" fmla="*/ 881 w 1552"/>
                <a:gd name="T103" fmla="*/ 19 h 1801"/>
                <a:gd name="T104" fmla="*/ 951 w 1552"/>
                <a:gd name="T105" fmla="*/ 81 h 1801"/>
                <a:gd name="T106" fmla="*/ 509 w 1552"/>
                <a:gd name="T107" fmla="*/ 136 h 1801"/>
                <a:gd name="T108" fmla="*/ 656 w 1552"/>
                <a:gd name="T109" fmla="*/ 212 h 1801"/>
                <a:gd name="T110" fmla="*/ 632 w 1552"/>
                <a:gd name="T111" fmla="*/ 209 h 1801"/>
                <a:gd name="T112" fmla="*/ 837 w 1552"/>
                <a:gd name="T113" fmla="*/ 394 h 1801"/>
                <a:gd name="T114" fmla="*/ 904 w 1552"/>
                <a:gd name="T115" fmla="*/ 464 h 1801"/>
                <a:gd name="T116" fmla="*/ 963 w 1552"/>
                <a:gd name="T117" fmla="*/ 426 h 1801"/>
                <a:gd name="T118" fmla="*/ 951 w 1552"/>
                <a:gd name="T119" fmla="*/ 534 h 1801"/>
                <a:gd name="T120" fmla="*/ 1054 w 1552"/>
                <a:gd name="T121" fmla="*/ 499 h 1801"/>
                <a:gd name="T122" fmla="*/ 1024 w 1552"/>
                <a:gd name="T123" fmla="*/ 531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2" h="1801">
                  <a:moveTo>
                    <a:pt x="945" y="98"/>
                  </a:moveTo>
                  <a:cubicBezTo>
                    <a:pt x="947" y="104"/>
                    <a:pt x="954" y="93"/>
                    <a:pt x="951" y="107"/>
                  </a:cubicBezTo>
                  <a:cubicBezTo>
                    <a:pt x="954" y="107"/>
                    <a:pt x="957" y="107"/>
                    <a:pt x="960" y="107"/>
                  </a:cubicBezTo>
                  <a:cubicBezTo>
                    <a:pt x="964" y="104"/>
                    <a:pt x="966" y="100"/>
                    <a:pt x="966" y="92"/>
                  </a:cubicBezTo>
                  <a:cubicBezTo>
                    <a:pt x="969" y="91"/>
                    <a:pt x="972" y="89"/>
                    <a:pt x="972" y="84"/>
                  </a:cubicBezTo>
                  <a:cubicBezTo>
                    <a:pt x="981" y="87"/>
                    <a:pt x="974" y="74"/>
                    <a:pt x="983" y="78"/>
                  </a:cubicBezTo>
                  <a:cubicBezTo>
                    <a:pt x="983" y="71"/>
                    <a:pt x="983" y="64"/>
                    <a:pt x="983" y="57"/>
                  </a:cubicBezTo>
                  <a:cubicBezTo>
                    <a:pt x="993" y="56"/>
                    <a:pt x="999" y="54"/>
                    <a:pt x="1007" y="57"/>
                  </a:cubicBezTo>
                  <a:cubicBezTo>
                    <a:pt x="1010" y="58"/>
                    <a:pt x="1008" y="64"/>
                    <a:pt x="1010" y="66"/>
                  </a:cubicBezTo>
                  <a:cubicBezTo>
                    <a:pt x="1011" y="67"/>
                    <a:pt x="1014" y="66"/>
                    <a:pt x="1016" y="66"/>
                  </a:cubicBezTo>
                  <a:cubicBezTo>
                    <a:pt x="1019" y="67"/>
                    <a:pt x="1020" y="71"/>
                    <a:pt x="1024" y="72"/>
                  </a:cubicBezTo>
                  <a:cubicBezTo>
                    <a:pt x="1026" y="81"/>
                    <a:pt x="1021" y="84"/>
                    <a:pt x="1016" y="86"/>
                  </a:cubicBezTo>
                  <a:cubicBezTo>
                    <a:pt x="1022" y="90"/>
                    <a:pt x="1020" y="102"/>
                    <a:pt x="1027" y="104"/>
                  </a:cubicBezTo>
                  <a:cubicBezTo>
                    <a:pt x="1025" y="111"/>
                    <a:pt x="1018" y="112"/>
                    <a:pt x="1016" y="119"/>
                  </a:cubicBezTo>
                  <a:cubicBezTo>
                    <a:pt x="1011" y="118"/>
                    <a:pt x="1008" y="124"/>
                    <a:pt x="1007" y="119"/>
                  </a:cubicBezTo>
                  <a:cubicBezTo>
                    <a:pt x="1002" y="121"/>
                    <a:pt x="1001" y="129"/>
                    <a:pt x="998" y="133"/>
                  </a:cubicBezTo>
                  <a:cubicBezTo>
                    <a:pt x="995" y="131"/>
                    <a:pt x="1000" y="125"/>
                    <a:pt x="986" y="127"/>
                  </a:cubicBezTo>
                  <a:cubicBezTo>
                    <a:pt x="986" y="125"/>
                    <a:pt x="990" y="125"/>
                    <a:pt x="992" y="124"/>
                  </a:cubicBezTo>
                  <a:cubicBezTo>
                    <a:pt x="986" y="116"/>
                    <a:pt x="976" y="127"/>
                    <a:pt x="966" y="124"/>
                  </a:cubicBezTo>
                  <a:cubicBezTo>
                    <a:pt x="969" y="134"/>
                    <a:pt x="966" y="131"/>
                    <a:pt x="966" y="142"/>
                  </a:cubicBezTo>
                  <a:cubicBezTo>
                    <a:pt x="963" y="142"/>
                    <a:pt x="964" y="138"/>
                    <a:pt x="963" y="136"/>
                  </a:cubicBezTo>
                  <a:cubicBezTo>
                    <a:pt x="956" y="137"/>
                    <a:pt x="957" y="146"/>
                    <a:pt x="948" y="145"/>
                  </a:cubicBezTo>
                  <a:cubicBezTo>
                    <a:pt x="949" y="148"/>
                    <a:pt x="954" y="147"/>
                    <a:pt x="954" y="151"/>
                  </a:cubicBezTo>
                  <a:cubicBezTo>
                    <a:pt x="955" y="156"/>
                    <a:pt x="951" y="157"/>
                    <a:pt x="951" y="163"/>
                  </a:cubicBezTo>
                  <a:cubicBezTo>
                    <a:pt x="944" y="156"/>
                    <a:pt x="936" y="174"/>
                    <a:pt x="934" y="171"/>
                  </a:cubicBezTo>
                  <a:cubicBezTo>
                    <a:pt x="932" y="170"/>
                    <a:pt x="929" y="167"/>
                    <a:pt x="928" y="177"/>
                  </a:cubicBezTo>
                  <a:cubicBezTo>
                    <a:pt x="924" y="177"/>
                    <a:pt x="920" y="177"/>
                    <a:pt x="916" y="177"/>
                  </a:cubicBezTo>
                  <a:cubicBezTo>
                    <a:pt x="912" y="178"/>
                    <a:pt x="914" y="185"/>
                    <a:pt x="913" y="189"/>
                  </a:cubicBezTo>
                  <a:cubicBezTo>
                    <a:pt x="910" y="186"/>
                    <a:pt x="907" y="186"/>
                    <a:pt x="907" y="192"/>
                  </a:cubicBezTo>
                  <a:cubicBezTo>
                    <a:pt x="902" y="186"/>
                    <a:pt x="900" y="191"/>
                    <a:pt x="893" y="192"/>
                  </a:cubicBezTo>
                  <a:cubicBezTo>
                    <a:pt x="895" y="194"/>
                    <a:pt x="896" y="198"/>
                    <a:pt x="896" y="204"/>
                  </a:cubicBezTo>
                  <a:cubicBezTo>
                    <a:pt x="889" y="197"/>
                    <a:pt x="891" y="205"/>
                    <a:pt x="887" y="212"/>
                  </a:cubicBezTo>
                  <a:cubicBezTo>
                    <a:pt x="883" y="219"/>
                    <a:pt x="875" y="225"/>
                    <a:pt x="875" y="239"/>
                  </a:cubicBezTo>
                  <a:cubicBezTo>
                    <a:pt x="868" y="243"/>
                    <a:pt x="866" y="251"/>
                    <a:pt x="861" y="256"/>
                  </a:cubicBezTo>
                  <a:cubicBezTo>
                    <a:pt x="861" y="261"/>
                    <a:pt x="864" y="256"/>
                    <a:pt x="863" y="256"/>
                  </a:cubicBezTo>
                  <a:cubicBezTo>
                    <a:pt x="867" y="256"/>
                    <a:pt x="864" y="258"/>
                    <a:pt x="866" y="259"/>
                  </a:cubicBezTo>
                  <a:cubicBezTo>
                    <a:pt x="868" y="260"/>
                    <a:pt x="871" y="265"/>
                    <a:pt x="872" y="265"/>
                  </a:cubicBezTo>
                  <a:cubicBezTo>
                    <a:pt x="875" y="266"/>
                    <a:pt x="877" y="259"/>
                    <a:pt x="884" y="265"/>
                  </a:cubicBezTo>
                  <a:cubicBezTo>
                    <a:pt x="885" y="266"/>
                    <a:pt x="886" y="268"/>
                    <a:pt x="890" y="268"/>
                  </a:cubicBezTo>
                  <a:cubicBezTo>
                    <a:pt x="890" y="272"/>
                    <a:pt x="890" y="276"/>
                    <a:pt x="890" y="280"/>
                  </a:cubicBezTo>
                  <a:cubicBezTo>
                    <a:pt x="890" y="283"/>
                    <a:pt x="896" y="282"/>
                    <a:pt x="896" y="285"/>
                  </a:cubicBezTo>
                  <a:cubicBezTo>
                    <a:pt x="898" y="288"/>
                    <a:pt x="902" y="289"/>
                    <a:pt x="902" y="294"/>
                  </a:cubicBezTo>
                  <a:cubicBezTo>
                    <a:pt x="917" y="292"/>
                    <a:pt x="928" y="298"/>
                    <a:pt x="937" y="294"/>
                  </a:cubicBezTo>
                  <a:cubicBezTo>
                    <a:pt x="938" y="305"/>
                    <a:pt x="951" y="302"/>
                    <a:pt x="957" y="309"/>
                  </a:cubicBezTo>
                  <a:cubicBezTo>
                    <a:pt x="959" y="310"/>
                    <a:pt x="960" y="308"/>
                    <a:pt x="960" y="312"/>
                  </a:cubicBezTo>
                  <a:cubicBezTo>
                    <a:pt x="960" y="316"/>
                    <a:pt x="963" y="312"/>
                    <a:pt x="963" y="312"/>
                  </a:cubicBezTo>
                  <a:cubicBezTo>
                    <a:pt x="967" y="312"/>
                    <a:pt x="967" y="317"/>
                    <a:pt x="969" y="318"/>
                  </a:cubicBezTo>
                  <a:cubicBezTo>
                    <a:pt x="974" y="320"/>
                    <a:pt x="979" y="316"/>
                    <a:pt x="978" y="324"/>
                  </a:cubicBezTo>
                  <a:cubicBezTo>
                    <a:pt x="993" y="323"/>
                    <a:pt x="1002" y="329"/>
                    <a:pt x="1016" y="329"/>
                  </a:cubicBezTo>
                  <a:cubicBezTo>
                    <a:pt x="1016" y="339"/>
                    <a:pt x="1013" y="347"/>
                    <a:pt x="1019" y="353"/>
                  </a:cubicBezTo>
                  <a:cubicBezTo>
                    <a:pt x="1018" y="352"/>
                    <a:pt x="1022" y="357"/>
                    <a:pt x="1022" y="356"/>
                  </a:cubicBezTo>
                  <a:cubicBezTo>
                    <a:pt x="1022" y="359"/>
                    <a:pt x="1019" y="362"/>
                    <a:pt x="1019" y="362"/>
                  </a:cubicBezTo>
                  <a:cubicBezTo>
                    <a:pt x="1020" y="365"/>
                    <a:pt x="1023" y="362"/>
                    <a:pt x="1024" y="364"/>
                  </a:cubicBezTo>
                  <a:cubicBezTo>
                    <a:pt x="1025" y="365"/>
                    <a:pt x="1019" y="373"/>
                    <a:pt x="1027" y="370"/>
                  </a:cubicBezTo>
                  <a:cubicBezTo>
                    <a:pt x="1026" y="373"/>
                    <a:pt x="1024" y="375"/>
                    <a:pt x="1024" y="379"/>
                  </a:cubicBezTo>
                  <a:cubicBezTo>
                    <a:pt x="1025" y="382"/>
                    <a:pt x="1027" y="381"/>
                    <a:pt x="1027" y="379"/>
                  </a:cubicBezTo>
                  <a:cubicBezTo>
                    <a:pt x="1031" y="379"/>
                    <a:pt x="1029" y="384"/>
                    <a:pt x="1030" y="385"/>
                  </a:cubicBezTo>
                  <a:cubicBezTo>
                    <a:pt x="1031" y="386"/>
                    <a:pt x="1035" y="384"/>
                    <a:pt x="1036" y="385"/>
                  </a:cubicBezTo>
                  <a:cubicBezTo>
                    <a:pt x="1039" y="388"/>
                    <a:pt x="1051" y="389"/>
                    <a:pt x="1060" y="385"/>
                  </a:cubicBezTo>
                  <a:cubicBezTo>
                    <a:pt x="1062" y="373"/>
                    <a:pt x="1062" y="367"/>
                    <a:pt x="1060" y="356"/>
                  </a:cubicBezTo>
                  <a:cubicBezTo>
                    <a:pt x="1061" y="352"/>
                    <a:pt x="1055" y="354"/>
                    <a:pt x="1054" y="353"/>
                  </a:cubicBezTo>
                  <a:cubicBezTo>
                    <a:pt x="1051" y="348"/>
                    <a:pt x="1058" y="338"/>
                    <a:pt x="1048" y="341"/>
                  </a:cubicBezTo>
                  <a:cubicBezTo>
                    <a:pt x="1050" y="338"/>
                    <a:pt x="1055" y="338"/>
                    <a:pt x="1054" y="332"/>
                  </a:cubicBezTo>
                  <a:cubicBezTo>
                    <a:pt x="1066" y="336"/>
                    <a:pt x="1065" y="326"/>
                    <a:pt x="1074" y="326"/>
                  </a:cubicBezTo>
                  <a:cubicBezTo>
                    <a:pt x="1079" y="327"/>
                    <a:pt x="1075" y="320"/>
                    <a:pt x="1077" y="318"/>
                  </a:cubicBezTo>
                  <a:cubicBezTo>
                    <a:pt x="1077" y="318"/>
                    <a:pt x="1085" y="322"/>
                    <a:pt x="1086" y="318"/>
                  </a:cubicBezTo>
                  <a:cubicBezTo>
                    <a:pt x="1078" y="305"/>
                    <a:pt x="1090" y="292"/>
                    <a:pt x="1083" y="285"/>
                  </a:cubicBezTo>
                  <a:cubicBezTo>
                    <a:pt x="1083" y="281"/>
                    <a:pt x="1079" y="285"/>
                    <a:pt x="1080" y="285"/>
                  </a:cubicBezTo>
                  <a:cubicBezTo>
                    <a:pt x="1075" y="283"/>
                    <a:pt x="1080" y="275"/>
                    <a:pt x="1071" y="277"/>
                  </a:cubicBezTo>
                  <a:cubicBezTo>
                    <a:pt x="1072" y="271"/>
                    <a:pt x="1068" y="271"/>
                    <a:pt x="1068" y="265"/>
                  </a:cubicBezTo>
                  <a:cubicBezTo>
                    <a:pt x="1068" y="259"/>
                    <a:pt x="1071" y="256"/>
                    <a:pt x="1077" y="256"/>
                  </a:cubicBezTo>
                  <a:cubicBezTo>
                    <a:pt x="1072" y="254"/>
                    <a:pt x="1081" y="236"/>
                    <a:pt x="1068" y="236"/>
                  </a:cubicBezTo>
                  <a:cubicBezTo>
                    <a:pt x="1070" y="233"/>
                    <a:pt x="1071" y="231"/>
                    <a:pt x="1071" y="227"/>
                  </a:cubicBezTo>
                  <a:cubicBezTo>
                    <a:pt x="1071" y="228"/>
                    <a:pt x="1068" y="226"/>
                    <a:pt x="1068" y="224"/>
                  </a:cubicBezTo>
                  <a:cubicBezTo>
                    <a:pt x="1068" y="223"/>
                    <a:pt x="1072" y="224"/>
                    <a:pt x="1071" y="221"/>
                  </a:cubicBezTo>
                  <a:cubicBezTo>
                    <a:pt x="1071" y="219"/>
                    <a:pt x="1068" y="218"/>
                    <a:pt x="1068" y="215"/>
                  </a:cubicBezTo>
                  <a:cubicBezTo>
                    <a:pt x="1068" y="212"/>
                    <a:pt x="1074" y="205"/>
                    <a:pt x="1068" y="204"/>
                  </a:cubicBezTo>
                  <a:cubicBezTo>
                    <a:pt x="1069" y="199"/>
                    <a:pt x="1092" y="197"/>
                    <a:pt x="1089" y="206"/>
                  </a:cubicBezTo>
                  <a:cubicBezTo>
                    <a:pt x="1101" y="206"/>
                    <a:pt x="1117" y="209"/>
                    <a:pt x="1121" y="201"/>
                  </a:cubicBezTo>
                  <a:cubicBezTo>
                    <a:pt x="1127" y="209"/>
                    <a:pt x="1142" y="208"/>
                    <a:pt x="1142" y="224"/>
                  </a:cubicBezTo>
                  <a:cubicBezTo>
                    <a:pt x="1149" y="224"/>
                    <a:pt x="1157" y="224"/>
                    <a:pt x="1165" y="224"/>
                  </a:cubicBezTo>
                  <a:cubicBezTo>
                    <a:pt x="1164" y="229"/>
                    <a:pt x="1167" y="230"/>
                    <a:pt x="1171" y="230"/>
                  </a:cubicBezTo>
                  <a:cubicBezTo>
                    <a:pt x="1171" y="236"/>
                    <a:pt x="1170" y="242"/>
                    <a:pt x="1171" y="247"/>
                  </a:cubicBezTo>
                  <a:cubicBezTo>
                    <a:pt x="1172" y="254"/>
                    <a:pt x="1179" y="261"/>
                    <a:pt x="1174" y="262"/>
                  </a:cubicBezTo>
                  <a:cubicBezTo>
                    <a:pt x="1174" y="265"/>
                    <a:pt x="1179" y="265"/>
                    <a:pt x="1182" y="265"/>
                  </a:cubicBezTo>
                  <a:cubicBezTo>
                    <a:pt x="1181" y="274"/>
                    <a:pt x="1193" y="269"/>
                    <a:pt x="1185" y="277"/>
                  </a:cubicBezTo>
                  <a:cubicBezTo>
                    <a:pt x="1197" y="279"/>
                    <a:pt x="1200" y="272"/>
                    <a:pt x="1212" y="274"/>
                  </a:cubicBezTo>
                  <a:cubicBezTo>
                    <a:pt x="1212" y="270"/>
                    <a:pt x="1211" y="269"/>
                    <a:pt x="1209" y="268"/>
                  </a:cubicBezTo>
                  <a:cubicBezTo>
                    <a:pt x="1210" y="262"/>
                    <a:pt x="1213" y="262"/>
                    <a:pt x="1218" y="265"/>
                  </a:cubicBezTo>
                  <a:cubicBezTo>
                    <a:pt x="1214" y="256"/>
                    <a:pt x="1224" y="256"/>
                    <a:pt x="1226" y="253"/>
                  </a:cubicBezTo>
                  <a:cubicBezTo>
                    <a:pt x="1228" y="251"/>
                    <a:pt x="1223" y="251"/>
                    <a:pt x="1223" y="250"/>
                  </a:cubicBezTo>
                  <a:cubicBezTo>
                    <a:pt x="1223" y="247"/>
                    <a:pt x="1230" y="245"/>
                    <a:pt x="1235" y="244"/>
                  </a:cubicBezTo>
                  <a:cubicBezTo>
                    <a:pt x="1229" y="251"/>
                    <a:pt x="1234" y="251"/>
                    <a:pt x="1241" y="259"/>
                  </a:cubicBezTo>
                  <a:cubicBezTo>
                    <a:pt x="1245" y="264"/>
                    <a:pt x="1247" y="270"/>
                    <a:pt x="1259" y="271"/>
                  </a:cubicBezTo>
                  <a:cubicBezTo>
                    <a:pt x="1258" y="274"/>
                    <a:pt x="1253" y="273"/>
                    <a:pt x="1253" y="277"/>
                  </a:cubicBezTo>
                  <a:cubicBezTo>
                    <a:pt x="1255" y="280"/>
                    <a:pt x="1259" y="280"/>
                    <a:pt x="1259" y="285"/>
                  </a:cubicBezTo>
                  <a:cubicBezTo>
                    <a:pt x="1262" y="287"/>
                    <a:pt x="1260" y="280"/>
                    <a:pt x="1262" y="280"/>
                  </a:cubicBezTo>
                  <a:cubicBezTo>
                    <a:pt x="1269" y="277"/>
                    <a:pt x="1259" y="292"/>
                    <a:pt x="1270" y="288"/>
                  </a:cubicBezTo>
                  <a:cubicBezTo>
                    <a:pt x="1265" y="296"/>
                    <a:pt x="1272" y="300"/>
                    <a:pt x="1264" y="306"/>
                  </a:cubicBezTo>
                  <a:cubicBezTo>
                    <a:pt x="1265" y="312"/>
                    <a:pt x="1273" y="309"/>
                    <a:pt x="1276" y="312"/>
                  </a:cubicBezTo>
                  <a:cubicBezTo>
                    <a:pt x="1277" y="313"/>
                    <a:pt x="1272" y="316"/>
                    <a:pt x="1273" y="318"/>
                  </a:cubicBezTo>
                  <a:cubicBezTo>
                    <a:pt x="1275" y="319"/>
                    <a:pt x="1280" y="320"/>
                    <a:pt x="1282" y="321"/>
                  </a:cubicBezTo>
                  <a:cubicBezTo>
                    <a:pt x="1284" y="322"/>
                    <a:pt x="1286" y="325"/>
                    <a:pt x="1288" y="326"/>
                  </a:cubicBezTo>
                  <a:cubicBezTo>
                    <a:pt x="1292" y="329"/>
                    <a:pt x="1299" y="330"/>
                    <a:pt x="1302" y="335"/>
                  </a:cubicBezTo>
                  <a:cubicBezTo>
                    <a:pt x="1307" y="337"/>
                    <a:pt x="1310" y="324"/>
                    <a:pt x="1311" y="332"/>
                  </a:cubicBezTo>
                  <a:cubicBezTo>
                    <a:pt x="1312" y="341"/>
                    <a:pt x="1304" y="341"/>
                    <a:pt x="1297" y="341"/>
                  </a:cubicBezTo>
                  <a:cubicBezTo>
                    <a:pt x="1302" y="347"/>
                    <a:pt x="1310" y="349"/>
                    <a:pt x="1320" y="350"/>
                  </a:cubicBezTo>
                  <a:cubicBezTo>
                    <a:pt x="1319" y="355"/>
                    <a:pt x="1322" y="355"/>
                    <a:pt x="1326" y="356"/>
                  </a:cubicBezTo>
                  <a:cubicBezTo>
                    <a:pt x="1325" y="362"/>
                    <a:pt x="1326" y="365"/>
                    <a:pt x="1332" y="364"/>
                  </a:cubicBezTo>
                  <a:cubicBezTo>
                    <a:pt x="1329" y="368"/>
                    <a:pt x="1328" y="372"/>
                    <a:pt x="1329" y="379"/>
                  </a:cubicBezTo>
                  <a:cubicBezTo>
                    <a:pt x="1323" y="381"/>
                    <a:pt x="1317" y="381"/>
                    <a:pt x="1311" y="385"/>
                  </a:cubicBezTo>
                  <a:cubicBezTo>
                    <a:pt x="1310" y="386"/>
                    <a:pt x="1312" y="388"/>
                    <a:pt x="1308" y="388"/>
                  </a:cubicBezTo>
                  <a:cubicBezTo>
                    <a:pt x="1305" y="388"/>
                    <a:pt x="1303" y="388"/>
                    <a:pt x="1302" y="391"/>
                  </a:cubicBezTo>
                  <a:cubicBezTo>
                    <a:pt x="1302" y="396"/>
                    <a:pt x="1296" y="392"/>
                    <a:pt x="1297" y="391"/>
                  </a:cubicBezTo>
                  <a:cubicBezTo>
                    <a:pt x="1295" y="392"/>
                    <a:pt x="1292" y="395"/>
                    <a:pt x="1291" y="397"/>
                  </a:cubicBezTo>
                  <a:cubicBezTo>
                    <a:pt x="1290" y="398"/>
                    <a:pt x="1289" y="404"/>
                    <a:pt x="1288" y="405"/>
                  </a:cubicBezTo>
                  <a:cubicBezTo>
                    <a:pt x="1285" y="408"/>
                    <a:pt x="1275" y="405"/>
                    <a:pt x="1282" y="408"/>
                  </a:cubicBezTo>
                  <a:cubicBezTo>
                    <a:pt x="1279" y="414"/>
                    <a:pt x="1269" y="411"/>
                    <a:pt x="1264" y="411"/>
                  </a:cubicBezTo>
                  <a:cubicBezTo>
                    <a:pt x="1258" y="411"/>
                    <a:pt x="1252" y="412"/>
                    <a:pt x="1247" y="411"/>
                  </a:cubicBezTo>
                  <a:cubicBezTo>
                    <a:pt x="1242" y="411"/>
                    <a:pt x="1242" y="409"/>
                    <a:pt x="1238" y="408"/>
                  </a:cubicBezTo>
                  <a:cubicBezTo>
                    <a:pt x="1225" y="406"/>
                    <a:pt x="1212" y="410"/>
                    <a:pt x="1200" y="411"/>
                  </a:cubicBezTo>
                  <a:cubicBezTo>
                    <a:pt x="1190" y="416"/>
                    <a:pt x="1186" y="427"/>
                    <a:pt x="1174" y="429"/>
                  </a:cubicBezTo>
                  <a:cubicBezTo>
                    <a:pt x="1180" y="435"/>
                    <a:pt x="1169" y="436"/>
                    <a:pt x="1165" y="441"/>
                  </a:cubicBezTo>
                  <a:cubicBezTo>
                    <a:pt x="1166" y="443"/>
                    <a:pt x="1168" y="445"/>
                    <a:pt x="1168" y="449"/>
                  </a:cubicBezTo>
                  <a:cubicBezTo>
                    <a:pt x="1172" y="447"/>
                    <a:pt x="1173" y="441"/>
                    <a:pt x="1177" y="438"/>
                  </a:cubicBezTo>
                  <a:cubicBezTo>
                    <a:pt x="1179" y="435"/>
                    <a:pt x="1188" y="438"/>
                    <a:pt x="1188" y="432"/>
                  </a:cubicBezTo>
                  <a:cubicBezTo>
                    <a:pt x="1189" y="422"/>
                    <a:pt x="1194" y="439"/>
                    <a:pt x="1194" y="426"/>
                  </a:cubicBezTo>
                  <a:cubicBezTo>
                    <a:pt x="1197" y="424"/>
                    <a:pt x="1200" y="429"/>
                    <a:pt x="1200" y="429"/>
                  </a:cubicBezTo>
                  <a:cubicBezTo>
                    <a:pt x="1203" y="428"/>
                    <a:pt x="1202" y="423"/>
                    <a:pt x="1203" y="423"/>
                  </a:cubicBezTo>
                  <a:cubicBezTo>
                    <a:pt x="1209" y="422"/>
                    <a:pt x="1214" y="424"/>
                    <a:pt x="1223" y="423"/>
                  </a:cubicBezTo>
                  <a:cubicBezTo>
                    <a:pt x="1224" y="426"/>
                    <a:pt x="1226" y="425"/>
                    <a:pt x="1226" y="423"/>
                  </a:cubicBezTo>
                  <a:cubicBezTo>
                    <a:pt x="1232" y="422"/>
                    <a:pt x="1232" y="439"/>
                    <a:pt x="1223" y="435"/>
                  </a:cubicBezTo>
                  <a:cubicBezTo>
                    <a:pt x="1230" y="441"/>
                    <a:pt x="1218" y="444"/>
                    <a:pt x="1221" y="455"/>
                  </a:cubicBezTo>
                  <a:cubicBezTo>
                    <a:pt x="1222" y="458"/>
                    <a:pt x="1224" y="460"/>
                    <a:pt x="1223" y="464"/>
                  </a:cubicBezTo>
                  <a:cubicBezTo>
                    <a:pt x="1226" y="462"/>
                    <a:pt x="1229" y="460"/>
                    <a:pt x="1229" y="464"/>
                  </a:cubicBezTo>
                  <a:cubicBezTo>
                    <a:pt x="1229" y="468"/>
                    <a:pt x="1233" y="465"/>
                    <a:pt x="1235" y="467"/>
                  </a:cubicBezTo>
                  <a:cubicBezTo>
                    <a:pt x="1237" y="468"/>
                    <a:pt x="1240" y="472"/>
                    <a:pt x="1241" y="473"/>
                  </a:cubicBezTo>
                  <a:cubicBezTo>
                    <a:pt x="1243" y="473"/>
                    <a:pt x="1245" y="472"/>
                    <a:pt x="1247" y="473"/>
                  </a:cubicBezTo>
                  <a:cubicBezTo>
                    <a:pt x="1249" y="473"/>
                    <a:pt x="1250" y="476"/>
                    <a:pt x="1250" y="476"/>
                  </a:cubicBezTo>
                  <a:cubicBezTo>
                    <a:pt x="1255" y="477"/>
                    <a:pt x="1258" y="469"/>
                    <a:pt x="1262" y="476"/>
                  </a:cubicBezTo>
                  <a:cubicBezTo>
                    <a:pt x="1265" y="477"/>
                    <a:pt x="1263" y="471"/>
                    <a:pt x="1264" y="470"/>
                  </a:cubicBezTo>
                  <a:cubicBezTo>
                    <a:pt x="1265" y="469"/>
                    <a:pt x="1270" y="471"/>
                    <a:pt x="1270" y="470"/>
                  </a:cubicBezTo>
                  <a:cubicBezTo>
                    <a:pt x="1271" y="468"/>
                    <a:pt x="1269" y="464"/>
                    <a:pt x="1270" y="461"/>
                  </a:cubicBezTo>
                  <a:cubicBezTo>
                    <a:pt x="1275" y="460"/>
                    <a:pt x="1276" y="463"/>
                    <a:pt x="1276" y="467"/>
                  </a:cubicBezTo>
                  <a:cubicBezTo>
                    <a:pt x="1277" y="472"/>
                    <a:pt x="1285" y="469"/>
                    <a:pt x="1282" y="479"/>
                  </a:cubicBezTo>
                  <a:cubicBezTo>
                    <a:pt x="1277" y="480"/>
                    <a:pt x="1277" y="475"/>
                    <a:pt x="1273" y="476"/>
                  </a:cubicBezTo>
                  <a:cubicBezTo>
                    <a:pt x="1269" y="477"/>
                    <a:pt x="1268" y="482"/>
                    <a:pt x="1264" y="484"/>
                  </a:cubicBezTo>
                  <a:cubicBezTo>
                    <a:pt x="1262" y="486"/>
                    <a:pt x="1258" y="484"/>
                    <a:pt x="1256" y="484"/>
                  </a:cubicBezTo>
                  <a:cubicBezTo>
                    <a:pt x="1250" y="486"/>
                    <a:pt x="1252" y="492"/>
                    <a:pt x="1241" y="490"/>
                  </a:cubicBezTo>
                  <a:cubicBezTo>
                    <a:pt x="1236" y="489"/>
                    <a:pt x="1237" y="497"/>
                    <a:pt x="1235" y="499"/>
                  </a:cubicBezTo>
                  <a:cubicBezTo>
                    <a:pt x="1233" y="501"/>
                    <a:pt x="1231" y="497"/>
                    <a:pt x="1232" y="496"/>
                  </a:cubicBezTo>
                  <a:cubicBezTo>
                    <a:pt x="1227" y="500"/>
                    <a:pt x="1228" y="506"/>
                    <a:pt x="1218" y="505"/>
                  </a:cubicBezTo>
                  <a:cubicBezTo>
                    <a:pt x="1222" y="499"/>
                    <a:pt x="1217" y="501"/>
                    <a:pt x="1218" y="493"/>
                  </a:cubicBezTo>
                  <a:cubicBezTo>
                    <a:pt x="1223" y="491"/>
                    <a:pt x="1226" y="484"/>
                    <a:pt x="1232" y="490"/>
                  </a:cubicBezTo>
                  <a:cubicBezTo>
                    <a:pt x="1235" y="481"/>
                    <a:pt x="1228" y="481"/>
                    <a:pt x="1223" y="479"/>
                  </a:cubicBezTo>
                  <a:cubicBezTo>
                    <a:pt x="1216" y="476"/>
                    <a:pt x="1212" y="487"/>
                    <a:pt x="1206" y="487"/>
                  </a:cubicBezTo>
                  <a:cubicBezTo>
                    <a:pt x="1206" y="487"/>
                    <a:pt x="1198" y="490"/>
                    <a:pt x="1197" y="490"/>
                  </a:cubicBezTo>
                  <a:cubicBezTo>
                    <a:pt x="1195" y="492"/>
                    <a:pt x="1194" y="493"/>
                    <a:pt x="1194" y="496"/>
                  </a:cubicBezTo>
                  <a:cubicBezTo>
                    <a:pt x="1177" y="494"/>
                    <a:pt x="1179" y="505"/>
                    <a:pt x="1165" y="499"/>
                  </a:cubicBezTo>
                  <a:cubicBezTo>
                    <a:pt x="1170" y="503"/>
                    <a:pt x="1173" y="506"/>
                    <a:pt x="1159" y="505"/>
                  </a:cubicBezTo>
                  <a:cubicBezTo>
                    <a:pt x="1153" y="510"/>
                    <a:pt x="1151" y="525"/>
                    <a:pt x="1159" y="528"/>
                  </a:cubicBezTo>
                  <a:cubicBezTo>
                    <a:pt x="1159" y="534"/>
                    <a:pt x="1151" y="532"/>
                    <a:pt x="1153" y="540"/>
                  </a:cubicBezTo>
                  <a:cubicBezTo>
                    <a:pt x="1150" y="541"/>
                    <a:pt x="1147" y="539"/>
                    <a:pt x="1144" y="540"/>
                  </a:cubicBezTo>
                  <a:cubicBezTo>
                    <a:pt x="1141" y="541"/>
                    <a:pt x="1141" y="545"/>
                    <a:pt x="1139" y="546"/>
                  </a:cubicBezTo>
                  <a:cubicBezTo>
                    <a:pt x="1133" y="549"/>
                    <a:pt x="1125" y="547"/>
                    <a:pt x="1121" y="552"/>
                  </a:cubicBezTo>
                  <a:cubicBezTo>
                    <a:pt x="1120" y="554"/>
                    <a:pt x="1117" y="556"/>
                    <a:pt x="1115" y="558"/>
                  </a:cubicBezTo>
                  <a:cubicBezTo>
                    <a:pt x="1112" y="561"/>
                    <a:pt x="1111" y="567"/>
                    <a:pt x="1106" y="572"/>
                  </a:cubicBezTo>
                  <a:cubicBezTo>
                    <a:pt x="1104" y="575"/>
                    <a:pt x="1098" y="576"/>
                    <a:pt x="1100" y="587"/>
                  </a:cubicBezTo>
                  <a:cubicBezTo>
                    <a:pt x="1095" y="586"/>
                    <a:pt x="1095" y="579"/>
                    <a:pt x="1089" y="578"/>
                  </a:cubicBezTo>
                  <a:cubicBezTo>
                    <a:pt x="1086" y="579"/>
                    <a:pt x="1087" y="584"/>
                    <a:pt x="1083" y="584"/>
                  </a:cubicBezTo>
                  <a:cubicBezTo>
                    <a:pt x="1094" y="596"/>
                    <a:pt x="1093" y="606"/>
                    <a:pt x="1095" y="622"/>
                  </a:cubicBezTo>
                  <a:cubicBezTo>
                    <a:pt x="1088" y="619"/>
                    <a:pt x="1091" y="626"/>
                    <a:pt x="1089" y="628"/>
                  </a:cubicBezTo>
                  <a:cubicBezTo>
                    <a:pt x="1088" y="629"/>
                    <a:pt x="1084" y="627"/>
                    <a:pt x="1083" y="628"/>
                  </a:cubicBezTo>
                  <a:cubicBezTo>
                    <a:pt x="1081" y="631"/>
                    <a:pt x="1080" y="632"/>
                    <a:pt x="1077" y="634"/>
                  </a:cubicBezTo>
                  <a:cubicBezTo>
                    <a:pt x="1074" y="636"/>
                    <a:pt x="1070" y="641"/>
                    <a:pt x="1068" y="643"/>
                  </a:cubicBezTo>
                  <a:cubicBezTo>
                    <a:pt x="1064" y="645"/>
                    <a:pt x="1059" y="642"/>
                    <a:pt x="1057" y="645"/>
                  </a:cubicBezTo>
                  <a:cubicBezTo>
                    <a:pt x="1050" y="648"/>
                    <a:pt x="1048" y="654"/>
                    <a:pt x="1045" y="660"/>
                  </a:cubicBezTo>
                  <a:cubicBezTo>
                    <a:pt x="1037" y="660"/>
                    <a:pt x="1039" y="669"/>
                    <a:pt x="1030" y="669"/>
                  </a:cubicBezTo>
                  <a:cubicBezTo>
                    <a:pt x="1033" y="679"/>
                    <a:pt x="1024" y="701"/>
                    <a:pt x="1036" y="701"/>
                  </a:cubicBezTo>
                  <a:cubicBezTo>
                    <a:pt x="1030" y="712"/>
                    <a:pt x="1041" y="713"/>
                    <a:pt x="1039" y="727"/>
                  </a:cubicBezTo>
                  <a:cubicBezTo>
                    <a:pt x="1039" y="730"/>
                    <a:pt x="1043" y="730"/>
                    <a:pt x="1045" y="730"/>
                  </a:cubicBezTo>
                  <a:cubicBezTo>
                    <a:pt x="1041" y="739"/>
                    <a:pt x="1046" y="739"/>
                    <a:pt x="1045" y="751"/>
                  </a:cubicBezTo>
                  <a:cubicBezTo>
                    <a:pt x="1039" y="751"/>
                    <a:pt x="1035" y="753"/>
                    <a:pt x="1033" y="757"/>
                  </a:cubicBezTo>
                  <a:cubicBezTo>
                    <a:pt x="1029" y="757"/>
                    <a:pt x="1032" y="751"/>
                    <a:pt x="1030" y="748"/>
                  </a:cubicBezTo>
                  <a:cubicBezTo>
                    <a:pt x="1028" y="745"/>
                    <a:pt x="1024" y="747"/>
                    <a:pt x="1022" y="745"/>
                  </a:cubicBezTo>
                  <a:cubicBezTo>
                    <a:pt x="1020" y="744"/>
                    <a:pt x="1021" y="737"/>
                    <a:pt x="1016" y="739"/>
                  </a:cubicBezTo>
                  <a:cubicBezTo>
                    <a:pt x="1017" y="732"/>
                    <a:pt x="1020" y="725"/>
                    <a:pt x="1010" y="725"/>
                  </a:cubicBezTo>
                  <a:cubicBezTo>
                    <a:pt x="1015" y="711"/>
                    <a:pt x="1008" y="712"/>
                    <a:pt x="1007" y="698"/>
                  </a:cubicBezTo>
                  <a:cubicBezTo>
                    <a:pt x="1004" y="699"/>
                    <a:pt x="1004" y="701"/>
                    <a:pt x="1001" y="701"/>
                  </a:cubicBezTo>
                  <a:cubicBezTo>
                    <a:pt x="1001" y="699"/>
                    <a:pt x="1001" y="697"/>
                    <a:pt x="1001" y="695"/>
                  </a:cubicBezTo>
                  <a:cubicBezTo>
                    <a:pt x="996" y="697"/>
                    <a:pt x="981" y="699"/>
                    <a:pt x="978" y="695"/>
                  </a:cubicBezTo>
                  <a:cubicBezTo>
                    <a:pt x="976" y="693"/>
                    <a:pt x="975" y="690"/>
                    <a:pt x="972" y="689"/>
                  </a:cubicBezTo>
                  <a:cubicBezTo>
                    <a:pt x="969" y="689"/>
                    <a:pt x="965" y="693"/>
                    <a:pt x="960" y="692"/>
                  </a:cubicBezTo>
                  <a:cubicBezTo>
                    <a:pt x="960" y="692"/>
                    <a:pt x="971" y="682"/>
                    <a:pt x="960" y="686"/>
                  </a:cubicBezTo>
                  <a:cubicBezTo>
                    <a:pt x="959" y="687"/>
                    <a:pt x="960" y="689"/>
                    <a:pt x="957" y="689"/>
                  </a:cubicBezTo>
                  <a:cubicBezTo>
                    <a:pt x="949" y="690"/>
                    <a:pt x="937" y="690"/>
                    <a:pt x="931" y="686"/>
                  </a:cubicBezTo>
                  <a:cubicBezTo>
                    <a:pt x="924" y="686"/>
                    <a:pt x="929" y="697"/>
                    <a:pt x="928" y="701"/>
                  </a:cubicBezTo>
                  <a:cubicBezTo>
                    <a:pt x="911" y="698"/>
                    <a:pt x="893" y="697"/>
                    <a:pt x="875" y="695"/>
                  </a:cubicBezTo>
                  <a:cubicBezTo>
                    <a:pt x="873" y="696"/>
                    <a:pt x="872" y="698"/>
                    <a:pt x="869" y="698"/>
                  </a:cubicBezTo>
                  <a:cubicBezTo>
                    <a:pt x="866" y="699"/>
                    <a:pt x="867" y="704"/>
                    <a:pt x="863" y="704"/>
                  </a:cubicBezTo>
                  <a:cubicBezTo>
                    <a:pt x="861" y="704"/>
                    <a:pt x="861" y="708"/>
                    <a:pt x="861" y="710"/>
                  </a:cubicBezTo>
                  <a:cubicBezTo>
                    <a:pt x="857" y="711"/>
                    <a:pt x="852" y="709"/>
                    <a:pt x="849" y="710"/>
                  </a:cubicBezTo>
                  <a:cubicBezTo>
                    <a:pt x="846" y="711"/>
                    <a:pt x="846" y="717"/>
                    <a:pt x="840" y="716"/>
                  </a:cubicBezTo>
                  <a:cubicBezTo>
                    <a:pt x="842" y="722"/>
                    <a:pt x="836" y="735"/>
                    <a:pt x="843" y="736"/>
                  </a:cubicBezTo>
                  <a:cubicBezTo>
                    <a:pt x="840" y="740"/>
                    <a:pt x="838" y="745"/>
                    <a:pt x="834" y="748"/>
                  </a:cubicBezTo>
                  <a:cubicBezTo>
                    <a:pt x="835" y="756"/>
                    <a:pt x="833" y="764"/>
                    <a:pt x="834" y="771"/>
                  </a:cubicBezTo>
                  <a:cubicBezTo>
                    <a:pt x="835" y="776"/>
                    <a:pt x="837" y="777"/>
                    <a:pt x="837" y="780"/>
                  </a:cubicBezTo>
                  <a:cubicBezTo>
                    <a:pt x="837" y="787"/>
                    <a:pt x="839" y="796"/>
                    <a:pt x="834" y="801"/>
                  </a:cubicBezTo>
                  <a:cubicBezTo>
                    <a:pt x="833" y="805"/>
                    <a:pt x="841" y="802"/>
                    <a:pt x="843" y="804"/>
                  </a:cubicBezTo>
                  <a:cubicBezTo>
                    <a:pt x="844" y="804"/>
                    <a:pt x="840" y="808"/>
                    <a:pt x="840" y="809"/>
                  </a:cubicBezTo>
                  <a:cubicBezTo>
                    <a:pt x="840" y="808"/>
                    <a:pt x="843" y="812"/>
                    <a:pt x="843" y="812"/>
                  </a:cubicBezTo>
                  <a:cubicBezTo>
                    <a:pt x="845" y="815"/>
                    <a:pt x="847" y="813"/>
                    <a:pt x="849" y="815"/>
                  </a:cubicBezTo>
                  <a:cubicBezTo>
                    <a:pt x="850" y="816"/>
                    <a:pt x="848" y="820"/>
                    <a:pt x="849" y="821"/>
                  </a:cubicBezTo>
                  <a:cubicBezTo>
                    <a:pt x="849" y="821"/>
                    <a:pt x="852" y="821"/>
                    <a:pt x="852" y="821"/>
                  </a:cubicBezTo>
                  <a:cubicBezTo>
                    <a:pt x="852" y="822"/>
                    <a:pt x="851" y="826"/>
                    <a:pt x="852" y="827"/>
                  </a:cubicBezTo>
                  <a:cubicBezTo>
                    <a:pt x="854" y="828"/>
                    <a:pt x="860" y="833"/>
                    <a:pt x="861" y="839"/>
                  </a:cubicBezTo>
                  <a:cubicBezTo>
                    <a:pt x="884" y="841"/>
                    <a:pt x="896" y="834"/>
                    <a:pt x="907" y="839"/>
                  </a:cubicBezTo>
                  <a:cubicBezTo>
                    <a:pt x="911" y="838"/>
                    <a:pt x="911" y="835"/>
                    <a:pt x="913" y="833"/>
                  </a:cubicBezTo>
                  <a:cubicBezTo>
                    <a:pt x="916" y="829"/>
                    <a:pt x="920" y="825"/>
                    <a:pt x="922" y="818"/>
                  </a:cubicBezTo>
                  <a:cubicBezTo>
                    <a:pt x="923" y="815"/>
                    <a:pt x="926" y="813"/>
                    <a:pt x="922" y="812"/>
                  </a:cubicBezTo>
                  <a:cubicBezTo>
                    <a:pt x="930" y="803"/>
                    <a:pt x="950" y="796"/>
                    <a:pt x="966" y="804"/>
                  </a:cubicBezTo>
                  <a:cubicBezTo>
                    <a:pt x="959" y="810"/>
                    <a:pt x="958" y="822"/>
                    <a:pt x="951" y="830"/>
                  </a:cubicBezTo>
                  <a:cubicBezTo>
                    <a:pt x="949" y="838"/>
                    <a:pt x="955" y="837"/>
                    <a:pt x="954" y="845"/>
                  </a:cubicBezTo>
                  <a:cubicBezTo>
                    <a:pt x="948" y="846"/>
                    <a:pt x="945" y="853"/>
                    <a:pt x="942" y="859"/>
                  </a:cubicBezTo>
                  <a:cubicBezTo>
                    <a:pt x="942" y="861"/>
                    <a:pt x="942" y="862"/>
                    <a:pt x="940" y="862"/>
                  </a:cubicBezTo>
                  <a:cubicBezTo>
                    <a:pt x="938" y="869"/>
                    <a:pt x="953" y="860"/>
                    <a:pt x="948" y="871"/>
                  </a:cubicBezTo>
                  <a:cubicBezTo>
                    <a:pt x="955" y="871"/>
                    <a:pt x="957" y="866"/>
                    <a:pt x="966" y="868"/>
                  </a:cubicBezTo>
                  <a:cubicBezTo>
                    <a:pt x="964" y="874"/>
                    <a:pt x="971" y="872"/>
                    <a:pt x="972" y="877"/>
                  </a:cubicBezTo>
                  <a:cubicBezTo>
                    <a:pt x="987" y="870"/>
                    <a:pt x="989" y="881"/>
                    <a:pt x="1007" y="880"/>
                  </a:cubicBezTo>
                  <a:cubicBezTo>
                    <a:pt x="1000" y="887"/>
                    <a:pt x="1011" y="896"/>
                    <a:pt x="1001" y="900"/>
                  </a:cubicBezTo>
                  <a:cubicBezTo>
                    <a:pt x="1007" y="907"/>
                    <a:pt x="1004" y="925"/>
                    <a:pt x="1001" y="932"/>
                  </a:cubicBezTo>
                  <a:cubicBezTo>
                    <a:pt x="1002" y="937"/>
                    <a:pt x="1006" y="939"/>
                    <a:pt x="1013" y="938"/>
                  </a:cubicBezTo>
                  <a:cubicBezTo>
                    <a:pt x="1011" y="945"/>
                    <a:pt x="1018" y="942"/>
                    <a:pt x="1019" y="947"/>
                  </a:cubicBezTo>
                  <a:cubicBezTo>
                    <a:pt x="1019" y="951"/>
                    <a:pt x="1028" y="948"/>
                    <a:pt x="1027" y="953"/>
                  </a:cubicBezTo>
                  <a:cubicBezTo>
                    <a:pt x="1037" y="945"/>
                    <a:pt x="1055" y="954"/>
                    <a:pt x="1062" y="950"/>
                  </a:cubicBezTo>
                  <a:cubicBezTo>
                    <a:pt x="1062" y="952"/>
                    <a:pt x="1062" y="954"/>
                    <a:pt x="1062" y="956"/>
                  </a:cubicBezTo>
                  <a:cubicBezTo>
                    <a:pt x="1067" y="955"/>
                    <a:pt x="1078" y="950"/>
                    <a:pt x="1077" y="959"/>
                  </a:cubicBezTo>
                  <a:cubicBezTo>
                    <a:pt x="1079" y="957"/>
                    <a:pt x="1082" y="956"/>
                    <a:pt x="1086" y="956"/>
                  </a:cubicBezTo>
                  <a:cubicBezTo>
                    <a:pt x="1087" y="954"/>
                    <a:pt x="1090" y="952"/>
                    <a:pt x="1092" y="950"/>
                  </a:cubicBezTo>
                  <a:cubicBezTo>
                    <a:pt x="1093" y="948"/>
                    <a:pt x="1094" y="950"/>
                    <a:pt x="1095" y="947"/>
                  </a:cubicBezTo>
                  <a:cubicBezTo>
                    <a:pt x="1095" y="943"/>
                    <a:pt x="1099" y="949"/>
                    <a:pt x="1100" y="944"/>
                  </a:cubicBezTo>
                  <a:cubicBezTo>
                    <a:pt x="1101" y="943"/>
                    <a:pt x="1100" y="939"/>
                    <a:pt x="1100" y="938"/>
                  </a:cubicBezTo>
                  <a:cubicBezTo>
                    <a:pt x="1103" y="936"/>
                    <a:pt x="1104" y="941"/>
                    <a:pt x="1103" y="941"/>
                  </a:cubicBezTo>
                  <a:cubicBezTo>
                    <a:pt x="1106" y="940"/>
                    <a:pt x="1107" y="937"/>
                    <a:pt x="1109" y="935"/>
                  </a:cubicBezTo>
                  <a:cubicBezTo>
                    <a:pt x="1112" y="933"/>
                    <a:pt x="1117" y="931"/>
                    <a:pt x="1121" y="926"/>
                  </a:cubicBezTo>
                  <a:cubicBezTo>
                    <a:pt x="1122" y="925"/>
                    <a:pt x="1124" y="924"/>
                    <a:pt x="1124" y="921"/>
                  </a:cubicBezTo>
                  <a:cubicBezTo>
                    <a:pt x="1127" y="924"/>
                    <a:pt x="1156" y="926"/>
                    <a:pt x="1142" y="929"/>
                  </a:cubicBezTo>
                  <a:cubicBezTo>
                    <a:pt x="1142" y="933"/>
                    <a:pt x="1149" y="932"/>
                    <a:pt x="1153" y="932"/>
                  </a:cubicBezTo>
                  <a:cubicBezTo>
                    <a:pt x="1156" y="932"/>
                    <a:pt x="1155" y="929"/>
                    <a:pt x="1156" y="926"/>
                  </a:cubicBezTo>
                  <a:cubicBezTo>
                    <a:pt x="1164" y="926"/>
                    <a:pt x="1172" y="926"/>
                    <a:pt x="1180" y="926"/>
                  </a:cubicBezTo>
                  <a:cubicBezTo>
                    <a:pt x="1175" y="936"/>
                    <a:pt x="1192" y="932"/>
                    <a:pt x="1200" y="935"/>
                  </a:cubicBezTo>
                  <a:cubicBezTo>
                    <a:pt x="1201" y="936"/>
                    <a:pt x="1200" y="938"/>
                    <a:pt x="1203" y="938"/>
                  </a:cubicBezTo>
                  <a:cubicBezTo>
                    <a:pt x="1205" y="938"/>
                    <a:pt x="1206" y="941"/>
                    <a:pt x="1209" y="941"/>
                  </a:cubicBezTo>
                  <a:cubicBezTo>
                    <a:pt x="1215" y="942"/>
                    <a:pt x="1216" y="939"/>
                    <a:pt x="1221" y="938"/>
                  </a:cubicBezTo>
                  <a:cubicBezTo>
                    <a:pt x="1235" y="936"/>
                    <a:pt x="1250" y="941"/>
                    <a:pt x="1264" y="941"/>
                  </a:cubicBezTo>
                  <a:cubicBezTo>
                    <a:pt x="1263" y="947"/>
                    <a:pt x="1266" y="952"/>
                    <a:pt x="1267" y="947"/>
                  </a:cubicBezTo>
                  <a:cubicBezTo>
                    <a:pt x="1271" y="948"/>
                    <a:pt x="1269" y="950"/>
                    <a:pt x="1267" y="950"/>
                  </a:cubicBezTo>
                  <a:cubicBezTo>
                    <a:pt x="1267" y="957"/>
                    <a:pt x="1275" y="951"/>
                    <a:pt x="1279" y="956"/>
                  </a:cubicBezTo>
                  <a:cubicBezTo>
                    <a:pt x="1280" y="956"/>
                    <a:pt x="1278" y="961"/>
                    <a:pt x="1279" y="962"/>
                  </a:cubicBezTo>
                  <a:cubicBezTo>
                    <a:pt x="1282" y="963"/>
                    <a:pt x="1287" y="960"/>
                    <a:pt x="1291" y="962"/>
                  </a:cubicBezTo>
                  <a:cubicBezTo>
                    <a:pt x="1288" y="968"/>
                    <a:pt x="1293" y="970"/>
                    <a:pt x="1297" y="973"/>
                  </a:cubicBezTo>
                  <a:cubicBezTo>
                    <a:pt x="1301" y="978"/>
                    <a:pt x="1306" y="981"/>
                    <a:pt x="1308" y="988"/>
                  </a:cubicBezTo>
                  <a:cubicBezTo>
                    <a:pt x="1327" y="987"/>
                    <a:pt x="1334" y="997"/>
                    <a:pt x="1349" y="991"/>
                  </a:cubicBezTo>
                  <a:cubicBezTo>
                    <a:pt x="1345" y="1003"/>
                    <a:pt x="1366" y="990"/>
                    <a:pt x="1361" y="1003"/>
                  </a:cubicBezTo>
                  <a:cubicBezTo>
                    <a:pt x="1371" y="998"/>
                    <a:pt x="1371" y="1011"/>
                    <a:pt x="1379" y="1011"/>
                  </a:cubicBezTo>
                  <a:cubicBezTo>
                    <a:pt x="1382" y="1012"/>
                    <a:pt x="1382" y="1019"/>
                    <a:pt x="1387" y="1017"/>
                  </a:cubicBezTo>
                  <a:cubicBezTo>
                    <a:pt x="1379" y="1025"/>
                    <a:pt x="1391" y="1024"/>
                    <a:pt x="1390" y="1032"/>
                  </a:cubicBezTo>
                  <a:cubicBezTo>
                    <a:pt x="1390" y="1037"/>
                    <a:pt x="1396" y="1035"/>
                    <a:pt x="1399" y="1038"/>
                  </a:cubicBezTo>
                  <a:cubicBezTo>
                    <a:pt x="1401" y="1039"/>
                    <a:pt x="1399" y="1046"/>
                    <a:pt x="1405" y="1044"/>
                  </a:cubicBezTo>
                  <a:cubicBezTo>
                    <a:pt x="1394" y="1054"/>
                    <a:pt x="1420" y="1058"/>
                    <a:pt x="1411" y="1067"/>
                  </a:cubicBezTo>
                  <a:cubicBezTo>
                    <a:pt x="1417" y="1066"/>
                    <a:pt x="1420" y="1068"/>
                    <a:pt x="1420" y="1073"/>
                  </a:cubicBezTo>
                  <a:cubicBezTo>
                    <a:pt x="1434" y="1069"/>
                    <a:pt x="1454" y="1074"/>
                    <a:pt x="1461" y="1087"/>
                  </a:cubicBezTo>
                  <a:cubicBezTo>
                    <a:pt x="1475" y="1087"/>
                    <a:pt x="1483" y="1093"/>
                    <a:pt x="1499" y="1090"/>
                  </a:cubicBezTo>
                  <a:cubicBezTo>
                    <a:pt x="1500" y="1092"/>
                    <a:pt x="1493" y="1094"/>
                    <a:pt x="1493" y="1093"/>
                  </a:cubicBezTo>
                  <a:cubicBezTo>
                    <a:pt x="1496" y="1098"/>
                    <a:pt x="1514" y="1096"/>
                    <a:pt x="1525" y="1096"/>
                  </a:cubicBezTo>
                  <a:cubicBezTo>
                    <a:pt x="1525" y="1099"/>
                    <a:pt x="1529" y="1099"/>
                    <a:pt x="1531" y="1099"/>
                  </a:cubicBezTo>
                  <a:cubicBezTo>
                    <a:pt x="1530" y="1105"/>
                    <a:pt x="1537" y="1103"/>
                    <a:pt x="1540" y="1105"/>
                  </a:cubicBezTo>
                  <a:cubicBezTo>
                    <a:pt x="1541" y="1106"/>
                    <a:pt x="1539" y="1110"/>
                    <a:pt x="1540" y="1111"/>
                  </a:cubicBezTo>
                  <a:cubicBezTo>
                    <a:pt x="1541" y="1112"/>
                    <a:pt x="1544" y="1110"/>
                    <a:pt x="1545" y="1111"/>
                  </a:cubicBezTo>
                  <a:cubicBezTo>
                    <a:pt x="1547" y="1113"/>
                    <a:pt x="1545" y="1119"/>
                    <a:pt x="1551" y="1117"/>
                  </a:cubicBezTo>
                  <a:cubicBezTo>
                    <a:pt x="1551" y="1147"/>
                    <a:pt x="1551" y="1177"/>
                    <a:pt x="1551" y="1207"/>
                  </a:cubicBezTo>
                  <a:cubicBezTo>
                    <a:pt x="1539" y="1203"/>
                    <a:pt x="1552" y="1224"/>
                    <a:pt x="1540" y="1219"/>
                  </a:cubicBezTo>
                  <a:cubicBezTo>
                    <a:pt x="1538" y="1229"/>
                    <a:pt x="1537" y="1239"/>
                    <a:pt x="1537" y="1248"/>
                  </a:cubicBezTo>
                  <a:cubicBezTo>
                    <a:pt x="1537" y="1254"/>
                    <a:pt x="1542" y="1266"/>
                    <a:pt x="1540" y="1278"/>
                  </a:cubicBezTo>
                  <a:cubicBezTo>
                    <a:pt x="1540" y="1277"/>
                    <a:pt x="1537" y="1279"/>
                    <a:pt x="1537" y="1281"/>
                  </a:cubicBezTo>
                  <a:cubicBezTo>
                    <a:pt x="1536" y="1282"/>
                    <a:pt x="1537" y="1285"/>
                    <a:pt x="1537" y="1286"/>
                  </a:cubicBezTo>
                  <a:cubicBezTo>
                    <a:pt x="1535" y="1289"/>
                    <a:pt x="1527" y="1290"/>
                    <a:pt x="1531" y="1301"/>
                  </a:cubicBezTo>
                  <a:cubicBezTo>
                    <a:pt x="1525" y="1303"/>
                    <a:pt x="1521" y="1307"/>
                    <a:pt x="1516" y="1310"/>
                  </a:cubicBezTo>
                  <a:cubicBezTo>
                    <a:pt x="1515" y="1312"/>
                    <a:pt x="1518" y="1317"/>
                    <a:pt x="1516" y="1319"/>
                  </a:cubicBezTo>
                  <a:cubicBezTo>
                    <a:pt x="1515" y="1320"/>
                    <a:pt x="1511" y="1318"/>
                    <a:pt x="1510" y="1319"/>
                  </a:cubicBezTo>
                  <a:cubicBezTo>
                    <a:pt x="1509" y="1320"/>
                    <a:pt x="1511" y="1324"/>
                    <a:pt x="1510" y="1325"/>
                  </a:cubicBezTo>
                  <a:cubicBezTo>
                    <a:pt x="1507" y="1327"/>
                    <a:pt x="1499" y="1325"/>
                    <a:pt x="1499" y="1330"/>
                  </a:cubicBezTo>
                  <a:cubicBezTo>
                    <a:pt x="1498" y="1334"/>
                    <a:pt x="1493" y="1333"/>
                    <a:pt x="1487" y="1336"/>
                  </a:cubicBezTo>
                  <a:cubicBezTo>
                    <a:pt x="1485" y="1337"/>
                    <a:pt x="1482" y="1342"/>
                    <a:pt x="1481" y="1342"/>
                  </a:cubicBezTo>
                  <a:cubicBezTo>
                    <a:pt x="1480" y="1343"/>
                    <a:pt x="1477" y="1339"/>
                    <a:pt x="1475" y="1339"/>
                  </a:cubicBezTo>
                  <a:cubicBezTo>
                    <a:pt x="1476" y="1339"/>
                    <a:pt x="1474" y="1342"/>
                    <a:pt x="1472" y="1342"/>
                  </a:cubicBezTo>
                  <a:cubicBezTo>
                    <a:pt x="1467" y="1342"/>
                    <a:pt x="1467" y="1343"/>
                    <a:pt x="1466" y="1348"/>
                  </a:cubicBezTo>
                  <a:cubicBezTo>
                    <a:pt x="1455" y="1343"/>
                    <a:pt x="1448" y="1356"/>
                    <a:pt x="1443" y="1360"/>
                  </a:cubicBezTo>
                  <a:cubicBezTo>
                    <a:pt x="1442" y="1361"/>
                    <a:pt x="1438" y="1359"/>
                    <a:pt x="1437" y="1360"/>
                  </a:cubicBezTo>
                  <a:cubicBezTo>
                    <a:pt x="1435" y="1361"/>
                    <a:pt x="1433" y="1364"/>
                    <a:pt x="1431" y="1365"/>
                  </a:cubicBezTo>
                  <a:cubicBezTo>
                    <a:pt x="1430" y="1367"/>
                    <a:pt x="1426" y="1370"/>
                    <a:pt x="1425" y="1371"/>
                  </a:cubicBezTo>
                  <a:cubicBezTo>
                    <a:pt x="1425" y="1373"/>
                    <a:pt x="1431" y="1379"/>
                    <a:pt x="1422" y="1377"/>
                  </a:cubicBezTo>
                  <a:cubicBezTo>
                    <a:pt x="1425" y="1391"/>
                    <a:pt x="1418" y="1396"/>
                    <a:pt x="1420" y="1409"/>
                  </a:cubicBezTo>
                  <a:cubicBezTo>
                    <a:pt x="1412" y="1407"/>
                    <a:pt x="1416" y="1415"/>
                    <a:pt x="1414" y="1418"/>
                  </a:cubicBezTo>
                  <a:cubicBezTo>
                    <a:pt x="1413" y="1419"/>
                    <a:pt x="1408" y="1417"/>
                    <a:pt x="1408" y="1418"/>
                  </a:cubicBezTo>
                  <a:cubicBezTo>
                    <a:pt x="1407" y="1420"/>
                    <a:pt x="1413" y="1424"/>
                    <a:pt x="1408" y="1424"/>
                  </a:cubicBezTo>
                  <a:cubicBezTo>
                    <a:pt x="1404" y="1424"/>
                    <a:pt x="1404" y="1435"/>
                    <a:pt x="1396" y="1436"/>
                  </a:cubicBezTo>
                  <a:cubicBezTo>
                    <a:pt x="1395" y="1436"/>
                    <a:pt x="1391" y="1441"/>
                    <a:pt x="1390" y="1442"/>
                  </a:cubicBezTo>
                  <a:cubicBezTo>
                    <a:pt x="1387" y="1445"/>
                    <a:pt x="1383" y="1454"/>
                    <a:pt x="1376" y="1459"/>
                  </a:cubicBezTo>
                  <a:cubicBezTo>
                    <a:pt x="1376" y="1463"/>
                    <a:pt x="1376" y="1467"/>
                    <a:pt x="1376" y="1471"/>
                  </a:cubicBezTo>
                  <a:cubicBezTo>
                    <a:pt x="1371" y="1473"/>
                    <a:pt x="1366" y="1475"/>
                    <a:pt x="1367" y="1483"/>
                  </a:cubicBezTo>
                  <a:cubicBezTo>
                    <a:pt x="1362" y="1483"/>
                    <a:pt x="1357" y="1483"/>
                    <a:pt x="1352" y="1483"/>
                  </a:cubicBezTo>
                  <a:cubicBezTo>
                    <a:pt x="1352" y="1485"/>
                    <a:pt x="1356" y="1485"/>
                    <a:pt x="1358" y="1486"/>
                  </a:cubicBezTo>
                  <a:cubicBezTo>
                    <a:pt x="1358" y="1489"/>
                    <a:pt x="1353" y="1488"/>
                    <a:pt x="1349" y="1488"/>
                  </a:cubicBezTo>
                  <a:cubicBezTo>
                    <a:pt x="1345" y="1490"/>
                    <a:pt x="1344" y="1495"/>
                    <a:pt x="1343" y="1500"/>
                  </a:cubicBezTo>
                  <a:cubicBezTo>
                    <a:pt x="1340" y="1497"/>
                    <a:pt x="1337" y="1498"/>
                    <a:pt x="1338" y="1503"/>
                  </a:cubicBezTo>
                  <a:cubicBezTo>
                    <a:pt x="1335" y="1503"/>
                    <a:pt x="1335" y="1499"/>
                    <a:pt x="1335" y="1497"/>
                  </a:cubicBezTo>
                  <a:cubicBezTo>
                    <a:pt x="1331" y="1497"/>
                    <a:pt x="1326" y="1498"/>
                    <a:pt x="1326" y="1494"/>
                  </a:cubicBezTo>
                  <a:cubicBezTo>
                    <a:pt x="1323" y="1496"/>
                    <a:pt x="1323" y="1501"/>
                    <a:pt x="1317" y="1500"/>
                  </a:cubicBezTo>
                  <a:cubicBezTo>
                    <a:pt x="1316" y="1507"/>
                    <a:pt x="1322" y="1509"/>
                    <a:pt x="1323" y="1515"/>
                  </a:cubicBezTo>
                  <a:cubicBezTo>
                    <a:pt x="1324" y="1522"/>
                    <a:pt x="1313" y="1528"/>
                    <a:pt x="1320" y="1532"/>
                  </a:cubicBezTo>
                  <a:cubicBezTo>
                    <a:pt x="1319" y="1539"/>
                    <a:pt x="1304" y="1532"/>
                    <a:pt x="1302" y="1538"/>
                  </a:cubicBezTo>
                  <a:cubicBezTo>
                    <a:pt x="1299" y="1537"/>
                    <a:pt x="1301" y="1543"/>
                    <a:pt x="1300" y="1544"/>
                  </a:cubicBezTo>
                  <a:cubicBezTo>
                    <a:pt x="1296" y="1547"/>
                    <a:pt x="1285" y="1544"/>
                    <a:pt x="1288" y="1553"/>
                  </a:cubicBezTo>
                  <a:cubicBezTo>
                    <a:pt x="1281" y="1548"/>
                    <a:pt x="1261" y="1548"/>
                    <a:pt x="1259" y="1556"/>
                  </a:cubicBezTo>
                  <a:cubicBezTo>
                    <a:pt x="1259" y="1559"/>
                    <a:pt x="1262" y="1557"/>
                    <a:pt x="1262" y="1556"/>
                  </a:cubicBezTo>
                  <a:cubicBezTo>
                    <a:pt x="1268" y="1556"/>
                    <a:pt x="1260" y="1564"/>
                    <a:pt x="1256" y="1562"/>
                  </a:cubicBezTo>
                  <a:cubicBezTo>
                    <a:pt x="1257" y="1568"/>
                    <a:pt x="1247" y="1577"/>
                    <a:pt x="1253" y="1579"/>
                  </a:cubicBezTo>
                  <a:cubicBezTo>
                    <a:pt x="1253" y="1581"/>
                    <a:pt x="1249" y="1583"/>
                    <a:pt x="1247" y="1582"/>
                  </a:cubicBezTo>
                  <a:cubicBezTo>
                    <a:pt x="1246" y="1582"/>
                    <a:pt x="1243" y="1579"/>
                    <a:pt x="1244" y="1579"/>
                  </a:cubicBezTo>
                  <a:cubicBezTo>
                    <a:pt x="1242" y="1579"/>
                    <a:pt x="1234" y="1587"/>
                    <a:pt x="1235" y="1576"/>
                  </a:cubicBezTo>
                  <a:cubicBezTo>
                    <a:pt x="1232" y="1578"/>
                    <a:pt x="1231" y="1584"/>
                    <a:pt x="1229" y="1579"/>
                  </a:cubicBezTo>
                  <a:cubicBezTo>
                    <a:pt x="1225" y="1581"/>
                    <a:pt x="1232" y="1596"/>
                    <a:pt x="1232" y="1603"/>
                  </a:cubicBezTo>
                  <a:cubicBezTo>
                    <a:pt x="1234" y="1610"/>
                    <a:pt x="1228" y="1608"/>
                    <a:pt x="1226" y="1614"/>
                  </a:cubicBezTo>
                  <a:cubicBezTo>
                    <a:pt x="1225" y="1618"/>
                    <a:pt x="1227" y="1624"/>
                    <a:pt x="1218" y="1623"/>
                  </a:cubicBezTo>
                  <a:cubicBezTo>
                    <a:pt x="1217" y="1626"/>
                    <a:pt x="1223" y="1628"/>
                    <a:pt x="1223" y="1629"/>
                  </a:cubicBezTo>
                  <a:cubicBezTo>
                    <a:pt x="1224" y="1634"/>
                    <a:pt x="1219" y="1628"/>
                    <a:pt x="1218" y="1629"/>
                  </a:cubicBezTo>
                  <a:cubicBezTo>
                    <a:pt x="1216" y="1630"/>
                    <a:pt x="1215" y="1639"/>
                    <a:pt x="1218" y="1638"/>
                  </a:cubicBezTo>
                  <a:cubicBezTo>
                    <a:pt x="1216" y="1642"/>
                    <a:pt x="1215" y="1638"/>
                    <a:pt x="1212" y="1638"/>
                  </a:cubicBezTo>
                  <a:cubicBezTo>
                    <a:pt x="1213" y="1638"/>
                    <a:pt x="1210" y="1642"/>
                    <a:pt x="1209" y="1641"/>
                  </a:cubicBezTo>
                  <a:cubicBezTo>
                    <a:pt x="1204" y="1634"/>
                    <a:pt x="1210" y="1642"/>
                    <a:pt x="1206" y="1647"/>
                  </a:cubicBezTo>
                  <a:cubicBezTo>
                    <a:pt x="1201" y="1652"/>
                    <a:pt x="1200" y="1645"/>
                    <a:pt x="1194" y="1649"/>
                  </a:cubicBezTo>
                  <a:cubicBezTo>
                    <a:pt x="1190" y="1657"/>
                    <a:pt x="1208" y="1657"/>
                    <a:pt x="1197" y="1661"/>
                  </a:cubicBezTo>
                  <a:cubicBezTo>
                    <a:pt x="1198" y="1665"/>
                    <a:pt x="1202" y="1664"/>
                    <a:pt x="1206" y="1664"/>
                  </a:cubicBezTo>
                  <a:cubicBezTo>
                    <a:pt x="1205" y="1670"/>
                    <a:pt x="1206" y="1673"/>
                    <a:pt x="1212" y="1673"/>
                  </a:cubicBezTo>
                  <a:cubicBezTo>
                    <a:pt x="1217" y="1680"/>
                    <a:pt x="1206" y="1682"/>
                    <a:pt x="1206" y="1685"/>
                  </a:cubicBezTo>
                  <a:cubicBezTo>
                    <a:pt x="1206" y="1686"/>
                    <a:pt x="1208" y="1689"/>
                    <a:pt x="1209" y="1687"/>
                  </a:cubicBezTo>
                  <a:cubicBezTo>
                    <a:pt x="1206" y="1691"/>
                    <a:pt x="1208" y="1687"/>
                    <a:pt x="1206" y="1687"/>
                  </a:cubicBezTo>
                  <a:cubicBezTo>
                    <a:pt x="1202" y="1688"/>
                    <a:pt x="1203" y="1694"/>
                    <a:pt x="1194" y="1693"/>
                  </a:cubicBezTo>
                  <a:cubicBezTo>
                    <a:pt x="1198" y="1698"/>
                    <a:pt x="1197" y="1700"/>
                    <a:pt x="1188" y="1699"/>
                  </a:cubicBezTo>
                  <a:cubicBezTo>
                    <a:pt x="1191" y="1707"/>
                    <a:pt x="1184" y="1707"/>
                    <a:pt x="1185" y="1714"/>
                  </a:cubicBezTo>
                  <a:cubicBezTo>
                    <a:pt x="1174" y="1715"/>
                    <a:pt x="1188" y="1727"/>
                    <a:pt x="1177" y="1720"/>
                  </a:cubicBezTo>
                  <a:cubicBezTo>
                    <a:pt x="1178" y="1726"/>
                    <a:pt x="1175" y="1732"/>
                    <a:pt x="1177" y="1740"/>
                  </a:cubicBezTo>
                  <a:cubicBezTo>
                    <a:pt x="1177" y="1741"/>
                    <a:pt x="1180" y="1744"/>
                    <a:pt x="1180" y="1743"/>
                  </a:cubicBezTo>
                  <a:cubicBezTo>
                    <a:pt x="1180" y="1748"/>
                    <a:pt x="1174" y="1749"/>
                    <a:pt x="1180" y="1755"/>
                  </a:cubicBezTo>
                  <a:cubicBezTo>
                    <a:pt x="1183" y="1759"/>
                    <a:pt x="1179" y="1762"/>
                    <a:pt x="1182" y="1769"/>
                  </a:cubicBezTo>
                  <a:cubicBezTo>
                    <a:pt x="1185" y="1775"/>
                    <a:pt x="1191" y="1778"/>
                    <a:pt x="1194" y="1784"/>
                  </a:cubicBezTo>
                  <a:cubicBezTo>
                    <a:pt x="1201" y="1790"/>
                    <a:pt x="1206" y="1780"/>
                    <a:pt x="1212" y="1787"/>
                  </a:cubicBezTo>
                  <a:cubicBezTo>
                    <a:pt x="1214" y="1797"/>
                    <a:pt x="1203" y="1791"/>
                    <a:pt x="1197" y="1793"/>
                  </a:cubicBezTo>
                  <a:cubicBezTo>
                    <a:pt x="1185" y="1796"/>
                    <a:pt x="1172" y="1801"/>
                    <a:pt x="1162" y="1799"/>
                  </a:cubicBezTo>
                  <a:cubicBezTo>
                    <a:pt x="1162" y="1799"/>
                    <a:pt x="1162" y="1793"/>
                    <a:pt x="1162" y="1793"/>
                  </a:cubicBezTo>
                  <a:cubicBezTo>
                    <a:pt x="1149" y="1795"/>
                    <a:pt x="1145" y="1788"/>
                    <a:pt x="1136" y="1787"/>
                  </a:cubicBezTo>
                  <a:cubicBezTo>
                    <a:pt x="1136" y="1784"/>
                    <a:pt x="1136" y="1781"/>
                    <a:pt x="1136" y="1778"/>
                  </a:cubicBezTo>
                  <a:cubicBezTo>
                    <a:pt x="1133" y="1770"/>
                    <a:pt x="1124" y="1776"/>
                    <a:pt x="1124" y="1769"/>
                  </a:cubicBezTo>
                  <a:cubicBezTo>
                    <a:pt x="1124" y="1767"/>
                    <a:pt x="1121" y="1767"/>
                    <a:pt x="1121" y="1764"/>
                  </a:cubicBezTo>
                  <a:cubicBezTo>
                    <a:pt x="1121" y="1761"/>
                    <a:pt x="1118" y="1761"/>
                    <a:pt x="1118" y="1761"/>
                  </a:cubicBezTo>
                  <a:cubicBezTo>
                    <a:pt x="1118" y="1759"/>
                    <a:pt x="1124" y="1752"/>
                    <a:pt x="1118" y="1752"/>
                  </a:cubicBezTo>
                  <a:cubicBezTo>
                    <a:pt x="1114" y="1752"/>
                    <a:pt x="1118" y="1748"/>
                    <a:pt x="1118" y="1746"/>
                  </a:cubicBezTo>
                  <a:cubicBezTo>
                    <a:pt x="1118" y="1742"/>
                    <a:pt x="1113" y="1742"/>
                    <a:pt x="1112" y="1740"/>
                  </a:cubicBezTo>
                  <a:cubicBezTo>
                    <a:pt x="1112" y="1738"/>
                    <a:pt x="1116" y="1737"/>
                    <a:pt x="1115" y="1734"/>
                  </a:cubicBezTo>
                  <a:cubicBezTo>
                    <a:pt x="1115" y="1735"/>
                    <a:pt x="1113" y="1733"/>
                    <a:pt x="1112" y="1731"/>
                  </a:cubicBezTo>
                  <a:cubicBezTo>
                    <a:pt x="1111" y="1728"/>
                    <a:pt x="1109" y="1724"/>
                    <a:pt x="1106" y="1723"/>
                  </a:cubicBezTo>
                  <a:cubicBezTo>
                    <a:pt x="1105" y="1718"/>
                    <a:pt x="1110" y="1717"/>
                    <a:pt x="1109" y="1714"/>
                  </a:cubicBezTo>
                  <a:cubicBezTo>
                    <a:pt x="1109" y="1713"/>
                    <a:pt x="1104" y="1710"/>
                    <a:pt x="1103" y="1711"/>
                  </a:cubicBezTo>
                  <a:cubicBezTo>
                    <a:pt x="1104" y="1709"/>
                    <a:pt x="1114" y="1705"/>
                    <a:pt x="1106" y="1702"/>
                  </a:cubicBezTo>
                  <a:cubicBezTo>
                    <a:pt x="1106" y="1699"/>
                    <a:pt x="1110" y="1700"/>
                    <a:pt x="1112" y="1699"/>
                  </a:cubicBezTo>
                  <a:cubicBezTo>
                    <a:pt x="1112" y="1692"/>
                    <a:pt x="1112" y="1686"/>
                    <a:pt x="1112" y="1679"/>
                  </a:cubicBezTo>
                  <a:cubicBezTo>
                    <a:pt x="1110" y="1676"/>
                    <a:pt x="1107" y="1674"/>
                    <a:pt x="1103" y="1673"/>
                  </a:cubicBezTo>
                  <a:cubicBezTo>
                    <a:pt x="1107" y="1664"/>
                    <a:pt x="1114" y="1656"/>
                    <a:pt x="1109" y="1647"/>
                  </a:cubicBezTo>
                  <a:cubicBezTo>
                    <a:pt x="1118" y="1649"/>
                    <a:pt x="1117" y="1642"/>
                    <a:pt x="1124" y="1644"/>
                  </a:cubicBezTo>
                  <a:cubicBezTo>
                    <a:pt x="1124" y="1635"/>
                    <a:pt x="1124" y="1626"/>
                    <a:pt x="1124" y="1617"/>
                  </a:cubicBezTo>
                  <a:cubicBezTo>
                    <a:pt x="1138" y="1617"/>
                    <a:pt x="1132" y="1598"/>
                    <a:pt x="1139" y="1591"/>
                  </a:cubicBezTo>
                  <a:cubicBezTo>
                    <a:pt x="1136" y="1593"/>
                    <a:pt x="1133" y="1594"/>
                    <a:pt x="1133" y="1591"/>
                  </a:cubicBezTo>
                  <a:cubicBezTo>
                    <a:pt x="1127" y="1594"/>
                    <a:pt x="1124" y="1600"/>
                    <a:pt x="1124" y="1608"/>
                  </a:cubicBezTo>
                  <a:cubicBezTo>
                    <a:pt x="1120" y="1606"/>
                    <a:pt x="1115" y="1604"/>
                    <a:pt x="1115" y="1597"/>
                  </a:cubicBezTo>
                  <a:cubicBezTo>
                    <a:pt x="1110" y="1592"/>
                    <a:pt x="1124" y="1587"/>
                    <a:pt x="1121" y="1585"/>
                  </a:cubicBezTo>
                  <a:cubicBezTo>
                    <a:pt x="1115" y="1580"/>
                    <a:pt x="1122" y="1587"/>
                    <a:pt x="1127" y="1582"/>
                  </a:cubicBezTo>
                  <a:cubicBezTo>
                    <a:pt x="1129" y="1567"/>
                    <a:pt x="1122" y="1553"/>
                    <a:pt x="1124" y="1541"/>
                  </a:cubicBezTo>
                  <a:cubicBezTo>
                    <a:pt x="1124" y="1541"/>
                    <a:pt x="1129" y="1541"/>
                    <a:pt x="1130" y="1541"/>
                  </a:cubicBezTo>
                  <a:cubicBezTo>
                    <a:pt x="1128" y="1527"/>
                    <a:pt x="1130" y="1526"/>
                    <a:pt x="1130" y="1509"/>
                  </a:cubicBezTo>
                  <a:cubicBezTo>
                    <a:pt x="1136" y="1501"/>
                    <a:pt x="1147" y="1491"/>
                    <a:pt x="1142" y="1480"/>
                  </a:cubicBezTo>
                  <a:cubicBezTo>
                    <a:pt x="1152" y="1492"/>
                    <a:pt x="1142" y="1459"/>
                    <a:pt x="1153" y="1471"/>
                  </a:cubicBezTo>
                  <a:cubicBezTo>
                    <a:pt x="1153" y="1465"/>
                    <a:pt x="1153" y="1458"/>
                    <a:pt x="1150" y="1450"/>
                  </a:cubicBezTo>
                  <a:cubicBezTo>
                    <a:pt x="1149" y="1447"/>
                    <a:pt x="1145" y="1442"/>
                    <a:pt x="1144" y="1439"/>
                  </a:cubicBezTo>
                  <a:cubicBezTo>
                    <a:pt x="1144" y="1434"/>
                    <a:pt x="1147" y="1434"/>
                    <a:pt x="1147" y="1430"/>
                  </a:cubicBezTo>
                  <a:cubicBezTo>
                    <a:pt x="1148" y="1424"/>
                    <a:pt x="1145" y="1414"/>
                    <a:pt x="1153" y="1421"/>
                  </a:cubicBezTo>
                  <a:cubicBezTo>
                    <a:pt x="1153" y="1413"/>
                    <a:pt x="1153" y="1405"/>
                    <a:pt x="1156" y="1398"/>
                  </a:cubicBezTo>
                  <a:cubicBezTo>
                    <a:pt x="1158" y="1392"/>
                    <a:pt x="1157" y="1395"/>
                    <a:pt x="1156" y="1389"/>
                  </a:cubicBezTo>
                  <a:cubicBezTo>
                    <a:pt x="1156" y="1386"/>
                    <a:pt x="1163" y="1378"/>
                    <a:pt x="1159" y="1374"/>
                  </a:cubicBezTo>
                  <a:cubicBezTo>
                    <a:pt x="1156" y="1372"/>
                    <a:pt x="1158" y="1371"/>
                    <a:pt x="1159" y="1365"/>
                  </a:cubicBezTo>
                  <a:cubicBezTo>
                    <a:pt x="1160" y="1362"/>
                    <a:pt x="1159" y="1358"/>
                    <a:pt x="1159" y="1354"/>
                  </a:cubicBezTo>
                  <a:cubicBezTo>
                    <a:pt x="1159" y="1349"/>
                    <a:pt x="1162" y="1349"/>
                    <a:pt x="1162" y="1345"/>
                  </a:cubicBezTo>
                  <a:cubicBezTo>
                    <a:pt x="1163" y="1334"/>
                    <a:pt x="1161" y="1323"/>
                    <a:pt x="1162" y="1313"/>
                  </a:cubicBezTo>
                  <a:cubicBezTo>
                    <a:pt x="1162" y="1309"/>
                    <a:pt x="1165" y="1307"/>
                    <a:pt x="1165" y="1304"/>
                  </a:cubicBezTo>
                  <a:cubicBezTo>
                    <a:pt x="1164" y="1295"/>
                    <a:pt x="1155" y="1287"/>
                    <a:pt x="1156" y="1278"/>
                  </a:cubicBezTo>
                  <a:cubicBezTo>
                    <a:pt x="1155" y="1273"/>
                    <a:pt x="1152" y="1279"/>
                    <a:pt x="1147" y="1278"/>
                  </a:cubicBezTo>
                  <a:cubicBezTo>
                    <a:pt x="1144" y="1272"/>
                    <a:pt x="1134" y="1263"/>
                    <a:pt x="1127" y="1263"/>
                  </a:cubicBezTo>
                  <a:cubicBezTo>
                    <a:pt x="1126" y="1263"/>
                    <a:pt x="1122" y="1256"/>
                    <a:pt x="1121" y="1257"/>
                  </a:cubicBezTo>
                  <a:cubicBezTo>
                    <a:pt x="1116" y="1262"/>
                    <a:pt x="1121" y="1256"/>
                    <a:pt x="1118" y="1254"/>
                  </a:cubicBezTo>
                  <a:cubicBezTo>
                    <a:pt x="1114" y="1252"/>
                    <a:pt x="1105" y="1257"/>
                    <a:pt x="1112" y="1248"/>
                  </a:cubicBezTo>
                  <a:cubicBezTo>
                    <a:pt x="1112" y="1243"/>
                    <a:pt x="1104" y="1248"/>
                    <a:pt x="1100" y="1246"/>
                  </a:cubicBezTo>
                  <a:cubicBezTo>
                    <a:pt x="1100" y="1245"/>
                    <a:pt x="1101" y="1240"/>
                    <a:pt x="1100" y="1240"/>
                  </a:cubicBezTo>
                  <a:cubicBezTo>
                    <a:pt x="1099" y="1239"/>
                    <a:pt x="1096" y="1238"/>
                    <a:pt x="1095" y="1237"/>
                  </a:cubicBezTo>
                  <a:cubicBezTo>
                    <a:pt x="1091" y="1233"/>
                    <a:pt x="1087" y="1225"/>
                    <a:pt x="1086" y="1216"/>
                  </a:cubicBezTo>
                  <a:cubicBezTo>
                    <a:pt x="1086" y="1213"/>
                    <a:pt x="1081" y="1215"/>
                    <a:pt x="1080" y="1213"/>
                  </a:cubicBezTo>
                  <a:cubicBezTo>
                    <a:pt x="1078" y="1211"/>
                    <a:pt x="1079" y="1199"/>
                    <a:pt x="1074" y="1199"/>
                  </a:cubicBezTo>
                  <a:cubicBezTo>
                    <a:pt x="1069" y="1198"/>
                    <a:pt x="1066" y="1181"/>
                    <a:pt x="1062" y="1175"/>
                  </a:cubicBezTo>
                  <a:cubicBezTo>
                    <a:pt x="1059" y="1171"/>
                    <a:pt x="1055" y="1165"/>
                    <a:pt x="1051" y="1158"/>
                  </a:cubicBezTo>
                  <a:cubicBezTo>
                    <a:pt x="1049" y="1155"/>
                    <a:pt x="1046" y="1154"/>
                    <a:pt x="1045" y="1152"/>
                  </a:cubicBezTo>
                  <a:cubicBezTo>
                    <a:pt x="1044" y="1150"/>
                    <a:pt x="1046" y="1147"/>
                    <a:pt x="1045" y="1146"/>
                  </a:cubicBezTo>
                  <a:cubicBezTo>
                    <a:pt x="1043" y="1143"/>
                    <a:pt x="1041" y="1145"/>
                    <a:pt x="1039" y="1143"/>
                  </a:cubicBezTo>
                  <a:cubicBezTo>
                    <a:pt x="1039" y="1143"/>
                    <a:pt x="1035" y="1121"/>
                    <a:pt x="1033" y="1137"/>
                  </a:cubicBezTo>
                  <a:cubicBezTo>
                    <a:pt x="1027" y="1134"/>
                    <a:pt x="1032" y="1119"/>
                    <a:pt x="1030" y="1111"/>
                  </a:cubicBezTo>
                  <a:cubicBezTo>
                    <a:pt x="1039" y="1111"/>
                    <a:pt x="1038" y="1103"/>
                    <a:pt x="1042" y="1099"/>
                  </a:cubicBezTo>
                  <a:cubicBezTo>
                    <a:pt x="1044" y="1091"/>
                    <a:pt x="1036" y="1094"/>
                    <a:pt x="1033" y="1090"/>
                  </a:cubicBezTo>
                  <a:cubicBezTo>
                    <a:pt x="1033" y="1081"/>
                    <a:pt x="1038" y="1078"/>
                    <a:pt x="1036" y="1067"/>
                  </a:cubicBezTo>
                  <a:cubicBezTo>
                    <a:pt x="1038" y="1065"/>
                    <a:pt x="1041" y="1064"/>
                    <a:pt x="1045" y="1064"/>
                  </a:cubicBezTo>
                  <a:cubicBezTo>
                    <a:pt x="1046" y="1062"/>
                    <a:pt x="1044" y="1057"/>
                    <a:pt x="1045" y="1055"/>
                  </a:cubicBezTo>
                  <a:cubicBezTo>
                    <a:pt x="1046" y="1054"/>
                    <a:pt x="1050" y="1056"/>
                    <a:pt x="1051" y="1055"/>
                  </a:cubicBezTo>
                  <a:cubicBezTo>
                    <a:pt x="1051" y="1055"/>
                    <a:pt x="1050" y="1053"/>
                    <a:pt x="1051" y="1052"/>
                  </a:cubicBezTo>
                  <a:cubicBezTo>
                    <a:pt x="1051" y="1052"/>
                    <a:pt x="1058" y="1047"/>
                    <a:pt x="1057" y="1046"/>
                  </a:cubicBezTo>
                  <a:cubicBezTo>
                    <a:pt x="1056" y="1046"/>
                    <a:pt x="1054" y="1046"/>
                    <a:pt x="1054" y="1046"/>
                  </a:cubicBezTo>
                  <a:cubicBezTo>
                    <a:pt x="1054" y="1046"/>
                    <a:pt x="1055" y="1041"/>
                    <a:pt x="1057" y="1044"/>
                  </a:cubicBezTo>
                  <a:cubicBezTo>
                    <a:pt x="1063" y="1051"/>
                    <a:pt x="1059" y="1038"/>
                    <a:pt x="1065" y="1038"/>
                  </a:cubicBezTo>
                  <a:cubicBezTo>
                    <a:pt x="1071" y="1037"/>
                    <a:pt x="1068" y="1032"/>
                    <a:pt x="1071" y="1026"/>
                  </a:cubicBezTo>
                  <a:cubicBezTo>
                    <a:pt x="1071" y="1027"/>
                    <a:pt x="1085" y="1016"/>
                    <a:pt x="1077" y="1008"/>
                  </a:cubicBezTo>
                  <a:cubicBezTo>
                    <a:pt x="1074" y="1005"/>
                    <a:pt x="1078" y="1007"/>
                    <a:pt x="1077" y="1003"/>
                  </a:cubicBezTo>
                  <a:cubicBezTo>
                    <a:pt x="1076" y="996"/>
                    <a:pt x="1071" y="975"/>
                    <a:pt x="1074" y="967"/>
                  </a:cubicBezTo>
                  <a:cubicBezTo>
                    <a:pt x="1060" y="970"/>
                    <a:pt x="1060" y="958"/>
                    <a:pt x="1045" y="962"/>
                  </a:cubicBezTo>
                  <a:cubicBezTo>
                    <a:pt x="1040" y="964"/>
                    <a:pt x="1046" y="966"/>
                    <a:pt x="1042" y="973"/>
                  </a:cubicBezTo>
                  <a:cubicBezTo>
                    <a:pt x="1027" y="974"/>
                    <a:pt x="1021" y="965"/>
                    <a:pt x="1007" y="965"/>
                  </a:cubicBezTo>
                  <a:cubicBezTo>
                    <a:pt x="1007" y="959"/>
                    <a:pt x="999" y="961"/>
                    <a:pt x="1001" y="953"/>
                  </a:cubicBezTo>
                  <a:cubicBezTo>
                    <a:pt x="997" y="951"/>
                    <a:pt x="993" y="952"/>
                    <a:pt x="989" y="950"/>
                  </a:cubicBezTo>
                  <a:cubicBezTo>
                    <a:pt x="988" y="949"/>
                    <a:pt x="990" y="945"/>
                    <a:pt x="989" y="944"/>
                  </a:cubicBezTo>
                  <a:cubicBezTo>
                    <a:pt x="988" y="943"/>
                    <a:pt x="984" y="945"/>
                    <a:pt x="983" y="944"/>
                  </a:cubicBezTo>
                  <a:cubicBezTo>
                    <a:pt x="981" y="941"/>
                    <a:pt x="983" y="935"/>
                    <a:pt x="978" y="935"/>
                  </a:cubicBezTo>
                  <a:cubicBezTo>
                    <a:pt x="977" y="927"/>
                    <a:pt x="982" y="929"/>
                    <a:pt x="978" y="924"/>
                  </a:cubicBezTo>
                  <a:cubicBezTo>
                    <a:pt x="977" y="920"/>
                    <a:pt x="975" y="922"/>
                    <a:pt x="975" y="924"/>
                  </a:cubicBezTo>
                  <a:cubicBezTo>
                    <a:pt x="970" y="920"/>
                    <a:pt x="969" y="914"/>
                    <a:pt x="960" y="915"/>
                  </a:cubicBezTo>
                  <a:cubicBezTo>
                    <a:pt x="964" y="905"/>
                    <a:pt x="951" y="913"/>
                    <a:pt x="954" y="903"/>
                  </a:cubicBezTo>
                  <a:cubicBezTo>
                    <a:pt x="951" y="903"/>
                    <a:pt x="935" y="902"/>
                    <a:pt x="940" y="903"/>
                  </a:cubicBezTo>
                  <a:cubicBezTo>
                    <a:pt x="936" y="902"/>
                    <a:pt x="939" y="899"/>
                    <a:pt x="937" y="897"/>
                  </a:cubicBezTo>
                  <a:cubicBezTo>
                    <a:pt x="936" y="896"/>
                    <a:pt x="932" y="898"/>
                    <a:pt x="931" y="897"/>
                  </a:cubicBezTo>
                  <a:cubicBezTo>
                    <a:pt x="929" y="897"/>
                    <a:pt x="922" y="892"/>
                    <a:pt x="913" y="894"/>
                  </a:cubicBezTo>
                  <a:cubicBezTo>
                    <a:pt x="917" y="883"/>
                    <a:pt x="907" y="890"/>
                    <a:pt x="902" y="886"/>
                  </a:cubicBezTo>
                  <a:cubicBezTo>
                    <a:pt x="900" y="885"/>
                    <a:pt x="902" y="881"/>
                    <a:pt x="902" y="880"/>
                  </a:cubicBezTo>
                  <a:cubicBezTo>
                    <a:pt x="901" y="879"/>
                    <a:pt x="896" y="881"/>
                    <a:pt x="896" y="880"/>
                  </a:cubicBezTo>
                  <a:cubicBezTo>
                    <a:pt x="895" y="878"/>
                    <a:pt x="897" y="875"/>
                    <a:pt x="896" y="874"/>
                  </a:cubicBezTo>
                  <a:cubicBezTo>
                    <a:pt x="895" y="873"/>
                    <a:pt x="891" y="875"/>
                    <a:pt x="890" y="874"/>
                  </a:cubicBezTo>
                  <a:cubicBezTo>
                    <a:pt x="889" y="873"/>
                    <a:pt x="891" y="869"/>
                    <a:pt x="890" y="868"/>
                  </a:cubicBezTo>
                  <a:cubicBezTo>
                    <a:pt x="887" y="866"/>
                    <a:pt x="887" y="871"/>
                    <a:pt x="887" y="871"/>
                  </a:cubicBezTo>
                  <a:cubicBezTo>
                    <a:pt x="885" y="871"/>
                    <a:pt x="878" y="867"/>
                    <a:pt x="878" y="865"/>
                  </a:cubicBezTo>
                  <a:cubicBezTo>
                    <a:pt x="874" y="870"/>
                    <a:pt x="873" y="864"/>
                    <a:pt x="869" y="865"/>
                  </a:cubicBezTo>
                  <a:cubicBezTo>
                    <a:pt x="865" y="866"/>
                    <a:pt x="860" y="871"/>
                    <a:pt x="855" y="871"/>
                  </a:cubicBezTo>
                  <a:cubicBezTo>
                    <a:pt x="848" y="871"/>
                    <a:pt x="847" y="868"/>
                    <a:pt x="843" y="868"/>
                  </a:cubicBezTo>
                  <a:cubicBezTo>
                    <a:pt x="835" y="868"/>
                    <a:pt x="838" y="872"/>
                    <a:pt x="831" y="868"/>
                  </a:cubicBezTo>
                  <a:cubicBezTo>
                    <a:pt x="827" y="865"/>
                    <a:pt x="825" y="868"/>
                    <a:pt x="817" y="865"/>
                  </a:cubicBezTo>
                  <a:cubicBezTo>
                    <a:pt x="815" y="864"/>
                    <a:pt x="815" y="860"/>
                    <a:pt x="814" y="859"/>
                  </a:cubicBezTo>
                  <a:cubicBezTo>
                    <a:pt x="812" y="858"/>
                    <a:pt x="809" y="860"/>
                    <a:pt x="808" y="859"/>
                  </a:cubicBezTo>
                  <a:cubicBezTo>
                    <a:pt x="804" y="858"/>
                    <a:pt x="791" y="856"/>
                    <a:pt x="799" y="850"/>
                  </a:cubicBezTo>
                  <a:cubicBezTo>
                    <a:pt x="790" y="851"/>
                    <a:pt x="790" y="844"/>
                    <a:pt x="781" y="845"/>
                  </a:cubicBezTo>
                  <a:cubicBezTo>
                    <a:pt x="780" y="842"/>
                    <a:pt x="778" y="840"/>
                    <a:pt x="779" y="836"/>
                  </a:cubicBezTo>
                  <a:cubicBezTo>
                    <a:pt x="766" y="834"/>
                    <a:pt x="762" y="824"/>
                    <a:pt x="749" y="824"/>
                  </a:cubicBezTo>
                  <a:cubicBezTo>
                    <a:pt x="747" y="814"/>
                    <a:pt x="741" y="809"/>
                    <a:pt x="743" y="795"/>
                  </a:cubicBezTo>
                  <a:cubicBezTo>
                    <a:pt x="743" y="783"/>
                    <a:pt x="727" y="789"/>
                    <a:pt x="735" y="777"/>
                  </a:cubicBezTo>
                  <a:cubicBezTo>
                    <a:pt x="731" y="777"/>
                    <a:pt x="729" y="778"/>
                    <a:pt x="729" y="780"/>
                  </a:cubicBezTo>
                  <a:cubicBezTo>
                    <a:pt x="725" y="780"/>
                    <a:pt x="727" y="776"/>
                    <a:pt x="726" y="774"/>
                  </a:cubicBezTo>
                  <a:cubicBezTo>
                    <a:pt x="724" y="771"/>
                    <a:pt x="717" y="771"/>
                    <a:pt x="717" y="765"/>
                  </a:cubicBezTo>
                  <a:cubicBezTo>
                    <a:pt x="717" y="762"/>
                    <a:pt x="712" y="763"/>
                    <a:pt x="708" y="763"/>
                  </a:cubicBezTo>
                  <a:cubicBezTo>
                    <a:pt x="708" y="761"/>
                    <a:pt x="712" y="759"/>
                    <a:pt x="711" y="757"/>
                  </a:cubicBezTo>
                  <a:cubicBezTo>
                    <a:pt x="711" y="756"/>
                    <a:pt x="709" y="751"/>
                    <a:pt x="708" y="751"/>
                  </a:cubicBezTo>
                  <a:cubicBezTo>
                    <a:pt x="707" y="750"/>
                    <a:pt x="703" y="752"/>
                    <a:pt x="702" y="751"/>
                  </a:cubicBezTo>
                  <a:cubicBezTo>
                    <a:pt x="700" y="749"/>
                    <a:pt x="702" y="744"/>
                    <a:pt x="700" y="742"/>
                  </a:cubicBezTo>
                  <a:cubicBezTo>
                    <a:pt x="693" y="735"/>
                    <a:pt x="684" y="734"/>
                    <a:pt x="682" y="722"/>
                  </a:cubicBezTo>
                  <a:cubicBezTo>
                    <a:pt x="676" y="716"/>
                    <a:pt x="676" y="724"/>
                    <a:pt x="670" y="719"/>
                  </a:cubicBezTo>
                  <a:cubicBezTo>
                    <a:pt x="672" y="713"/>
                    <a:pt x="666" y="712"/>
                    <a:pt x="664" y="710"/>
                  </a:cubicBezTo>
                  <a:cubicBezTo>
                    <a:pt x="662" y="705"/>
                    <a:pt x="665" y="695"/>
                    <a:pt x="656" y="695"/>
                  </a:cubicBezTo>
                  <a:cubicBezTo>
                    <a:pt x="657" y="681"/>
                    <a:pt x="650" y="675"/>
                    <a:pt x="641" y="672"/>
                  </a:cubicBezTo>
                  <a:cubicBezTo>
                    <a:pt x="638" y="674"/>
                    <a:pt x="637" y="677"/>
                    <a:pt x="635" y="681"/>
                  </a:cubicBezTo>
                  <a:cubicBezTo>
                    <a:pt x="633" y="687"/>
                    <a:pt x="641" y="689"/>
                    <a:pt x="644" y="692"/>
                  </a:cubicBezTo>
                  <a:cubicBezTo>
                    <a:pt x="645" y="693"/>
                    <a:pt x="643" y="697"/>
                    <a:pt x="644" y="698"/>
                  </a:cubicBezTo>
                  <a:cubicBezTo>
                    <a:pt x="644" y="698"/>
                    <a:pt x="647" y="698"/>
                    <a:pt x="647" y="698"/>
                  </a:cubicBezTo>
                  <a:cubicBezTo>
                    <a:pt x="649" y="702"/>
                    <a:pt x="644" y="710"/>
                    <a:pt x="650" y="710"/>
                  </a:cubicBezTo>
                  <a:cubicBezTo>
                    <a:pt x="654" y="710"/>
                    <a:pt x="652" y="718"/>
                    <a:pt x="656" y="725"/>
                  </a:cubicBezTo>
                  <a:cubicBezTo>
                    <a:pt x="656" y="726"/>
                    <a:pt x="658" y="724"/>
                    <a:pt x="659" y="727"/>
                  </a:cubicBezTo>
                  <a:cubicBezTo>
                    <a:pt x="659" y="733"/>
                    <a:pt x="667" y="731"/>
                    <a:pt x="664" y="742"/>
                  </a:cubicBezTo>
                  <a:cubicBezTo>
                    <a:pt x="665" y="746"/>
                    <a:pt x="670" y="745"/>
                    <a:pt x="673" y="745"/>
                  </a:cubicBezTo>
                  <a:cubicBezTo>
                    <a:pt x="671" y="749"/>
                    <a:pt x="676" y="750"/>
                    <a:pt x="676" y="751"/>
                  </a:cubicBezTo>
                  <a:cubicBezTo>
                    <a:pt x="677" y="754"/>
                    <a:pt x="673" y="757"/>
                    <a:pt x="673" y="757"/>
                  </a:cubicBezTo>
                  <a:cubicBezTo>
                    <a:pt x="674" y="761"/>
                    <a:pt x="683" y="760"/>
                    <a:pt x="679" y="768"/>
                  </a:cubicBezTo>
                  <a:cubicBezTo>
                    <a:pt x="676" y="765"/>
                    <a:pt x="674" y="760"/>
                    <a:pt x="664" y="763"/>
                  </a:cubicBezTo>
                  <a:cubicBezTo>
                    <a:pt x="668" y="751"/>
                    <a:pt x="658" y="753"/>
                    <a:pt x="659" y="745"/>
                  </a:cubicBezTo>
                  <a:cubicBezTo>
                    <a:pt x="657" y="740"/>
                    <a:pt x="653" y="739"/>
                    <a:pt x="650" y="736"/>
                  </a:cubicBezTo>
                  <a:cubicBezTo>
                    <a:pt x="647" y="734"/>
                    <a:pt x="646" y="731"/>
                    <a:pt x="644" y="727"/>
                  </a:cubicBezTo>
                  <a:cubicBezTo>
                    <a:pt x="638" y="727"/>
                    <a:pt x="634" y="725"/>
                    <a:pt x="632" y="722"/>
                  </a:cubicBezTo>
                  <a:cubicBezTo>
                    <a:pt x="632" y="714"/>
                    <a:pt x="634" y="718"/>
                    <a:pt x="638" y="719"/>
                  </a:cubicBezTo>
                  <a:cubicBezTo>
                    <a:pt x="641" y="706"/>
                    <a:pt x="628" y="709"/>
                    <a:pt x="629" y="698"/>
                  </a:cubicBezTo>
                  <a:cubicBezTo>
                    <a:pt x="624" y="697"/>
                    <a:pt x="622" y="692"/>
                    <a:pt x="615" y="692"/>
                  </a:cubicBezTo>
                  <a:cubicBezTo>
                    <a:pt x="615" y="685"/>
                    <a:pt x="619" y="685"/>
                    <a:pt x="615" y="678"/>
                  </a:cubicBezTo>
                  <a:cubicBezTo>
                    <a:pt x="614" y="677"/>
                    <a:pt x="612" y="675"/>
                    <a:pt x="612" y="675"/>
                  </a:cubicBezTo>
                  <a:cubicBezTo>
                    <a:pt x="609" y="668"/>
                    <a:pt x="611" y="658"/>
                    <a:pt x="597" y="660"/>
                  </a:cubicBezTo>
                  <a:cubicBezTo>
                    <a:pt x="600" y="657"/>
                    <a:pt x="599" y="655"/>
                    <a:pt x="597" y="651"/>
                  </a:cubicBezTo>
                  <a:cubicBezTo>
                    <a:pt x="597" y="651"/>
                    <a:pt x="595" y="646"/>
                    <a:pt x="594" y="645"/>
                  </a:cubicBezTo>
                  <a:cubicBezTo>
                    <a:pt x="593" y="645"/>
                    <a:pt x="586" y="647"/>
                    <a:pt x="585" y="645"/>
                  </a:cubicBezTo>
                  <a:cubicBezTo>
                    <a:pt x="584" y="643"/>
                    <a:pt x="591" y="642"/>
                    <a:pt x="591" y="643"/>
                  </a:cubicBezTo>
                  <a:cubicBezTo>
                    <a:pt x="589" y="636"/>
                    <a:pt x="573" y="634"/>
                    <a:pt x="565" y="631"/>
                  </a:cubicBezTo>
                  <a:cubicBezTo>
                    <a:pt x="563" y="629"/>
                    <a:pt x="563" y="627"/>
                    <a:pt x="562" y="625"/>
                  </a:cubicBezTo>
                  <a:cubicBezTo>
                    <a:pt x="560" y="622"/>
                    <a:pt x="559" y="619"/>
                    <a:pt x="556" y="616"/>
                  </a:cubicBezTo>
                  <a:cubicBezTo>
                    <a:pt x="554" y="614"/>
                    <a:pt x="554" y="606"/>
                    <a:pt x="550" y="599"/>
                  </a:cubicBezTo>
                  <a:cubicBezTo>
                    <a:pt x="550" y="597"/>
                    <a:pt x="545" y="597"/>
                    <a:pt x="544" y="596"/>
                  </a:cubicBezTo>
                  <a:cubicBezTo>
                    <a:pt x="542" y="591"/>
                    <a:pt x="546" y="586"/>
                    <a:pt x="539" y="587"/>
                  </a:cubicBezTo>
                  <a:cubicBezTo>
                    <a:pt x="539" y="576"/>
                    <a:pt x="533" y="569"/>
                    <a:pt x="527" y="561"/>
                  </a:cubicBezTo>
                  <a:cubicBezTo>
                    <a:pt x="524" y="557"/>
                    <a:pt x="524" y="549"/>
                    <a:pt x="518" y="552"/>
                  </a:cubicBezTo>
                  <a:cubicBezTo>
                    <a:pt x="522" y="518"/>
                    <a:pt x="517" y="497"/>
                    <a:pt x="518" y="455"/>
                  </a:cubicBezTo>
                  <a:cubicBezTo>
                    <a:pt x="518" y="453"/>
                    <a:pt x="515" y="452"/>
                    <a:pt x="515" y="449"/>
                  </a:cubicBezTo>
                  <a:cubicBezTo>
                    <a:pt x="513" y="448"/>
                    <a:pt x="511" y="445"/>
                    <a:pt x="509" y="444"/>
                  </a:cubicBezTo>
                  <a:cubicBezTo>
                    <a:pt x="508" y="442"/>
                    <a:pt x="507" y="440"/>
                    <a:pt x="503" y="441"/>
                  </a:cubicBezTo>
                  <a:cubicBezTo>
                    <a:pt x="502" y="426"/>
                    <a:pt x="490" y="418"/>
                    <a:pt x="480" y="408"/>
                  </a:cubicBezTo>
                  <a:cubicBezTo>
                    <a:pt x="479" y="407"/>
                    <a:pt x="477" y="406"/>
                    <a:pt x="477" y="403"/>
                  </a:cubicBezTo>
                  <a:cubicBezTo>
                    <a:pt x="479" y="405"/>
                    <a:pt x="485" y="407"/>
                    <a:pt x="486" y="403"/>
                  </a:cubicBezTo>
                  <a:cubicBezTo>
                    <a:pt x="492" y="403"/>
                    <a:pt x="490" y="411"/>
                    <a:pt x="498" y="408"/>
                  </a:cubicBezTo>
                  <a:cubicBezTo>
                    <a:pt x="500" y="411"/>
                    <a:pt x="501" y="415"/>
                    <a:pt x="500" y="420"/>
                  </a:cubicBezTo>
                  <a:cubicBezTo>
                    <a:pt x="515" y="418"/>
                    <a:pt x="519" y="427"/>
                    <a:pt x="527" y="432"/>
                  </a:cubicBezTo>
                  <a:cubicBezTo>
                    <a:pt x="525" y="442"/>
                    <a:pt x="532" y="445"/>
                    <a:pt x="536" y="449"/>
                  </a:cubicBezTo>
                  <a:cubicBezTo>
                    <a:pt x="538" y="449"/>
                    <a:pt x="539" y="444"/>
                    <a:pt x="539" y="441"/>
                  </a:cubicBezTo>
                  <a:cubicBezTo>
                    <a:pt x="538" y="437"/>
                    <a:pt x="533" y="437"/>
                    <a:pt x="533" y="435"/>
                  </a:cubicBezTo>
                  <a:cubicBezTo>
                    <a:pt x="531" y="430"/>
                    <a:pt x="531" y="427"/>
                    <a:pt x="530" y="423"/>
                  </a:cubicBezTo>
                  <a:cubicBezTo>
                    <a:pt x="529" y="421"/>
                    <a:pt x="527" y="420"/>
                    <a:pt x="527" y="420"/>
                  </a:cubicBezTo>
                  <a:cubicBezTo>
                    <a:pt x="526" y="418"/>
                    <a:pt x="529" y="416"/>
                    <a:pt x="530" y="417"/>
                  </a:cubicBezTo>
                  <a:cubicBezTo>
                    <a:pt x="526" y="411"/>
                    <a:pt x="519" y="412"/>
                    <a:pt x="521" y="405"/>
                  </a:cubicBezTo>
                  <a:cubicBezTo>
                    <a:pt x="507" y="407"/>
                    <a:pt x="505" y="396"/>
                    <a:pt x="492" y="397"/>
                  </a:cubicBezTo>
                  <a:cubicBezTo>
                    <a:pt x="495" y="387"/>
                    <a:pt x="482" y="394"/>
                    <a:pt x="486" y="385"/>
                  </a:cubicBezTo>
                  <a:cubicBezTo>
                    <a:pt x="483" y="382"/>
                    <a:pt x="479" y="385"/>
                    <a:pt x="474" y="379"/>
                  </a:cubicBezTo>
                  <a:cubicBezTo>
                    <a:pt x="474" y="376"/>
                    <a:pt x="478" y="377"/>
                    <a:pt x="480" y="376"/>
                  </a:cubicBezTo>
                  <a:cubicBezTo>
                    <a:pt x="484" y="368"/>
                    <a:pt x="470" y="372"/>
                    <a:pt x="471" y="373"/>
                  </a:cubicBezTo>
                  <a:cubicBezTo>
                    <a:pt x="468" y="372"/>
                    <a:pt x="470" y="369"/>
                    <a:pt x="468" y="367"/>
                  </a:cubicBezTo>
                  <a:cubicBezTo>
                    <a:pt x="468" y="367"/>
                    <a:pt x="463" y="368"/>
                    <a:pt x="462" y="367"/>
                  </a:cubicBezTo>
                  <a:cubicBezTo>
                    <a:pt x="462" y="365"/>
                    <a:pt x="466" y="364"/>
                    <a:pt x="465" y="362"/>
                  </a:cubicBezTo>
                  <a:cubicBezTo>
                    <a:pt x="464" y="357"/>
                    <a:pt x="462" y="363"/>
                    <a:pt x="457" y="362"/>
                  </a:cubicBezTo>
                  <a:cubicBezTo>
                    <a:pt x="450" y="357"/>
                    <a:pt x="454" y="350"/>
                    <a:pt x="451" y="347"/>
                  </a:cubicBezTo>
                  <a:cubicBezTo>
                    <a:pt x="449" y="345"/>
                    <a:pt x="446" y="343"/>
                    <a:pt x="442" y="344"/>
                  </a:cubicBezTo>
                  <a:cubicBezTo>
                    <a:pt x="452" y="327"/>
                    <a:pt x="419" y="339"/>
                    <a:pt x="421" y="321"/>
                  </a:cubicBezTo>
                  <a:cubicBezTo>
                    <a:pt x="424" y="321"/>
                    <a:pt x="427" y="321"/>
                    <a:pt x="430" y="321"/>
                  </a:cubicBezTo>
                  <a:cubicBezTo>
                    <a:pt x="431" y="314"/>
                    <a:pt x="417" y="322"/>
                    <a:pt x="421" y="312"/>
                  </a:cubicBezTo>
                  <a:cubicBezTo>
                    <a:pt x="416" y="312"/>
                    <a:pt x="410" y="312"/>
                    <a:pt x="404" y="312"/>
                  </a:cubicBezTo>
                  <a:cubicBezTo>
                    <a:pt x="410" y="308"/>
                    <a:pt x="400" y="305"/>
                    <a:pt x="407" y="303"/>
                  </a:cubicBezTo>
                  <a:cubicBezTo>
                    <a:pt x="408" y="298"/>
                    <a:pt x="399" y="298"/>
                    <a:pt x="401" y="300"/>
                  </a:cubicBezTo>
                  <a:cubicBezTo>
                    <a:pt x="395" y="294"/>
                    <a:pt x="400" y="293"/>
                    <a:pt x="395" y="285"/>
                  </a:cubicBezTo>
                  <a:cubicBezTo>
                    <a:pt x="389" y="285"/>
                    <a:pt x="383" y="285"/>
                    <a:pt x="378" y="285"/>
                  </a:cubicBezTo>
                  <a:cubicBezTo>
                    <a:pt x="379" y="281"/>
                    <a:pt x="382" y="278"/>
                    <a:pt x="383" y="274"/>
                  </a:cubicBezTo>
                  <a:cubicBezTo>
                    <a:pt x="381" y="268"/>
                    <a:pt x="375" y="272"/>
                    <a:pt x="380" y="265"/>
                  </a:cubicBezTo>
                  <a:cubicBezTo>
                    <a:pt x="371" y="266"/>
                    <a:pt x="364" y="270"/>
                    <a:pt x="351" y="268"/>
                  </a:cubicBezTo>
                  <a:cubicBezTo>
                    <a:pt x="352" y="260"/>
                    <a:pt x="344" y="256"/>
                    <a:pt x="337" y="253"/>
                  </a:cubicBezTo>
                  <a:cubicBezTo>
                    <a:pt x="335" y="252"/>
                    <a:pt x="330" y="252"/>
                    <a:pt x="328" y="250"/>
                  </a:cubicBezTo>
                  <a:cubicBezTo>
                    <a:pt x="327" y="250"/>
                    <a:pt x="328" y="245"/>
                    <a:pt x="328" y="244"/>
                  </a:cubicBezTo>
                  <a:cubicBezTo>
                    <a:pt x="327" y="243"/>
                    <a:pt x="321" y="245"/>
                    <a:pt x="322" y="242"/>
                  </a:cubicBezTo>
                  <a:cubicBezTo>
                    <a:pt x="312" y="237"/>
                    <a:pt x="292" y="248"/>
                    <a:pt x="287" y="242"/>
                  </a:cubicBezTo>
                  <a:cubicBezTo>
                    <a:pt x="287" y="241"/>
                    <a:pt x="287" y="239"/>
                    <a:pt x="287" y="239"/>
                  </a:cubicBezTo>
                  <a:cubicBezTo>
                    <a:pt x="284" y="238"/>
                    <a:pt x="281" y="242"/>
                    <a:pt x="281" y="242"/>
                  </a:cubicBezTo>
                  <a:cubicBezTo>
                    <a:pt x="277" y="241"/>
                    <a:pt x="278" y="232"/>
                    <a:pt x="266" y="236"/>
                  </a:cubicBezTo>
                  <a:cubicBezTo>
                    <a:pt x="266" y="228"/>
                    <a:pt x="253" y="232"/>
                    <a:pt x="260" y="224"/>
                  </a:cubicBezTo>
                  <a:cubicBezTo>
                    <a:pt x="258" y="224"/>
                    <a:pt x="258" y="227"/>
                    <a:pt x="255" y="227"/>
                  </a:cubicBezTo>
                  <a:cubicBezTo>
                    <a:pt x="253" y="227"/>
                    <a:pt x="251" y="224"/>
                    <a:pt x="252" y="224"/>
                  </a:cubicBezTo>
                  <a:cubicBezTo>
                    <a:pt x="246" y="225"/>
                    <a:pt x="242" y="231"/>
                    <a:pt x="237" y="227"/>
                  </a:cubicBezTo>
                  <a:cubicBezTo>
                    <a:pt x="231" y="226"/>
                    <a:pt x="236" y="237"/>
                    <a:pt x="234" y="242"/>
                  </a:cubicBezTo>
                  <a:cubicBezTo>
                    <a:pt x="232" y="240"/>
                    <a:pt x="229" y="238"/>
                    <a:pt x="225" y="239"/>
                  </a:cubicBezTo>
                  <a:cubicBezTo>
                    <a:pt x="222" y="239"/>
                    <a:pt x="225" y="244"/>
                    <a:pt x="222" y="244"/>
                  </a:cubicBezTo>
                  <a:cubicBezTo>
                    <a:pt x="219" y="246"/>
                    <a:pt x="209" y="245"/>
                    <a:pt x="205" y="247"/>
                  </a:cubicBezTo>
                  <a:cubicBezTo>
                    <a:pt x="202" y="249"/>
                    <a:pt x="202" y="253"/>
                    <a:pt x="199" y="253"/>
                  </a:cubicBezTo>
                  <a:cubicBezTo>
                    <a:pt x="194" y="254"/>
                    <a:pt x="193" y="250"/>
                    <a:pt x="187" y="250"/>
                  </a:cubicBezTo>
                  <a:cubicBezTo>
                    <a:pt x="192" y="246"/>
                    <a:pt x="199" y="245"/>
                    <a:pt x="196" y="233"/>
                  </a:cubicBezTo>
                  <a:cubicBezTo>
                    <a:pt x="201" y="234"/>
                    <a:pt x="202" y="231"/>
                    <a:pt x="202" y="227"/>
                  </a:cubicBezTo>
                  <a:cubicBezTo>
                    <a:pt x="201" y="223"/>
                    <a:pt x="197" y="224"/>
                    <a:pt x="193" y="224"/>
                  </a:cubicBezTo>
                  <a:cubicBezTo>
                    <a:pt x="189" y="227"/>
                    <a:pt x="191" y="232"/>
                    <a:pt x="184" y="236"/>
                  </a:cubicBezTo>
                  <a:cubicBezTo>
                    <a:pt x="182" y="237"/>
                    <a:pt x="182" y="241"/>
                    <a:pt x="179" y="242"/>
                  </a:cubicBezTo>
                  <a:cubicBezTo>
                    <a:pt x="175" y="242"/>
                    <a:pt x="176" y="250"/>
                    <a:pt x="170" y="247"/>
                  </a:cubicBezTo>
                  <a:cubicBezTo>
                    <a:pt x="171" y="252"/>
                    <a:pt x="167" y="253"/>
                    <a:pt x="164" y="253"/>
                  </a:cubicBezTo>
                  <a:cubicBezTo>
                    <a:pt x="164" y="257"/>
                    <a:pt x="164" y="261"/>
                    <a:pt x="164" y="265"/>
                  </a:cubicBezTo>
                  <a:cubicBezTo>
                    <a:pt x="156" y="268"/>
                    <a:pt x="153" y="277"/>
                    <a:pt x="146" y="283"/>
                  </a:cubicBezTo>
                  <a:cubicBezTo>
                    <a:pt x="145" y="283"/>
                    <a:pt x="141" y="282"/>
                    <a:pt x="140" y="283"/>
                  </a:cubicBezTo>
                  <a:cubicBezTo>
                    <a:pt x="140" y="283"/>
                    <a:pt x="141" y="288"/>
                    <a:pt x="140" y="288"/>
                  </a:cubicBezTo>
                  <a:cubicBezTo>
                    <a:pt x="140" y="289"/>
                    <a:pt x="128" y="289"/>
                    <a:pt x="132" y="291"/>
                  </a:cubicBezTo>
                  <a:cubicBezTo>
                    <a:pt x="137" y="296"/>
                    <a:pt x="125" y="294"/>
                    <a:pt x="120" y="300"/>
                  </a:cubicBezTo>
                  <a:cubicBezTo>
                    <a:pt x="119" y="301"/>
                    <a:pt x="116" y="310"/>
                    <a:pt x="114" y="309"/>
                  </a:cubicBezTo>
                  <a:cubicBezTo>
                    <a:pt x="111" y="306"/>
                    <a:pt x="112" y="308"/>
                    <a:pt x="111" y="312"/>
                  </a:cubicBezTo>
                  <a:cubicBezTo>
                    <a:pt x="107" y="312"/>
                    <a:pt x="103" y="312"/>
                    <a:pt x="100" y="312"/>
                  </a:cubicBezTo>
                  <a:cubicBezTo>
                    <a:pt x="93" y="315"/>
                    <a:pt x="105" y="317"/>
                    <a:pt x="91" y="318"/>
                  </a:cubicBezTo>
                  <a:cubicBezTo>
                    <a:pt x="85" y="318"/>
                    <a:pt x="79" y="317"/>
                    <a:pt x="73" y="321"/>
                  </a:cubicBezTo>
                  <a:cubicBezTo>
                    <a:pt x="69" y="323"/>
                    <a:pt x="68" y="330"/>
                    <a:pt x="61" y="326"/>
                  </a:cubicBezTo>
                  <a:cubicBezTo>
                    <a:pt x="62" y="318"/>
                    <a:pt x="70" y="320"/>
                    <a:pt x="76" y="318"/>
                  </a:cubicBezTo>
                  <a:cubicBezTo>
                    <a:pt x="78" y="317"/>
                    <a:pt x="79" y="318"/>
                    <a:pt x="79" y="315"/>
                  </a:cubicBezTo>
                  <a:cubicBezTo>
                    <a:pt x="79" y="311"/>
                    <a:pt x="87" y="312"/>
                    <a:pt x="91" y="312"/>
                  </a:cubicBezTo>
                  <a:cubicBezTo>
                    <a:pt x="95" y="312"/>
                    <a:pt x="92" y="305"/>
                    <a:pt x="94" y="303"/>
                  </a:cubicBezTo>
                  <a:cubicBezTo>
                    <a:pt x="95" y="301"/>
                    <a:pt x="97" y="308"/>
                    <a:pt x="102" y="300"/>
                  </a:cubicBezTo>
                  <a:cubicBezTo>
                    <a:pt x="104" y="298"/>
                    <a:pt x="105" y="301"/>
                    <a:pt x="105" y="297"/>
                  </a:cubicBezTo>
                  <a:cubicBezTo>
                    <a:pt x="106" y="293"/>
                    <a:pt x="112" y="295"/>
                    <a:pt x="117" y="291"/>
                  </a:cubicBezTo>
                  <a:cubicBezTo>
                    <a:pt x="117" y="286"/>
                    <a:pt x="117" y="282"/>
                    <a:pt x="117" y="277"/>
                  </a:cubicBezTo>
                  <a:cubicBezTo>
                    <a:pt x="126" y="286"/>
                    <a:pt x="118" y="268"/>
                    <a:pt x="129" y="271"/>
                  </a:cubicBezTo>
                  <a:cubicBezTo>
                    <a:pt x="130" y="264"/>
                    <a:pt x="115" y="272"/>
                    <a:pt x="120" y="262"/>
                  </a:cubicBezTo>
                  <a:cubicBezTo>
                    <a:pt x="117" y="269"/>
                    <a:pt x="99" y="261"/>
                    <a:pt x="97" y="268"/>
                  </a:cubicBezTo>
                  <a:cubicBezTo>
                    <a:pt x="93" y="269"/>
                    <a:pt x="95" y="263"/>
                    <a:pt x="94" y="262"/>
                  </a:cubicBezTo>
                  <a:cubicBezTo>
                    <a:pt x="90" y="259"/>
                    <a:pt x="81" y="264"/>
                    <a:pt x="76" y="262"/>
                  </a:cubicBezTo>
                  <a:cubicBezTo>
                    <a:pt x="79" y="256"/>
                    <a:pt x="71" y="258"/>
                    <a:pt x="70" y="256"/>
                  </a:cubicBezTo>
                  <a:cubicBezTo>
                    <a:pt x="69" y="254"/>
                    <a:pt x="73" y="252"/>
                    <a:pt x="73" y="253"/>
                  </a:cubicBezTo>
                  <a:cubicBezTo>
                    <a:pt x="68" y="245"/>
                    <a:pt x="63" y="248"/>
                    <a:pt x="59" y="239"/>
                  </a:cubicBezTo>
                  <a:cubicBezTo>
                    <a:pt x="55" y="243"/>
                    <a:pt x="46" y="242"/>
                    <a:pt x="38" y="242"/>
                  </a:cubicBezTo>
                  <a:cubicBezTo>
                    <a:pt x="38" y="238"/>
                    <a:pt x="39" y="236"/>
                    <a:pt x="41" y="236"/>
                  </a:cubicBezTo>
                  <a:cubicBezTo>
                    <a:pt x="38" y="231"/>
                    <a:pt x="29" y="232"/>
                    <a:pt x="32" y="221"/>
                  </a:cubicBezTo>
                  <a:cubicBezTo>
                    <a:pt x="31" y="218"/>
                    <a:pt x="27" y="214"/>
                    <a:pt x="26" y="218"/>
                  </a:cubicBezTo>
                  <a:cubicBezTo>
                    <a:pt x="19" y="218"/>
                    <a:pt x="26" y="209"/>
                    <a:pt x="26" y="206"/>
                  </a:cubicBezTo>
                  <a:cubicBezTo>
                    <a:pt x="27" y="205"/>
                    <a:pt x="26" y="202"/>
                    <a:pt x="26" y="201"/>
                  </a:cubicBezTo>
                  <a:cubicBezTo>
                    <a:pt x="27" y="200"/>
                    <a:pt x="32" y="201"/>
                    <a:pt x="32" y="201"/>
                  </a:cubicBezTo>
                  <a:cubicBezTo>
                    <a:pt x="34" y="198"/>
                    <a:pt x="33" y="194"/>
                    <a:pt x="35" y="192"/>
                  </a:cubicBezTo>
                  <a:cubicBezTo>
                    <a:pt x="43" y="190"/>
                    <a:pt x="52" y="190"/>
                    <a:pt x="59" y="186"/>
                  </a:cubicBezTo>
                  <a:cubicBezTo>
                    <a:pt x="62" y="184"/>
                    <a:pt x="65" y="185"/>
                    <a:pt x="70" y="183"/>
                  </a:cubicBezTo>
                  <a:cubicBezTo>
                    <a:pt x="75" y="181"/>
                    <a:pt x="66" y="175"/>
                    <a:pt x="82" y="177"/>
                  </a:cubicBezTo>
                  <a:cubicBezTo>
                    <a:pt x="80" y="170"/>
                    <a:pt x="80" y="165"/>
                    <a:pt x="76" y="154"/>
                  </a:cubicBezTo>
                  <a:cubicBezTo>
                    <a:pt x="70" y="147"/>
                    <a:pt x="54" y="164"/>
                    <a:pt x="47" y="157"/>
                  </a:cubicBezTo>
                  <a:cubicBezTo>
                    <a:pt x="42" y="152"/>
                    <a:pt x="46" y="160"/>
                    <a:pt x="35" y="160"/>
                  </a:cubicBezTo>
                  <a:cubicBezTo>
                    <a:pt x="32" y="154"/>
                    <a:pt x="21" y="157"/>
                    <a:pt x="15" y="154"/>
                  </a:cubicBezTo>
                  <a:cubicBezTo>
                    <a:pt x="14" y="153"/>
                    <a:pt x="20" y="148"/>
                    <a:pt x="15" y="148"/>
                  </a:cubicBezTo>
                  <a:cubicBezTo>
                    <a:pt x="9" y="148"/>
                    <a:pt x="4" y="145"/>
                    <a:pt x="3" y="136"/>
                  </a:cubicBezTo>
                  <a:cubicBezTo>
                    <a:pt x="21" y="138"/>
                    <a:pt x="0" y="127"/>
                    <a:pt x="20" y="130"/>
                  </a:cubicBezTo>
                  <a:cubicBezTo>
                    <a:pt x="24" y="130"/>
                    <a:pt x="22" y="127"/>
                    <a:pt x="20" y="127"/>
                  </a:cubicBezTo>
                  <a:cubicBezTo>
                    <a:pt x="21" y="121"/>
                    <a:pt x="26" y="127"/>
                    <a:pt x="26" y="127"/>
                  </a:cubicBezTo>
                  <a:cubicBezTo>
                    <a:pt x="31" y="127"/>
                    <a:pt x="33" y="124"/>
                    <a:pt x="38" y="124"/>
                  </a:cubicBezTo>
                  <a:cubicBezTo>
                    <a:pt x="39" y="125"/>
                    <a:pt x="41" y="130"/>
                    <a:pt x="44" y="130"/>
                  </a:cubicBezTo>
                  <a:cubicBezTo>
                    <a:pt x="50" y="132"/>
                    <a:pt x="57" y="128"/>
                    <a:pt x="64" y="130"/>
                  </a:cubicBezTo>
                  <a:cubicBezTo>
                    <a:pt x="69" y="131"/>
                    <a:pt x="69" y="133"/>
                    <a:pt x="73" y="130"/>
                  </a:cubicBezTo>
                  <a:cubicBezTo>
                    <a:pt x="77" y="129"/>
                    <a:pt x="73" y="128"/>
                    <a:pt x="73" y="124"/>
                  </a:cubicBezTo>
                  <a:cubicBezTo>
                    <a:pt x="77" y="125"/>
                    <a:pt x="78" y="124"/>
                    <a:pt x="79" y="122"/>
                  </a:cubicBezTo>
                  <a:cubicBezTo>
                    <a:pt x="80" y="115"/>
                    <a:pt x="66" y="123"/>
                    <a:pt x="70" y="113"/>
                  </a:cubicBezTo>
                  <a:cubicBezTo>
                    <a:pt x="62" y="111"/>
                    <a:pt x="55" y="108"/>
                    <a:pt x="47" y="107"/>
                  </a:cubicBezTo>
                  <a:cubicBezTo>
                    <a:pt x="50" y="102"/>
                    <a:pt x="50" y="102"/>
                    <a:pt x="44" y="98"/>
                  </a:cubicBezTo>
                  <a:cubicBezTo>
                    <a:pt x="43" y="97"/>
                    <a:pt x="41" y="95"/>
                    <a:pt x="41" y="95"/>
                  </a:cubicBezTo>
                  <a:cubicBezTo>
                    <a:pt x="38" y="94"/>
                    <a:pt x="32" y="94"/>
                    <a:pt x="29" y="92"/>
                  </a:cubicBezTo>
                  <a:cubicBezTo>
                    <a:pt x="30" y="93"/>
                    <a:pt x="35" y="82"/>
                    <a:pt x="29" y="84"/>
                  </a:cubicBezTo>
                  <a:cubicBezTo>
                    <a:pt x="29" y="84"/>
                    <a:pt x="29" y="87"/>
                    <a:pt x="26" y="86"/>
                  </a:cubicBezTo>
                  <a:cubicBezTo>
                    <a:pt x="24" y="86"/>
                    <a:pt x="22" y="82"/>
                    <a:pt x="18" y="84"/>
                  </a:cubicBezTo>
                  <a:cubicBezTo>
                    <a:pt x="24" y="75"/>
                    <a:pt x="36" y="73"/>
                    <a:pt x="47" y="69"/>
                  </a:cubicBezTo>
                  <a:cubicBezTo>
                    <a:pt x="43" y="58"/>
                    <a:pt x="56" y="59"/>
                    <a:pt x="59" y="54"/>
                  </a:cubicBezTo>
                  <a:cubicBezTo>
                    <a:pt x="61" y="50"/>
                    <a:pt x="58" y="45"/>
                    <a:pt x="61" y="43"/>
                  </a:cubicBezTo>
                  <a:cubicBezTo>
                    <a:pt x="68" y="50"/>
                    <a:pt x="69" y="45"/>
                    <a:pt x="82" y="45"/>
                  </a:cubicBezTo>
                  <a:cubicBezTo>
                    <a:pt x="88" y="37"/>
                    <a:pt x="97" y="31"/>
                    <a:pt x="114" y="34"/>
                  </a:cubicBezTo>
                  <a:cubicBezTo>
                    <a:pt x="118" y="35"/>
                    <a:pt x="116" y="29"/>
                    <a:pt x="117" y="28"/>
                  </a:cubicBezTo>
                  <a:cubicBezTo>
                    <a:pt x="122" y="25"/>
                    <a:pt x="134" y="30"/>
                    <a:pt x="135" y="22"/>
                  </a:cubicBezTo>
                  <a:cubicBezTo>
                    <a:pt x="138" y="21"/>
                    <a:pt x="139" y="27"/>
                    <a:pt x="140" y="28"/>
                  </a:cubicBezTo>
                  <a:cubicBezTo>
                    <a:pt x="145" y="30"/>
                    <a:pt x="151" y="26"/>
                    <a:pt x="149" y="34"/>
                  </a:cubicBezTo>
                  <a:cubicBezTo>
                    <a:pt x="162" y="34"/>
                    <a:pt x="175" y="34"/>
                    <a:pt x="187" y="34"/>
                  </a:cubicBezTo>
                  <a:cubicBezTo>
                    <a:pt x="175" y="46"/>
                    <a:pt x="207" y="29"/>
                    <a:pt x="196" y="43"/>
                  </a:cubicBezTo>
                  <a:cubicBezTo>
                    <a:pt x="203" y="43"/>
                    <a:pt x="207" y="42"/>
                    <a:pt x="208" y="37"/>
                  </a:cubicBezTo>
                  <a:cubicBezTo>
                    <a:pt x="214" y="43"/>
                    <a:pt x="225" y="40"/>
                    <a:pt x="234" y="43"/>
                  </a:cubicBezTo>
                  <a:cubicBezTo>
                    <a:pt x="235" y="43"/>
                    <a:pt x="234" y="45"/>
                    <a:pt x="237" y="45"/>
                  </a:cubicBezTo>
                  <a:cubicBezTo>
                    <a:pt x="239" y="46"/>
                    <a:pt x="240" y="48"/>
                    <a:pt x="243" y="48"/>
                  </a:cubicBezTo>
                  <a:cubicBezTo>
                    <a:pt x="250" y="50"/>
                    <a:pt x="253" y="44"/>
                    <a:pt x="258" y="48"/>
                  </a:cubicBezTo>
                  <a:cubicBezTo>
                    <a:pt x="259" y="50"/>
                    <a:pt x="292" y="49"/>
                    <a:pt x="296" y="51"/>
                  </a:cubicBezTo>
                  <a:cubicBezTo>
                    <a:pt x="300" y="54"/>
                    <a:pt x="317" y="56"/>
                    <a:pt x="328" y="57"/>
                  </a:cubicBezTo>
                  <a:cubicBezTo>
                    <a:pt x="331" y="61"/>
                    <a:pt x="336" y="63"/>
                    <a:pt x="337" y="69"/>
                  </a:cubicBezTo>
                  <a:cubicBezTo>
                    <a:pt x="347" y="70"/>
                    <a:pt x="351" y="76"/>
                    <a:pt x="360" y="72"/>
                  </a:cubicBezTo>
                  <a:cubicBezTo>
                    <a:pt x="361" y="81"/>
                    <a:pt x="375" y="77"/>
                    <a:pt x="383" y="78"/>
                  </a:cubicBezTo>
                  <a:cubicBezTo>
                    <a:pt x="383" y="75"/>
                    <a:pt x="380" y="75"/>
                    <a:pt x="378" y="75"/>
                  </a:cubicBezTo>
                  <a:cubicBezTo>
                    <a:pt x="383" y="68"/>
                    <a:pt x="391" y="62"/>
                    <a:pt x="401" y="60"/>
                  </a:cubicBezTo>
                  <a:cubicBezTo>
                    <a:pt x="400" y="65"/>
                    <a:pt x="404" y="66"/>
                    <a:pt x="404" y="63"/>
                  </a:cubicBezTo>
                  <a:cubicBezTo>
                    <a:pt x="407" y="64"/>
                    <a:pt x="406" y="69"/>
                    <a:pt x="410" y="69"/>
                  </a:cubicBezTo>
                  <a:cubicBezTo>
                    <a:pt x="416" y="70"/>
                    <a:pt x="415" y="65"/>
                    <a:pt x="416" y="60"/>
                  </a:cubicBezTo>
                  <a:cubicBezTo>
                    <a:pt x="422" y="59"/>
                    <a:pt x="423" y="62"/>
                    <a:pt x="427" y="63"/>
                  </a:cubicBezTo>
                  <a:cubicBezTo>
                    <a:pt x="431" y="60"/>
                    <a:pt x="427" y="56"/>
                    <a:pt x="433" y="51"/>
                  </a:cubicBezTo>
                  <a:cubicBezTo>
                    <a:pt x="438" y="51"/>
                    <a:pt x="441" y="56"/>
                    <a:pt x="442" y="51"/>
                  </a:cubicBezTo>
                  <a:cubicBezTo>
                    <a:pt x="447" y="53"/>
                    <a:pt x="444" y="58"/>
                    <a:pt x="439" y="57"/>
                  </a:cubicBezTo>
                  <a:cubicBezTo>
                    <a:pt x="443" y="66"/>
                    <a:pt x="462" y="50"/>
                    <a:pt x="468" y="60"/>
                  </a:cubicBezTo>
                  <a:cubicBezTo>
                    <a:pt x="477" y="61"/>
                    <a:pt x="461" y="52"/>
                    <a:pt x="471" y="51"/>
                  </a:cubicBezTo>
                  <a:cubicBezTo>
                    <a:pt x="472" y="48"/>
                    <a:pt x="475" y="45"/>
                    <a:pt x="480" y="45"/>
                  </a:cubicBezTo>
                  <a:cubicBezTo>
                    <a:pt x="480" y="48"/>
                    <a:pt x="480" y="51"/>
                    <a:pt x="480" y="54"/>
                  </a:cubicBezTo>
                  <a:cubicBezTo>
                    <a:pt x="487" y="47"/>
                    <a:pt x="488" y="59"/>
                    <a:pt x="495" y="60"/>
                  </a:cubicBezTo>
                  <a:cubicBezTo>
                    <a:pt x="503" y="61"/>
                    <a:pt x="510" y="59"/>
                    <a:pt x="512" y="54"/>
                  </a:cubicBezTo>
                  <a:cubicBezTo>
                    <a:pt x="516" y="57"/>
                    <a:pt x="524" y="57"/>
                    <a:pt x="521" y="66"/>
                  </a:cubicBezTo>
                  <a:cubicBezTo>
                    <a:pt x="528" y="64"/>
                    <a:pt x="535" y="62"/>
                    <a:pt x="536" y="54"/>
                  </a:cubicBezTo>
                  <a:cubicBezTo>
                    <a:pt x="543" y="59"/>
                    <a:pt x="547" y="52"/>
                    <a:pt x="553" y="60"/>
                  </a:cubicBezTo>
                  <a:cubicBezTo>
                    <a:pt x="560" y="60"/>
                    <a:pt x="567" y="60"/>
                    <a:pt x="574" y="60"/>
                  </a:cubicBezTo>
                  <a:cubicBezTo>
                    <a:pt x="574" y="61"/>
                    <a:pt x="569" y="65"/>
                    <a:pt x="571" y="66"/>
                  </a:cubicBezTo>
                  <a:cubicBezTo>
                    <a:pt x="570" y="66"/>
                    <a:pt x="579" y="69"/>
                    <a:pt x="577" y="69"/>
                  </a:cubicBezTo>
                  <a:cubicBezTo>
                    <a:pt x="579" y="69"/>
                    <a:pt x="581" y="65"/>
                    <a:pt x="585" y="66"/>
                  </a:cubicBezTo>
                  <a:cubicBezTo>
                    <a:pt x="586" y="66"/>
                    <a:pt x="585" y="71"/>
                    <a:pt x="585" y="72"/>
                  </a:cubicBezTo>
                  <a:cubicBezTo>
                    <a:pt x="594" y="77"/>
                    <a:pt x="606" y="69"/>
                    <a:pt x="615" y="72"/>
                  </a:cubicBezTo>
                  <a:cubicBezTo>
                    <a:pt x="615" y="75"/>
                    <a:pt x="620" y="74"/>
                    <a:pt x="623" y="75"/>
                  </a:cubicBezTo>
                  <a:cubicBezTo>
                    <a:pt x="619" y="85"/>
                    <a:pt x="633" y="77"/>
                    <a:pt x="632" y="84"/>
                  </a:cubicBezTo>
                  <a:cubicBezTo>
                    <a:pt x="634" y="90"/>
                    <a:pt x="627" y="88"/>
                    <a:pt x="626" y="92"/>
                  </a:cubicBezTo>
                  <a:cubicBezTo>
                    <a:pt x="626" y="97"/>
                    <a:pt x="629" y="97"/>
                    <a:pt x="629" y="101"/>
                  </a:cubicBezTo>
                  <a:cubicBezTo>
                    <a:pt x="661" y="98"/>
                    <a:pt x="687" y="97"/>
                    <a:pt x="711" y="107"/>
                  </a:cubicBezTo>
                  <a:cubicBezTo>
                    <a:pt x="710" y="109"/>
                    <a:pt x="708" y="112"/>
                    <a:pt x="708" y="116"/>
                  </a:cubicBezTo>
                  <a:cubicBezTo>
                    <a:pt x="714" y="116"/>
                    <a:pt x="714" y="112"/>
                    <a:pt x="720" y="113"/>
                  </a:cubicBezTo>
                  <a:cubicBezTo>
                    <a:pt x="717" y="102"/>
                    <a:pt x="720" y="106"/>
                    <a:pt x="717" y="95"/>
                  </a:cubicBezTo>
                  <a:cubicBezTo>
                    <a:pt x="719" y="90"/>
                    <a:pt x="741" y="90"/>
                    <a:pt x="735" y="86"/>
                  </a:cubicBezTo>
                  <a:cubicBezTo>
                    <a:pt x="737" y="81"/>
                    <a:pt x="740" y="86"/>
                    <a:pt x="743" y="86"/>
                  </a:cubicBezTo>
                  <a:cubicBezTo>
                    <a:pt x="744" y="90"/>
                    <a:pt x="749" y="88"/>
                    <a:pt x="749" y="92"/>
                  </a:cubicBezTo>
                  <a:cubicBezTo>
                    <a:pt x="761" y="94"/>
                    <a:pt x="769" y="90"/>
                    <a:pt x="779" y="92"/>
                  </a:cubicBezTo>
                  <a:cubicBezTo>
                    <a:pt x="779" y="93"/>
                    <a:pt x="779" y="95"/>
                    <a:pt x="781" y="95"/>
                  </a:cubicBezTo>
                  <a:cubicBezTo>
                    <a:pt x="784" y="95"/>
                    <a:pt x="784" y="98"/>
                    <a:pt x="787" y="98"/>
                  </a:cubicBezTo>
                  <a:cubicBezTo>
                    <a:pt x="798" y="99"/>
                    <a:pt x="807" y="92"/>
                    <a:pt x="822" y="95"/>
                  </a:cubicBezTo>
                  <a:cubicBezTo>
                    <a:pt x="830" y="89"/>
                    <a:pt x="829" y="84"/>
                    <a:pt x="831" y="78"/>
                  </a:cubicBezTo>
                  <a:cubicBezTo>
                    <a:pt x="829" y="68"/>
                    <a:pt x="822" y="72"/>
                    <a:pt x="820" y="69"/>
                  </a:cubicBezTo>
                  <a:cubicBezTo>
                    <a:pt x="822" y="54"/>
                    <a:pt x="847" y="61"/>
                    <a:pt x="855" y="66"/>
                  </a:cubicBezTo>
                  <a:cubicBezTo>
                    <a:pt x="853" y="70"/>
                    <a:pt x="851" y="72"/>
                    <a:pt x="846" y="72"/>
                  </a:cubicBezTo>
                  <a:cubicBezTo>
                    <a:pt x="852" y="78"/>
                    <a:pt x="847" y="80"/>
                    <a:pt x="843" y="84"/>
                  </a:cubicBezTo>
                  <a:cubicBezTo>
                    <a:pt x="842" y="90"/>
                    <a:pt x="847" y="89"/>
                    <a:pt x="852" y="89"/>
                  </a:cubicBezTo>
                  <a:cubicBezTo>
                    <a:pt x="848" y="98"/>
                    <a:pt x="854" y="99"/>
                    <a:pt x="849" y="107"/>
                  </a:cubicBezTo>
                  <a:cubicBezTo>
                    <a:pt x="858" y="112"/>
                    <a:pt x="863" y="93"/>
                    <a:pt x="861" y="95"/>
                  </a:cubicBezTo>
                  <a:cubicBezTo>
                    <a:pt x="862" y="94"/>
                    <a:pt x="869" y="103"/>
                    <a:pt x="866" y="89"/>
                  </a:cubicBezTo>
                  <a:cubicBezTo>
                    <a:pt x="879" y="92"/>
                    <a:pt x="876" y="78"/>
                    <a:pt x="884" y="75"/>
                  </a:cubicBezTo>
                  <a:cubicBezTo>
                    <a:pt x="880" y="67"/>
                    <a:pt x="875" y="60"/>
                    <a:pt x="863" y="60"/>
                  </a:cubicBezTo>
                  <a:cubicBezTo>
                    <a:pt x="869" y="56"/>
                    <a:pt x="858" y="48"/>
                    <a:pt x="849" y="45"/>
                  </a:cubicBezTo>
                  <a:cubicBezTo>
                    <a:pt x="849" y="41"/>
                    <a:pt x="849" y="37"/>
                    <a:pt x="846" y="37"/>
                  </a:cubicBezTo>
                  <a:cubicBezTo>
                    <a:pt x="845" y="31"/>
                    <a:pt x="854" y="28"/>
                    <a:pt x="855" y="22"/>
                  </a:cubicBezTo>
                  <a:cubicBezTo>
                    <a:pt x="855" y="21"/>
                    <a:pt x="862" y="18"/>
                    <a:pt x="861" y="16"/>
                  </a:cubicBezTo>
                  <a:cubicBezTo>
                    <a:pt x="853" y="8"/>
                    <a:pt x="871" y="18"/>
                    <a:pt x="863" y="10"/>
                  </a:cubicBezTo>
                  <a:cubicBezTo>
                    <a:pt x="864" y="0"/>
                    <a:pt x="871" y="13"/>
                    <a:pt x="872" y="13"/>
                  </a:cubicBezTo>
                  <a:cubicBezTo>
                    <a:pt x="875" y="14"/>
                    <a:pt x="881" y="12"/>
                    <a:pt x="884" y="13"/>
                  </a:cubicBezTo>
                  <a:cubicBezTo>
                    <a:pt x="885" y="14"/>
                    <a:pt x="880" y="18"/>
                    <a:pt x="881" y="19"/>
                  </a:cubicBezTo>
                  <a:cubicBezTo>
                    <a:pt x="882" y="20"/>
                    <a:pt x="889" y="18"/>
                    <a:pt x="890" y="19"/>
                  </a:cubicBezTo>
                  <a:cubicBezTo>
                    <a:pt x="891" y="21"/>
                    <a:pt x="888" y="27"/>
                    <a:pt x="890" y="28"/>
                  </a:cubicBezTo>
                  <a:cubicBezTo>
                    <a:pt x="890" y="28"/>
                    <a:pt x="895" y="27"/>
                    <a:pt x="896" y="28"/>
                  </a:cubicBezTo>
                  <a:cubicBezTo>
                    <a:pt x="899" y="35"/>
                    <a:pt x="891" y="32"/>
                    <a:pt x="896" y="40"/>
                  </a:cubicBezTo>
                  <a:cubicBezTo>
                    <a:pt x="897" y="41"/>
                    <a:pt x="899" y="42"/>
                    <a:pt x="899" y="45"/>
                  </a:cubicBezTo>
                  <a:cubicBezTo>
                    <a:pt x="899" y="45"/>
                    <a:pt x="896" y="46"/>
                    <a:pt x="896" y="48"/>
                  </a:cubicBezTo>
                  <a:cubicBezTo>
                    <a:pt x="895" y="53"/>
                    <a:pt x="894" y="53"/>
                    <a:pt x="893" y="57"/>
                  </a:cubicBezTo>
                  <a:cubicBezTo>
                    <a:pt x="892" y="62"/>
                    <a:pt x="912" y="63"/>
                    <a:pt x="907" y="54"/>
                  </a:cubicBezTo>
                  <a:cubicBezTo>
                    <a:pt x="913" y="54"/>
                    <a:pt x="911" y="62"/>
                    <a:pt x="919" y="60"/>
                  </a:cubicBezTo>
                  <a:cubicBezTo>
                    <a:pt x="914" y="66"/>
                    <a:pt x="921" y="65"/>
                    <a:pt x="919" y="75"/>
                  </a:cubicBezTo>
                  <a:cubicBezTo>
                    <a:pt x="932" y="76"/>
                    <a:pt x="929" y="66"/>
                    <a:pt x="940" y="72"/>
                  </a:cubicBezTo>
                  <a:cubicBezTo>
                    <a:pt x="942" y="72"/>
                    <a:pt x="942" y="71"/>
                    <a:pt x="942" y="69"/>
                  </a:cubicBezTo>
                  <a:cubicBezTo>
                    <a:pt x="949" y="71"/>
                    <a:pt x="939" y="72"/>
                    <a:pt x="945" y="78"/>
                  </a:cubicBezTo>
                  <a:cubicBezTo>
                    <a:pt x="946" y="78"/>
                    <a:pt x="951" y="81"/>
                    <a:pt x="951" y="81"/>
                  </a:cubicBezTo>
                  <a:cubicBezTo>
                    <a:pt x="952" y="86"/>
                    <a:pt x="941" y="89"/>
                    <a:pt x="945" y="98"/>
                  </a:cubicBezTo>
                  <a:close/>
                  <a:moveTo>
                    <a:pt x="597" y="130"/>
                  </a:moveTo>
                  <a:cubicBezTo>
                    <a:pt x="596" y="125"/>
                    <a:pt x="601" y="123"/>
                    <a:pt x="597" y="122"/>
                  </a:cubicBezTo>
                  <a:cubicBezTo>
                    <a:pt x="597" y="123"/>
                    <a:pt x="597" y="125"/>
                    <a:pt x="594" y="124"/>
                  </a:cubicBezTo>
                  <a:cubicBezTo>
                    <a:pt x="594" y="121"/>
                    <a:pt x="595" y="116"/>
                    <a:pt x="591" y="116"/>
                  </a:cubicBezTo>
                  <a:cubicBezTo>
                    <a:pt x="587" y="120"/>
                    <a:pt x="574" y="129"/>
                    <a:pt x="568" y="122"/>
                  </a:cubicBezTo>
                  <a:cubicBezTo>
                    <a:pt x="567" y="115"/>
                    <a:pt x="581" y="123"/>
                    <a:pt x="577" y="113"/>
                  </a:cubicBezTo>
                  <a:cubicBezTo>
                    <a:pt x="574" y="112"/>
                    <a:pt x="571" y="113"/>
                    <a:pt x="571" y="110"/>
                  </a:cubicBezTo>
                  <a:cubicBezTo>
                    <a:pt x="566" y="108"/>
                    <a:pt x="563" y="114"/>
                    <a:pt x="559" y="116"/>
                  </a:cubicBezTo>
                  <a:cubicBezTo>
                    <a:pt x="553" y="118"/>
                    <a:pt x="546" y="117"/>
                    <a:pt x="539" y="119"/>
                  </a:cubicBezTo>
                  <a:cubicBezTo>
                    <a:pt x="538" y="119"/>
                    <a:pt x="538" y="121"/>
                    <a:pt x="536" y="122"/>
                  </a:cubicBezTo>
                  <a:cubicBezTo>
                    <a:pt x="526" y="124"/>
                    <a:pt x="516" y="125"/>
                    <a:pt x="506" y="124"/>
                  </a:cubicBezTo>
                  <a:cubicBezTo>
                    <a:pt x="507" y="130"/>
                    <a:pt x="502" y="132"/>
                    <a:pt x="506" y="133"/>
                  </a:cubicBezTo>
                  <a:cubicBezTo>
                    <a:pt x="506" y="130"/>
                    <a:pt x="510" y="131"/>
                    <a:pt x="509" y="136"/>
                  </a:cubicBezTo>
                  <a:cubicBezTo>
                    <a:pt x="522" y="138"/>
                    <a:pt x="541" y="125"/>
                    <a:pt x="544" y="136"/>
                  </a:cubicBezTo>
                  <a:cubicBezTo>
                    <a:pt x="538" y="130"/>
                    <a:pt x="541" y="137"/>
                    <a:pt x="536" y="139"/>
                  </a:cubicBezTo>
                  <a:cubicBezTo>
                    <a:pt x="530" y="140"/>
                    <a:pt x="526" y="141"/>
                    <a:pt x="524" y="145"/>
                  </a:cubicBezTo>
                  <a:cubicBezTo>
                    <a:pt x="540" y="147"/>
                    <a:pt x="548" y="141"/>
                    <a:pt x="562" y="142"/>
                  </a:cubicBezTo>
                  <a:cubicBezTo>
                    <a:pt x="562" y="145"/>
                    <a:pt x="561" y="150"/>
                    <a:pt x="565" y="151"/>
                  </a:cubicBezTo>
                  <a:cubicBezTo>
                    <a:pt x="565" y="147"/>
                    <a:pt x="570" y="148"/>
                    <a:pt x="574" y="148"/>
                  </a:cubicBezTo>
                  <a:cubicBezTo>
                    <a:pt x="574" y="142"/>
                    <a:pt x="576" y="138"/>
                    <a:pt x="580" y="136"/>
                  </a:cubicBezTo>
                  <a:cubicBezTo>
                    <a:pt x="585" y="131"/>
                    <a:pt x="583" y="136"/>
                    <a:pt x="591" y="136"/>
                  </a:cubicBezTo>
                  <a:cubicBezTo>
                    <a:pt x="592" y="133"/>
                    <a:pt x="592" y="129"/>
                    <a:pt x="597" y="130"/>
                  </a:cubicBezTo>
                  <a:close/>
                  <a:moveTo>
                    <a:pt x="618" y="230"/>
                  </a:moveTo>
                  <a:cubicBezTo>
                    <a:pt x="619" y="222"/>
                    <a:pt x="629" y="225"/>
                    <a:pt x="632" y="221"/>
                  </a:cubicBezTo>
                  <a:cubicBezTo>
                    <a:pt x="633" y="220"/>
                    <a:pt x="637" y="221"/>
                    <a:pt x="638" y="221"/>
                  </a:cubicBezTo>
                  <a:cubicBezTo>
                    <a:pt x="643" y="219"/>
                    <a:pt x="648" y="220"/>
                    <a:pt x="653" y="218"/>
                  </a:cubicBezTo>
                  <a:cubicBezTo>
                    <a:pt x="653" y="218"/>
                    <a:pt x="655" y="213"/>
                    <a:pt x="656" y="212"/>
                  </a:cubicBezTo>
                  <a:cubicBezTo>
                    <a:pt x="663" y="207"/>
                    <a:pt x="669" y="215"/>
                    <a:pt x="670" y="209"/>
                  </a:cubicBezTo>
                  <a:cubicBezTo>
                    <a:pt x="669" y="209"/>
                    <a:pt x="667" y="207"/>
                    <a:pt x="670" y="206"/>
                  </a:cubicBezTo>
                  <a:cubicBezTo>
                    <a:pt x="676" y="207"/>
                    <a:pt x="676" y="203"/>
                    <a:pt x="679" y="206"/>
                  </a:cubicBezTo>
                  <a:cubicBezTo>
                    <a:pt x="681" y="208"/>
                    <a:pt x="682" y="203"/>
                    <a:pt x="682" y="204"/>
                  </a:cubicBezTo>
                  <a:cubicBezTo>
                    <a:pt x="676" y="205"/>
                    <a:pt x="683" y="196"/>
                    <a:pt x="688" y="204"/>
                  </a:cubicBezTo>
                  <a:cubicBezTo>
                    <a:pt x="689" y="198"/>
                    <a:pt x="694" y="196"/>
                    <a:pt x="694" y="189"/>
                  </a:cubicBezTo>
                  <a:cubicBezTo>
                    <a:pt x="683" y="187"/>
                    <a:pt x="681" y="194"/>
                    <a:pt x="670" y="192"/>
                  </a:cubicBezTo>
                  <a:cubicBezTo>
                    <a:pt x="671" y="197"/>
                    <a:pt x="668" y="199"/>
                    <a:pt x="664" y="201"/>
                  </a:cubicBezTo>
                  <a:cubicBezTo>
                    <a:pt x="655" y="205"/>
                    <a:pt x="657" y="199"/>
                    <a:pt x="650" y="201"/>
                  </a:cubicBezTo>
                  <a:cubicBezTo>
                    <a:pt x="648" y="201"/>
                    <a:pt x="648" y="204"/>
                    <a:pt x="644" y="204"/>
                  </a:cubicBezTo>
                  <a:cubicBezTo>
                    <a:pt x="640" y="203"/>
                    <a:pt x="638" y="199"/>
                    <a:pt x="632" y="201"/>
                  </a:cubicBezTo>
                  <a:cubicBezTo>
                    <a:pt x="632" y="198"/>
                    <a:pt x="632" y="195"/>
                    <a:pt x="629" y="195"/>
                  </a:cubicBezTo>
                  <a:cubicBezTo>
                    <a:pt x="629" y="199"/>
                    <a:pt x="628" y="201"/>
                    <a:pt x="626" y="204"/>
                  </a:cubicBezTo>
                  <a:cubicBezTo>
                    <a:pt x="626" y="207"/>
                    <a:pt x="631" y="206"/>
                    <a:pt x="632" y="209"/>
                  </a:cubicBezTo>
                  <a:cubicBezTo>
                    <a:pt x="623" y="207"/>
                    <a:pt x="623" y="213"/>
                    <a:pt x="620" y="215"/>
                  </a:cubicBezTo>
                  <a:cubicBezTo>
                    <a:pt x="617" y="219"/>
                    <a:pt x="609" y="216"/>
                    <a:pt x="609" y="221"/>
                  </a:cubicBezTo>
                  <a:cubicBezTo>
                    <a:pt x="608" y="228"/>
                    <a:pt x="596" y="220"/>
                    <a:pt x="600" y="230"/>
                  </a:cubicBezTo>
                  <a:cubicBezTo>
                    <a:pt x="606" y="230"/>
                    <a:pt x="612" y="230"/>
                    <a:pt x="618" y="230"/>
                  </a:cubicBezTo>
                  <a:close/>
                  <a:moveTo>
                    <a:pt x="831" y="344"/>
                  </a:moveTo>
                  <a:cubicBezTo>
                    <a:pt x="829" y="345"/>
                    <a:pt x="829" y="346"/>
                    <a:pt x="828" y="347"/>
                  </a:cubicBezTo>
                  <a:cubicBezTo>
                    <a:pt x="827" y="347"/>
                    <a:pt x="820" y="349"/>
                    <a:pt x="820" y="350"/>
                  </a:cubicBezTo>
                  <a:cubicBezTo>
                    <a:pt x="817" y="353"/>
                    <a:pt x="822" y="361"/>
                    <a:pt x="817" y="362"/>
                  </a:cubicBezTo>
                  <a:cubicBezTo>
                    <a:pt x="816" y="358"/>
                    <a:pt x="817" y="353"/>
                    <a:pt x="814" y="353"/>
                  </a:cubicBezTo>
                  <a:cubicBezTo>
                    <a:pt x="814" y="357"/>
                    <a:pt x="814" y="361"/>
                    <a:pt x="814" y="364"/>
                  </a:cubicBezTo>
                  <a:cubicBezTo>
                    <a:pt x="819" y="364"/>
                    <a:pt x="823" y="364"/>
                    <a:pt x="828" y="364"/>
                  </a:cubicBezTo>
                  <a:cubicBezTo>
                    <a:pt x="826" y="368"/>
                    <a:pt x="833" y="373"/>
                    <a:pt x="834" y="376"/>
                  </a:cubicBezTo>
                  <a:cubicBezTo>
                    <a:pt x="837" y="385"/>
                    <a:pt x="838" y="383"/>
                    <a:pt x="843" y="388"/>
                  </a:cubicBezTo>
                  <a:cubicBezTo>
                    <a:pt x="839" y="388"/>
                    <a:pt x="836" y="389"/>
                    <a:pt x="837" y="394"/>
                  </a:cubicBezTo>
                  <a:cubicBezTo>
                    <a:pt x="837" y="398"/>
                    <a:pt x="841" y="398"/>
                    <a:pt x="840" y="403"/>
                  </a:cubicBezTo>
                  <a:cubicBezTo>
                    <a:pt x="844" y="403"/>
                    <a:pt x="848" y="403"/>
                    <a:pt x="852" y="403"/>
                  </a:cubicBezTo>
                  <a:cubicBezTo>
                    <a:pt x="855" y="399"/>
                    <a:pt x="855" y="392"/>
                    <a:pt x="855" y="385"/>
                  </a:cubicBezTo>
                  <a:cubicBezTo>
                    <a:pt x="851" y="384"/>
                    <a:pt x="848" y="382"/>
                    <a:pt x="846" y="379"/>
                  </a:cubicBezTo>
                  <a:cubicBezTo>
                    <a:pt x="851" y="363"/>
                    <a:pt x="846" y="372"/>
                    <a:pt x="843" y="367"/>
                  </a:cubicBezTo>
                  <a:cubicBezTo>
                    <a:pt x="839" y="362"/>
                    <a:pt x="840" y="351"/>
                    <a:pt x="837" y="344"/>
                  </a:cubicBezTo>
                  <a:cubicBezTo>
                    <a:pt x="835" y="344"/>
                    <a:pt x="833" y="344"/>
                    <a:pt x="831" y="344"/>
                  </a:cubicBezTo>
                  <a:close/>
                  <a:moveTo>
                    <a:pt x="945" y="435"/>
                  </a:moveTo>
                  <a:cubicBezTo>
                    <a:pt x="936" y="431"/>
                    <a:pt x="938" y="439"/>
                    <a:pt x="934" y="441"/>
                  </a:cubicBezTo>
                  <a:cubicBezTo>
                    <a:pt x="933" y="438"/>
                    <a:pt x="931" y="437"/>
                    <a:pt x="928" y="438"/>
                  </a:cubicBezTo>
                  <a:cubicBezTo>
                    <a:pt x="929" y="448"/>
                    <a:pt x="917" y="443"/>
                    <a:pt x="913" y="446"/>
                  </a:cubicBezTo>
                  <a:cubicBezTo>
                    <a:pt x="911" y="449"/>
                    <a:pt x="913" y="450"/>
                    <a:pt x="910" y="452"/>
                  </a:cubicBezTo>
                  <a:cubicBezTo>
                    <a:pt x="908" y="454"/>
                    <a:pt x="904" y="452"/>
                    <a:pt x="904" y="455"/>
                  </a:cubicBezTo>
                  <a:cubicBezTo>
                    <a:pt x="909" y="456"/>
                    <a:pt x="904" y="459"/>
                    <a:pt x="904" y="464"/>
                  </a:cubicBezTo>
                  <a:cubicBezTo>
                    <a:pt x="910" y="469"/>
                    <a:pt x="912" y="459"/>
                    <a:pt x="916" y="458"/>
                  </a:cubicBezTo>
                  <a:cubicBezTo>
                    <a:pt x="922" y="456"/>
                    <a:pt x="927" y="459"/>
                    <a:pt x="934" y="458"/>
                  </a:cubicBezTo>
                  <a:cubicBezTo>
                    <a:pt x="937" y="458"/>
                    <a:pt x="938" y="456"/>
                    <a:pt x="942" y="455"/>
                  </a:cubicBezTo>
                  <a:cubicBezTo>
                    <a:pt x="949" y="455"/>
                    <a:pt x="958" y="458"/>
                    <a:pt x="960" y="461"/>
                  </a:cubicBezTo>
                  <a:cubicBezTo>
                    <a:pt x="958" y="462"/>
                    <a:pt x="954" y="461"/>
                    <a:pt x="954" y="464"/>
                  </a:cubicBezTo>
                  <a:cubicBezTo>
                    <a:pt x="956" y="462"/>
                    <a:pt x="957" y="467"/>
                    <a:pt x="957" y="467"/>
                  </a:cubicBezTo>
                  <a:cubicBezTo>
                    <a:pt x="959" y="467"/>
                    <a:pt x="961" y="464"/>
                    <a:pt x="960" y="464"/>
                  </a:cubicBezTo>
                  <a:cubicBezTo>
                    <a:pt x="971" y="465"/>
                    <a:pt x="967" y="466"/>
                    <a:pt x="975" y="461"/>
                  </a:cubicBezTo>
                  <a:cubicBezTo>
                    <a:pt x="984" y="456"/>
                    <a:pt x="989" y="464"/>
                    <a:pt x="995" y="458"/>
                  </a:cubicBezTo>
                  <a:cubicBezTo>
                    <a:pt x="987" y="457"/>
                    <a:pt x="997" y="445"/>
                    <a:pt x="989" y="452"/>
                  </a:cubicBezTo>
                  <a:cubicBezTo>
                    <a:pt x="984" y="457"/>
                    <a:pt x="983" y="441"/>
                    <a:pt x="983" y="441"/>
                  </a:cubicBezTo>
                  <a:cubicBezTo>
                    <a:pt x="982" y="439"/>
                    <a:pt x="975" y="441"/>
                    <a:pt x="978" y="435"/>
                  </a:cubicBezTo>
                  <a:cubicBezTo>
                    <a:pt x="973" y="435"/>
                    <a:pt x="968" y="435"/>
                    <a:pt x="963" y="435"/>
                  </a:cubicBezTo>
                  <a:cubicBezTo>
                    <a:pt x="964" y="431"/>
                    <a:pt x="966" y="430"/>
                    <a:pt x="963" y="426"/>
                  </a:cubicBezTo>
                  <a:cubicBezTo>
                    <a:pt x="954" y="429"/>
                    <a:pt x="956" y="426"/>
                    <a:pt x="945" y="426"/>
                  </a:cubicBezTo>
                  <a:cubicBezTo>
                    <a:pt x="944" y="430"/>
                    <a:pt x="942" y="431"/>
                    <a:pt x="945" y="435"/>
                  </a:cubicBezTo>
                  <a:close/>
                  <a:moveTo>
                    <a:pt x="1024" y="508"/>
                  </a:moveTo>
                  <a:cubicBezTo>
                    <a:pt x="1023" y="508"/>
                    <a:pt x="1021" y="507"/>
                    <a:pt x="1022" y="505"/>
                  </a:cubicBezTo>
                  <a:cubicBezTo>
                    <a:pt x="1034" y="508"/>
                    <a:pt x="1022" y="486"/>
                    <a:pt x="1033" y="487"/>
                  </a:cubicBezTo>
                  <a:cubicBezTo>
                    <a:pt x="1039" y="494"/>
                    <a:pt x="1042" y="486"/>
                    <a:pt x="1051" y="487"/>
                  </a:cubicBezTo>
                  <a:cubicBezTo>
                    <a:pt x="1046" y="470"/>
                    <a:pt x="1025" y="467"/>
                    <a:pt x="1007" y="470"/>
                  </a:cubicBezTo>
                  <a:cubicBezTo>
                    <a:pt x="1005" y="469"/>
                    <a:pt x="1003" y="467"/>
                    <a:pt x="1004" y="464"/>
                  </a:cubicBezTo>
                  <a:cubicBezTo>
                    <a:pt x="998" y="462"/>
                    <a:pt x="995" y="470"/>
                    <a:pt x="989" y="470"/>
                  </a:cubicBezTo>
                  <a:cubicBezTo>
                    <a:pt x="986" y="470"/>
                    <a:pt x="985" y="466"/>
                    <a:pt x="980" y="467"/>
                  </a:cubicBezTo>
                  <a:cubicBezTo>
                    <a:pt x="977" y="468"/>
                    <a:pt x="975" y="471"/>
                    <a:pt x="972" y="473"/>
                  </a:cubicBezTo>
                  <a:cubicBezTo>
                    <a:pt x="967" y="475"/>
                    <a:pt x="964" y="474"/>
                    <a:pt x="960" y="476"/>
                  </a:cubicBezTo>
                  <a:cubicBezTo>
                    <a:pt x="960" y="481"/>
                    <a:pt x="958" y="483"/>
                    <a:pt x="954" y="484"/>
                  </a:cubicBezTo>
                  <a:cubicBezTo>
                    <a:pt x="955" y="508"/>
                    <a:pt x="950" y="509"/>
                    <a:pt x="951" y="534"/>
                  </a:cubicBezTo>
                  <a:cubicBezTo>
                    <a:pt x="962" y="538"/>
                    <a:pt x="957" y="526"/>
                    <a:pt x="966" y="528"/>
                  </a:cubicBezTo>
                  <a:cubicBezTo>
                    <a:pt x="965" y="523"/>
                    <a:pt x="967" y="520"/>
                    <a:pt x="969" y="517"/>
                  </a:cubicBezTo>
                  <a:cubicBezTo>
                    <a:pt x="973" y="510"/>
                    <a:pt x="970" y="502"/>
                    <a:pt x="972" y="493"/>
                  </a:cubicBezTo>
                  <a:cubicBezTo>
                    <a:pt x="972" y="493"/>
                    <a:pt x="977" y="489"/>
                    <a:pt x="978" y="487"/>
                  </a:cubicBezTo>
                  <a:cubicBezTo>
                    <a:pt x="979" y="484"/>
                    <a:pt x="976" y="479"/>
                    <a:pt x="980" y="479"/>
                  </a:cubicBezTo>
                  <a:cubicBezTo>
                    <a:pt x="986" y="479"/>
                    <a:pt x="990" y="478"/>
                    <a:pt x="992" y="476"/>
                  </a:cubicBezTo>
                  <a:cubicBezTo>
                    <a:pt x="988" y="486"/>
                    <a:pt x="1002" y="477"/>
                    <a:pt x="1001" y="484"/>
                  </a:cubicBezTo>
                  <a:cubicBezTo>
                    <a:pt x="1003" y="493"/>
                    <a:pt x="1003" y="490"/>
                    <a:pt x="1001" y="499"/>
                  </a:cubicBezTo>
                  <a:cubicBezTo>
                    <a:pt x="1003" y="500"/>
                    <a:pt x="1007" y="499"/>
                    <a:pt x="1007" y="502"/>
                  </a:cubicBezTo>
                  <a:cubicBezTo>
                    <a:pt x="1005" y="503"/>
                    <a:pt x="1001" y="502"/>
                    <a:pt x="1001" y="505"/>
                  </a:cubicBezTo>
                  <a:cubicBezTo>
                    <a:pt x="1011" y="502"/>
                    <a:pt x="1021" y="514"/>
                    <a:pt x="1024" y="508"/>
                  </a:cubicBezTo>
                  <a:close/>
                  <a:moveTo>
                    <a:pt x="1077" y="496"/>
                  </a:moveTo>
                  <a:cubicBezTo>
                    <a:pt x="1077" y="496"/>
                    <a:pt x="1077" y="502"/>
                    <a:pt x="1077" y="502"/>
                  </a:cubicBezTo>
                  <a:cubicBezTo>
                    <a:pt x="1072" y="507"/>
                    <a:pt x="1059" y="493"/>
                    <a:pt x="1054" y="499"/>
                  </a:cubicBezTo>
                  <a:cubicBezTo>
                    <a:pt x="1055" y="505"/>
                    <a:pt x="1050" y="505"/>
                    <a:pt x="1048" y="508"/>
                  </a:cubicBezTo>
                  <a:cubicBezTo>
                    <a:pt x="1055" y="516"/>
                    <a:pt x="1057" y="511"/>
                    <a:pt x="1065" y="511"/>
                  </a:cubicBezTo>
                  <a:cubicBezTo>
                    <a:pt x="1072" y="511"/>
                    <a:pt x="1082" y="513"/>
                    <a:pt x="1086" y="508"/>
                  </a:cubicBezTo>
                  <a:cubicBezTo>
                    <a:pt x="1084" y="508"/>
                    <a:pt x="1083" y="506"/>
                    <a:pt x="1086" y="505"/>
                  </a:cubicBezTo>
                  <a:cubicBezTo>
                    <a:pt x="1088" y="504"/>
                    <a:pt x="1092" y="505"/>
                    <a:pt x="1092" y="502"/>
                  </a:cubicBezTo>
                  <a:cubicBezTo>
                    <a:pt x="1084" y="502"/>
                    <a:pt x="1082" y="496"/>
                    <a:pt x="1077" y="496"/>
                  </a:cubicBezTo>
                  <a:close/>
                  <a:moveTo>
                    <a:pt x="1036" y="520"/>
                  </a:moveTo>
                  <a:cubicBezTo>
                    <a:pt x="1035" y="520"/>
                    <a:pt x="1034" y="515"/>
                    <a:pt x="1030" y="517"/>
                  </a:cubicBezTo>
                  <a:cubicBezTo>
                    <a:pt x="1029" y="517"/>
                    <a:pt x="1031" y="522"/>
                    <a:pt x="1030" y="523"/>
                  </a:cubicBezTo>
                  <a:cubicBezTo>
                    <a:pt x="1025" y="523"/>
                    <a:pt x="1021" y="523"/>
                    <a:pt x="1016" y="523"/>
                  </a:cubicBezTo>
                  <a:cubicBezTo>
                    <a:pt x="1020" y="533"/>
                    <a:pt x="1006" y="524"/>
                    <a:pt x="1007" y="531"/>
                  </a:cubicBezTo>
                  <a:cubicBezTo>
                    <a:pt x="1010" y="531"/>
                    <a:pt x="1013" y="531"/>
                    <a:pt x="1016" y="531"/>
                  </a:cubicBezTo>
                  <a:cubicBezTo>
                    <a:pt x="1016" y="534"/>
                    <a:pt x="1013" y="535"/>
                    <a:pt x="1013" y="537"/>
                  </a:cubicBezTo>
                  <a:cubicBezTo>
                    <a:pt x="1021" y="539"/>
                    <a:pt x="1019" y="531"/>
                    <a:pt x="1024" y="531"/>
                  </a:cubicBezTo>
                  <a:cubicBezTo>
                    <a:pt x="1028" y="534"/>
                    <a:pt x="1032" y="535"/>
                    <a:pt x="1039" y="534"/>
                  </a:cubicBezTo>
                  <a:cubicBezTo>
                    <a:pt x="1038" y="522"/>
                    <a:pt x="1058" y="532"/>
                    <a:pt x="1054" y="517"/>
                  </a:cubicBezTo>
                  <a:cubicBezTo>
                    <a:pt x="1045" y="514"/>
                    <a:pt x="1039" y="520"/>
                    <a:pt x="1036" y="5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33" name="Freeform 157">
              <a:extLst>
                <a:ext uri="{FF2B5EF4-FFF2-40B4-BE49-F238E27FC236}">
                  <a16:creationId xmlns:a16="http://schemas.microsoft.com/office/drawing/2014/main" xmlns="" id="{90407550-D60A-4B0A-9A76-A4DC44D56DBB}"/>
                </a:ext>
              </a:extLst>
            </p:cNvPr>
            <p:cNvSpPr>
              <a:spLocks noChangeArrowheads="1"/>
            </p:cNvSpPr>
            <p:nvPr/>
          </p:nvSpPr>
          <p:spPr bwMode="auto">
            <a:xfrm>
              <a:off x="5608752" y="3174659"/>
              <a:ext cx="160749" cy="243624"/>
            </a:xfrm>
            <a:custGeom>
              <a:avLst/>
              <a:gdLst>
                <a:gd name="T0" fmla="*/ 26 w 95"/>
                <a:gd name="T1" fmla="*/ 14 h 144"/>
                <a:gd name="T2" fmla="*/ 47 w 95"/>
                <a:gd name="T3" fmla="*/ 12 h 144"/>
                <a:gd name="T4" fmla="*/ 50 w 95"/>
                <a:gd name="T5" fmla="*/ 29 h 144"/>
                <a:gd name="T6" fmla="*/ 35 w 95"/>
                <a:gd name="T7" fmla="*/ 38 h 144"/>
                <a:gd name="T8" fmla="*/ 53 w 95"/>
                <a:gd name="T9" fmla="*/ 47 h 144"/>
                <a:gd name="T10" fmla="*/ 61 w 95"/>
                <a:gd name="T11" fmla="*/ 67 h 144"/>
                <a:gd name="T12" fmla="*/ 67 w 95"/>
                <a:gd name="T13" fmla="*/ 73 h 144"/>
                <a:gd name="T14" fmla="*/ 79 w 95"/>
                <a:gd name="T15" fmla="*/ 79 h 144"/>
                <a:gd name="T16" fmla="*/ 73 w 95"/>
                <a:gd name="T17" fmla="*/ 91 h 144"/>
                <a:gd name="T18" fmla="*/ 91 w 95"/>
                <a:gd name="T19" fmla="*/ 93 h 144"/>
                <a:gd name="T20" fmla="*/ 91 w 95"/>
                <a:gd name="T21" fmla="*/ 111 h 144"/>
                <a:gd name="T22" fmla="*/ 85 w 95"/>
                <a:gd name="T23" fmla="*/ 111 h 144"/>
                <a:gd name="T24" fmla="*/ 91 w 95"/>
                <a:gd name="T25" fmla="*/ 114 h 144"/>
                <a:gd name="T26" fmla="*/ 85 w 95"/>
                <a:gd name="T27" fmla="*/ 123 h 144"/>
                <a:gd name="T28" fmla="*/ 76 w 95"/>
                <a:gd name="T29" fmla="*/ 129 h 144"/>
                <a:gd name="T30" fmla="*/ 47 w 95"/>
                <a:gd name="T31" fmla="*/ 126 h 144"/>
                <a:gd name="T32" fmla="*/ 35 w 95"/>
                <a:gd name="T33" fmla="*/ 129 h 144"/>
                <a:gd name="T34" fmla="*/ 15 w 95"/>
                <a:gd name="T35" fmla="*/ 129 h 144"/>
                <a:gd name="T36" fmla="*/ 20 w 95"/>
                <a:gd name="T37" fmla="*/ 126 h 144"/>
                <a:gd name="T38" fmla="*/ 23 w 95"/>
                <a:gd name="T39" fmla="*/ 129 h 144"/>
                <a:gd name="T40" fmla="*/ 26 w 95"/>
                <a:gd name="T41" fmla="*/ 123 h 144"/>
                <a:gd name="T42" fmla="*/ 44 w 95"/>
                <a:gd name="T43" fmla="*/ 120 h 144"/>
                <a:gd name="T44" fmla="*/ 20 w 95"/>
                <a:gd name="T45" fmla="*/ 111 h 144"/>
                <a:gd name="T46" fmla="*/ 20 w 95"/>
                <a:gd name="T47" fmla="*/ 93 h 144"/>
                <a:gd name="T48" fmla="*/ 26 w 95"/>
                <a:gd name="T49" fmla="*/ 91 h 144"/>
                <a:gd name="T50" fmla="*/ 38 w 95"/>
                <a:gd name="T51" fmla="*/ 91 h 144"/>
                <a:gd name="T52" fmla="*/ 41 w 95"/>
                <a:gd name="T53" fmla="*/ 73 h 144"/>
                <a:gd name="T54" fmla="*/ 32 w 95"/>
                <a:gd name="T55" fmla="*/ 61 h 144"/>
                <a:gd name="T56" fmla="*/ 20 w 95"/>
                <a:gd name="T57" fmla="*/ 64 h 144"/>
                <a:gd name="T58" fmla="*/ 20 w 95"/>
                <a:gd name="T59" fmla="*/ 50 h 144"/>
                <a:gd name="T60" fmla="*/ 9 w 95"/>
                <a:gd name="T61" fmla="*/ 44 h 144"/>
                <a:gd name="T62" fmla="*/ 0 w 95"/>
                <a:gd name="T63" fmla="*/ 14 h 144"/>
                <a:gd name="T64" fmla="*/ 15 w 95"/>
                <a:gd name="T65" fmla="*/ 0 h 144"/>
                <a:gd name="T66" fmla="*/ 41 w 95"/>
                <a:gd name="T67" fmla="*/ 0 h 144"/>
                <a:gd name="T68" fmla="*/ 26 w 95"/>
                <a:gd name="T69" fmla="*/ 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 h="144">
                  <a:moveTo>
                    <a:pt x="26" y="14"/>
                  </a:moveTo>
                  <a:cubicBezTo>
                    <a:pt x="28" y="20"/>
                    <a:pt x="40" y="11"/>
                    <a:pt x="47" y="12"/>
                  </a:cubicBezTo>
                  <a:cubicBezTo>
                    <a:pt x="50" y="15"/>
                    <a:pt x="50" y="22"/>
                    <a:pt x="50" y="29"/>
                  </a:cubicBezTo>
                  <a:cubicBezTo>
                    <a:pt x="43" y="30"/>
                    <a:pt x="37" y="32"/>
                    <a:pt x="35" y="38"/>
                  </a:cubicBezTo>
                  <a:cubicBezTo>
                    <a:pt x="38" y="44"/>
                    <a:pt x="44" y="47"/>
                    <a:pt x="53" y="47"/>
                  </a:cubicBezTo>
                  <a:cubicBezTo>
                    <a:pt x="52" y="58"/>
                    <a:pt x="65" y="54"/>
                    <a:pt x="61" y="67"/>
                  </a:cubicBezTo>
                  <a:cubicBezTo>
                    <a:pt x="62" y="70"/>
                    <a:pt x="67" y="69"/>
                    <a:pt x="67" y="73"/>
                  </a:cubicBezTo>
                  <a:cubicBezTo>
                    <a:pt x="68" y="78"/>
                    <a:pt x="77" y="75"/>
                    <a:pt x="79" y="79"/>
                  </a:cubicBezTo>
                  <a:cubicBezTo>
                    <a:pt x="77" y="83"/>
                    <a:pt x="75" y="86"/>
                    <a:pt x="73" y="91"/>
                  </a:cubicBezTo>
                  <a:cubicBezTo>
                    <a:pt x="80" y="90"/>
                    <a:pt x="87" y="90"/>
                    <a:pt x="91" y="93"/>
                  </a:cubicBezTo>
                  <a:cubicBezTo>
                    <a:pt x="87" y="97"/>
                    <a:pt x="95" y="106"/>
                    <a:pt x="91" y="111"/>
                  </a:cubicBezTo>
                  <a:cubicBezTo>
                    <a:pt x="90" y="112"/>
                    <a:pt x="85" y="111"/>
                    <a:pt x="85" y="111"/>
                  </a:cubicBezTo>
                  <a:cubicBezTo>
                    <a:pt x="84" y="114"/>
                    <a:pt x="89" y="113"/>
                    <a:pt x="91" y="114"/>
                  </a:cubicBezTo>
                  <a:cubicBezTo>
                    <a:pt x="89" y="117"/>
                    <a:pt x="84" y="117"/>
                    <a:pt x="85" y="123"/>
                  </a:cubicBezTo>
                  <a:cubicBezTo>
                    <a:pt x="81" y="124"/>
                    <a:pt x="80" y="128"/>
                    <a:pt x="76" y="129"/>
                  </a:cubicBezTo>
                  <a:cubicBezTo>
                    <a:pt x="66" y="128"/>
                    <a:pt x="59" y="124"/>
                    <a:pt x="47" y="126"/>
                  </a:cubicBezTo>
                  <a:cubicBezTo>
                    <a:pt x="41" y="131"/>
                    <a:pt x="44" y="131"/>
                    <a:pt x="35" y="129"/>
                  </a:cubicBezTo>
                  <a:cubicBezTo>
                    <a:pt x="32" y="134"/>
                    <a:pt x="14" y="144"/>
                    <a:pt x="15" y="129"/>
                  </a:cubicBezTo>
                  <a:cubicBezTo>
                    <a:pt x="18" y="131"/>
                    <a:pt x="20" y="126"/>
                    <a:pt x="20" y="126"/>
                  </a:cubicBezTo>
                  <a:cubicBezTo>
                    <a:pt x="22" y="126"/>
                    <a:pt x="25" y="128"/>
                    <a:pt x="23" y="129"/>
                  </a:cubicBezTo>
                  <a:cubicBezTo>
                    <a:pt x="27" y="127"/>
                    <a:pt x="24" y="125"/>
                    <a:pt x="26" y="123"/>
                  </a:cubicBezTo>
                  <a:cubicBezTo>
                    <a:pt x="30" y="120"/>
                    <a:pt x="37" y="122"/>
                    <a:pt x="44" y="120"/>
                  </a:cubicBezTo>
                  <a:cubicBezTo>
                    <a:pt x="42" y="105"/>
                    <a:pt x="28" y="116"/>
                    <a:pt x="20" y="111"/>
                  </a:cubicBezTo>
                  <a:cubicBezTo>
                    <a:pt x="20" y="105"/>
                    <a:pt x="20" y="99"/>
                    <a:pt x="20" y="93"/>
                  </a:cubicBezTo>
                  <a:cubicBezTo>
                    <a:pt x="26" y="95"/>
                    <a:pt x="31" y="91"/>
                    <a:pt x="26" y="91"/>
                  </a:cubicBezTo>
                  <a:cubicBezTo>
                    <a:pt x="28" y="82"/>
                    <a:pt x="33" y="93"/>
                    <a:pt x="38" y="91"/>
                  </a:cubicBezTo>
                  <a:cubicBezTo>
                    <a:pt x="44" y="91"/>
                    <a:pt x="33" y="78"/>
                    <a:pt x="41" y="73"/>
                  </a:cubicBezTo>
                  <a:cubicBezTo>
                    <a:pt x="40" y="67"/>
                    <a:pt x="30" y="71"/>
                    <a:pt x="32" y="61"/>
                  </a:cubicBezTo>
                  <a:cubicBezTo>
                    <a:pt x="30" y="64"/>
                    <a:pt x="26" y="64"/>
                    <a:pt x="20" y="64"/>
                  </a:cubicBezTo>
                  <a:cubicBezTo>
                    <a:pt x="20" y="59"/>
                    <a:pt x="20" y="54"/>
                    <a:pt x="20" y="50"/>
                  </a:cubicBezTo>
                  <a:cubicBezTo>
                    <a:pt x="20" y="44"/>
                    <a:pt x="11" y="48"/>
                    <a:pt x="9" y="44"/>
                  </a:cubicBezTo>
                  <a:cubicBezTo>
                    <a:pt x="14" y="33"/>
                    <a:pt x="12" y="16"/>
                    <a:pt x="0" y="14"/>
                  </a:cubicBezTo>
                  <a:cubicBezTo>
                    <a:pt x="4" y="9"/>
                    <a:pt x="12" y="7"/>
                    <a:pt x="15" y="0"/>
                  </a:cubicBezTo>
                  <a:cubicBezTo>
                    <a:pt x="23" y="0"/>
                    <a:pt x="32" y="0"/>
                    <a:pt x="41" y="0"/>
                  </a:cubicBezTo>
                  <a:cubicBezTo>
                    <a:pt x="35" y="4"/>
                    <a:pt x="30" y="9"/>
                    <a:pt x="2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34" name="Freeform 158">
              <a:extLst>
                <a:ext uri="{FF2B5EF4-FFF2-40B4-BE49-F238E27FC236}">
                  <a16:creationId xmlns:a16="http://schemas.microsoft.com/office/drawing/2014/main" xmlns="" id="{BEDBAE7E-E8FF-43CC-A5A8-08C726AF4B9B}"/>
                </a:ext>
              </a:extLst>
            </p:cNvPr>
            <p:cNvSpPr>
              <a:spLocks noChangeArrowheads="1"/>
            </p:cNvSpPr>
            <p:nvPr/>
          </p:nvSpPr>
          <p:spPr bwMode="auto">
            <a:xfrm>
              <a:off x="2618820" y="3186805"/>
              <a:ext cx="45724" cy="32150"/>
            </a:xfrm>
            <a:custGeom>
              <a:avLst/>
              <a:gdLst>
                <a:gd name="T0" fmla="*/ 24 w 27"/>
                <a:gd name="T1" fmla="*/ 2 h 19"/>
                <a:gd name="T2" fmla="*/ 27 w 27"/>
                <a:gd name="T3" fmla="*/ 13 h 19"/>
                <a:gd name="T4" fmla="*/ 12 w 27"/>
                <a:gd name="T5" fmla="*/ 19 h 19"/>
                <a:gd name="T6" fmla="*/ 12 w 27"/>
                <a:gd name="T7" fmla="*/ 13 h 19"/>
                <a:gd name="T8" fmla="*/ 6 w 27"/>
                <a:gd name="T9" fmla="*/ 16 h 19"/>
                <a:gd name="T10" fmla="*/ 9 w 27"/>
                <a:gd name="T11" fmla="*/ 13 h 19"/>
                <a:gd name="T12" fmla="*/ 24 w 27"/>
                <a:gd name="T13" fmla="*/ 2 h 19"/>
              </a:gdLst>
              <a:ahLst/>
              <a:cxnLst>
                <a:cxn ang="0">
                  <a:pos x="T0" y="T1"/>
                </a:cxn>
                <a:cxn ang="0">
                  <a:pos x="T2" y="T3"/>
                </a:cxn>
                <a:cxn ang="0">
                  <a:pos x="T4" y="T5"/>
                </a:cxn>
                <a:cxn ang="0">
                  <a:pos x="T6" y="T7"/>
                </a:cxn>
                <a:cxn ang="0">
                  <a:pos x="T8" y="T9"/>
                </a:cxn>
                <a:cxn ang="0">
                  <a:pos x="T10" y="T11"/>
                </a:cxn>
                <a:cxn ang="0">
                  <a:pos x="T12" y="T13"/>
                </a:cxn>
              </a:cxnLst>
              <a:rect l="0" t="0" r="r" b="b"/>
              <a:pathLst>
                <a:path w="27" h="19">
                  <a:moveTo>
                    <a:pt x="24" y="2"/>
                  </a:moveTo>
                  <a:cubicBezTo>
                    <a:pt x="20" y="6"/>
                    <a:pt x="22" y="10"/>
                    <a:pt x="27" y="13"/>
                  </a:cubicBezTo>
                  <a:cubicBezTo>
                    <a:pt x="24" y="18"/>
                    <a:pt x="17" y="18"/>
                    <a:pt x="12" y="19"/>
                  </a:cubicBezTo>
                  <a:cubicBezTo>
                    <a:pt x="12" y="17"/>
                    <a:pt x="12" y="15"/>
                    <a:pt x="12" y="13"/>
                  </a:cubicBezTo>
                  <a:cubicBezTo>
                    <a:pt x="10" y="14"/>
                    <a:pt x="9" y="16"/>
                    <a:pt x="6" y="16"/>
                  </a:cubicBezTo>
                  <a:cubicBezTo>
                    <a:pt x="0" y="13"/>
                    <a:pt x="7" y="15"/>
                    <a:pt x="9" y="13"/>
                  </a:cubicBezTo>
                  <a:cubicBezTo>
                    <a:pt x="11" y="12"/>
                    <a:pt x="17" y="0"/>
                    <a:pt x="2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35" name="Freeform 159">
              <a:extLst>
                <a:ext uri="{FF2B5EF4-FFF2-40B4-BE49-F238E27FC236}">
                  <a16:creationId xmlns:a16="http://schemas.microsoft.com/office/drawing/2014/main" xmlns="" id="{1EF51ADA-8D26-4BB8-BCE8-FB7471BD6A65}"/>
                </a:ext>
              </a:extLst>
            </p:cNvPr>
            <p:cNvSpPr>
              <a:spLocks noChangeArrowheads="1"/>
            </p:cNvSpPr>
            <p:nvPr/>
          </p:nvSpPr>
          <p:spPr bwMode="auto">
            <a:xfrm>
              <a:off x="8553674" y="3581890"/>
              <a:ext cx="25005" cy="28578"/>
            </a:xfrm>
            <a:custGeom>
              <a:avLst/>
              <a:gdLst>
                <a:gd name="T0" fmla="*/ 3 w 15"/>
                <a:gd name="T1" fmla="*/ 5 h 17"/>
                <a:gd name="T2" fmla="*/ 15 w 15"/>
                <a:gd name="T3" fmla="*/ 2 h 17"/>
                <a:gd name="T4" fmla="*/ 0 w 15"/>
                <a:gd name="T5" fmla="*/ 16 h 17"/>
                <a:gd name="T6" fmla="*/ 3 w 15"/>
                <a:gd name="T7" fmla="*/ 5 h 17"/>
              </a:gdLst>
              <a:ahLst/>
              <a:cxnLst>
                <a:cxn ang="0">
                  <a:pos x="T0" y="T1"/>
                </a:cxn>
                <a:cxn ang="0">
                  <a:pos x="T2" y="T3"/>
                </a:cxn>
                <a:cxn ang="0">
                  <a:pos x="T4" y="T5"/>
                </a:cxn>
                <a:cxn ang="0">
                  <a:pos x="T6" y="T7"/>
                </a:cxn>
              </a:cxnLst>
              <a:rect l="0" t="0" r="r" b="b"/>
              <a:pathLst>
                <a:path w="15" h="17">
                  <a:moveTo>
                    <a:pt x="3" y="5"/>
                  </a:moveTo>
                  <a:cubicBezTo>
                    <a:pt x="6" y="0"/>
                    <a:pt x="8" y="5"/>
                    <a:pt x="15" y="2"/>
                  </a:cubicBezTo>
                  <a:cubicBezTo>
                    <a:pt x="13" y="9"/>
                    <a:pt x="11" y="17"/>
                    <a:pt x="0" y="16"/>
                  </a:cubicBezTo>
                  <a:cubicBezTo>
                    <a:pt x="0" y="13"/>
                    <a:pt x="12" y="8"/>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36" name="Freeform 160">
              <a:extLst>
                <a:ext uri="{FF2B5EF4-FFF2-40B4-BE49-F238E27FC236}">
                  <a16:creationId xmlns:a16="http://schemas.microsoft.com/office/drawing/2014/main" xmlns="" id="{25BD343F-5437-49EE-BA0A-D576F030C4AC}"/>
                </a:ext>
              </a:extLst>
            </p:cNvPr>
            <p:cNvSpPr>
              <a:spLocks noChangeArrowheads="1"/>
            </p:cNvSpPr>
            <p:nvPr/>
          </p:nvSpPr>
          <p:spPr bwMode="auto">
            <a:xfrm>
              <a:off x="7930682" y="4362773"/>
              <a:ext cx="198614" cy="229335"/>
            </a:xfrm>
            <a:custGeom>
              <a:avLst/>
              <a:gdLst>
                <a:gd name="T0" fmla="*/ 94 w 118"/>
                <a:gd name="T1" fmla="*/ 8 h 136"/>
                <a:gd name="T2" fmla="*/ 106 w 118"/>
                <a:gd name="T3" fmla="*/ 14 h 136"/>
                <a:gd name="T4" fmla="*/ 118 w 118"/>
                <a:gd name="T5" fmla="*/ 23 h 136"/>
                <a:gd name="T6" fmla="*/ 106 w 118"/>
                <a:gd name="T7" fmla="*/ 37 h 136"/>
                <a:gd name="T8" fmla="*/ 103 w 118"/>
                <a:gd name="T9" fmla="*/ 55 h 136"/>
                <a:gd name="T10" fmla="*/ 109 w 118"/>
                <a:gd name="T11" fmla="*/ 61 h 136"/>
                <a:gd name="T12" fmla="*/ 109 w 118"/>
                <a:gd name="T13" fmla="*/ 70 h 136"/>
                <a:gd name="T14" fmla="*/ 115 w 118"/>
                <a:gd name="T15" fmla="*/ 75 h 136"/>
                <a:gd name="T16" fmla="*/ 100 w 118"/>
                <a:gd name="T17" fmla="*/ 84 h 136"/>
                <a:gd name="T18" fmla="*/ 97 w 118"/>
                <a:gd name="T19" fmla="*/ 99 h 136"/>
                <a:gd name="T20" fmla="*/ 97 w 118"/>
                <a:gd name="T21" fmla="*/ 105 h 136"/>
                <a:gd name="T22" fmla="*/ 91 w 118"/>
                <a:gd name="T23" fmla="*/ 105 h 136"/>
                <a:gd name="T24" fmla="*/ 83 w 118"/>
                <a:gd name="T25" fmla="*/ 116 h 136"/>
                <a:gd name="T26" fmla="*/ 83 w 118"/>
                <a:gd name="T27" fmla="*/ 134 h 136"/>
                <a:gd name="T28" fmla="*/ 53 w 118"/>
                <a:gd name="T29" fmla="*/ 125 h 136"/>
                <a:gd name="T30" fmla="*/ 50 w 118"/>
                <a:gd name="T31" fmla="*/ 131 h 136"/>
                <a:gd name="T32" fmla="*/ 42 w 118"/>
                <a:gd name="T33" fmla="*/ 125 h 136"/>
                <a:gd name="T34" fmla="*/ 27 w 118"/>
                <a:gd name="T35" fmla="*/ 125 h 136"/>
                <a:gd name="T36" fmla="*/ 18 w 118"/>
                <a:gd name="T37" fmla="*/ 122 h 136"/>
                <a:gd name="T38" fmla="*/ 7 w 118"/>
                <a:gd name="T39" fmla="*/ 105 h 136"/>
                <a:gd name="T40" fmla="*/ 9 w 118"/>
                <a:gd name="T41" fmla="*/ 93 h 136"/>
                <a:gd name="T42" fmla="*/ 7 w 118"/>
                <a:gd name="T43" fmla="*/ 93 h 136"/>
                <a:gd name="T44" fmla="*/ 4 w 118"/>
                <a:gd name="T45" fmla="*/ 70 h 136"/>
                <a:gd name="T46" fmla="*/ 33 w 118"/>
                <a:gd name="T47" fmla="*/ 67 h 136"/>
                <a:gd name="T48" fmla="*/ 33 w 118"/>
                <a:gd name="T49" fmla="*/ 58 h 136"/>
                <a:gd name="T50" fmla="*/ 53 w 118"/>
                <a:gd name="T51" fmla="*/ 43 h 136"/>
                <a:gd name="T52" fmla="*/ 71 w 118"/>
                <a:gd name="T53" fmla="*/ 37 h 136"/>
                <a:gd name="T54" fmla="*/ 74 w 118"/>
                <a:gd name="T55" fmla="*/ 29 h 136"/>
                <a:gd name="T56" fmla="*/ 80 w 118"/>
                <a:gd name="T57" fmla="*/ 29 h 136"/>
                <a:gd name="T58" fmla="*/ 86 w 118"/>
                <a:gd name="T59" fmla="*/ 23 h 136"/>
                <a:gd name="T60" fmla="*/ 97 w 118"/>
                <a:gd name="T61" fmla="*/ 8 h 136"/>
                <a:gd name="T62" fmla="*/ 94 w 118"/>
                <a:gd name="T63"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8" h="136">
                  <a:moveTo>
                    <a:pt x="94" y="8"/>
                  </a:moveTo>
                  <a:cubicBezTo>
                    <a:pt x="97" y="0"/>
                    <a:pt x="101" y="15"/>
                    <a:pt x="106" y="14"/>
                  </a:cubicBezTo>
                  <a:cubicBezTo>
                    <a:pt x="110" y="17"/>
                    <a:pt x="112" y="22"/>
                    <a:pt x="118" y="23"/>
                  </a:cubicBezTo>
                  <a:cubicBezTo>
                    <a:pt x="116" y="30"/>
                    <a:pt x="115" y="38"/>
                    <a:pt x="106" y="37"/>
                  </a:cubicBezTo>
                  <a:cubicBezTo>
                    <a:pt x="104" y="43"/>
                    <a:pt x="110" y="55"/>
                    <a:pt x="103" y="55"/>
                  </a:cubicBezTo>
                  <a:cubicBezTo>
                    <a:pt x="102" y="58"/>
                    <a:pt x="108" y="59"/>
                    <a:pt x="109" y="61"/>
                  </a:cubicBezTo>
                  <a:cubicBezTo>
                    <a:pt x="110" y="63"/>
                    <a:pt x="108" y="67"/>
                    <a:pt x="109" y="70"/>
                  </a:cubicBezTo>
                  <a:cubicBezTo>
                    <a:pt x="110" y="72"/>
                    <a:pt x="114" y="72"/>
                    <a:pt x="115" y="75"/>
                  </a:cubicBezTo>
                  <a:cubicBezTo>
                    <a:pt x="114" y="83"/>
                    <a:pt x="105" y="89"/>
                    <a:pt x="100" y="84"/>
                  </a:cubicBezTo>
                  <a:cubicBezTo>
                    <a:pt x="101" y="91"/>
                    <a:pt x="105" y="93"/>
                    <a:pt x="97" y="99"/>
                  </a:cubicBezTo>
                  <a:cubicBezTo>
                    <a:pt x="96" y="100"/>
                    <a:pt x="98" y="104"/>
                    <a:pt x="97" y="105"/>
                  </a:cubicBezTo>
                  <a:cubicBezTo>
                    <a:pt x="96" y="106"/>
                    <a:pt x="92" y="104"/>
                    <a:pt x="91" y="105"/>
                  </a:cubicBezTo>
                  <a:cubicBezTo>
                    <a:pt x="89" y="108"/>
                    <a:pt x="91" y="119"/>
                    <a:pt x="83" y="116"/>
                  </a:cubicBezTo>
                  <a:cubicBezTo>
                    <a:pt x="88" y="122"/>
                    <a:pt x="80" y="124"/>
                    <a:pt x="83" y="134"/>
                  </a:cubicBezTo>
                  <a:cubicBezTo>
                    <a:pt x="68" y="136"/>
                    <a:pt x="64" y="127"/>
                    <a:pt x="53" y="125"/>
                  </a:cubicBezTo>
                  <a:cubicBezTo>
                    <a:pt x="50" y="125"/>
                    <a:pt x="51" y="129"/>
                    <a:pt x="50" y="131"/>
                  </a:cubicBezTo>
                  <a:cubicBezTo>
                    <a:pt x="45" y="133"/>
                    <a:pt x="44" y="126"/>
                    <a:pt x="42" y="125"/>
                  </a:cubicBezTo>
                  <a:cubicBezTo>
                    <a:pt x="37" y="124"/>
                    <a:pt x="31" y="127"/>
                    <a:pt x="27" y="125"/>
                  </a:cubicBezTo>
                  <a:cubicBezTo>
                    <a:pt x="24" y="124"/>
                    <a:pt x="28" y="116"/>
                    <a:pt x="18" y="122"/>
                  </a:cubicBezTo>
                  <a:cubicBezTo>
                    <a:pt x="16" y="115"/>
                    <a:pt x="16" y="105"/>
                    <a:pt x="7" y="105"/>
                  </a:cubicBezTo>
                  <a:cubicBezTo>
                    <a:pt x="6" y="99"/>
                    <a:pt x="10" y="98"/>
                    <a:pt x="9" y="93"/>
                  </a:cubicBezTo>
                  <a:cubicBezTo>
                    <a:pt x="9" y="89"/>
                    <a:pt x="6" y="92"/>
                    <a:pt x="7" y="93"/>
                  </a:cubicBezTo>
                  <a:cubicBezTo>
                    <a:pt x="0" y="88"/>
                    <a:pt x="5" y="80"/>
                    <a:pt x="4" y="70"/>
                  </a:cubicBezTo>
                  <a:cubicBezTo>
                    <a:pt x="15" y="70"/>
                    <a:pt x="25" y="70"/>
                    <a:pt x="33" y="67"/>
                  </a:cubicBezTo>
                  <a:cubicBezTo>
                    <a:pt x="32" y="62"/>
                    <a:pt x="38" y="59"/>
                    <a:pt x="33" y="58"/>
                  </a:cubicBezTo>
                  <a:cubicBezTo>
                    <a:pt x="35" y="53"/>
                    <a:pt x="59" y="47"/>
                    <a:pt x="53" y="43"/>
                  </a:cubicBezTo>
                  <a:cubicBezTo>
                    <a:pt x="57" y="39"/>
                    <a:pt x="63" y="38"/>
                    <a:pt x="71" y="37"/>
                  </a:cubicBezTo>
                  <a:cubicBezTo>
                    <a:pt x="75" y="38"/>
                    <a:pt x="72" y="31"/>
                    <a:pt x="74" y="29"/>
                  </a:cubicBezTo>
                  <a:cubicBezTo>
                    <a:pt x="74" y="28"/>
                    <a:pt x="79" y="29"/>
                    <a:pt x="80" y="29"/>
                  </a:cubicBezTo>
                  <a:cubicBezTo>
                    <a:pt x="82" y="26"/>
                    <a:pt x="80" y="21"/>
                    <a:pt x="86" y="23"/>
                  </a:cubicBezTo>
                  <a:cubicBezTo>
                    <a:pt x="82" y="10"/>
                    <a:pt x="94" y="13"/>
                    <a:pt x="97" y="8"/>
                  </a:cubicBezTo>
                  <a:cubicBezTo>
                    <a:pt x="96" y="8"/>
                    <a:pt x="95" y="8"/>
                    <a:pt x="9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37" name="Freeform 161">
              <a:extLst>
                <a:ext uri="{FF2B5EF4-FFF2-40B4-BE49-F238E27FC236}">
                  <a16:creationId xmlns:a16="http://schemas.microsoft.com/office/drawing/2014/main" xmlns="" id="{317FEA89-181B-4231-A5D8-9255E1D1835F}"/>
                </a:ext>
              </a:extLst>
            </p:cNvPr>
            <p:cNvSpPr>
              <a:spLocks noChangeArrowheads="1"/>
            </p:cNvSpPr>
            <p:nvPr/>
          </p:nvSpPr>
          <p:spPr bwMode="auto">
            <a:xfrm>
              <a:off x="8135012" y="4527809"/>
              <a:ext cx="89305" cy="101451"/>
            </a:xfrm>
            <a:custGeom>
              <a:avLst/>
              <a:gdLst>
                <a:gd name="T0" fmla="*/ 46 w 53"/>
                <a:gd name="T1" fmla="*/ 1 h 60"/>
                <a:gd name="T2" fmla="*/ 38 w 53"/>
                <a:gd name="T3" fmla="*/ 13 h 60"/>
                <a:gd name="T4" fmla="*/ 35 w 53"/>
                <a:gd name="T5" fmla="*/ 13 h 60"/>
                <a:gd name="T6" fmla="*/ 38 w 53"/>
                <a:gd name="T7" fmla="*/ 21 h 60"/>
                <a:gd name="T8" fmla="*/ 44 w 53"/>
                <a:gd name="T9" fmla="*/ 27 h 60"/>
                <a:gd name="T10" fmla="*/ 46 w 53"/>
                <a:gd name="T11" fmla="*/ 54 h 60"/>
                <a:gd name="T12" fmla="*/ 35 w 53"/>
                <a:gd name="T13" fmla="*/ 54 h 60"/>
                <a:gd name="T14" fmla="*/ 26 w 53"/>
                <a:gd name="T15" fmla="*/ 24 h 60"/>
                <a:gd name="T16" fmla="*/ 14 w 53"/>
                <a:gd name="T17" fmla="*/ 33 h 60"/>
                <a:gd name="T18" fmla="*/ 14 w 53"/>
                <a:gd name="T19" fmla="*/ 51 h 60"/>
                <a:gd name="T20" fmla="*/ 5 w 53"/>
                <a:gd name="T21" fmla="*/ 59 h 60"/>
                <a:gd name="T22" fmla="*/ 3 w 53"/>
                <a:gd name="T23" fmla="*/ 45 h 60"/>
                <a:gd name="T24" fmla="*/ 5 w 53"/>
                <a:gd name="T25" fmla="*/ 42 h 60"/>
                <a:gd name="T26" fmla="*/ 3 w 53"/>
                <a:gd name="T27" fmla="*/ 39 h 60"/>
                <a:gd name="T28" fmla="*/ 5 w 53"/>
                <a:gd name="T29" fmla="*/ 27 h 60"/>
                <a:gd name="T30" fmla="*/ 0 w 53"/>
                <a:gd name="T31" fmla="*/ 21 h 60"/>
                <a:gd name="T32" fmla="*/ 23 w 53"/>
                <a:gd name="T33" fmla="*/ 1 h 60"/>
                <a:gd name="T34" fmla="*/ 46 w 53"/>
                <a:gd name="T35"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60">
                  <a:moveTo>
                    <a:pt x="46" y="1"/>
                  </a:moveTo>
                  <a:cubicBezTo>
                    <a:pt x="53" y="14"/>
                    <a:pt x="33" y="8"/>
                    <a:pt x="38" y="13"/>
                  </a:cubicBezTo>
                  <a:cubicBezTo>
                    <a:pt x="41" y="16"/>
                    <a:pt x="38" y="13"/>
                    <a:pt x="35" y="13"/>
                  </a:cubicBezTo>
                  <a:cubicBezTo>
                    <a:pt x="35" y="16"/>
                    <a:pt x="36" y="19"/>
                    <a:pt x="38" y="21"/>
                  </a:cubicBezTo>
                  <a:cubicBezTo>
                    <a:pt x="39" y="23"/>
                    <a:pt x="43" y="26"/>
                    <a:pt x="44" y="27"/>
                  </a:cubicBezTo>
                  <a:cubicBezTo>
                    <a:pt x="46" y="34"/>
                    <a:pt x="44" y="44"/>
                    <a:pt x="46" y="54"/>
                  </a:cubicBezTo>
                  <a:cubicBezTo>
                    <a:pt x="43" y="54"/>
                    <a:pt x="39" y="54"/>
                    <a:pt x="35" y="54"/>
                  </a:cubicBezTo>
                  <a:cubicBezTo>
                    <a:pt x="31" y="44"/>
                    <a:pt x="27" y="36"/>
                    <a:pt x="26" y="24"/>
                  </a:cubicBezTo>
                  <a:cubicBezTo>
                    <a:pt x="20" y="25"/>
                    <a:pt x="24" y="36"/>
                    <a:pt x="14" y="33"/>
                  </a:cubicBezTo>
                  <a:cubicBezTo>
                    <a:pt x="14" y="39"/>
                    <a:pt x="14" y="45"/>
                    <a:pt x="14" y="51"/>
                  </a:cubicBezTo>
                  <a:cubicBezTo>
                    <a:pt x="15" y="57"/>
                    <a:pt x="6" y="54"/>
                    <a:pt x="5" y="59"/>
                  </a:cubicBezTo>
                  <a:cubicBezTo>
                    <a:pt x="1" y="60"/>
                    <a:pt x="1" y="50"/>
                    <a:pt x="3" y="45"/>
                  </a:cubicBezTo>
                  <a:cubicBezTo>
                    <a:pt x="3" y="43"/>
                    <a:pt x="6" y="41"/>
                    <a:pt x="5" y="42"/>
                  </a:cubicBezTo>
                  <a:cubicBezTo>
                    <a:pt x="6" y="38"/>
                    <a:pt x="3" y="40"/>
                    <a:pt x="3" y="39"/>
                  </a:cubicBezTo>
                  <a:cubicBezTo>
                    <a:pt x="2" y="37"/>
                    <a:pt x="8" y="32"/>
                    <a:pt x="5" y="27"/>
                  </a:cubicBezTo>
                  <a:cubicBezTo>
                    <a:pt x="7" y="22"/>
                    <a:pt x="3" y="22"/>
                    <a:pt x="0" y="21"/>
                  </a:cubicBezTo>
                  <a:cubicBezTo>
                    <a:pt x="3" y="10"/>
                    <a:pt x="8" y="0"/>
                    <a:pt x="23" y="1"/>
                  </a:cubicBezTo>
                  <a:cubicBezTo>
                    <a:pt x="13" y="11"/>
                    <a:pt x="40" y="1"/>
                    <a:pt x="4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38" name="Freeform 162">
              <a:extLst>
                <a:ext uri="{FF2B5EF4-FFF2-40B4-BE49-F238E27FC236}">
                  <a16:creationId xmlns:a16="http://schemas.microsoft.com/office/drawing/2014/main" xmlns="" id="{5FFFCDEE-57D4-4E56-BA76-4634DD153DAE}"/>
                </a:ext>
              </a:extLst>
            </p:cNvPr>
            <p:cNvSpPr>
              <a:spLocks noChangeArrowheads="1"/>
            </p:cNvSpPr>
            <p:nvPr/>
          </p:nvSpPr>
          <p:spPr bwMode="auto">
            <a:xfrm>
              <a:off x="7862811" y="4629259"/>
              <a:ext cx="209331" cy="60727"/>
            </a:xfrm>
            <a:custGeom>
              <a:avLst/>
              <a:gdLst>
                <a:gd name="T0" fmla="*/ 3 w 124"/>
                <a:gd name="T1" fmla="*/ 11 h 36"/>
                <a:gd name="T2" fmla="*/ 14 w 124"/>
                <a:gd name="T3" fmla="*/ 2 h 36"/>
                <a:gd name="T4" fmla="*/ 20 w 124"/>
                <a:gd name="T5" fmla="*/ 8 h 36"/>
                <a:gd name="T6" fmla="*/ 26 w 124"/>
                <a:gd name="T7" fmla="*/ 11 h 36"/>
                <a:gd name="T8" fmla="*/ 55 w 124"/>
                <a:gd name="T9" fmla="*/ 17 h 36"/>
                <a:gd name="T10" fmla="*/ 85 w 124"/>
                <a:gd name="T11" fmla="*/ 14 h 36"/>
                <a:gd name="T12" fmla="*/ 90 w 124"/>
                <a:gd name="T13" fmla="*/ 20 h 36"/>
                <a:gd name="T14" fmla="*/ 99 w 124"/>
                <a:gd name="T15" fmla="*/ 23 h 36"/>
                <a:gd name="T16" fmla="*/ 114 w 124"/>
                <a:gd name="T17" fmla="*/ 23 h 36"/>
                <a:gd name="T18" fmla="*/ 117 w 124"/>
                <a:gd name="T19" fmla="*/ 32 h 36"/>
                <a:gd name="T20" fmla="*/ 111 w 124"/>
                <a:gd name="T21" fmla="*/ 32 h 36"/>
                <a:gd name="T22" fmla="*/ 52 w 124"/>
                <a:gd name="T23" fmla="*/ 23 h 36"/>
                <a:gd name="T24" fmla="*/ 38 w 124"/>
                <a:gd name="T25" fmla="*/ 23 h 36"/>
                <a:gd name="T26" fmla="*/ 17 w 124"/>
                <a:gd name="T27" fmla="*/ 17 h 36"/>
                <a:gd name="T28" fmla="*/ 3 w 124"/>
                <a:gd name="T29"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36">
                  <a:moveTo>
                    <a:pt x="3" y="11"/>
                  </a:moveTo>
                  <a:cubicBezTo>
                    <a:pt x="0" y="2"/>
                    <a:pt x="12" y="7"/>
                    <a:pt x="14" y="2"/>
                  </a:cubicBezTo>
                  <a:cubicBezTo>
                    <a:pt x="21" y="0"/>
                    <a:pt x="18" y="6"/>
                    <a:pt x="20" y="8"/>
                  </a:cubicBezTo>
                  <a:cubicBezTo>
                    <a:pt x="22" y="10"/>
                    <a:pt x="27" y="7"/>
                    <a:pt x="26" y="11"/>
                  </a:cubicBezTo>
                  <a:cubicBezTo>
                    <a:pt x="40" y="7"/>
                    <a:pt x="44" y="9"/>
                    <a:pt x="55" y="17"/>
                  </a:cubicBezTo>
                  <a:cubicBezTo>
                    <a:pt x="66" y="10"/>
                    <a:pt x="69" y="14"/>
                    <a:pt x="85" y="14"/>
                  </a:cubicBezTo>
                  <a:cubicBezTo>
                    <a:pt x="90" y="13"/>
                    <a:pt x="90" y="16"/>
                    <a:pt x="90" y="20"/>
                  </a:cubicBezTo>
                  <a:cubicBezTo>
                    <a:pt x="95" y="20"/>
                    <a:pt x="99" y="19"/>
                    <a:pt x="99" y="23"/>
                  </a:cubicBezTo>
                  <a:cubicBezTo>
                    <a:pt x="106" y="19"/>
                    <a:pt x="113" y="29"/>
                    <a:pt x="114" y="23"/>
                  </a:cubicBezTo>
                  <a:cubicBezTo>
                    <a:pt x="124" y="23"/>
                    <a:pt x="108" y="32"/>
                    <a:pt x="117" y="32"/>
                  </a:cubicBezTo>
                  <a:cubicBezTo>
                    <a:pt x="115" y="36"/>
                    <a:pt x="114" y="31"/>
                    <a:pt x="111" y="32"/>
                  </a:cubicBezTo>
                  <a:cubicBezTo>
                    <a:pt x="89" y="36"/>
                    <a:pt x="70" y="26"/>
                    <a:pt x="52" y="23"/>
                  </a:cubicBezTo>
                  <a:cubicBezTo>
                    <a:pt x="48" y="22"/>
                    <a:pt x="42" y="23"/>
                    <a:pt x="38" y="23"/>
                  </a:cubicBezTo>
                  <a:cubicBezTo>
                    <a:pt x="31" y="22"/>
                    <a:pt x="24" y="19"/>
                    <a:pt x="17" y="17"/>
                  </a:cubicBezTo>
                  <a:cubicBezTo>
                    <a:pt x="12" y="15"/>
                    <a:pt x="4" y="18"/>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39" name="Freeform 163">
              <a:extLst>
                <a:ext uri="{FF2B5EF4-FFF2-40B4-BE49-F238E27FC236}">
                  <a16:creationId xmlns:a16="http://schemas.microsoft.com/office/drawing/2014/main" xmlns="" id="{BCD40350-8852-4F82-B26C-5565804EB37E}"/>
                </a:ext>
              </a:extLst>
            </p:cNvPr>
            <p:cNvSpPr>
              <a:spLocks noChangeArrowheads="1"/>
            </p:cNvSpPr>
            <p:nvPr/>
          </p:nvSpPr>
          <p:spPr bwMode="auto">
            <a:xfrm>
              <a:off x="8141442" y="4700704"/>
              <a:ext cx="32150" cy="11431"/>
            </a:xfrm>
            <a:custGeom>
              <a:avLst/>
              <a:gdLst>
                <a:gd name="T0" fmla="*/ 7 w 19"/>
                <a:gd name="T1" fmla="*/ 4 h 7"/>
                <a:gd name="T2" fmla="*/ 19 w 19"/>
                <a:gd name="T3" fmla="*/ 7 h 7"/>
                <a:gd name="T4" fmla="*/ 7 w 19"/>
                <a:gd name="T5" fmla="*/ 7 h 7"/>
                <a:gd name="T6" fmla="*/ 4 w 19"/>
                <a:gd name="T7" fmla="*/ 4 h 7"/>
                <a:gd name="T8" fmla="*/ 7 w 19"/>
                <a:gd name="T9" fmla="*/ 4 h 7"/>
              </a:gdLst>
              <a:ahLst/>
              <a:cxnLst>
                <a:cxn ang="0">
                  <a:pos x="T0" y="T1"/>
                </a:cxn>
                <a:cxn ang="0">
                  <a:pos x="T2" y="T3"/>
                </a:cxn>
                <a:cxn ang="0">
                  <a:pos x="T4" y="T5"/>
                </a:cxn>
                <a:cxn ang="0">
                  <a:pos x="T6" y="T7"/>
                </a:cxn>
                <a:cxn ang="0">
                  <a:pos x="T8" y="T9"/>
                </a:cxn>
              </a:cxnLst>
              <a:rect l="0" t="0" r="r" b="b"/>
              <a:pathLst>
                <a:path w="19" h="7">
                  <a:moveTo>
                    <a:pt x="7" y="4"/>
                  </a:moveTo>
                  <a:cubicBezTo>
                    <a:pt x="12" y="4"/>
                    <a:pt x="19" y="3"/>
                    <a:pt x="19" y="7"/>
                  </a:cubicBezTo>
                  <a:cubicBezTo>
                    <a:pt x="15" y="7"/>
                    <a:pt x="11" y="7"/>
                    <a:pt x="7" y="7"/>
                  </a:cubicBezTo>
                  <a:cubicBezTo>
                    <a:pt x="8" y="4"/>
                    <a:pt x="5" y="5"/>
                    <a:pt x="4" y="4"/>
                  </a:cubicBezTo>
                  <a:cubicBezTo>
                    <a:pt x="0" y="0"/>
                    <a:pt x="6" y="1"/>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40" name="Freeform 164">
              <a:extLst>
                <a:ext uri="{FF2B5EF4-FFF2-40B4-BE49-F238E27FC236}">
                  <a16:creationId xmlns:a16="http://schemas.microsoft.com/office/drawing/2014/main" xmlns="" id="{4492CD6C-DF37-430F-8404-33BDD98A59A4}"/>
                </a:ext>
              </a:extLst>
            </p:cNvPr>
            <p:cNvSpPr>
              <a:spLocks noChangeArrowheads="1"/>
            </p:cNvSpPr>
            <p:nvPr/>
          </p:nvSpPr>
          <p:spPr bwMode="auto">
            <a:xfrm>
              <a:off x="9085218" y="5379422"/>
              <a:ext cx="153605" cy="155748"/>
            </a:xfrm>
            <a:custGeom>
              <a:avLst/>
              <a:gdLst>
                <a:gd name="T0" fmla="*/ 2 w 91"/>
                <a:gd name="T1" fmla="*/ 79 h 92"/>
                <a:gd name="T2" fmla="*/ 7 w 91"/>
                <a:gd name="T3" fmla="*/ 68 h 92"/>
                <a:gd name="T4" fmla="*/ 13 w 91"/>
                <a:gd name="T5" fmla="*/ 65 h 92"/>
                <a:gd name="T6" fmla="*/ 13 w 91"/>
                <a:gd name="T7" fmla="*/ 59 h 92"/>
                <a:gd name="T8" fmla="*/ 19 w 91"/>
                <a:gd name="T9" fmla="*/ 59 h 92"/>
                <a:gd name="T10" fmla="*/ 22 w 91"/>
                <a:gd name="T11" fmla="*/ 53 h 92"/>
                <a:gd name="T12" fmla="*/ 34 w 91"/>
                <a:gd name="T13" fmla="*/ 50 h 92"/>
                <a:gd name="T14" fmla="*/ 40 w 91"/>
                <a:gd name="T15" fmla="*/ 44 h 92"/>
                <a:gd name="T16" fmla="*/ 45 w 91"/>
                <a:gd name="T17" fmla="*/ 35 h 92"/>
                <a:gd name="T18" fmla="*/ 51 w 91"/>
                <a:gd name="T19" fmla="*/ 29 h 92"/>
                <a:gd name="T20" fmla="*/ 60 w 91"/>
                <a:gd name="T21" fmla="*/ 32 h 92"/>
                <a:gd name="T22" fmla="*/ 57 w 91"/>
                <a:gd name="T23" fmla="*/ 21 h 92"/>
                <a:gd name="T24" fmla="*/ 69 w 91"/>
                <a:gd name="T25" fmla="*/ 6 h 92"/>
                <a:gd name="T26" fmla="*/ 78 w 91"/>
                <a:gd name="T27" fmla="*/ 0 h 92"/>
                <a:gd name="T28" fmla="*/ 86 w 91"/>
                <a:gd name="T29" fmla="*/ 6 h 92"/>
                <a:gd name="T30" fmla="*/ 89 w 91"/>
                <a:gd name="T31" fmla="*/ 21 h 92"/>
                <a:gd name="T32" fmla="*/ 86 w 91"/>
                <a:gd name="T33" fmla="*/ 29 h 92"/>
                <a:gd name="T34" fmla="*/ 81 w 91"/>
                <a:gd name="T35" fmla="*/ 29 h 92"/>
                <a:gd name="T36" fmla="*/ 78 w 91"/>
                <a:gd name="T37" fmla="*/ 44 h 92"/>
                <a:gd name="T38" fmla="*/ 66 w 91"/>
                <a:gd name="T39" fmla="*/ 47 h 92"/>
                <a:gd name="T40" fmla="*/ 57 w 91"/>
                <a:gd name="T41" fmla="*/ 68 h 92"/>
                <a:gd name="T42" fmla="*/ 51 w 91"/>
                <a:gd name="T43" fmla="*/ 79 h 92"/>
                <a:gd name="T44" fmla="*/ 45 w 91"/>
                <a:gd name="T45" fmla="*/ 85 h 92"/>
                <a:gd name="T46" fmla="*/ 22 w 91"/>
                <a:gd name="T47" fmla="*/ 76 h 92"/>
                <a:gd name="T48" fmla="*/ 10 w 91"/>
                <a:gd name="T49" fmla="*/ 79 h 92"/>
                <a:gd name="T50" fmla="*/ 7 w 91"/>
                <a:gd name="T51" fmla="*/ 73 h 92"/>
                <a:gd name="T52" fmla="*/ 2 w 91"/>
                <a:gd name="T53" fmla="*/ 7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1" h="92">
                  <a:moveTo>
                    <a:pt x="2" y="79"/>
                  </a:moveTo>
                  <a:cubicBezTo>
                    <a:pt x="0" y="76"/>
                    <a:pt x="5" y="71"/>
                    <a:pt x="7" y="68"/>
                  </a:cubicBezTo>
                  <a:cubicBezTo>
                    <a:pt x="8" y="67"/>
                    <a:pt x="13" y="66"/>
                    <a:pt x="13" y="65"/>
                  </a:cubicBezTo>
                  <a:cubicBezTo>
                    <a:pt x="14" y="64"/>
                    <a:pt x="12" y="60"/>
                    <a:pt x="13" y="59"/>
                  </a:cubicBezTo>
                  <a:cubicBezTo>
                    <a:pt x="14" y="58"/>
                    <a:pt x="18" y="60"/>
                    <a:pt x="19" y="59"/>
                  </a:cubicBezTo>
                  <a:cubicBezTo>
                    <a:pt x="20" y="58"/>
                    <a:pt x="21" y="53"/>
                    <a:pt x="22" y="53"/>
                  </a:cubicBezTo>
                  <a:cubicBezTo>
                    <a:pt x="26" y="51"/>
                    <a:pt x="32" y="54"/>
                    <a:pt x="34" y="50"/>
                  </a:cubicBezTo>
                  <a:cubicBezTo>
                    <a:pt x="36" y="45"/>
                    <a:pt x="34" y="45"/>
                    <a:pt x="40" y="44"/>
                  </a:cubicBezTo>
                  <a:cubicBezTo>
                    <a:pt x="45" y="43"/>
                    <a:pt x="43" y="39"/>
                    <a:pt x="45" y="35"/>
                  </a:cubicBezTo>
                  <a:cubicBezTo>
                    <a:pt x="46" y="35"/>
                    <a:pt x="55" y="42"/>
                    <a:pt x="51" y="29"/>
                  </a:cubicBezTo>
                  <a:cubicBezTo>
                    <a:pt x="56" y="29"/>
                    <a:pt x="56" y="32"/>
                    <a:pt x="60" y="32"/>
                  </a:cubicBezTo>
                  <a:cubicBezTo>
                    <a:pt x="60" y="27"/>
                    <a:pt x="56" y="26"/>
                    <a:pt x="57" y="21"/>
                  </a:cubicBezTo>
                  <a:cubicBezTo>
                    <a:pt x="68" y="23"/>
                    <a:pt x="65" y="10"/>
                    <a:pt x="69" y="6"/>
                  </a:cubicBezTo>
                  <a:cubicBezTo>
                    <a:pt x="71" y="4"/>
                    <a:pt x="79" y="6"/>
                    <a:pt x="78" y="0"/>
                  </a:cubicBezTo>
                  <a:cubicBezTo>
                    <a:pt x="81" y="2"/>
                    <a:pt x="81" y="7"/>
                    <a:pt x="86" y="6"/>
                  </a:cubicBezTo>
                  <a:cubicBezTo>
                    <a:pt x="84" y="14"/>
                    <a:pt x="91" y="14"/>
                    <a:pt x="89" y="21"/>
                  </a:cubicBezTo>
                  <a:cubicBezTo>
                    <a:pt x="85" y="21"/>
                    <a:pt x="88" y="27"/>
                    <a:pt x="86" y="29"/>
                  </a:cubicBezTo>
                  <a:cubicBezTo>
                    <a:pt x="86" y="30"/>
                    <a:pt x="81" y="29"/>
                    <a:pt x="81" y="29"/>
                  </a:cubicBezTo>
                  <a:cubicBezTo>
                    <a:pt x="79" y="31"/>
                    <a:pt x="78" y="38"/>
                    <a:pt x="78" y="44"/>
                  </a:cubicBezTo>
                  <a:cubicBezTo>
                    <a:pt x="72" y="49"/>
                    <a:pt x="72" y="42"/>
                    <a:pt x="66" y="47"/>
                  </a:cubicBezTo>
                  <a:cubicBezTo>
                    <a:pt x="58" y="51"/>
                    <a:pt x="60" y="61"/>
                    <a:pt x="57" y="68"/>
                  </a:cubicBezTo>
                  <a:cubicBezTo>
                    <a:pt x="56" y="70"/>
                    <a:pt x="48" y="70"/>
                    <a:pt x="51" y="79"/>
                  </a:cubicBezTo>
                  <a:cubicBezTo>
                    <a:pt x="46" y="78"/>
                    <a:pt x="46" y="82"/>
                    <a:pt x="45" y="85"/>
                  </a:cubicBezTo>
                  <a:cubicBezTo>
                    <a:pt x="38" y="77"/>
                    <a:pt x="23" y="92"/>
                    <a:pt x="22" y="76"/>
                  </a:cubicBezTo>
                  <a:cubicBezTo>
                    <a:pt x="20" y="77"/>
                    <a:pt x="15" y="81"/>
                    <a:pt x="10" y="79"/>
                  </a:cubicBezTo>
                  <a:cubicBezTo>
                    <a:pt x="10" y="79"/>
                    <a:pt x="7" y="73"/>
                    <a:pt x="7" y="73"/>
                  </a:cubicBezTo>
                  <a:cubicBezTo>
                    <a:pt x="1" y="74"/>
                    <a:pt x="15" y="84"/>
                    <a:pt x="2"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41" name="Freeform 165">
              <a:extLst>
                <a:ext uri="{FF2B5EF4-FFF2-40B4-BE49-F238E27FC236}">
                  <a16:creationId xmlns:a16="http://schemas.microsoft.com/office/drawing/2014/main" xmlns="" id="{0B1998D8-D4CD-4C37-AE60-65F3D7836ED2}"/>
                </a:ext>
              </a:extLst>
            </p:cNvPr>
            <p:cNvSpPr>
              <a:spLocks noChangeArrowheads="1"/>
            </p:cNvSpPr>
            <p:nvPr/>
          </p:nvSpPr>
          <p:spPr bwMode="auto">
            <a:xfrm>
              <a:off x="3795503" y="2333048"/>
              <a:ext cx="217904" cy="160749"/>
            </a:xfrm>
            <a:custGeom>
              <a:avLst/>
              <a:gdLst>
                <a:gd name="T0" fmla="*/ 35 w 129"/>
                <a:gd name="T1" fmla="*/ 0 h 95"/>
                <a:gd name="T2" fmla="*/ 50 w 129"/>
                <a:gd name="T3" fmla="*/ 12 h 95"/>
                <a:gd name="T4" fmla="*/ 58 w 129"/>
                <a:gd name="T5" fmla="*/ 15 h 95"/>
                <a:gd name="T6" fmla="*/ 64 w 129"/>
                <a:gd name="T7" fmla="*/ 15 h 95"/>
                <a:gd name="T8" fmla="*/ 67 w 129"/>
                <a:gd name="T9" fmla="*/ 18 h 95"/>
                <a:gd name="T10" fmla="*/ 76 w 129"/>
                <a:gd name="T11" fmla="*/ 24 h 95"/>
                <a:gd name="T12" fmla="*/ 85 w 129"/>
                <a:gd name="T13" fmla="*/ 24 h 95"/>
                <a:gd name="T14" fmla="*/ 102 w 129"/>
                <a:gd name="T15" fmla="*/ 30 h 95"/>
                <a:gd name="T16" fmla="*/ 102 w 129"/>
                <a:gd name="T17" fmla="*/ 38 h 95"/>
                <a:gd name="T18" fmla="*/ 111 w 129"/>
                <a:gd name="T19" fmla="*/ 38 h 95"/>
                <a:gd name="T20" fmla="*/ 111 w 129"/>
                <a:gd name="T21" fmla="*/ 44 h 95"/>
                <a:gd name="T22" fmla="*/ 129 w 129"/>
                <a:gd name="T23" fmla="*/ 56 h 95"/>
                <a:gd name="T24" fmla="*/ 126 w 129"/>
                <a:gd name="T25" fmla="*/ 65 h 95"/>
                <a:gd name="T26" fmla="*/ 120 w 129"/>
                <a:gd name="T27" fmla="*/ 62 h 95"/>
                <a:gd name="T28" fmla="*/ 105 w 129"/>
                <a:gd name="T29" fmla="*/ 71 h 95"/>
                <a:gd name="T30" fmla="*/ 102 w 129"/>
                <a:gd name="T31" fmla="*/ 76 h 95"/>
                <a:gd name="T32" fmla="*/ 96 w 129"/>
                <a:gd name="T33" fmla="*/ 82 h 95"/>
                <a:gd name="T34" fmla="*/ 79 w 129"/>
                <a:gd name="T35" fmla="*/ 82 h 95"/>
                <a:gd name="T36" fmla="*/ 79 w 129"/>
                <a:gd name="T37" fmla="*/ 85 h 95"/>
                <a:gd name="T38" fmla="*/ 67 w 129"/>
                <a:gd name="T39" fmla="*/ 88 h 95"/>
                <a:gd name="T40" fmla="*/ 64 w 129"/>
                <a:gd name="T41" fmla="*/ 82 h 95"/>
                <a:gd name="T42" fmla="*/ 47 w 129"/>
                <a:gd name="T43" fmla="*/ 82 h 95"/>
                <a:gd name="T44" fmla="*/ 41 w 129"/>
                <a:gd name="T45" fmla="*/ 76 h 95"/>
                <a:gd name="T46" fmla="*/ 50 w 129"/>
                <a:gd name="T47" fmla="*/ 71 h 95"/>
                <a:gd name="T48" fmla="*/ 35 w 129"/>
                <a:gd name="T49" fmla="*/ 68 h 95"/>
                <a:gd name="T50" fmla="*/ 44 w 129"/>
                <a:gd name="T51" fmla="*/ 62 h 95"/>
                <a:gd name="T52" fmla="*/ 50 w 129"/>
                <a:gd name="T53" fmla="*/ 56 h 95"/>
                <a:gd name="T54" fmla="*/ 58 w 129"/>
                <a:gd name="T55" fmla="*/ 59 h 95"/>
                <a:gd name="T56" fmla="*/ 55 w 129"/>
                <a:gd name="T57" fmla="*/ 50 h 95"/>
                <a:gd name="T58" fmla="*/ 29 w 129"/>
                <a:gd name="T59" fmla="*/ 56 h 95"/>
                <a:gd name="T60" fmla="*/ 20 w 129"/>
                <a:gd name="T61" fmla="*/ 53 h 95"/>
                <a:gd name="T62" fmla="*/ 14 w 129"/>
                <a:gd name="T63" fmla="*/ 47 h 95"/>
                <a:gd name="T64" fmla="*/ 3 w 129"/>
                <a:gd name="T65" fmla="*/ 41 h 95"/>
                <a:gd name="T66" fmla="*/ 0 w 129"/>
                <a:gd name="T67" fmla="*/ 32 h 95"/>
                <a:gd name="T68" fmla="*/ 9 w 129"/>
                <a:gd name="T69" fmla="*/ 27 h 95"/>
                <a:gd name="T70" fmla="*/ 14 w 129"/>
                <a:gd name="T71" fmla="*/ 21 h 95"/>
                <a:gd name="T72" fmla="*/ 17 w 129"/>
                <a:gd name="T73" fmla="*/ 12 h 95"/>
                <a:gd name="T74" fmla="*/ 23 w 129"/>
                <a:gd name="T75" fmla="*/ 12 h 95"/>
                <a:gd name="T76" fmla="*/ 29 w 129"/>
                <a:gd name="T77" fmla="*/ 6 h 95"/>
                <a:gd name="T78" fmla="*/ 35 w 129"/>
                <a:gd name="T7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9" h="95">
                  <a:moveTo>
                    <a:pt x="35" y="0"/>
                  </a:moveTo>
                  <a:cubicBezTo>
                    <a:pt x="39" y="5"/>
                    <a:pt x="47" y="5"/>
                    <a:pt x="50" y="12"/>
                  </a:cubicBezTo>
                  <a:cubicBezTo>
                    <a:pt x="55" y="10"/>
                    <a:pt x="57" y="14"/>
                    <a:pt x="58" y="15"/>
                  </a:cubicBezTo>
                  <a:cubicBezTo>
                    <a:pt x="59" y="15"/>
                    <a:pt x="63" y="14"/>
                    <a:pt x="64" y="15"/>
                  </a:cubicBezTo>
                  <a:cubicBezTo>
                    <a:pt x="64" y="15"/>
                    <a:pt x="65" y="20"/>
                    <a:pt x="67" y="18"/>
                  </a:cubicBezTo>
                  <a:cubicBezTo>
                    <a:pt x="72" y="13"/>
                    <a:pt x="70" y="20"/>
                    <a:pt x="76" y="24"/>
                  </a:cubicBezTo>
                  <a:cubicBezTo>
                    <a:pt x="78" y="25"/>
                    <a:pt x="82" y="23"/>
                    <a:pt x="85" y="24"/>
                  </a:cubicBezTo>
                  <a:cubicBezTo>
                    <a:pt x="87" y="25"/>
                    <a:pt x="91" y="34"/>
                    <a:pt x="102" y="30"/>
                  </a:cubicBezTo>
                  <a:cubicBezTo>
                    <a:pt x="102" y="32"/>
                    <a:pt x="102" y="35"/>
                    <a:pt x="102" y="38"/>
                  </a:cubicBezTo>
                  <a:cubicBezTo>
                    <a:pt x="104" y="39"/>
                    <a:pt x="109" y="37"/>
                    <a:pt x="111" y="38"/>
                  </a:cubicBezTo>
                  <a:cubicBezTo>
                    <a:pt x="112" y="39"/>
                    <a:pt x="110" y="43"/>
                    <a:pt x="111" y="44"/>
                  </a:cubicBezTo>
                  <a:cubicBezTo>
                    <a:pt x="116" y="48"/>
                    <a:pt x="122" y="50"/>
                    <a:pt x="129" y="56"/>
                  </a:cubicBezTo>
                  <a:cubicBezTo>
                    <a:pt x="128" y="58"/>
                    <a:pt x="127" y="64"/>
                    <a:pt x="126" y="65"/>
                  </a:cubicBezTo>
                  <a:cubicBezTo>
                    <a:pt x="123" y="66"/>
                    <a:pt x="119" y="62"/>
                    <a:pt x="120" y="62"/>
                  </a:cubicBezTo>
                  <a:cubicBezTo>
                    <a:pt x="114" y="64"/>
                    <a:pt x="112" y="69"/>
                    <a:pt x="105" y="71"/>
                  </a:cubicBezTo>
                  <a:cubicBezTo>
                    <a:pt x="102" y="71"/>
                    <a:pt x="103" y="74"/>
                    <a:pt x="102" y="76"/>
                  </a:cubicBezTo>
                  <a:cubicBezTo>
                    <a:pt x="97" y="75"/>
                    <a:pt x="97" y="79"/>
                    <a:pt x="96" y="82"/>
                  </a:cubicBezTo>
                  <a:cubicBezTo>
                    <a:pt x="87" y="84"/>
                    <a:pt x="85" y="76"/>
                    <a:pt x="79" y="82"/>
                  </a:cubicBezTo>
                  <a:cubicBezTo>
                    <a:pt x="76" y="83"/>
                    <a:pt x="77" y="85"/>
                    <a:pt x="79" y="85"/>
                  </a:cubicBezTo>
                  <a:cubicBezTo>
                    <a:pt x="78" y="95"/>
                    <a:pt x="68" y="78"/>
                    <a:pt x="67" y="88"/>
                  </a:cubicBezTo>
                  <a:cubicBezTo>
                    <a:pt x="64" y="88"/>
                    <a:pt x="65" y="84"/>
                    <a:pt x="64" y="82"/>
                  </a:cubicBezTo>
                  <a:cubicBezTo>
                    <a:pt x="58" y="89"/>
                    <a:pt x="56" y="81"/>
                    <a:pt x="47" y="82"/>
                  </a:cubicBezTo>
                  <a:cubicBezTo>
                    <a:pt x="48" y="77"/>
                    <a:pt x="44" y="77"/>
                    <a:pt x="41" y="76"/>
                  </a:cubicBezTo>
                  <a:cubicBezTo>
                    <a:pt x="41" y="72"/>
                    <a:pt x="49" y="75"/>
                    <a:pt x="50" y="71"/>
                  </a:cubicBezTo>
                  <a:cubicBezTo>
                    <a:pt x="50" y="64"/>
                    <a:pt x="39" y="69"/>
                    <a:pt x="35" y="68"/>
                  </a:cubicBezTo>
                  <a:cubicBezTo>
                    <a:pt x="33" y="60"/>
                    <a:pt x="40" y="64"/>
                    <a:pt x="44" y="62"/>
                  </a:cubicBezTo>
                  <a:cubicBezTo>
                    <a:pt x="44" y="61"/>
                    <a:pt x="49" y="56"/>
                    <a:pt x="50" y="56"/>
                  </a:cubicBezTo>
                  <a:cubicBezTo>
                    <a:pt x="52" y="56"/>
                    <a:pt x="54" y="60"/>
                    <a:pt x="58" y="59"/>
                  </a:cubicBezTo>
                  <a:cubicBezTo>
                    <a:pt x="59" y="54"/>
                    <a:pt x="56" y="54"/>
                    <a:pt x="55" y="50"/>
                  </a:cubicBezTo>
                  <a:cubicBezTo>
                    <a:pt x="52" y="52"/>
                    <a:pt x="34" y="51"/>
                    <a:pt x="29" y="56"/>
                  </a:cubicBezTo>
                  <a:cubicBezTo>
                    <a:pt x="24" y="61"/>
                    <a:pt x="29" y="55"/>
                    <a:pt x="20" y="53"/>
                  </a:cubicBezTo>
                  <a:cubicBezTo>
                    <a:pt x="12" y="51"/>
                    <a:pt x="5" y="55"/>
                    <a:pt x="14" y="47"/>
                  </a:cubicBezTo>
                  <a:cubicBezTo>
                    <a:pt x="14" y="42"/>
                    <a:pt x="5" y="45"/>
                    <a:pt x="3" y="41"/>
                  </a:cubicBezTo>
                  <a:cubicBezTo>
                    <a:pt x="7" y="35"/>
                    <a:pt x="13" y="27"/>
                    <a:pt x="0" y="32"/>
                  </a:cubicBezTo>
                  <a:cubicBezTo>
                    <a:pt x="1" y="29"/>
                    <a:pt x="4" y="26"/>
                    <a:pt x="9" y="27"/>
                  </a:cubicBezTo>
                  <a:cubicBezTo>
                    <a:pt x="12" y="26"/>
                    <a:pt x="11" y="21"/>
                    <a:pt x="14" y="21"/>
                  </a:cubicBezTo>
                  <a:cubicBezTo>
                    <a:pt x="19" y="21"/>
                    <a:pt x="15" y="14"/>
                    <a:pt x="17" y="12"/>
                  </a:cubicBezTo>
                  <a:cubicBezTo>
                    <a:pt x="18" y="11"/>
                    <a:pt x="22" y="12"/>
                    <a:pt x="23" y="12"/>
                  </a:cubicBezTo>
                  <a:cubicBezTo>
                    <a:pt x="26" y="11"/>
                    <a:pt x="25" y="6"/>
                    <a:pt x="29" y="6"/>
                  </a:cubicBezTo>
                  <a:cubicBezTo>
                    <a:pt x="30" y="3"/>
                    <a:pt x="35" y="4"/>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42" name="Freeform 166">
              <a:extLst>
                <a:ext uri="{FF2B5EF4-FFF2-40B4-BE49-F238E27FC236}">
                  <a16:creationId xmlns:a16="http://schemas.microsoft.com/office/drawing/2014/main" xmlns="" id="{3C359DDD-D971-4554-A553-20EBE96C755F}"/>
                </a:ext>
              </a:extLst>
            </p:cNvPr>
            <p:cNvSpPr>
              <a:spLocks noChangeArrowheads="1"/>
            </p:cNvSpPr>
            <p:nvPr/>
          </p:nvSpPr>
          <p:spPr bwMode="auto">
            <a:xfrm>
              <a:off x="5953112" y="2392347"/>
              <a:ext cx="288634" cy="145746"/>
            </a:xfrm>
            <a:custGeom>
              <a:avLst/>
              <a:gdLst>
                <a:gd name="T0" fmla="*/ 59 w 171"/>
                <a:gd name="T1" fmla="*/ 59 h 86"/>
                <a:gd name="T2" fmla="*/ 54 w 171"/>
                <a:gd name="T3" fmla="*/ 62 h 86"/>
                <a:gd name="T4" fmla="*/ 39 w 171"/>
                <a:gd name="T5" fmla="*/ 59 h 86"/>
                <a:gd name="T6" fmla="*/ 48 w 171"/>
                <a:gd name="T7" fmla="*/ 53 h 86"/>
                <a:gd name="T8" fmla="*/ 65 w 171"/>
                <a:gd name="T9" fmla="*/ 41 h 86"/>
                <a:gd name="T10" fmla="*/ 59 w 171"/>
                <a:gd name="T11" fmla="*/ 33 h 86"/>
                <a:gd name="T12" fmla="*/ 45 w 171"/>
                <a:gd name="T13" fmla="*/ 33 h 86"/>
                <a:gd name="T14" fmla="*/ 30 w 171"/>
                <a:gd name="T15" fmla="*/ 44 h 86"/>
                <a:gd name="T16" fmla="*/ 10 w 171"/>
                <a:gd name="T17" fmla="*/ 41 h 86"/>
                <a:gd name="T18" fmla="*/ 13 w 171"/>
                <a:gd name="T19" fmla="*/ 21 h 86"/>
                <a:gd name="T20" fmla="*/ 7 w 171"/>
                <a:gd name="T21" fmla="*/ 24 h 86"/>
                <a:gd name="T22" fmla="*/ 4 w 171"/>
                <a:gd name="T23" fmla="*/ 9 h 86"/>
                <a:gd name="T24" fmla="*/ 10 w 171"/>
                <a:gd name="T25" fmla="*/ 12 h 86"/>
                <a:gd name="T26" fmla="*/ 27 w 171"/>
                <a:gd name="T27" fmla="*/ 6 h 86"/>
                <a:gd name="T28" fmla="*/ 30 w 171"/>
                <a:gd name="T29" fmla="*/ 15 h 86"/>
                <a:gd name="T30" fmla="*/ 54 w 171"/>
                <a:gd name="T31" fmla="*/ 18 h 86"/>
                <a:gd name="T32" fmla="*/ 62 w 171"/>
                <a:gd name="T33" fmla="*/ 6 h 86"/>
                <a:gd name="T34" fmla="*/ 92 w 171"/>
                <a:gd name="T35" fmla="*/ 9 h 86"/>
                <a:gd name="T36" fmla="*/ 95 w 171"/>
                <a:gd name="T37" fmla="*/ 9 h 86"/>
                <a:gd name="T38" fmla="*/ 106 w 171"/>
                <a:gd name="T39" fmla="*/ 18 h 86"/>
                <a:gd name="T40" fmla="*/ 103 w 171"/>
                <a:gd name="T41" fmla="*/ 24 h 86"/>
                <a:gd name="T42" fmla="*/ 118 w 171"/>
                <a:gd name="T43" fmla="*/ 21 h 86"/>
                <a:gd name="T44" fmla="*/ 136 w 171"/>
                <a:gd name="T45" fmla="*/ 27 h 86"/>
                <a:gd name="T46" fmla="*/ 138 w 171"/>
                <a:gd name="T47" fmla="*/ 33 h 86"/>
                <a:gd name="T48" fmla="*/ 141 w 171"/>
                <a:gd name="T49" fmla="*/ 36 h 86"/>
                <a:gd name="T50" fmla="*/ 144 w 171"/>
                <a:gd name="T51" fmla="*/ 41 h 86"/>
                <a:gd name="T52" fmla="*/ 150 w 171"/>
                <a:gd name="T53" fmla="*/ 41 h 86"/>
                <a:gd name="T54" fmla="*/ 150 w 171"/>
                <a:gd name="T55" fmla="*/ 47 h 86"/>
                <a:gd name="T56" fmla="*/ 156 w 171"/>
                <a:gd name="T57" fmla="*/ 47 h 86"/>
                <a:gd name="T58" fmla="*/ 159 w 171"/>
                <a:gd name="T59" fmla="*/ 56 h 86"/>
                <a:gd name="T60" fmla="*/ 168 w 171"/>
                <a:gd name="T61" fmla="*/ 56 h 86"/>
                <a:gd name="T62" fmla="*/ 159 w 171"/>
                <a:gd name="T63" fmla="*/ 62 h 86"/>
                <a:gd name="T64" fmla="*/ 159 w 171"/>
                <a:gd name="T65" fmla="*/ 65 h 86"/>
                <a:gd name="T66" fmla="*/ 130 w 171"/>
                <a:gd name="T67" fmla="*/ 65 h 86"/>
                <a:gd name="T68" fmla="*/ 130 w 171"/>
                <a:gd name="T69" fmla="*/ 47 h 86"/>
                <a:gd name="T70" fmla="*/ 100 w 171"/>
                <a:gd name="T71" fmla="*/ 44 h 86"/>
                <a:gd name="T72" fmla="*/ 97 w 171"/>
                <a:gd name="T73" fmla="*/ 53 h 86"/>
                <a:gd name="T74" fmla="*/ 92 w 171"/>
                <a:gd name="T75" fmla="*/ 53 h 86"/>
                <a:gd name="T76" fmla="*/ 86 w 171"/>
                <a:gd name="T77" fmla="*/ 59 h 86"/>
                <a:gd name="T78" fmla="*/ 89 w 171"/>
                <a:gd name="T79" fmla="*/ 62 h 86"/>
                <a:gd name="T80" fmla="*/ 80 w 171"/>
                <a:gd name="T81" fmla="*/ 65 h 86"/>
                <a:gd name="T82" fmla="*/ 80 w 171"/>
                <a:gd name="T83" fmla="*/ 82 h 86"/>
                <a:gd name="T84" fmla="*/ 42 w 171"/>
                <a:gd name="T85" fmla="*/ 71 h 86"/>
                <a:gd name="T86" fmla="*/ 51 w 171"/>
                <a:gd name="T87" fmla="*/ 65 h 86"/>
                <a:gd name="T88" fmla="*/ 62 w 171"/>
                <a:gd name="T89" fmla="*/ 65 h 86"/>
                <a:gd name="T90" fmla="*/ 59 w 171"/>
                <a:gd name="T91" fmla="*/ 5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86">
                  <a:moveTo>
                    <a:pt x="59" y="59"/>
                  </a:moveTo>
                  <a:cubicBezTo>
                    <a:pt x="58" y="53"/>
                    <a:pt x="55" y="62"/>
                    <a:pt x="54" y="62"/>
                  </a:cubicBezTo>
                  <a:cubicBezTo>
                    <a:pt x="49" y="62"/>
                    <a:pt x="47" y="56"/>
                    <a:pt x="39" y="59"/>
                  </a:cubicBezTo>
                  <a:cubicBezTo>
                    <a:pt x="39" y="54"/>
                    <a:pt x="44" y="55"/>
                    <a:pt x="48" y="53"/>
                  </a:cubicBezTo>
                  <a:cubicBezTo>
                    <a:pt x="53" y="50"/>
                    <a:pt x="57" y="42"/>
                    <a:pt x="65" y="41"/>
                  </a:cubicBezTo>
                  <a:cubicBezTo>
                    <a:pt x="63" y="38"/>
                    <a:pt x="59" y="38"/>
                    <a:pt x="59" y="33"/>
                  </a:cubicBezTo>
                  <a:cubicBezTo>
                    <a:pt x="54" y="31"/>
                    <a:pt x="47" y="41"/>
                    <a:pt x="45" y="33"/>
                  </a:cubicBezTo>
                  <a:cubicBezTo>
                    <a:pt x="40" y="37"/>
                    <a:pt x="36" y="41"/>
                    <a:pt x="30" y="44"/>
                  </a:cubicBezTo>
                  <a:cubicBezTo>
                    <a:pt x="21" y="46"/>
                    <a:pt x="20" y="39"/>
                    <a:pt x="10" y="41"/>
                  </a:cubicBezTo>
                  <a:cubicBezTo>
                    <a:pt x="16" y="36"/>
                    <a:pt x="16" y="30"/>
                    <a:pt x="13" y="21"/>
                  </a:cubicBezTo>
                  <a:cubicBezTo>
                    <a:pt x="9" y="20"/>
                    <a:pt x="7" y="22"/>
                    <a:pt x="7" y="24"/>
                  </a:cubicBezTo>
                  <a:cubicBezTo>
                    <a:pt x="0" y="24"/>
                    <a:pt x="5" y="13"/>
                    <a:pt x="4" y="9"/>
                  </a:cubicBezTo>
                  <a:cubicBezTo>
                    <a:pt x="7" y="9"/>
                    <a:pt x="9" y="10"/>
                    <a:pt x="10" y="12"/>
                  </a:cubicBezTo>
                  <a:cubicBezTo>
                    <a:pt x="12" y="6"/>
                    <a:pt x="26" y="13"/>
                    <a:pt x="27" y="6"/>
                  </a:cubicBezTo>
                  <a:cubicBezTo>
                    <a:pt x="31" y="7"/>
                    <a:pt x="30" y="12"/>
                    <a:pt x="30" y="15"/>
                  </a:cubicBezTo>
                  <a:cubicBezTo>
                    <a:pt x="41" y="17"/>
                    <a:pt x="52" y="0"/>
                    <a:pt x="54" y="18"/>
                  </a:cubicBezTo>
                  <a:cubicBezTo>
                    <a:pt x="61" y="19"/>
                    <a:pt x="63" y="14"/>
                    <a:pt x="62" y="6"/>
                  </a:cubicBezTo>
                  <a:cubicBezTo>
                    <a:pt x="70" y="9"/>
                    <a:pt x="80" y="8"/>
                    <a:pt x="92" y="9"/>
                  </a:cubicBezTo>
                  <a:cubicBezTo>
                    <a:pt x="93" y="9"/>
                    <a:pt x="94" y="13"/>
                    <a:pt x="95" y="9"/>
                  </a:cubicBezTo>
                  <a:cubicBezTo>
                    <a:pt x="100" y="10"/>
                    <a:pt x="95" y="23"/>
                    <a:pt x="106" y="18"/>
                  </a:cubicBezTo>
                  <a:cubicBezTo>
                    <a:pt x="106" y="20"/>
                    <a:pt x="103" y="21"/>
                    <a:pt x="103" y="24"/>
                  </a:cubicBezTo>
                  <a:cubicBezTo>
                    <a:pt x="108" y="22"/>
                    <a:pt x="118" y="27"/>
                    <a:pt x="118" y="21"/>
                  </a:cubicBezTo>
                  <a:cubicBezTo>
                    <a:pt x="120" y="24"/>
                    <a:pt x="124" y="29"/>
                    <a:pt x="136" y="27"/>
                  </a:cubicBezTo>
                  <a:cubicBezTo>
                    <a:pt x="131" y="32"/>
                    <a:pt x="134" y="30"/>
                    <a:pt x="138" y="33"/>
                  </a:cubicBezTo>
                  <a:cubicBezTo>
                    <a:pt x="140" y="33"/>
                    <a:pt x="138" y="35"/>
                    <a:pt x="141" y="36"/>
                  </a:cubicBezTo>
                  <a:cubicBezTo>
                    <a:pt x="145" y="36"/>
                    <a:pt x="142" y="39"/>
                    <a:pt x="144" y="41"/>
                  </a:cubicBezTo>
                  <a:cubicBezTo>
                    <a:pt x="145" y="42"/>
                    <a:pt x="149" y="40"/>
                    <a:pt x="150" y="41"/>
                  </a:cubicBezTo>
                  <a:cubicBezTo>
                    <a:pt x="151" y="42"/>
                    <a:pt x="149" y="46"/>
                    <a:pt x="150" y="47"/>
                  </a:cubicBezTo>
                  <a:cubicBezTo>
                    <a:pt x="151" y="48"/>
                    <a:pt x="155" y="46"/>
                    <a:pt x="156" y="47"/>
                  </a:cubicBezTo>
                  <a:cubicBezTo>
                    <a:pt x="158" y="50"/>
                    <a:pt x="157" y="54"/>
                    <a:pt x="159" y="56"/>
                  </a:cubicBezTo>
                  <a:cubicBezTo>
                    <a:pt x="164" y="57"/>
                    <a:pt x="166" y="51"/>
                    <a:pt x="168" y="56"/>
                  </a:cubicBezTo>
                  <a:cubicBezTo>
                    <a:pt x="171" y="64"/>
                    <a:pt x="161" y="59"/>
                    <a:pt x="159" y="62"/>
                  </a:cubicBezTo>
                  <a:cubicBezTo>
                    <a:pt x="159" y="62"/>
                    <a:pt x="159" y="65"/>
                    <a:pt x="159" y="65"/>
                  </a:cubicBezTo>
                  <a:cubicBezTo>
                    <a:pt x="151" y="67"/>
                    <a:pt x="139" y="63"/>
                    <a:pt x="130" y="65"/>
                  </a:cubicBezTo>
                  <a:cubicBezTo>
                    <a:pt x="126" y="56"/>
                    <a:pt x="129" y="58"/>
                    <a:pt x="130" y="47"/>
                  </a:cubicBezTo>
                  <a:cubicBezTo>
                    <a:pt x="127" y="40"/>
                    <a:pt x="107" y="39"/>
                    <a:pt x="100" y="44"/>
                  </a:cubicBezTo>
                  <a:cubicBezTo>
                    <a:pt x="96" y="44"/>
                    <a:pt x="99" y="50"/>
                    <a:pt x="97" y="53"/>
                  </a:cubicBezTo>
                  <a:cubicBezTo>
                    <a:pt x="97" y="54"/>
                    <a:pt x="92" y="52"/>
                    <a:pt x="92" y="53"/>
                  </a:cubicBezTo>
                  <a:cubicBezTo>
                    <a:pt x="90" y="56"/>
                    <a:pt x="92" y="61"/>
                    <a:pt x="86" y="59"/>
                  </a:cubicBezTo>
                  <a:cubicBezTo>
                    <a:pt x="85" y="61"/>
                    <a:pt x="87" y="62"/>
                    <a:pt x="89" y="62"/>
                  </a:cubicBezTo>
                  <a:cubicBezTo>
                    <a:pt x="88" y="65"/>
                    <a:pt x="83" y="64"/>
                    <a:pt x="80" y="65"/>
                  </a:cubicBezTo>
                  <a:cubicBezTo>
                    <a:pt x="77" y="74"/>
                    <a:pt x="80" y="71"/>
                    <a:pt x="80" y="82"/>
                  </a:cubicBezTo>
                  <a:cubicBezTo>
                    <a:pt x="70" y="85"/>
                    <a:pt x="44" y="86"/>
                    <a:pt x="42" y="71"/>
                  </a:cubicBezTo>
                  <a:cubicBezTo>
                    <a:pt x="47" y="71"/>
                    <a:pt x="49" y="68"/>
                    <a:pt x="51" y="65"/>
                  </a:cubicBezTo>
                  <a:cubicBezTo>
                    <a:pt x="59" y="65"/>
                    <a:pt x="56" y="70"/>
                    <a:pt x="62" y="65"/>
                  </a:cubicBezTo>
                  <a:cubicBezTo>
                    <a:pt x="61" y="62"/>
                    <a:pt x="54" y="60"/>
                    <a:pt x="59"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43" name="Freeform 167">
              <a:extLst>
                <a:ext uri="{FF2B5EF4-FFF2-40B4-BE49-F238E27FC236}">
                  <a16:creationId xmlns:a16="http://schemas.microsoft.com/office/drawing/2014/main" xmlns="" id="{37568531-6035-4FCD-8DFE-4B5D428EE241}"/>
                </a:ext>
              </a:extLst>
            </p:cNvPr>
            <p:cNvSpPr>
              <a:spLocks noChangeArrowheads="1"/>
            </p:cNvSpPr>
            <p:nvPr/>
          </p:nvSpPr>
          <p:spPr bwMode="auto">
            <a:xfrm>
              <a:off x="3265388" y="2505943"/>
              <a:ext cx="136458" cy="72158"/>
            </a:xfrm>
            <a:custGeom>
              <a:avLst/>
              <a:gdLst>
                <a:gd name="T0" fmla="*/ 80 w 81"/>
                <a:gd name="T1" fmla="*/ 7 h 43"/>
                <a:gd name="T2" fmla="*/ 80 w 81"/>
                <a:gd name="T3" fmla="*/ 15 h 43"/>
                <a:gd name="T4" fmla="*/ 74 w 81"/>
                <a:gd name="T5" fmla="*/ 15 h 43"/>
                <a:gd name="T6" fmla="*/ 74 w 81"/>
                <a:gd name="T7" fmla="*/ 24 h 43"/>
                <a:gd name="T8" fmla="*/ 65 w 81"/>
                <a:gd name="T9" fmla="*/ 30 h 43"/>
                <a:gd name="T10" fmla="*/ 56 w 81"/>
                <a:gd name="T11" fmla="*/ 21 h 43"/>
                <a:gd name="T12" fmla="*/ 47 w 81"/>
                <a:gd name="T13" fmla="*/ 27 h 43"/>
                <a:gd name="T14" fmla="*/ 36 w 81"/>
                <a:gd name="T15" fmla="*/ 39 h 43"/>
                <a:gd name="T16" fmla="*/ 4 w 81"/>
                <a:gd name="T17" fmla="*/ 39 h 43"/>
                <a:gd name="T18" fmla="*/ 1 w 81"/>
                <a:gd name="T19" fmla="*/ 27 h 43"/>
                <a:gd name="T20" fmla="*/ 12 w 81"/>
                <a:gd name="T21" fmla="*/ 30 h 43"/>
                <a:gd name="T22" fmla="*/ 24 w 81"/>
                <a:gd name="T23" fmla="*/ 21 h 43"/>
                <a:gd name="T24" fmla="*/ 30 w 81"/>
                <a:gd name="T25" fmla="*/ 15 h 43"/>
                <a:gd name="T26" fmla="*/ 39 w 81"/>
                <a:gd name="T27" fmla="*/ 12 h 43"/>
                <a:gd name="T28" fmla="*/ 42 w 81"/>
                <a:gd name="T29" fmla="*/ 12 h 43"/>
                <a:gd name="T30" fmla="*/ 47 w 81"/>
                <a:gd name="T31" fmla="*/ 7 h 43"/>
                <a:gd name="T32" fmla="*/ 59 w 81"/>
                <a:gd name="T33" fmla="*/ 7 h 43"/>
                <a:gd name="T34" fmla="*/ 80 w 81"/>
                <a:gd name="T35" fmla="*/ 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1" h="43">
                  <a:moveTo>
                    <a:pt x="80" y="7"/>
                  </a:moveTo>
                  <a:cubicBezTo>
                    <a:pt x="78" y="8"/>
                    <a:pt x="81" y="14"/>
                    <a:pt x="80" y="15"/>
                  </a:cubicBezTo>
                  <a:cubicBezTo>
                    <a:pt x="79" y="16"/>
                    <a:pt x="75" y="14"/>
                    <a:pt x="74" y="15"/>
                  </a:cubicBezTo>
                  <a:cubicBezTo>
                    <a:pt x="74" y="15"/>
                    <a:pt x="78" y="23"/>
                    <a:pt x="74" y="24"/>
                  </a:cubicBezTo>
                  <a:cubicBezTo>
                    <a:pt x="71" y="25"/>
                    <a:pt x="67" y="19"/>
                    <a:pt x="65" y="30"/>
                  </a:cubicBezTo>
                  <a:cubicBezTo>
                    <a:pt x="59" y="30"/>
                    <a:pt x="63" y="20"/>
                    <a:pt x="56" y="21"/>
                  </a:cubicBezTo>
                  <a:cubicBezTo>
                    <a:pt x="50" y="20"/>
                    <a:pt x="52" y="27"/>
                    <a:pt x="47" y="27"/>
                  </a:cubicBezTo>
                  <a:cubicBezTo>
                    <a:pt x="44" y="31"/>
                    <a:pt x="35" y="30"/>
                    <a:pt x="36" y="39"/>
                  </a:cubicBezTo>
                  <a:cubicBezTo>
                    <a:pt x="23" y="43"/>
                    <a:pt x="17" y="40"/>
                    <a:pt x="4" y="39"/>
                  </a:cubicBezTo>
                  <a:cubicBezTo>
                    <a:pt x="4" y="34"/>
                    <a:pt x="0" y="33"/>
                    <a:pt x="1" y="27"/>
                  </a:cubicBezTo>
                  <a:cubicBezTo>
                    <a:pt x="3" y="29"/>
                    <a:pt x="7" y="30"/>
                    <a:pt x="12" y="30"/>
                  </a:cubicBezTo>
                  <a:cubicBezTo>
                    <a:pt x="18" y="30"/>
                    <a:pt x="18" y="21"/>
                    <a:pt x="24" y="21"/>
                  </a:cubicBezTo>
                  <a:cubicBezTo>
                    <a:pt x="25" y="21"/>
                    <a:pt x="28" y="14"/>
                    <a:pt x="30" y="15"/>
                  </a:cubicBezTo>
                  <a:cubicBezTo>
                    <a:pt x="36" y="21"/>
                    <a:pt x="31" y="13"/>
                    <a:pt x="39" y="12"/>
                  </a:cubicBezTo>
                  <a:cubicBezTo>
                    <a:pt x="39" y="12"/>
                    <a:pt x="41" y="13"/>
                    <a:pt x="42" y="12"/>
                  </a:cubicBezTo>
                  <a:cubicBezTo>
                    <a:pt x="43" y="12"/>
                    <a:pt x="47" y="7"/>
                    <a:pt x="47" y="7"/>
                  </a:cubicBezTo>
                  <a:cubicBezTo>
                    <a:pt x="51" y="6"/>
                    <a:pt x="56" y="7"/>
                    <a:pt x="59" y="7"/>
                  </a:cubicBezTo>
                  <a:cubicBezTo>
                    <a:pt x="62" y="6"/>
                    <a:pt x="73" y="0"/>
                    <a:pt x="8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44" name="Freeform 168">
              <a:extLst>
                <a:ext uri="{FF2B5EF4-FFF2-40B4-BE49-F238E27FC236}">
                  <a16:creationId xmlns:a16="http://schemas.microsoft.com/office/drawing/2014/main" xmlns="" id="{6BBA53AC-583A-4C3C-93BC-EE951039BDC3}"/>
                </a:ext>
              </a:extLst>
            </p:cNvPr>
            <p:cNvSpPr>
              <a:spLocks noChangeArrowheads="1"/>
            </p:cNvSpPr>
            <p:nvPr/>
          </p:nvSpPr>
          <p:spPr bwMode="auto">
            <a:xfrm>
              <a:off x="3636897" y="2534521"/>
              <a:ext cx="138601" cy="70730"/>
            </a:xfrm>
            <a:custGeom>
              <a:avLst/>
              <a:gdLst>
                <a:gd name="T0" fmla="*/ 73 w 82"/>
                <a:gd name="T1" fmla="*/ 4 h 42"/>
                <a:gd name="T2" fmla="*/ 82 w 82"/>
                <a:gd name="T3" fmla="*/ 31 h 42"/>
                <a:gd name="T4" fmla="*/ 76 w 82"/>
                <a:gd name="T5" fmla="*/ 28 h 42"/>
                <a:gd name="T6" fmla="*/ 76 w 82"/>
                <a:gd name="T7" fmla="*/ 36 h 42"/>
                <a:gd name="T8" fmla="*/ 65 w 82"/>
                <a:gd name="T9" fmla="*/ 39 h 42"/>
                <a:gd name="T10" fmla="*/ 62 w 82"/>
                <a:gd name="T11" fmla="*/ 42 h 42"/>
                <a:gd name="T12" fmla="*/ 53 w 82"/>
                <a:gd name="T13" fmla="*/ 42 h 42"/>
                <a:gd name="T14" fmla="*/ 53 w 82"/>
                <a:gd name="T15" fmla="*/ 31 h 42"/>
                <a:gd name="T16" fmla="*/ 24 w 82"/>
                <a:gd name="T17" fmla="*/ 28 h 42"/>
                <a:gd name="T18" fmla="*/ 0 w 82"/>
                <a:gd name="T19" fmla="*/ 13 h 42"/>
                <a:gd name="T20" fmla="*/ 3 w 82"/>
                <a:gd name="T21" fmla="*/ 7 h 42"/>
                <a:gd name="T22" fmla="*/ 9 w 82"/>
                <a:gd name="T23" fmla="*/ 10 h 42"/>
                <a:gd name="T24" fmla="*/ 24 w 82"/>
                <a:gd name="T25" fmla="*/ 16 h 42"/>
                <a:gd name="T26" fmla="*/ 29 w 82"/>
                <a:gd name="T27" fmla="*/ 16 h 42"/>
                <a:gd name="T28" fmla="*/ 32 w 82"/>
                <a:gd name="T29" fmla="*/ 22 h 42"/>
                <a:gd name="T30" fmla="*/ 35 w 82"/>
                <a:gd name="T31" fmla="*/ 10 h 42"/>
                <a:gd name="T32" fmla="*/ 41 w 82"/>
                <a:gd name="T33" fmla="*/ 16 h 42"/>
                <a:gd name="T34" fmla="*/ 73 w 82"/>
                <a:gd name="T35"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42">
                  <a:moveTo>
                    <a:pt x="73" y="4"/>
                  </a:moveTo>
                  <a:cubicBezTo>
                    <a:pt x="69" y="20"/>
                    <a:pt x="81" y="20"/>
                    <a:pt x="82" y="31"/>
                  </a:cubicBezTo>
                  <a:cubicBezTo>
                    <a:pt x="81" y="31"/>
                    <a:pt x="78" y="26"/>
                    <a:pt x="76" y="28"/>
                  </a:cubicBezTo>
                  <a:cubicBezTo>
                    <a:pt x="75" y="29"/>
                    <a:pt x="78" y="35"/>
                    <a:pt x="76" y="36"/>
                  </a:cubicBezTo>
                  <a:cubicBezTo>
                    <a:pt x="73" y="39"/>
                    <a:pt x="68" y="38"/>
                    <a:pt x="65" y="39"/>
                  </a:cubicBezTo>
                  <a:cubicBezTo>
                    <a:pt x="64" y="40"/>
                    <a:pt x="64" y="42"/>
                    <a:pt x="62" y="42"/>
                  </a:cubicBezTo>
                  <a:cubicBezTo>
                    <a:pt x="59" y="42"/>
                    <a:pt x="56" y="42"/>
                    <a:pt x="53" y="42"/>
                  </a:cubicBezTo>
                  <a:cubicBezTo>
                    <a:pt x="49" y="38"/>
                    <a:pt x="49" y="35"/>
                    <a:pt x="53" y="31"/>
                  </a:cubicBezTo>
                  <a:cubicBezTo>
                    <a:pt x="43" y="35"/>
                    <a:pt x="36" y="28"/>
                    <a:pt x="24" y="28"/>
                  </a:cubicBezTo>
                  <a:cubicBezTo>
                    <a:pt x="21" y="18"/>
                    <a:pt x="7" y="19"/>
                    <a:pt x="0" y="13"/>
                  </a:cubicBezTo>
                  <a:cubicBezTo>
                    <a:pt x="1" y="13"/>
                    <a:pt x="2" y="7"/>
                    <a:pt x="3" y="7"/>
                  </a:cubicBezTo>
                  <a:cubicBezTo>
                    <a:pt x="7" y="6"/>
                    <a:pt x="7" y="10"/>
                    <a:pt x="9" y="10"/>
                  </a:cubicBezTo>
                  <a:cubicBezTo>
                    <a:pt x="13" y="11"/>
                    <a:pt x="21" y="13"/>
                    <a:pt x="24" y="16"/>
                  </a:cubicBezTo>
                  <a:cubicBezTo>
                    <a:pt x="24" y="17"/>
                    <a:pt x="28" y="15"/>
                    <a:pt x="29" y="16"/>
                  </a:cubicBezTo>
                  <a:cubicBezTo>
                    <a:pt x="31" y="17"/>
                    <a:pt x="28" y="23"/>
                    <a:pt x="32" y="22"/>
                  </a:cubicBezTo>
                  <a:cubicBezTo>
                    <a:pt x="41" y="19"/>
                    <a:pt x="28" y="14"/>
                    <a:pt x="35" y="10"/>
                  </a:cubicBezTo>
                  <a:cubicBezTo>
                    <a:pt x="40" y="6"/>
                    <a:pt x="41" y="16"/>
                    <a:pt x="41" y="16"/>
                  </a:cubicBezTo>
                  <a:cubicBezTo>
                    <a:pt x="52" y="16"/>
                    <a:pt x="56" y="0"/>
                    <a:pt x="7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45" name="Freeform 169">
              <a:extLst>
                <a:ext uri="{FF2B5EF4-FFF2-40B4-BE49-F238E27FC236}">
                  <a16:creationId xmlns:a16="http://schemas.microsoft.com/office/drawing/2014/main" xmlns="" id="{A5310EC0-0B90-42FE-A325-698296300B3A}"/>
                </a:ext>
              </a:extLst>
            </p:cNvPr>
            <p:cNvSpPr>
              <a:spLocks noChangeArrowheads="1"/>
            </p:cNvSpPr>
            <p:nvPr/>
          </p:nvSpPr>
          <p:spPr bwMode="auto">
            <a:xfrm>
              <a:off x="3375412" y="2538093"/>
              <a:ext cx="242910" cy="92877"/>
            </a:xfrm>
            <a:custGeom>
              <a:avLst/>
              <a:gdLst>
                <a:gd name="T0" fmla="*/ 64 w 144"/>
                <a:gd name="T1" fmla="*/ 20 h 55"/>
                <a:gd name="T2" fmla="*/ 94 w 144"/>
                <a:gd name="T3" fmla="*/ 31 h 55"/>
                <a:gd name="T4" fmla="*/ 94 w 144"/>
                <a:gd name="T5" fmla="*/ 17 h 55"/>
                <a:gd name="T6" fmla="*/ 85 w 144"/>
                <a:gd name="T7" fmla="*/ 5 h 55"/>
                <a:gd name="T8" fmla="*/ 105 w 144"/>
                <a:gd name="T9" fmla="*/ 2 h 55"/>
                <a:gd name="T10" fmla="*/ 111 w 144"/>
                <a:gd name="T11" fmla="*/ 8 h 55"/>
                <a:gd name="T12" fmla="*/ 111 w 144"/>
                <a:gd name="T13" fmla="*/ 14 h 55"/>
                <a:gd name="T14" fmla="*/ 123 w 144"/>
                <a:gd name="T15" fmla="*/ 23 h 55"/>
                <a:gd name="T16" fmla="*/ 132 w 144"/>
                <a:gd name="T17" fmla="*/ 17 h 55"/>
                <a:gd name="T18" fmla="*/ 140 w 144"/>
                <a:gd name="T19" fmla="*/ 23 h 55"/>
                <a:gd name="T20" fmla="*/ 143 w 144"/>
                <a:gd name="T21" fmla="*/ 29 h 55"/>
                <a:gd name="T22" fmla="*/ 140 w 144"/>
                <a:gd name="T23" fmla="*/ 40 h 55"/>
                <a:gd name="T24" fmla="*/ 123 w 144"/>
                <a:gd name="T25" fmla="*/ 43 h 55"/>
                <a:gd name="T26" fmla="*/ 111 w 144"/>
                <a:gd name="T27" fmla="*/ 40 h 55"/>
                <a:gd name="T28" fmla="*/ 85 w 144"/>
                <a:gd name="T29" fmla="*/ 46 h 55"/>
                <a:gd name="T30" fmla="*/ 79 w 144"/>
                <a:gd name="T31" fmla="*/ 46 h 55"/>
                <a:gd name="T32" fmla="*/ 70 w 144"/>
                <a:gd name="T33" fmla="*/ 49 h 55"/>
                <a:gd name="T34" fmla="*/ 41 w 144"/>
                <a:gd name="T35" fmla="*/ 55 h 55"/>
                <a:gd name="T36" fmla="*/ 67 w 144"/>
                <a:gd name="T37" fmla="*/ 46 h 55"/>
                <a:gd name="T38" fmla="*/ 53 w 144"/>
                <a:gd name="T39" fmla="*/ 40 h 55"/>
                <a:gd name="T40" fmla="*/ 41 w 144"/>
                <a:gd name="T41" fmla="*/ 34 h 55"/>
                <a:gd name="T42" fmla="*/ 29 w 144"/>
                <a:gd name="T43" fmla="*/ 40 h 55"/>
                <a:gd name="T44" fmla="*/ 20 w 144"/>
                <a:gd name="T45" fmla="*/ 37 h 55"/>
                <a:gd name="T46" fmla="*/ 0 w 144"/>
                <a:gd name="T47" fmla="*/ 34 h 55"/>
                <a:gd name="T48" fmla="*/ 6 w 144"/>
                <a:gd name="T49" fmla="*/ 29 h 55"/>
                <a:gd name="T50" fmla="*/ 9 w 144"/>
                <a:gd name="T51" fmla="*/ 20 h 55"/>
                <a:gd name="T52" fmla="*/ 20 w 144"/>
                <a:gd name="T53" fmla="*/ 17 h 55"/>
                <a:gd name="T54" fmla="*/ 18 w 144"/>
                <a:gd name="T55" fmla="*/ 11 h 55"/>
                <a:gd name="T56" fmla="*/ 23 w 144"/>
                <a:gd name="T57" fmla="*/ 11 h 55"/>
                <a:gd name="T58" fmla="*/ 32 w 144"/>
                <a:gd name="T59" fmla="*/ 8 h 55"/>
                <a:gd name="T60" fmla="*/ 47 w 144"/>
                <a:gd name="T61" fmla="*/ 11 h 55"/>
                <a:gd name="T62" fmla="*/ 50 w 144"/>
                <a:gd name="T63" fmla="*/ 17 h 55"/>
                <a:gd name="T64" fmla="*/ 56 w 144"/>
                <a:gd name="T65" fmla="*/ 17 h 55"/>
                <a:gd name="T66" fmla="*/ 56 w 144"/>
                <a:gd name="T67" fmla="*/ 26 h 55"/>
                <a:gd name="T68" fmla="*/ 64 w 144"/>
                <a:gd name="T69"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55">
                  <a:moveTo>
                    <a:pt x="64" y="20"/>
                  </a:moveTo>
                  <a:cubicBezTo>
                    <a:pt x="61" y="30"/>
                    <a:pt x="88" y="25"/>
                    <a:pt x="94" y="31"/>
                  </a:cubicBezTo>
                  <a:cubicBezTo>
                    <a:pt x="99" y="19"/>
                    <a:pt x="74" y="17"/>
                    <a:pt x="94" y="17"/>
                  </a:cubicBezTo>
                  <a:cubicBezTo>
                    <a:pt x="98" y="6"/>
                    <a:pt x="81" y="16"/>
                    <a:pt x="85" y="5"/>
                  </a:cubicBezTo>
                  <a:cubicBezTo>
                    <a:pt x="94" y="7"/>
                    <a:pt x="95" y="0"/>
                    <a:pt x="105" y="2"/>
                  </a:cubicBezTo>
                  <a:cubicBezTo>
                    <a:pt x="103" y="8"/>
                    <a:pt x="110" y="6"/>
                    <a:pt x="111" y="8"/>
                  </a:cubicBezTo>
                  <a:cubicBezTo>
                    <a:pt x="112" y="9"/>
                    <a:pt x="110" y="13"/>
                    <a:pt x="111" y="14"/>
                  </a:cubicBezTo>
                  <a:cubicBezTo>
                    <a:pt x="114" y="16"/>
                    <a:pt x="119" y="18"/>
                    <a:pt x="123" y="23"/>
                  </a:cubicBezTo>
                  <a:cubicBezTo>
                    <a:pt x="126" y="21"/>
                    <a:pt x="126" y="16"/>
                    <a:pt x="132" y="17"/>
                  </a:cubicBezTo>
                  <a:cubicBezTo>
                    <a:pt x="136" y="17"/>
                    <a:pt x="139" y="20"/>
                    <a:pt x="140" y="23"/>
                  </a:cubicBezTo>
                  <a:cubicBezTo>
                    <a:pt x="141" y="23"/>
                    <a:pt x="144" y="28"/>
                    <a:pt x="143" y="29"/>
                  </a:cubicBezTo>
                  <a:cubicBezTo>
                    <a:pt x="140" y="32"/>
                    <a:pt x="144" y="31"/>
                    <a:pt x="140" y="40"/>
                  </a:cubicBezTo>
                  <a:cubicBezTo>
                    <a:pt x="135" y="33"/>
                    <a:pt x="129" y="43"/>
                    <a:pt x="123" y="43"/>
                  </a:cubicBezTo>
                  <a:cubicBezTo>
                    <a:pt x="118" y="44"/>
                    <a:pt x="117" y="40"/>
                    <a:pt x="111" y="40"/>
                  </a:cubicBezTo>
                  <a:cubicBezTo>
                    <a:pt x="103" y="40"/>
                    <a:pt x="91" y="43"/>
                    <a:pt x="85" y="46"/>
                  </a:cubicBezTo>
                  <a:cubicBezTo>
                    <a:pt x="84" y="46"/>
                    <a:pt x="80" y="45"/>
                    <a:pt x="79" y="46"/>
                  </a:cubicBezTo>
                  <a:cubicBezTo>
                    <a:pt x="76" y="49"/>
                    <a:pt x="75" y="48"/>
                    <a:pt x="70" y="49"/>
                  </a:cubicBezTo>
                  <a:cubicBezTo>
                    <a:pt x="67" y="50"/>
                    <a:pt x="51" y="54"/>
                    <a:pt x="41" y="55"/>
                  </a:cubicBezTo>
                  <a:cubicBezTo>
                    <a:pt x="42" y="44"/>
                    <a:pt x="56" y="47"/>
                    <a:pt x="67" y="46"/>
                  </a:cubicBezTo>
                  <a:cubicBezTo>
                    <a:pt x="68" y="33"/>
                    <a:pt x="58" y="42"/>
                    <a:pt x="53" y="40"/>
                  </a:cubicBezTo>
                  <a:cubicBezTo>
                    <a:pt x="47" y="39"/>
                    <a:pt x="46" y="38"/>
                    <a:pt x="41" y="34"/>
                  </a:cubicBezTo>
                  <a:cubicBezTo>
                    <a:pt x="35" y="32"/>
                    <a:pt x="34" y="39"/>
                    <a:pt x="29" y="40"/>
                  </a:cubicBezTo>
                  <a:cubicBezTo>
                    <a:pt x="25" y="41"/>
                    <a:pt x="24" y="38"/>
                    <a:pt x="20" y="37"/>
                  </a:cubicBezTo>
                  <a:cubicBezTo>
                    <a:pt x="14" y="36"/>
                    <a:pt x="5" y="39"/>
                    <a:pt x="0" y="34"/>
                  </a:cubicBezTo>
                  <a:cubicBezTo>
                    <a:pt x="0" y="31"/>
                    <a:pt x="4" y="31"/>
                    <a:pt x="6" y="29"/>
                  </a:cubicBezTo>
                  <a:cubicBezTo>
                    <a:pt x="7" y="28"/>
                    <a:pt x="8" y="20"/>
                    <a:pt x="9" y="20"/>
                  </a:cubicBezTo>
                  <a:cubicBezTo>
                    <a:pt x="13" y="17"/>
                    <a:pt x="18" y="20"/>
                    <a:pt x="20" y="17"/>
                  </a:cubicBezTo>
                  <a:cubicBezTo>
                    <a:pt x="22" y="15"/>
                    <a:pt x="10" y="13"/>
                    <a:pt x="18" y="11"/>
                  </a:cubicBezTo>
                  <a:cubicBezTo>
                    <a:pt x="19" y="11"/>
                    <a:pt x="22" y="11"/>
                    <a:pt x="23" y="11"/>
                  </a:cubicBezTo>
                  <a:cubicBezTo>
                    <a:pt x="27" y="10"/>
                    <a:pt x="29" y="8"/>
                    <a:pt x="32" y="8"/>
                  </a:cubicBezTo>
                  <a:cubicBezTo>
                    <a:pt x="34" y="8"/>
                    <a:pt x="45" y="10"/>
                    <a:pt x="47" y="11"/>
                  </a:cubicBezTo>
                  <a:cubicBezTo>
                    <a:pt x="49" y="13"/>
                    <a:pt x="47" y="15"/>
                    <a:pt x="50" y="17"/>
                  </a:cubicBezTo>
                  <a:cubicBezTo>
                    <a:pt x="51" y="17"/>
                    <a:pt x="55" y="16"/>
                    <a:pt x="56" y="17"/>
                  </a:cubicBezTo>
                  <a:cubicBezTo>
                    <a:pt x="58" y="19"/>
                    <a:pt x="50" y="27"/>
                    <a:pt x="56" y="26"/>
                  </a:cubicBezTo>
                  <a:cubicBezTo>
                    <a:pt x="58" y="25"/>
                    <a:pt x="59" y="17"/>
                    <a:pt x="6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46" name="Freeform 170">
              <a:extLst>
                <a:ext uri="{FF2B5EF4-FFF2-40B4-BE49-F238E27FC236}">
                  <a16:creationId xmlns:a16="http://schemas.microsoft.com/office/drawing/2014/main" xmlns="" id="{9D7A51F4-5C15-4BCF-B528-55473FE1B83E}"/>
                </a:ext>
              </a:extLst>
            </p:cNvPr>
            <p:cNvSpPr>
              <a:spLocks noChangeArrowheads="1"/>
            </p:cNvSpPr>
            <p:nvPr/>
          </p:nvSpPr>
          <p:spPr bwMode="auto">
            <a:xfrm>
              <a:off x="3206089" y="2632399"/>
              <a:ext cx="194328" cy="130028"/>
            </a:xfrm>
            <a:custGeom>
              <a:avLst/>
              <a:gdLst>
                <a:gd name="T0" fmla="*/ 15 w 115"/>
                <a:gd name="T1" fmla="*/ 2 h 77"/>
                <a:gd name="T2" fmla="*/ 65 w 115"/>
                <a:gd name="T3" fmla="*/ 5 h 77"/>
                <a:gd name="T4" fmla="*/ 71 w 115"/>
                <a:gd name="T5" fmla="*/ 5 h 77"/>
                <a:gd name="T6" fmla="*/ 82 w 115"/>
                <a:gd name="T7" fmla="*/ 8 h 77"/>
                <a:gd name="T8" fmla="*/ 94 w 115"/>
                <a:gd name="T9" fmla="*/ 8 h 77"/>
                <a:gd name="T10" fmla="*/ 97 w 115"/>
                <a:gd name="T11" fmla="*/ 11 h 77"/>
                <a:gd name="T12" fmla="*/ 115 w 115"/>
                <a:gd name="T13" fmla="*/ 22 h 77"/>
                <a:gd name="T14" fmla="*/ 88 w 115"/>
                <a:gd name="T15" fmla="*/ 28 h 77"/>
                <a:gd name="T16" fmla="*/ 85 w 115"/>
                <a:gd name="T17" fmla="*/ 34 h 77"/>
                <a:gd name="T18" fmla="*/ 80 w 115"/>
                <a:gd name="T19" fmla="*/ 31 h 77"/>
                <a:gd name="T20" fmla="*/ 77 w 115"/>
                <a:gd name="T21" fmla="*/ 34 h 77"/>
                <a:gd name="T22" fmla="*/ 80 w 115"/>
                <a:gd name="T23" fmla="*/ 37 h 77"/>
                <a:gd name="T24" fmla="*/ 74 w 115"/>
                <a:gd name="T25" fmla="*/ 40 h 77"/>
                <a:gd name="T26" fmla="*/ 74 w 115"/>
                <a:gd name="T27" fmla="*/ 46 h 77"/>
                <a:gd name="T28" fmla="*/ 68 w 115"/>
                <a:gd name="T29" fmla="*/ 46 h 77"/>
                <a:gd name="T30" fmla="*/ 62 w 115"/>
                <a:gd name="T31" fmla="*/ 52 h 77"/>
                <a:gd name="T32" fmla="*/ 62 w 115"/>
                <a:gd name="T33" fmla="*/ 63 h 77"/>
                <a:gd name="T34" fmla="*/ 27 w 115"/>
                <a:gd name="T35" fmla="*/ 72 h 77"/>
                <a:gd name="T36" fmla="*/ 0 w 115"/>
                <a:gd name="T37" fmla="*/ 54 h 77"/>
                <a:gd name="T38" fmla="*/ 9 w 115"/>
                <a:gd name="T39" fmla="*/ 49 h 77"/>
                <a:gd name="T40" fmla="*/ 12 w 115"/>
                <a:gd name="T41" fmla="*/ 43 h 77"/>
                <a:gd name="T42" fmla="*/ 9 w 115"/>
                <a:gd name="T43" fmla="*/ 31 h 77"/>
                <a:gd name="T44" fmla="*/ 15 w 115"/>
                <a:gd name="T45" fmla="*/ 28 h 77"/>
                <a:gd name="T46" fmla="*/ 21 w 115"/>
                <a:gd name="T47" fmla="*/ 16 h 77"/>
                <a:gd name="T48" fmla="*/ 15 w 115"/>
                <a:gd name="T49" fmla="*/ 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5" h="77">
                  <a:moveTo>
                    <a:pt x="15" y="2"/>
                  </a:moveTo>
                  <a:cubicBezTo>
                    <a:pt x="33" y="2"/>
                    <a:pt x="52" y="0"/>
                    <a:pt x="65" y="5"/>
                  </a:cubicBezTo>
                  <a:cubicBezTo>
                    <a:pt x="66" y="5"/>
                    <a:pt x="70" y="4"/>
                    <a:pt x="71" y="5"/>
                  </a:cubicBezTo>
                  <a:cubicBezTo>
                    <a:pt x="73" y="8"/>
                    <a:pt x="80" y="5"/>
                    <a:pt x="82" y="8"/>
                  </a:cubicBezTo>
                  <a:cubicBezTo>
                    <a:pt x="88" y="13"/>
                    <a:pt x="83" y="4"/>
                    <a:pt x="94" y="8"/>
                  </a:cubicBezTo>
                  <a:cubicBezTo>
                    <a:pt x="95" y="8"/>
                    <a:pt x="94" y="10"/>
                    <a:pt x="97" y="11"/>
                  </a:cubicBezTo>
                  <a:cubicBezTo>
                    <a:pt x="100" y="11"/>
                    <a:pt x="115" y="15"/>
                    <a:pt x="115" y="22"/>
                  </a:cubicBezTo>
                  <a:cubicBezTo>
                    <a:pt x="105" y="24"/>
                    <a:pt x="95" y="25"/>
                    <a:pt x="88" y="28"/>
                  </a:cubicBezTo>
                  <a:cubicBezTo>
                    <a:pt x="85" y="29"/>
                    <a:pt x="87" y="33"/>
                    <a:pt x="85" y="34"/>
                  </a:cubicBezTo>
                  <a:cubicBezTo>
                    <a:pt x="84" y="35"/>
                    <a:pt x="82" y="30"/>
                    <a:pt x="80" y="31"/>
                  </a:cubicBezTo>
                  <a:cubicBezTo>
                    <a:pt x="81" y="30"/>
                    <a:pt x="76" y="36"/>
                    <a:pt x="77" y="34"/>
                  </a:cubicBezTo>
                  <a:cubicBezTo>
                    <a:pt x="76" y="36"/>
                    <a:pt x="79" y="38"/>
                    <a:pt x="80" y="37"/>
                  </a:cubicBezTo>
                  <a:cubicBezTo>
                    <a:pt x="78" y="40"/>
                    <a:pt x="75" y="38"/>
                    <a:pt x="74" y="40"/>
                  </a:cubicBezTo>
                  <a:cubicBezTo>
                    <a:pt x="73" y="41"/>
                    <a:pt x="75" y="45"/>
                    <a:pt x="74" y="46"/>
                  </a:cubicBezTo>
                  <a:cubicBezTo>
                    <a:pt x="73" y="47"/>
                    <a:pt x="69" y="45"/>
                    <a:pt x="68" y="46"/>
                  </a:cubicBezTo>
                  <a:cubicBezTo>
                    <a:pt x="66" y="48"/>
                    <a:pt x="66" y="51"/>
                    <a:pt x="62" y="52"/>
                  </a:cubicBezTo>
                  <a:cubicBezTo>
                    <a:pt x="62" y="55"/>
                    <a:pt x="62" y="59"/>
                    <a:pt x="62" y="63"/>
                  </a:cubicBezTo>
                  <a:cubicBezTo>
                    <a:pt x="47" y="63"/>
                    <a:pt x="50" y="77"/>
                    <a:pt x="27" y="72"/>
                  </a:cubicBezTo>
                  <a:cubicBezTo>
                    <a:pt x="30" y="55"/>
                    <a:pt x="11" y="59"/>
                    <a:pt x="0" y="54"/>
                  </a:cubicBezTo>
                  <a:cubicBezTo>
                    <a:pt x="2" y="51"/>
                    <a:pt x="7" y="51"/>
                    <a:pt x="9" y="49"/>
                  </a:cubicBezTo>
                  <a:cubicBezTo>
                    <a:pt x="10" y="48"/>
                    <a:pt x="4" y="40"/>
                    <a:pt x="12" y="43"/>
                  </a:cubicBezTo>
                  <a:cubicBezTo>
                    <a:pt x="13" y="38"/>
                    <a:pt x="9" y="37"/>
                    <a:pt x="9" y="31"/>
                  </a:cubicBezTo>
                  <a:cubicBezTo>
                    <a:pt x="14" y="35"/>
                    <a:pt x="14" y="33"/>
                    <a:pt x="15" y="28"/>
                  </a:cubicBezTo>
                  <a:cubicBezTo>
                    <a:pt x="16" y="24"/>
                    <a:pt x="21" y="25"/>
                    <a:pt x="21" y="16"/>
                  </a:cubicBezTo>
                  <a:cubicBezTo>
                    <a:pt x="23" y="7"/>
                    <a:pt x="11" y="13"/>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47" name="Freeform 171">
              <a:extLst>
                <a:ext uri="{FF2B5EF4-FFF2-40B4-BE49-F238E27FC236}">
                  <a16:creationId xmlns:a16="http://schemas.microsoft.com/office/drawing/2014/main" xmlns="" id="{E69F8DCF-8200-4538-968C-00A57D9CF901}"/>
                </a:ext>
              </a:extLst>
            </p:cNvPr>
            <p:cNvSpPr>
              <a:spLocks noChangeArrowheads="1"/>
            </p:cNvSpPr>
            <p:nvPr/>
          </p:nvSpPr>
          <p:spPr bwMode="auto">
            <a:xfrm>
              <a:off x="3598317" y="2659548"/>
              <a:ext cx="40009" cy="30006"/>
            </a:xfrm>
            <a:custGeom>
              <a:avLst/>
              <a:gdLst>
                <a:gd name="T0" fmla="*/ 3 w 24"/>
                <a:gd name="T1" fmla="*/ 0 h 18"/>
                <a:gd name="T2" fmla="*/ 20 w 24"/>
                <a:gd name="T3" fmla="*/ 0 h 18"/>
                <a:gd name="T4" fmla="*/ 23 w 24"/>
                <a:gd name="T5" fmla="*/ 12 h 18"/>
                <a:gd name="T6" fmla="*/ 17 w 24"/>
                <a:gd name="T7" fmla="*/ 18 h 18"/>
                <a:gd name="T8" fmla="*/ 0 w 24"/>
                <a:gd name="T9" fmla="*/ 9 h 18"/>
                <a:gd name="T10" fmla="*/ 3 w 24"/>
                <a:gd name="T11" fmla="*/ 0 h 18"/>
              </a:gdLst>
              <a:ahLst/>
              <a:cxnLst>
                <a:cxn ang="0">
                  <a:pos x="T0" y="T1"/>
                </a:cxn>
                <a:cxn ang="0">
                  <a:pos x="T2" y="T3"/>
                </a:cxn>
                <a:cxn ang="0">
                  <a:pos x="T4" y="T5"/>
                </a:cxn>
                <a:cxn ang="0">
                  <a:pos x="T6" y="T7"/>
                </a:cxn>
                <a:cxn ang="0">
                  <a:pos x="T8" y="T9"/>
                </a:cxn>
                <a:cxn ang="0">
                  <a:pos x="T10" y="T11"/>
                </a:cxn>
              </a:cxnLst>
              <a:rect l="0" t="0" r="r" b="b"/>
              <a:pathLst>
                <a:path w="24" h="18">
                  <a:moveTo>
                    <a:pt x="3" y="0"/>
                  </a:moveTo>
                  <a:cubicBezTo>
                    <a:pt x="8" y="0"/>
                    <a:pt x="14" y="0"/>
                    <a:pt x="20" y="0"/>
                  </a:cubicBezTo>
                  <a:cubicBezTo>
                    <a:pt x="20" y="6"/>
                    <a:pt x="24" y="7"/>
                    <a:pt x="23" y="12"/>
                  </a:cubicBezTo>
                  <a:cubicBezTo>
                    <a:pt x="18" y="11"/>
                    <a:pt x="18" y="14"/>
                    <a:pt x="17" y="18"/>
                  </a:cubicBezTo>
                  <a:cubicBezTo>
                    <a:pt x="13" y="14"/>
                    <a:pt x="10" y="8"/>
                    <a:pt x="0" y="9"/>
                  </a:cubicBezTo>
                  <a:cubicBezTo>
                    <a:pt x="1" y="7"/>
                    <a:pt x="3" y="4"/>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48" name="Freeform 172">
              <a:extLst>
                <a:ext uri="{FF2B5EF4-FFF2-40B4-BE49-F238E27FC236}">
                  <a16:creationId xmlns:a16="http://schemas.microsoft.com/office/drawing/2014/main" xmlns="" id="{70DF0E1C-8A17-4471-8A96-4F5654744FB7}"/>
                </a:ext>
              </a:extLst>
            </p:cNvPr>
            <p:cNvSpPr>
              <a:spLocks noChangeArrowheads="1"/>
            </p:cNvSpPr>
            <p:nvPr/>
          </p:nvSpPr>
          <p:spPr bwMode="auto">
            <a:xfrm>
              <a:off x="3812649" y="2645973"/>
              <a:ext cx="97878" cy="69301"/>
            </a:xfrm>
            <a:custGeom>
              <a:avLst/>
              <a:gdLst>
                <a:gd name="T0" fmla="*/ 51 w 58"/>
                <a:gd name="T1" fmla="*/ 3 h 41"/>
                <a:gd name="T2" fmla="*/ 54 w 58"/>
                <a:gd name="T3" fmla="*/ 17 h 41"/>
                <a:gd name="T4" fmla="*/ 48 w 58"/>
                <a:gd name="T5" fmla="*/ 23 h 41"/>
                <a:gd name="T6" fmla="*/ 34 w 58"/>
                <a:gd name="T7" fmla="*/ 26 h 41"/>
                <a:gd name="T8" fmla="*/ 10 w 58"/>
                <a:gd name="T9" fmla="*/ 41 h 41"/>
                <a:gd name="T10" fmla="*/ 7 w 58"/>
                <a:gd name="T11" fmla="*/ 29 h 41"/>
                <a:gd name="T12" fmla="*/ 2 w 58"/>
                <a:gd name="T13" fmla="*/ 23 h 41"/>
                <a:gd name="T14" fmla="*/ 2 w 58"/>
                <a:gd name="T15" fmla="*/ 8 h 41"/>
                <a:gd name="T16" fmla="*/ 7 w 58"/>
                <a:gd name="T17" fmla="*/ 3 h 41"/>
                <a:gd name="T18" fmla="*/ 16 w 58"/>
                <a:gd name="T19" fmla="*/ 0 h 41"/>
                <a:gd name="T20" fmla="*/ 40 w 58"/>
                <a:gd name="T21" fmla="*/ 6 h 41"/>
                <a:gd name="T22" fmla="*/ 51 w 58"/>
                <a:gd name="T23"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41">
                  <a:moveTo>
                    <a:pt x="51" y="3"/>
                  </a:moveTo>
                  <a:cubicBezTo>
                    <a:pt x="58" y="2"/>
                    <a:pt x="53" y="13"/>
                    <a:pt x="54" y="17"/>
                  </a:cubicBezTo>
                  <a:cubicBezTo>
                    <a:pt x="49" y="16"/>
                    <a:pt x="49" y="19"/>
                    <a:pt x="48" y="23"/>
                  </a:cubicBezTo>
                  <a:cubicBezTo>
                    <a:pt x="39" y="18"/>
                    <a:pt x="36" y="34"/>
                    <a:pt x="34" y="26"/>
                  </a:cubicBezTo>
                  <a:cubicBezTo>
                    <a:pt x="27" y="32"/>
                    <a:pt x="22" y="39"/>
                    <a:pt x="10" y="41"/>
                  </a:cubicBezTo>
                  <a:cubicBezTo>
                    <a:pt x="8" y="38"/>
                    <a:pt x="7" y="34"/>
                    <a:pt x="7" y="29"/>
                  </a:cubicBezTo>
                  <a:cubicBezTo>
                    <a:pt x="6" y="26"/>
                    <a:pt x="3" y="26"/>
                    <a:pt x="2" y="23"/>
                  </a:cubicBezTo>
                  <a:cubicBezTo>
                    <a:pt x="0" y="19"/>
                    <a:pt x="3" y="13"/>
                    <a:pt x="2" y="8"/>
                  </a:cubicBezTo>
                  <a:cubicBezTo>
                    <a:pt x="6" y="10"/>
                    <a:pt x="7" y="6"/>
                    <a:pt x="7" y="3"/>
                  </a:cubicBezTo>
                  <a:cubicBezTo>
                    <a:pt x="11" y="3"/>
                    <a:pt x="16" y="3"/>
                    <a:pt x="16" y="0"/>
                  </a:cubicBezTo>
                  <a:cubicBezTo>
                    <a:pt x="20" y="5"/>
                    <a:pt x="35" y="0"/>
                    <a:pt x="40" y="6"/>
                  </a:cubicBezTo>
                  <a:cubicBezTo>
                    <a:pt x="44" y="5"/>
                    <a:pt x="51" y="7"/>
                    <a:pt x="5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49" name="Freeform 173">
              <a:extLst>
                <a:ext uri="{FF2B5EF4-FFF2-40B4-BE49-F238E27FC236}">
                  <a16:creationId xmlns:a16="http://schemas.microsoft.com/office/drawing/2014/main" xmlns="" id="{B08000B9-E453-45C8-AA56-C1DBE6E83333}"/>
                </a:ext>
              </a:extLst>
            </p:cNvPr>
            <p:cNvSpPr>
              <a:spLocks noChangeArrowheads="1"/>
            </p:cNvSpPr>
            <p:nvPr/>
          </p:nvSpPr>
          <p:spPr bwMode="auto">
            <a:xfrm>
              <a:off x="5252246" y="2918175"/>
              <a:ext cx="212903" cy="101451"/>
            </a:xfrm>
            <a:custGeom>
              <a:avLst/>
              <a:gdLst>
                <a:gd name="T0" fmla="*/ 91 w 126"/>
                <a:gd name="T1" fmla="*/ 0 h 60"/>
                <a:gd name="T2" fmla="*/ 103 w 126"/>
                <a:gd name="T3" fmla="*/ 5 h 60"/>
                <a:gd name="T4" fmla="*/ 111 w 126"/>
                <a:gd name="T5" fmla="*/ 8 h 60"/>
                <a:gd name="T6" fmla="*/ 109 w 126"/>
                <a:gd name="T7" fmla="*/ 14 h 60"/>
                <a:gd name="T8" fmla="*/ 123 w 126"/>
                <a:gd name="T9" fmla="*/ 23 h 60"/>
                <a:gd name="T10" fmla="*/ 114 w 126"/>
                <a:gd name="T11" fmla="*/ 41 h 60"/>
                <a:gd name="T12" fmla="*/ 106 w 126"/>
                <a:gd name="T13" fmla="*/ 44 h 60"/>
                <a:gd name="T14" fmla="*/ 94 w 126"/>
                <a:gd name="T15" fmla="*/ 49 h 60"/>
                <a:gd name="T16" fmla="*/ 85 w 126"/>
                <a:gd name="T17" fmla="*/ 52 h 60"/>
                <a:gd name="T18" fmla="*/ 79 w 126"/>
                <a:gd name="T19" fmla="*/ 55 h 60"/>
                <a:gd name="T20" fmla="*/ 44 w 126"/>
                <a:gd name="T21" fmla="*/ 58 h 60"/>
                <a:gd name="T22" fmla="*/ 41 w 126"/>
                <a:gd name="T23" fmla="*/ 55 h 60"/>
                <a:gd name="T24" fmla="*/ 30 w 126"/>
                <a:gd name="T25" fmla="*/ 49 h 60"/>
                <a:gd name="T26" fmla="*/ 24 w 126"/>
                <a:gd name="T27" fmla="*/ 46 h 60"/>
                <a:gd name="T28" fmla="*/ 30 w 126"/>
                <a:gd name="T29" fmla="*/ 44 h 60"/>
                <a:gd name="T30" fmla="*/ 21 w 126"/>
                <a:gd name="T31" fmla="*/ 38 h 60"/>
                <a:gd name="T32" fmla="*/ 21 w 126"/>
                <a:gd name="T33" fmla="*/ 20 h 60"/>
                <a:gd name="T34" fmla="*/ 3 w 126"/>
                <a:gd name="T35" fmla="*/ 23 h 60"/>
                <a:gd name="T36" fmla="*/ 9 w 126"/>
                <a:gd name="T37" fmla="*/ 11 h 60"/>
                <a:gd name="T38" fmla="*/ 32 w 126"/>
                <a:gd name="T39" fmla="*/ 11 h 60"/>
                <a:gd name="T40" fmla="*/ 35 w 126"/>
                <a:gd name="T41" fmla="*/ 23 h 60"/>
                <a:gd name="T42" fmla="*/ 44 w 126"/>
                <a:gd name="T43" fmla="*/ 11 h 60"/>
                <a:gd name="T44" fmla="*/ 62 w 126"/>
                <a:gd name="T45" fmla="*/ 17 h 60"/>
                <a:gd name="T46" fmla="*/ 68 w 126"/>
                <a:gd name="T47" fmla="*/ 11 h 60"/>
                <a:gd name="T48" fmla="*/ 85 w 126"/>
                <a:gd name="T49" fmla="*/ 8 h 60"/>
                <a:gd name="T50" fmla="*/ 91 w 126"/>
                <a:gd name="T5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6" h="60">
                  <a:moveTo>
                    <a:pt x="91" y="0"/>
                  </a:moveTo>
                  <a:cubicBezTo>
                    <a:pt x="94" y="0"/>
                    <a:pt x="98" y="3"/>
                    <a:pt x="103" y="5"/>
                  </a:cubicBezTo>
                  <a:cubicBezTo>
                    <a:pt x="104" y="6"/>
                    <a:pt x="110" y="7"/>
                    <a:pt x="111" y="8"/>
                  </a:cubicBezTo>
                  <a:cubicBezTo>
                    <a:pt x="112" y="9"/>
                    <a:pt x="109" y="13"/>
                    <a:pt x="109" y="14"/>
                  </a:cubicBezTo>
                  <a:cubicBezTo>
                    <a:pt x="109" y="19"/>
                    <a:pt x="116" y="25"/>
                    <a:pt x="123" y="23"/>
                  </a:cubicBezTo>
                  <a:cubicBezTo>
                    <a:pt x="126" y="31"/>
                    <a:pt x="122" y="35"/>
                    <a:pt x="114" y="41"/>
                  </a:cubicBezTo>
                  <a:cubicBezTo>
                    <a:pt x="112" y="42"/>
                    <a:pt x="108" y="42"/>
                    <a:pt x="106" y="44"/>
                  </a:cubicBezTo>
                  <a:cubicBezTo>
                    <a:pt x="101" y="46"/>
                    <a:pt x="102" y="47"/>
                    <a:pt x="94" y="49"/>
                  </a:cubicBezTo>
                  <a:cubicBezTo>
                    <a:pt x="94" y="49"/>
                    <a:pt x="85" y="52"/>
                    <a:pt x="85" y="52"/>
                  </a:cubicBezTo>
                  <a:cubicBezTo>
                    <a:pt x="83" y="55"/>
                    <a:pt x="83" y="54"/>
                    <a:pt x="79" y="55"/>
                  </a:cubicBezTo>
                  <a:cubicBezTo>
                    <a:pt x="76" y="56"/>
                    <a:pt x="54" y="60"/>
                    <a:pt x="44" y="58"/>
                  </a:cubicBezTo>
                  <a:cubicBezTo>
                    <a:pt x="44" y="58"/>
                    <a:pt x="44" y="55"/>
                    <a:pt x="41" y="55"/>
                  </a:cubicBezTo>
                  <a:cubicBezTo>
                    <a:pt x="37" y="55"/>
                    <a:pt x="35" y="50"/>
                    <a:pt x="30" y="49"/>
                  </a:cubicBezTo>
                  <a:cubicBezTo>
                    <a:pt x="27" y="49"/>
                    <a:pt x="27" y="46"/>
                    <a:pt x="24" y="46"/>
                  </a:cubicBezTo>
                  <a:cubicBezTo>
                    <a:pt x="24" y="44"/>
                    <a:pt x="27" y="44"/>
                    <a:pt x="30" y="44"/>
                  </a:cubicBezTo>
                  <a:cubicBezTo>
                    <a:pt x="29" y="40"/>
                    <a:pt x="22" y="40"/>
                    <a:pt x="21" y="38"/>
                  </a:cubicBezTo>
                  <a:cubicBezTo>
                    <a:pt x="18" y="33"/>
                    <a:pt x="23" y="28"/>
                    <a:pt x="21" y="20"/>
                  </a:cubicBezTo>
                  <a:cubicBezTo>
                    <a:pt x="9" y="17"/>
                    <a:pt x="10" y="30"/>
                    <a:pt x="3" y="23"/>
                  </a:cubicBezTo>
                  <a:cubicBezTo>
                    <a:pt x="0" y="14"/>
                    <a:pt x="13" y="21"/>
                    <a:pt x="9" y="11"/>
                  </a:cubicBezTo>
                  <a:cubicBezTo>
                    <a:pt x="21" y="14"/>
                    <a:pt x="19" y="12"/>
                    <a:pt x="32" y="11"/>
                  </a:cubicBezTo>
                  <a:cubicBezTo>
                    <a:pt x="34" y="17"/>
                    <a:pt x="41" y="17"/>
                    <a:pt x="35" y="23"/>
                  </a:cubicBezTo>
                  <a:cubicBezTo>
                    <a:pt x="43" y="24"/>
                    <a:pt x="45" y="19"/>
                    <a:pt x="44" y="11"/>
                  </a:cubicBezTo>
                  <a:cubicBezTo>
                    <a:pt x="46" y="17"/>
                    <a:pt x="71" y="5"/>
                    <a:pt x="62" y="17"/>
                  </a:cubicBezTo>
                  <a:cubicBezTo>
                    <a:pt x="68" y="20"/>
                    <a:pt x="66" y="12"/>
                    <a:pt x="68" y="11"/>
                  </a:cubicBezTo>
                  <a:cubicBezTo>
                    <a:pt x="72" y="9"/>
                    <a:pt x="79" y="10"/>
                    <a:pt x="85" y="8"/>
                  </a:cubicBezTo>
                  <a:cubicBezTo>
                    <a:pt x="89" y="7"/>
                    <a:pt x="91" y="5"/>
                    <a:pt x="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50" name="Freeform 174">
              <a:extLst>
                <a:ext uri="{FF2B5EF4-FFF2-40B4-BE49-F238E27FC236}">
                  <a16:creationId xmlns:a16="http://schemas.microsoft.com/office/drawing/2014/main" xmlns="" id="{2A49281A-5706-4088-B46B-97FCC20D8174}"/>
                </a:ext>
              </a:extLst>
            </p:cNvPr>
            <p:cNvSpPr>
              <a:spLocks noChangeArrowheads="1"/>
            </p:cNvSpPr>
            <p:nvPr/>
          </p:nvSpPr>
          <p:spPr bwMode="auto">
            <a:xfrm>
              <a:off x="3982686" y="2941752"/>
              <a:ext cx="128599" cy="89305"/>
            </a:xfrm>
            <a:custGeom>
              <a:avLst/>
              <a:gdLst>
                <a:gd name="T0" fmla="*/ 20 w 76"/>
                <a:gd name="T1" fmla="*/ 0 h 53"/>
                <a:gd name="T2" fmla="*/ 38 w 76"/>
                <a:gd name="T3" fmla="*/ 18 h 53"/>
                <a:gd name="T4" fmla="*/ 44 w 76"/>
                <a:gd name="T5" fmla="*/ 15 h 53"/>
                <a:gd name="T6" fmla="*/ 53 w 76"/>
                <a:gd name="T7" fmla="*/ 24 h 53"/>
                <a:gd name="T8" fmla="*/ 64 w 76"/>
                <a:gd name="T9" fmla="*/ 38 h 53"/>
                <a:gd name="T10" fmla="*/ 76 w 76"/>
                <a:gd name="T11" fmla="*/ 41 h 53"/>
                <a:gd name="T12" fmla="*/ 38 w 76"/>
                <a:gd name="T13" fmla="*/ 44 h 53"/>
                <a:gd name="T14" fmla="*/ 23 w 76"/>
                <a:gd name="T15" fmla="*/ 53 h 53"/>
                <a:gd name="T16" fmla="*/ 0 w 76"/>
                <a:gd name="T17" fmla="*/ 44 h 53"/>
                <a:gd name="T18" fmla="*/ 6 w 76"/>
                <a:gd name="T19" fmla="*/ 41 h 53"/>
                <a:gd name="T20" fmla="*/ 9 w 76"/>
                <a:gd name="T21" fmla="*/ 35 h 53"/>
                <a:gd name="T22" fmla="*/ 9 w 76"/>
                <a:gd name="T23" fmla="*/ 9 h 53"/>
                <a:gd name="T24" fmla="*/ 20 w 76"/>
                <a:gd name="T25"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53">
                  <a:moveTo>
                    <a:pt x="20" y="0"/>
                  </a:moveTo>
                  <a:cubicBezTo>
                    <a:pt x="25" y="7"/>
                    <a:pt x="40" y="4"/>
                    <a:pt x="38" y="18"/>
                  </a:cubicBezTo>
                  <a:cubicBezTo>
                    <a:pt x="41" y="20"/>
                    <a:pt x="44" y="15"/>
                    <a:pt x="44" y="15"/>
                  </a:cubicBezTo>
                  <a:cubicBezTo>
                    <a:pt x="49" y="17"/>
                    <a:pt x="46" y="23"/>
                    <a:pt x="53" y="24"/>
                  </a:cubicBezTo>
                  <a:cubicBezTo>
                    <a:pt x="57" y="24"/>
                    <a:pt x="61" y="34"/>
                    <a:pt x="64" y="38"/>
                  </a:cubicBezTo>
                  <a:cubicBezTo>
                    <a:pt x="74" y="36"/>
                    <a:pt x="70" y="36"/>
                    <a:pt x="76" y="41"/>
                  </a:cubicBezTo>
                  <a:cubicBezTo>
                    <a:pt x="69" y="48"/>
                    <a:pt x="50" y="42"/>
                    <a:pt x="38" y="44"/>
                  </a:cubicBezTo>
                  <a:cubicBezTo>
                    <a:pt x="34" y="48"/>
                    <a:pt x="26" y="48"/>
                    <a:pt x="23" y="53"/>
                  </a:cubicBezTo>
                  <a:cubicBezTo>
                    <a:pt x="17" y="49"/>
                    <a:pt x="14" y="41"/>
                    <a:pt x="0" y="44"/>
                  </a:cubicBezTo>
                  <a:cubicBezTo>
                    <a:pt x="0" y="41"/>
                    <a:pt x="4" y="42"/>
                    <a:pt x="6" y="41"/>
                  </a:cubicBezTo>
                  <a:cubicBezTo>
                    <a:pt x="3" y="38"/>
                    <a:pt x="3" y="35"/>
                    <a:pt x="9" y="35"/>
                  </a:cubicBezTo>
                  <a:cubicBezTo>
                    <a:pt x="3" y="25"/>
                    <a:pt x="9" y="21"/>
                    <a:pt x="9" y="9"/>
                  </a:cubicBezTo>
                  <a:cubicBezTo>
                    <a:pt x="14" y="8"/>
                    <a:pt x="21" y="8"/>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51" name="Freeform 175">
              <a:extLst>
                <a:ext uri="{FF2B5EF4-FFF2-40B4-BE49-F238E27FC236}">
                  <a16:creationId xmlns:a16="http://schemas.microsoft.com/office/drawing/2014/main" xmlns="" id="{AE964E88-F8CA-44C7-8132-89DAB8DF54FF}"/>
                </a:ext>
              </a:extLst>
            </p:cNvPr>
            <p:cNvSpPr>
              <a:spLocks noChangeArrowheads="1"/>
            </p:cNvSpPr>
            <p:nvPr/>
          </p:nvSpPr>
          <p:spPr bwMode="auto">
            <a:xfrm>
              <a:off x="7660624" y="4399924"/>
              <a:ext cx="212189" cy="224334"/>
            </a:xfrm>
            <a:custGeom>
              <a:avLst/>
              <a:gdLst>
                <a:gd name="T0" fmla="*/ 11 w 126"/>
                <a:gd name="T1" fmla="*/ 18 h 133"/>
                <a:gd name="T2" fmla="*/ 6 w 126"/>
                <a:gd name="T3" fmla="*/ 15 h 133"/>
                <a:gd name="T4" fmla="*/ 0 w 126"/>
                <a:gd name="T5" fmla="*/ 7 h 133"/>
                <a:gd name="T6" fmla="*/ 23 w 126"/>
                <a:gd name="T7" fmla="*/ 4 h 133"/>
                <a:gd name="T8" fmla="*/ 35 w 126"/>
                <a:gd name="T9" fmla="*/ 9 h 133"/>
                <a:gd name="T10" fmla="*/ 35 w 126"/>
                <a:gd name="T11" fmla="*/ 15 h 133"/>
                <a:gd name="T12" fmla="*/ 41 w 126"/>
                <a:gd name="T13" fmla="*/ 21 h 133"/>
                <a:gd name="T14" fmla="*/ 52 w 126"/>
                <a:gd name="T15" fmla="*/ 27 h 133"/>
                <a:gd name="T16" fmla="*/ 73 w 126"/>
                <a:gd name="T17" fmla="*/ 45 h 133"/>
                <a:gd name="T18" fmla="*/ 79 w 126"/>
                <a:gd name="T19" fmla="*/ 53 h 133"/>
                <a:gd name="T20" fmla="*/ 87 w 126"/>
                <a:gd name="T21" fmla="*/ 56 h 133"/>
                <a:gd name="T22" fmla="*/ 93 w 126"/>
                <a:gd name="T23" fmla="*/ 62 h 133"/>
                <a:gd name="T24" fmla="*/ 93 w 126"/>
                <a:gd name="T25" fmla="*/ 68 h 133"/>
                <a:gd name="T26" fmla="*/ 99 w 126"/>
                <a:gd name="T27" fmla="*/ 74 h 133"/>
                <a:gd name="T28" fmla="*/ 108 w 126"/>
                <a:gd name="T29" fmla="*/ 83 h 133"/>
                <a:gd name="T30" fmla="*/ 114 w 126"/>
                <a:gd name="T31" fmla="*/ 89 h 133"/>
                <a:gd name="T32" fmla="*/ 120 w 126"/>
                <a:gd name="T33" fmla="*/ 103 h 133"/>
                <a:gd name="T34" fmla="*/ 123 w 126"/>
                <a:gd name="T35" fmla="*/ 115 h 133"/>
                <a:gd name="T36" fmla="*/ 126 w 126"/>
                <a:gd name="T37" fmla="*/ 124 h 133"/>
                <a:gd name="T38" fmla="*/ 111 w 126"/>
                <a:gd name="T39" fmla="*/ 127 h 133"/>
                <a:gd name="T40" fmla="*/ 99 w 126"/>
                <a:gd name="T41" fmla="*/ 127 h 133"/>
                <a:gd name="T42" fmla="*/ 99 w 126"/>
                <a:gd name="T43" fmla="*/ 121 h 133"/>
                <a:gd name="T44" fmla="*/ 93 w 126"/>
                <a:gd name="T45" fmla="*/ 121 h 133"/>
                <a:gd name="T46" fmla="*/ 79 w 126"/>
                <a:gd name="T47" fmla="*/ 109 h 133"/>
                <a:gd name="T48" fmla="*/ 82 w 126"/>
                <a:gd name="T49" fmla="*/ 103 h 133"/>
                <a:gd name="T50" fmla="*/ 79 w 126"/>
                <a:gd name="T51" fmla="*/ 103 h 133"/>
                <a:gd name="T52" fmla="*/ 76 w 126"/>
                <a:gd name="T53" fmla="*/ 97 h 133"/>
                <a:gd name="T54" fmla="*/ 70 w 126"/>
                <a:gd name="T55" fmla="*/ 97 h 133"/>
                <a:gd name="T56" fmla="*/ 58 w 126"/>
                <a:gd name="T57" fmla="*/ 86 h 133"/>
                <a:gd name="T58" fmla="*/ 52 w 126"/>
                <a:gd name="T59" fmla="*/ 65 h 133"/>
                <a:gd name="T60" fmla="*/ 49 w 126"/>
                <a:gd name="T61" fmla="*/ 71 h 133"/>
                <a:gd name="T62" fmla="*/ 44 w 126"/>
                <a:gd name="T63" fmla="*/ 56 h 133"/>
                <a:gd name="T64" fmla="*/ 38 w 126"/>
                <a:gd name="T65" fmla="*/ 50 h 133"/>
                <a:gd name="T66" fmla="*/ 32 w 126"/>
                <a:gd name="T67" fmla="*/ 48 h 133"/>
                <a:gd name="T68" fmla="*/ 29 w 126"/>
                <a:gd name="T69" fmla="*/ 36 h 133"/>
                <a:gd name="T70" fmla="*/ 20 w 126"/>
                <a:gd name="T71" fmla="*/ 30 h 133"/>
                <a:gd name="T72" fmla="*/ 14 w 126"/>
                <a:gd name="T73" fmla="*/ 24 h 133"/>
                <a:gd name="T74" fmla="*/ 11 w 126"/>
                <a:gd name="T75" fmla="*/ 1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33">
                  <a:moveTo>
                    <a:pt x="11" y="18"/>
                  </a:moveTo>
                  <a:cubicBezTo>
                    <a:pt x="12" y="15"/>
                    <a:pt x="7" y="17"/>
                    <a:pt x="6" y="15"/>
                  </a:cubicBezTo>
                  <a:cubicBezTo>
                    <a:pt x="3" y="13"/>
                    <a:pt x="5" y="6"/>
                    <a:pt x="0" y="7"/>
                  </a:cubicBezTo>
                  <a:cubicBezTo>
                    <a:pt x="7" y="0"/>
                    <a:pt x="13" y="8"/>
                    <a:pt x="23" y="4"/>
                  </a:cubicBezTo>
                  <a:cubicBezTo>
                    <a:pt x="22" y="12"/>
                    <a:pt x="31" y="7"/>
                    <a:pt x="35" y="9"/>
                  </a:cubicBezTo>
                  <a:cubicBezTo>
                    <a:pt x="36" y="10"/>
                    <a:pt x="34" y="15"/>
                    <a:pt x="35" y="15"/>
                  </a:cubicBezTo>
                  <a:cubicBezTo>
                    <a:pt x="37" y="17"/>
                    <a:pt x="42" y="15"/>
                    <a:pt x="41" y="21"/>
                  </a:cubicBezTo>
                  <a:cubicBezTo>
                    <a:pt x="48" y="19"/>
                    <a:pt x="46" y="27"/>
                    <a:pt x="52" y="27"/>
                  </a:cubicBezTo>
                  <a:cubicBezTo>
                    <a:pt x="57" y="27"/>
                    <a:pt x="65" y="44"/>
                    <a:pt x="73" y="45"/>
                  </a:cubicBezTo>
                  <a:cubicBezTo>
                    <a:pt x="79" y="45"/>
                    <a:pt x="76" y="51"/>
                    <a:pt x="79" y="53"/>
                  </a:cubicBezTo>
                  <a:cubicBezTo>
                    <a:pt x="81" y="55"/>
                    <a:pt x="85" y="55"/>
                    <a:pt x="87" y="56"/>
                  </a:cubicBezTo>
                  <a:cubicBezTo>
                    <a:pt x="89" y="57"/>
                    <a:pt x="92" y="61"/>
                    <a:pt x="93" y="62"/>
                  </a:cubicBezTo>
                  <a:cubicBezTo>
                    <a:pt x="94" y="63"/>
                    <a:pt x="92" y="67"/>
                    <a:pt x="93" y="68"/>
                  </a:cubicBezTo>
                  <a:cubicBezTo>
                    <a:pt x="95" y="70"/>
                    <a:pt x="97" y="72"/>
                    <a:pt x="99" y="74"/>
                  </a:cubicBezTo>
                  <a:cubicBezTo>
                    <a:pt x="101" y="76"/>
                    <a:pt x="102" y="82"/>
                    <a:pt x="108" y="83"/>
                  </a:cubicBezTo>
                  <a:cubicBezTo>
                    <a:pt x="109" y="83"/>
                    <a:pt x="113" y="88"/>
                    <a:pt x="114" y="89"/>
                  </a:cubicBezTo>
                  <a:cubicBezTo>
                    <a:pt x="117" y="91"/>
                    <a:pt x="115" y="103"/>
                    <a:pt x="120" y="103"/>
                  </a:cubicBezTo>
                  <a:cubicBezTo>
                    <a:pt x="123" y="103"/>
                    <a:pt x="123" y="111"/>
                    <a:pt x="123" y="115"/>
                  </a:cubicBezTo>
                  <a:cubicBezTo>
                    <a:pt x="122" y="120"/>
                    <a:pt x="116" y="124"/>
                    <a:pt x="126" y="124"/>
                  </a:cubicBezTo>
                  <a:cubicBezTo>
                    <a:pt x="125" y="133"/>
                    <a:pt x="116" y="127"/>
                    <a:pt x="111" y="127"/>
                  </a:cubicBezTo>
                  <a:cubicBezTo>
                    <a:pt x="107" y="126"/>
                    <a:pt x="102" y="128"/>
                    <a:pt x="99" y="127"/>
                  </a:cubicBezTo>
                  <a:cubicBezTo>
                    <a:pt x="98" y="126"/>
                    <a:pt x="100" y="121"/>
                    <a:pt x="99" y="121"/>
                  </a:cubicBezTo>
                  <a:cubicBezTo>
                    <a:pt x="98" y="120"/>
                    <a:pt x="94" y="122"/>
                    <a:pt x="93" y="121"/>
                  </a:cubicBezTo>
                  <a:cubicBezTo>
                    <a:pt x="91" y="118"/>
                    <a:pt x="85" y="109"/>
                    <a:pt x="79" y="109"/>
                  </a:cubicBezTo>
                  <a:cubicBezTo>
                    <a:pt x="79" y="107"/>
                    <a:pt x="82" y="106"/>
                    <a:pt x="82" y="103"/>
                  </a:cubicBezTo>
                  <a:cubicBezTo>
                    <a:pt x="81" y="100"/>
                    <a:pt x="79" y="102"/>
                    <a:pt x="79" y="103"/>
                  </a:cubicBezTo>
                  <a:cubicBezTo>
                    <a:pt x="75" y="104"/>
                    <a:pt x="77" y="98"/>
                    <a:pt x="76" y="97"/>
                  </a:cubicBezTo>
                  <a:cubicBezTo>
                    <a:pt x="75" y="96"/>
                    <a:pt x="71" y="98"/>
                    <a:pt x="70" y="97"/>
                  </a:cubicBezTo>
                  <a:cubicBezTo>
                    <a:pt x="66" y="93"/>
                    <a:pt x="66" y="86"/>
                    <a:pt x="58" y="86"/>
                  </a:cubicBezTo>
                  <a:cubicBezTo>
                    <a:pt x="62" y="73"/>
                    <a:pt x="52" y="74"/>
                    <a:pt x="52" y="65"/>
                  </a:cubicBezTo>
                  <a:cubicBezTo>
                    <a:pt x="49" y="65"/>
                    <a:pt x="50" y="69"/>
                    <a:pt x="49" y="71"/>
                  </a:cubicBezTo>
                  <a:cubicBezTo>
                    <a:pt x="45" y="68"/>
                    <a:pt x="46" y="61"/>
                    <a:pt x="44" y="56"/>
                  </a:cubicBezTo>
                  <a:cubicBezTo>
                    <a:pt x="43" y="55"/>
                    <a:pt x="39" y="52"/>
                    <a:pt x="38" y="50"/>
                  </a:cubicBezTo>
                  <a:cubicBezTo>
                    <a:pt x="36" y="49"/>
                    <a:pt x="35" y="47"/>
                    <a:pt x="32" y="48"/>
                  </a:cubicBezTo>
                  <a:cubicBezTo>
                    <a:pt x="33" y="41"/>
                    <a:pt x="30" y="40"/>
                    <a:pt x="29" y="36"/>
                  </a:cubicBezTo>
                  <a:cubicBezTo>
                    <a:pt x="27" y="32"/>
                    <a:pt x="23" y="32"/>
                    <a:pt x="20" y="30"/>
                  </a:cubicBezTo>
                  <a:cubicBezTo>
                    <a:pt x="20" y="30"/>
                    <a:pt x="14" y="24"/>
                    <a:pt x="14" y="24"/>
                  </a:cubicBezTo>
                  <a:cubicBezTo>
                    <a:pt x="12" y="18"/>
                    <a:pt x="22" y="13"/>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52" name="Freeform 176">
              <a:extLst>
                <a:ext uri="{FF2B5EF4-FFF2-40B4-BE49-F238E27FC236}">
                  <a16:creationId xmlns:a16="http://schemas.microsoft.com/office/drawing/2014/main" xmlns="" id="{BAFF4E42-7729-47B0-8715-94393C8BBEC1}"/>
                </a:ext>
              </a:extLst>
            </p:cNvPr>
            <p:cNvSpPr>
              <a:spLocks noChangeArrowheads="1"/>
            </p:cNvSpPr>
            <p:nvPr/>
          </p:nvSpPr>
          <p:spPr bwMode="auto">
            <a:xfrm>
              <a:off x="6611826" y="4752858"/>
              <a:ext cx="150032" cy="277203"/>
            </a:xfrm>
            <a:custGeom>
              <a:avLst/>
              <a:gdLst>
                <a:gd name="T0" fmla="*/ 67 w 89"/>
                <a:gd name="T1" fmla="*/ 0 h 164"/>
                <a:gd name="T2" fmla="*/ 79 w 89"/>
                <a:gd name="T3" fmla="*/ 2 h 164"/>
                <a:gd name="T4" fmla="*/ 73 w 89"/>
                <a:gd name="T5" fmla="*/ 55 h 164"/>
                <a:gd name="T6" fmla="*/ 67 w 89"/>
                <a:gd name="T7" fmla="*/ 90 h 164"/>
                <a:gd name="T8" fmla="*/ 59 w 89"/>
                <a:gd name="T9" fmla="*/ 105 h 164"/>
                <a:gd name="T10" fmla="*/ 56 w 89"/>
                <a:gd name="T11" fmla="*/ 122 h 164"/>
                <a:gd name="T12" fmla="*/ 56 w 89"/>
                <a:gd name="T13" fmla="*/ 128 h 164"/>
                <a:gd name="T14" fmla="*/ 50 w 89"/>
                <a:gd name="T15" fmla="*/ 131 h 164"/>
                <a:gd name="T16" fmla="*/ 47 w 89"/>
                <a:gd name="T17" fmla="*/ 149 h 164"/>
                <a:gd name="T18" fmla="*/ 44 w 89"/>
                <a:gd name="T19" fmla="*/ 152 h 164"/>
                <a:gd name="T20" fmla="*/ 41 w 89"/>
                <a:gd name="T21" fmla="*/ 160 h 164"/>
                <a:gd name="T22" fmla="*/ 12 w 89"/>
                <a:gd name="T23" fmla="*/ 163 h 164"/>
                <a:gd name="T24" fmla="*/ 9 w 89"/>
                <a:gd name="T25" fmla="*/ 149 h 164"/>
                <a:gd name="T26" fmla="*/ 6 w 89"/>
                <a:gd name="T27" fmla="*/ 143 h 164"/>
                <a:gd name="T28" fmla="*/ 0 w 89"/>
                <a:gd name="T29" fmla="*/ 140 h 164"/>
                <a:gd name="T30" fmla="*/ 0 w 89"/>
                <a:gd name="T31" fmla="*/ 128 h 164"/>
                <a:gd name="T32" fmla="*/ 3 w 89"/>
                <a:gd name="T33" fmla="*/ 125 h 164"/>
                <a:gd name="T34" fmla="*/ 0 w 89"/>
                <a:gd name="T35" fmla="*/ 122 h 164"/>
                <a:gd name="T36" fmla="*/ 6 w 89"/>
                <a:gd name="T37" fmla="*/ 111 h 164"/>
                <a:gd name="T38" fmla="*/ 6 w 89"/>
                <a:gd name="T39" fmla="*/ 105 h 164"/>
                <a:gd name="T40" fmla="*/ 12 w 89"/>
                <a:gd name="T41" fmla="*/ 102 h 164"/>
                <a:gd name="T42" fmla="*/ 18 w 89"/>
                <a:gd name="T43" fmla="*/ 87 h 164"/>
                <a:gd name="T44" fmla="*/ 12 w 89"/>
                <a:gd name="T45" fmla="*/ 79 h 164"/>
                <a:gd name="T46" fmla="*/ 12 w 89"/>
                <a:gd name="T47" fmla="*/ 61 h 164"/>
                <a:gd name="T48" fmla="*/ 18 w 89"/>
                <a:gd name="T49" fmla="*/ 55 h 164"/>
                <a:gd name="T50" fmla="*/ 26 w 89"/>
                <a:gd name="T51" fmla="*/ 49 h 164"/>
                <a:gd name="T52" fmla="*/ 41 w 89"/>
                <a:gd name="T53" fmla="*/ 38 h 164"/>
                <a:gd name="T54" fmla="*/ 50 w 89"/>
                <a:gd name="T55" fmla="*/ 41 h 164"/>
                <a:gd name="T56" fmla="*/ 53 w 89"/>
                <a:gd name="T57" fmla="*/ 23 h 164"/>
                <a:gd name="T58" fmla="*/ 62 w 89"/>
                <a:gd name="T59" fmla="*/ 20 h 164"/>
                <a:gd name="T60" fmla="*/ 67 w 89"/>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9" h="164">
                  <a:moveTo>
                    <a:pt x="67" y="0"/>
                  </a:moveTo>
                  <a:cubicBezTo>
                    <a:pt x="70" y="2"/>
                    <a:pt x="74" y="3"/>
                    <a:pt x="79" y="2"/>
                  </a:cubicBezTo>
                  <a:cubicBezTo>
                    <a:pt x="74" y="17"/>
                    <a:pt x="89" y="44"/>
                    <a:pt x="73" y="55"/>
                  </a:cubicBezTo>
                  <a:cubicBezTo>
                    <a:pt x="74" y="68"/>
                    <a:pt x="72" y="78"/>
                    <a:pt x="67" y="90"/>
                  </a:cubicBezTo>
                  <a:cubicBezTo>
                    <a:pt x="66" y="95"/>
                    <a:pt x="64" y="104"/>
                    <a:pt x="59" y="105"/>
                  </a:cubicBezTo>
                  <a:cubicBezTo>
                    <a:pt x="61" y="112"/>
                    <a:pt x="57" y="117"/>
                    <a:pt x="56" y="122"/>
                  </a:cubicBezTo>
                  <a:cubicBezTo>
                    <a:pt x="55" y="124"/>
                    <a:pt x="57" y="127"/>
                    <a:pt x="56" y="128"/>
                  </a:cubicBezTo>
                  <a:cubicBezTo>
                    <a:pt x="55" y="129"/>
                    <a:pt x="50" y="130"/>
                    <a:pt x="50" y="131"/>
                  </a:cubicBezTo>
                  <a:cubicBezTo>
                    <a:pt x="48" y="137"/>
                    <a:pt x="50" y="142"/>
                    <a:pt x="47" y="149"/>
                  </a:cubicBezTo>
                  <a:cubicBezTo>
                    <a:pt x="46" y="150"/>
                    <a:pt x="44" y="149"/>
                    <a:pt x="44" y="152"/>
                  </a:cubicBezTo>
                  <a:cubicBezTo>
                    <a:pt x="44" y="154"/>
                    <a:pt x="40" y="156"/>
                    <a:pt x="41" y="160"/>
                  </a:cubicBezTo>
                  <a:cubicBezTo>
                    <a:pt x="33" y="164"/>
                    <a:pt x="23" y="164"/>
                    <a:pt x="12" y="163"/>
                  </a:cubicBezTo>
                  <a:cubicBezTo>
                    <a:pt x="13" y="156"/>
                    <a:pt x="7" y="157"/>
                    <a:pt x="9" y="149"/>
                  </a:cubicBezTo>
                  <a:cubicBezTo>
                    <a:pt x="6" y="149"/>
                    <a:pt x="7" y="145"/>
                    <a:pt x="6" y="143"/>
                  </a:cubicBezTo>
                  <a:cubicBezTo>
                    <a:pt x="3" y="143"/>
                    <a:pt x="1" y="142"/>
                    <a:pt x="0" y="140"/>
                  </a:cubicBezTo>
                  <a:cubicBezTo>
                    <a:pt x="0" y="136"/>
                    <a:pt x="0" y="132"/>
                    <a:pt x="0" y="128"/>
                  </a:cubicBezTo>
                  <a:cubicBezTo>
                    <a:pt x="0" y="126"/>
                    <a:pt x="3" y="126"/>
                    <a:pt x="3" y="125"/>
                  </a:cubicBezTo>
                  <a:cubicBezTo>
                    <a:pt x="4" y="123"/>
                    <a:pt x="0" y="122"/>
                    <a:pt x="0" y="122"/>
                  </a:cubicBezTo>
                  <a:cubicBezTo>
                    <a:pt x="1" y="118"/>
                    <a:pt x="4" y="114"/>
                    <a:pt x="6" y="111"/>
                  </a:cubicBezTo>
                  <a:cubicBezTo>
                    <a:pt x="7" y="110"/>
                    <a:pt x="5" y="106"/>
                    <a:pt x="6" y="105"/>
                  </a:cubicBezTo>
                  <a:cubicBezTo>
                    <a:pt x="6" y="105"/>
                    <a:pt x="12" y="102"/>
                    <a:pt x="12" y="102"/>
                  </a:cubicBezTo>
                  <a:cubicBezTo>
                    <a:pt x="13" y="97"/>
                    <a:pt x="8" y="78"/>
                    <a:pt x="18" y="87"/>
                  </a:cubicBezTo>
                  <a:cubicBezTo>
                    <a:pt x="19" y="81"/>
                    <a:pt x="12" y="83"/>
                    <a:pt x="12" y="79"/>
                  </a:cubicBezTo>
                  <a:cubicBezTo>
                    <a:pt x="12" y="73"/>
                    <a:pt x="12" y="67"/>
                    <a:pt x="12" y="61"/>
                  </a:cubicBezTo>
                  <a:cubicBezTo>
                    <a:pt x="17" y="62"/>
                    <a:pt x="17" y="59"/>
                    <a:pt x="18" y="55"/>
                  </a:cubicBezTo>
                  <a:cubicBezTo>
                    <a:pt x="24" y="57"/>
                    <a:pt x="24" y="51"/>
                    <a:pt x="26" y="49"/>
                  </a:cubicBezTo>
                  <a:cubicBezTo>
                    <a:pt x="30" y="47"/>
                    <a:pt x="43" y="49"/>
                    <a:pt x="41" y="38"/>
                  </a:cubicBezTo>
                  <a:cubicBezTo>
                    <a:pt x="46" y="37"/>
                    <a:pt x="46" y="40"/>
                    <a:pt x="50" y="41"/>
                  </a:cubicBezTo>
                  <a:cubicBezTo>
                    <a:pt x="48" y="32"/>
                    <a:pt x="53" y="30"/>
                    <a:pt x="53" y="23"/>
                  </a:cubicBezTo>
                  <a:cubicBezTo>
                    <a:pt x="62" y="28"/>
                    <a:pt x="59" y="4"/>
                    <a:pt x="62" y="20"/>
                  </a:cubicBezTo>
                  <a:cubicBezTo>
                    <a:pt x="72" y="16"/>
                    <a:pt x="63" y="4"/>
                    <a:pt x="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53" name="Freeform 177">
              <a:extLst>
                <a:ext uri="{FF2B5EF4-FFF2-40B4-BE49-F238E27FC236}">
                  <a16:creationId xmlns:a16="http://schemas.microsoft.com/office/drawing/2014/main" xmlns="" id="{44F1EF12-993F-427C-A138-3AAF0E0CEB05}"/>
                </a:ext>
              </a:extLst>
            </p:cNvPr>
            <p:cNvSpPr>
              <a:spLocks noChangeArrowheads="1"/>
            </p:cNvSpPr>
            <p:nvPr/>
          </p:nvSpPr>
          <p:spPr bwMode="auto">
            <a:xfrm>
              <a:off x="8016415" y="4737854"/>
              <a:ext cx="813747" cy="597987"/>
            </a:xfrm>
            <a:custGeom>
              <a:avLst/>
              <a:gdLst>
                <a:gd name="T0" fmla="*/ 280 w 482"/>
                <a:gd name="T1" fmla="*/ 29 h 354"/>
                <a:gd name="T2" fmla="*/ 269 w 482"/>
                <a:gd name="T3" fmla="*/ 35 h 354"/>
                <a:gd name="T4" fmla="*/ 283 w 482"/>
                <a:gd name="T5" fmla="*/ 52 h 354"/>
                <a:gd name="T6" fmla="*/ 324 w 482"/>
                <a:gd name="T7" fmla="*/ 76 h 354"/>
                <a:gd name="T8" fmla="*/ 336 w 482"/>
                <a:gd name="T9" fmla="*/ 58 h 354"/>
                <a:gd name="T10" fmla="*/ 339 w 482"/>
                <a:gd name="T11" fmla="*/ 47 h 354"/>
                <a:gd name="T12" fmla="*/ 342 w 482"/>
                <a:gd name="T13" fmla="*/ 20 h 354"/>
                <a:gd name="T14" fmla="*/ 351 w 482"/>
                <a:gd name="T15" fmla="*/ 6 h 354"/>
                <a:gd name="T16" fmla="*/ 359 w 482"/>
                <a:gd name="T17" fmla="*/ 17 h 354"/>
                <a:gd name="T18" fmla="*/ 374 w 482"/>
                <a:gd name="T19" fmla="*/ 47 h 354"/>
                <a:gd name="T20" fmla="*/ 389 w 482"/>
                <a:gd name="T21" fmla="*/ 67 h 354"/>
                <a:gd name="T22" fmla="*/ 403 w 482"/>
                <a:gd name="T23" fmla="*/ 88 h 354"/>
                <a:gd name="T24" fmla="*/ 412 w 482"/>
                <a:gd name="T25" fmla="*/ 111 h 354"/>
                <a:gd name="T26" fmla="*/ 421 w 482"/>
                <a:gd name="T27" fmla="*/ 117 h 354"/>
                <a:gd name="T28" fmla="*/ 438 w 482"/>
                <a:gd name="T29" fmla="*/ 129 h 354"/>
                <a:gd name="T30" fmla="*/ 453 w 482"/>
                <a:gd name="T31" fmla="*/ 158 h 354"/>
                <a:gd name="T32" fmla="*/ 459 w 482"/>
                <a:gd name="T33" fmla="*/ 164 h 354"/>
                <a:gd name="T34" fmla="*/ 476 w 482"/>
                <a:gd name="T35" fmla="*/ 175 h 354"/>
                <a:gd name="T36" fmla="*/ 482 w 482"/>
                <a:gd name="T37" fmla="*/ 225 h 354"/>
                <a:gd name="T38" fmla="*/ 474 w 482"/>
                <a:gd name="T39" fmla="*/ 249 h 354"/>
                <a:gd name="T40" fmla="*/ 474 w 482"/>
                <a:gd name="T41" fmla="*/ 257 h 354"/>
                <a:gd name="T42" fmla="*/ 468 w 482"/>
                <a:gd name="T43" fmla="*/ 275 h 354"/>
                <a:gd name="T44" fmla="*/ 450 w 482"/>
                <a:gd name="T45" fmla="*/ 290 h 354"/>
                <a:gd name="T46" fmla="*/ 436 w 482"/>
                <a:gd name="T47" fmla="*/ 333 h 354"/>
                <a:gd name="T48" fmla="*/ 409 w 482"/>
                <a:gd name="T49" fmla="*/ 345 h 354"/>
                <a:gd name="T50" fmla="*/ 397 w 482"/>
                <a:gd name="T51" fmla="*/ 354 h 354"/>
                <a:gd name="T52" fmla="*/ 374 w 482"/>
                <a:gd name="T53" fmla="*/ 348 h 354"/>
                <a:gd name="T54" fmla="*/ 321 w 482"/>
                <a:gd name="T55" fmla="*/ 339 h 354"/>
                <a:gd name="T56" fmla="*/ 318 w 482"/>
                <a:gd name="T57" fmla="*/ 322 h 354"/>
                <a:gd name="T58" fmla="*/ 316 w 482"/>
                <a:gd name="T59" fmla="*/ 313 h 354"/>
                <a:gd name="T60" fmla="*/ 292 w 482"/>
                <a:gd name="T61" fmla="*/ 295 h 354"/>
                <a:gd name="T62" fmla="*/ 280 w 482"/>
                <a:gd name="T63" fmla="*/ 281 h 354"/>
                <a:gd name="T64" fmla="*/ 257 w 482"/>
                <a:gd name="T65" fmla="*/ 272 h 354"/>
                <a:gd name="T66" fmla="*/ 245 w 482"/>
                <a:gd name="T67" fmla="*/ 266 h 354"/>
                <a:gd name="T68" fmla="*/ 190 w 482"/>
                <a:gd name="T69" fmla="*/ 254 h 354"/>
                <a:gd name="T70" fmla="*/ 160 w 482"/>
                <a:gd name="T71" fmla="*/ 263 h 354"/>
                <a:gd name="T72" fmla="*/ 149 w 482"/>
                <a:gd name="T73" fmla="*/ 269 h 354"/>
                <a:gd name="T74" fmla="*/ 140 w 482"/>
                <a:gd name="T75" fmla="*/ 278 h 354"/>
                <a:gd name="T76" fmla="*/ 134 w 482"/>
                <a:gd name="T77" fmla="*/ 278 h 354"/>
                <a:gd name="T78" fmla="*/ 81 w 482"/>
                <a:gd name="T79" fmla="*/ 287 h 354"/>
                <a:gd name="T80" fmla="*/ 73 w 482"/>
                <a:gd name="T81" fmla="*/ 292 h 354"/>
                <a:gd name="T82" fmla="*/ 23 w 482"/>
                <a:gd name="T83" fmla="*/ 301 h 354"/>
                <a:gd name="T84" fmla="*/ 29 w 482"/>
                <a:gd name="T85" fmla="*/ 269 h 354"/>
                <a:gd name="T86" fmla="*/ 23 w 482"/>
                <a:gd name="T87" fmla="*/ 251 h 354"/>
                <a:gd name="T88" fmla="*/ 23 w 482"/>
                <a:gd name="T89" fmla="*/ 240 h 354"/>
                <a:gd name="T90" fmla="*/ 14 w 482"/>
                <a:gd name="T91" fmla="*/ 222 h 354"/>
                <a:gd name="T92" fmla="*/ 11 w 482"/>
                <a:gd name="T93" fmla="*/ 208 h 354"/>
                <a:gd name="T94" fmla="*/ 5 w 482"/>
                <a:gd name="T95" fmla="*/ 190 h 354"/>
                <a:gd name="T96" fmla="*/ 8 w 482"/>
                <a:gd name="T97" fmla="*/ 175 h 354"/>
                <a:gd name="T98" fmla="*/ 8 w 482"/>
                <a:gd name="T99" fmla="*/ 137 h 354"/>
                <a:gd name="T100" fmla="*/ 40 w 482"/>
                <a:gd name="T101" fmla="*/ 117 h 354"/>
                <a:gd name="T102" fmla="*/ 78 w 482"/>
                <a:gd name="T103" fmla="*/ 108 h 354"/>
                <a:gd name="T104" fmla="*/ 99 w 482"/>
                <a:gd name="T105" fmla="*/ 99 h 354"/>
                <a:gd name="T106" fmla="*/ 108 w 482"/>
                <a:gd name="T107" fmla="*/ 67 h 354"/>
                <a:gd name="T108" fmla="*/ 134 w 482"/>
                <a:gd name="T109" fmla="*/ 67 h 354"/>
                <a:gd name="T110" fmla="*/ 140 w 482"/>
                <a:gd name="T111" fmla="*/ 47 h 354"/>
                <a:gd name="T112" fmla="*/ 163 w 482"/>
                <a:gd name="T113" fmla="*/ 32 h 354"/>
                <a:gd name="T114" fmla="*/ 181 w 482"/>
                <a:gd name="T115" fmla="*/ 41 h 354"/>
                <a:gd name="T116" fmla="*/ 187 w 482"/>
                <a:gd name="T117" fmla="*/ 44 h 354"/>
                <a:gd name="T118" fmla="*/ 193 w 482"/>
                <a:gd name="T119" fmla="*/ 38 h 354"/>
                <a:gd name="T120" fmla="*/ 213 w 482"/>
                <a:gd name="T121" fmla="*/ 20 h 354"/>
                <a:gd name="T122" fmla="*/ 228 w 482"/>
                <a:gd name="T123" fmla="*/ 1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 h="354">
                  <a:moveTo>
                    <a:pt x="280" y="14"/>
                  </a:moveTo>
                  <a:cubicBezTo>
                    <a:pt x="280" y="19"/>
                    <a:pt x="280" y="24"/>
                    <a:pt x="280" y="29"/>
                  </a:cubicBezTo>
                  <a:cubicBezTo>
                    <a:pt x="277" y="29"/>
                    <a:pt x="275" y="29"/>
                    <a:pt x="272" y="29"/>
                  </a:cubicBezTo>
                  <a:cubicBezTo>
                    <a:pt x="275" y="33"/>
                    <a:pt x="274" y="35"/>
                    <a:pt x="269" y="35"/>
                  </a:cubicBezTo>
                  <a:cubicBezTo>
                    <a:pt x="274" y="41"/>
                    <a:pt x="268" y="39"/>
                    <a:pt x="269" y="47"/>
                  </a:cubicBezTo>
                  <a:cubicBezTo>
                    <a:pt x="271" y="51"/>
                    <a:pt x="276" y="53"/>
                    <a:pt x="283" y="52"/>
                  </a:cubicBezTo>
                  <a:cubicBezTo>
                    <a:pt x="284" y="65"/>
                    <a:pt x="303" y="60"/>
                    <a:pt x="304" y="73"/>
                  </a:cubicBezTo>
                  <a:cubicBezTo>
                    <a:pt x="312" y="73"/>
                    <a:pt x="321" y="72"/>
                    <a:pt x="324" y="76"/>
                  </a:cubicBezTo>
                  <a:cubicBezTo>
                    <a:pt x="330" y="75"/>
                    <a:pt x="325" y="62"/>
                    <a:pt x="336" y="67"/>
                  </a:cubicBezTo>
                  <a:cubicBezTo>
                    <a:pt x="334" y="65"/>
                    <a:pt x="331" y="58"/>
                    <a:pt x="336" y="58"/>
                  </a:cubicBezTo>
                  <a:cubicBezTo>
                    <a:pt x="340" y="58"/>
                    <a:pt x="335" y="54"/>
                    <a:pt x="336" y="50"/>
                  </a:cubicBezTo>
                  <a:cubicBezTo>
                    <a:pt x="336" y="49"/>
                    <a:pt x="339" y="49"/>
                    <a:pt x="339" y="47"/>
                  </a:cubicBezTo>
                  <a:cubicBezTo>
                    <a:pt x="339" y="44"/>
                    <a:pt x="343" y="40"/>
                    <a:pt x="342" y="35"/>
                  </a:cubicBezTo>
                  <a:cubicBezTo>
                    <a:pt x="341" y="32"/>
                    <a:pt x="339" y="29"/>
                    <a:pt x="342" y="20"/>
                  </a:cubicBezTo>
                  <a:cubicBezTo>
                    <a:pt x="342" y="20"/>
                    <a:pt x="347" y="21"/>
                    <a:pt x="348" y="20"/>
                  </a:cubicBezTo>
                  <a:cubicBezTo>
                    <a:pt x="350" y="17"/>
                    <a:pt x="348" y="8"/>
                    <a:pt x="351" y="6"/>
                  </a:cubicBezTo>
                  <a:cubicBezTo>
                    <a:pt x="357" y="5"/>
                    <a:pt x="353" y="14"/>
                    <a:pt x="356" y="17"/>
                  </a:cubicBezTo>
                  <a:cubicBezTo>
                    <a:pt x="357" y="18"/>
                    <a:pt x="359" y="17"/>
                    <a:pt x="359" y="17"/>
                  </a:cubicBezTo>
                  <a:cubicBezTo>
                    <a:pt x="362" y="22"/>
                    <a:pt x="363" y="28"/>
                    <a:pt x="365" y="32"/>
                  </a:cubicBezTo>
                  <a:cubicBezTo>
                    <a:pt x="368" y="37"/>
                    <a:pt x="375" y="40"/>
                    <a:pt x="374" y="47"/>
                  </a:cubicBezTo>
                  <a:cubicBezTo>
                    <a:pt x="382" y="39"/>
                    <a:pt x="376" y="51"/>
                    <a:pt x="386" y="50"/>
                  </a:cubicBezTo>
                  <a:cubicBezTo>
                    <a:pt x="386" y="56"/>
                    <a:pt x="385" y="63"/>
                    <a:pt x="389" y="67"/>
                  </a:cubicBezTo>
                  <a:cubicBezTo>
                    <a:pt x="393" y="72"/>
                    <a:pt x="389" y="78"/>
                    <a:pt x="392" y="88"/>
                  </a:cubicBezTo>
                  <a:cubicBezTo>
                    <a:pt x="398" y="79"/>
                    <a:pt x="393" y="86"/>
                    <a:pt x="403" y="88"/>
                  </a:cubicBezTo>
                  <a:cubicBezTo>
                    <a:pt x="404" y="92"/>
                    <a:pt x="401" y="93"/>
                    <a:pt x="400" y="96"/>
                  </a:cubicBezTo>
                  <a:cubicBezTo>
                    <a:pt x="405" y="101"/>
                    <a:pt x="414" y="101"/>
                    <a:pt x="412" y="111"/>
                  </a:cubicBezTo>
                  <a:cubicBezTo>
                    <a:pt x="414" y="112"/>
                    <a:pt x="419" y="110"/>
                    <a:pt x="421" y="111"/>
                  </a:cubicBezTo>
                  <a:cubicBezTo>
                    <a:pt x="422" y="112"/>
                    <a:pt x="420" y="116"/>
                    <a:pt x="421" y="117"/>
                  </a:cubicBezTo>
                  <a:cubicBezTo>
                    <a:pt x="422" y="118"/>
                    <a:pt x="426" y="116"/>
                    <a:pt x="427" y="117"/>
                  </a:cubicBezTo>
                  <a:cubicBezTo>
                    <a:pt x="431" y="121"/>
                    <a:pt x="430" y="130"/>
                    <a:pt x="438" y="129"/>
                  </a:cubicBezTo>
                  <a:cubicBezTo>
                    <a:pt x="438" y="136"/>
                    <a:pt x="444" y="144"/>
                    <a:pt x="447" y="149"/>
                  </a:cubicBezTo>
                  <a:cubicBezTo>
                    <a:pt x="449" y="152"/>
                    <a:pt x="451" y="156"/>
                    <a:pt x="453" y="158"/>
                  </a:cubicBezTo>
                  <a:cubicBezTo>
                    <a:pt x="454" y="159"/>
                    <a:pt x="458" y="157"/>
                    <a:pt x="459" y="158"/>
                  </a:cubicBezTo>
                  <a:cubicBezTo>
                    <a:pt x="460" y="159"/>
                    <a:pt x="458" y="163"/>
                    <a:pt x="459" y="164"/>
                  </a:cubicBezTo>
                  <a:cubicBezTo>
                    <a:pt x="461" y="165"/>
                    <a:pt x="466" y="165"/>
                    <a:pt x="465" y="164"/>
                  </a:cubicBezTo>
                  <a:cubicBezTo>
                    <a:pt x="472" y="170"/>
                    <a:pt x="467" y="178"/>
                    <a:pt x="476" y="175"/>
                  </a:cubicBezTo>
                  <a:cubicBezTo>
                    <a:pt x="470" y="184"/>
                    <a:pt x="477" y="195"/>
                    <a:pt x="479" y="208"/>
                  </a:cubicBezTo>
                  <a:cubicBezTo>
                    <a:pt x="480" y="214"/>
                    <a:pt x="476" y="221"/>
                    <a:pt x="482" y="225"/>
                  </a:cubicBezTo>
                  <a:cubicBezTo>
                    <a:pt x="476" y="230"/>
                    <a:pt x="478" y="234"/>
                    <a:pt x="476" y="246"/>
                  </a:cubicBezTo>
                  <a:cubicBezTo>
                    <a:pt x="477" y="245"/>
                    <a:pt x="472" y="247"/>
                    <a:pt x="474" y="249"/>
                  </a:cubicBezTo>
                  <a:cubicBezTo>
                    <a:pt x="474" y="249"/>
                    <a:pt x="476" y="249"/>
                    <a:pt x="476" y="249"/>
                  </a:cubicBezTo>
                  <a:cubicBezTo>
                    <a:pt x="476" y="250"/>
                    <a:pt x="475" y="256"/>
                    <a:pt x="474" y="257"/>
                  </a:cubicBezTo>
                  <a:cubicBezTo>
                    <a:pt x="473" y="258"/>
                    <a:pt x="468" y="260"/>
                    <a:pt x="468" y="260"/>
                  </a:cubicBezTo>
                  <a:cubicBezTo>
                    <a:pt x="467" y="264"/>
                    <a:pt x="473" y="268"/>
                    <a:pt x="468" y="275"/>
                  </a:cubicBezTo>
                  <a:cubicBezTo>
                    <a:pt x="462" y="275"/>
                    <a:pt x="464" y="283"/>
                    <a:pt x="456" y="281"/>
                  </a:cubicBezTo>
                  <a:cubicBezTo>
                    <a:pt x="457" y="287"/>
                    <a:pt x="455" y="290"/>
                    <a:pt x="450" y="290"/>
                  </a:cubicBezTo>
                  <a:cubicBezTo>
                    <a:pt x="452" y="302"/>
                    <a:pt x="446" y="305"/>
                    <a:pt x="447" y="316"/>
                  </a:cubicBezTo>
                  <a:cubicBezTo>
                    <a:pt x="435" y="314"/>
                    <a:pt x="437" y="325"/>
                    <a:pt x="436" y="333"/>
                  </a:cubicBezTo>
                  <a:cubicBezTo>
                    <a:pt x="432" y="333"/>
                    <a:pt x="427" y="333"/>
                    <a:pt x="427" y="336"/>
                  </a:cubicBezTo>
                  <a:cubicBezTo>
                    <a:pt x="426" y="341"/>
                    <a:pt x="415" y="342"/>
                    <a:pt x="409" y="345"/>
                  </a:cubicBezTo>
                  <a:cubicBezTo>
                    <a:pt x="407" y="346"/>
                    <a:pt x="405" y="350"/>
                    <a:pt x="403" y="351"/>
                  </a:cubicBezTo>
                  <a:cubicBezTo>
                    <a:pt x="401" y="352"/>
                    <a:pt x="397" y="350"/>
                    <a:pt x="397" y="354"/>
                  </a:cubicBezTo>
                  <a:cubicBezTo>
                    <a:pt x="391" y="351"/>
                    <a:pt x="388" y="344"/>
                    <a:pt x="380" y="342"/>
                  </a:cubicBezTo>
                  <a:cubicBezTo>
                    <a:pt x="374" y="339"/>
                    <a:pt x="376" y="347"/>
                    <a:pt x="374" y="348"/>
                  </a:cubicBezTo>
                  <a:cubicBezTo>
                    <a:pt x="368" y="352"/>
                    <a:pt x="358" y="347"/>
                    <a:pt x="354" y="354"/>
                  </a:cubicBezTo>
                  <a:cubicBezTo>
                    <a:pt x="343" y="349"/>
                    <a:pt x="335" y="341"/>
                    <a:pt x="321" y="339"/>
                  </a:cubicBezTo>
                  <a:cubicBezTo>
                    <a:pt x="324" y="335"/>
                    <a:pt x="325" y="332"/>
                    <a:pt x="321" y="325"/>
                  </a:cubicBezTo>
                  <a:cubicBezTo>
                    <a:pt x="321" y="323"/>
                    <a:pt x="319" y="325"/>
                    <a:pt x="318" y="322"/>
                  </a:cubicBezTo>
                  <a:cubicBezTo>
                    <a:pt x="318" y="321"/>
                    <a:pt x="319" y="319"/>
                    <a:pt x="318" y="319"/>
                  </a:cubicBezTo>
                  <a:cubicBezTo>
                    <a:pt x="317" y="316"/>
                    <a:pt x="310" y="314"/>
                    <a:pt x="316" y="313"/>
                  </a:cubicBezTo>
                  <a:cubicBezTo>
                    <a:pt x="314" y="310"/>
                    <a:pt x="302" y="304"/>
                    <a:pt x="301" y="310"/>
                  </a:cubicBezTo>
                  <a:cubicBezTo>
                    <a:pt x="297" y="306"/>
                    <a:pt x="296" y="299"/>
                    <a:pt x="292" y="295"/>
                  </a:cubicBezTo>
                  <a:cubicBezTo>
                    <a:pt x="291" y="289"/>
                    <a:pt x="294" y="288"/>
                    <a:pt x="295" y="284"/>
                  </a:cubicBezTo>
                  <a:cubicBezTo>
                    <a:pt x="292" y="280"/>
                    <a:pt x="290" y="283"/>
                    <a:pt x="280" y="281"/>
                  </a:cubicBezTo>
                  <a:cubicBezTo>
                    <a:pt x="274" y="285"/>
                    <a:pt x="275" y="295"/>
                    <a:pt x="263" y="292"/>
                  </a:cubicBezTo>
                  <a:cubicBezTo>
                    <a:pt x="266" y="281"/>
                    <a:pt x="254" y="284"/>
                    <a:pt x="257" y="272"/>
                  </a:cubicBezTo>
                  <a:cubicBezTo>
                    <a:pt x="250" y="272"/>
                    <a:pt x="248" y="267"/>
                    <a:pt x="239" y="269"/>
                  </a:cubicBezTo>
                  <a:cubicBezTo>
                    <a:pt x="240" y="266"/>
                    <a:pt x="243" y="267"/>
                    <a:pt x="245" y="266"/>
                  </a:cubicBezTo>
                  <a:cubicBezTo>
                    <a:pt x="237" y="257"/>
                    <a:pt x="231" y="265"/>
                    <a:pt x="216" y="263"/>
                  </a:cubicBezTo>
                  <a:cubicBezTo>
                    <a:pt x="206" y="261"/>
                    <a:pt x="198" y="258"/>
                    <a:pt x="190" y="254"/>
                  </a:cubicBezTo>
                  <a:cubicBezTo>
                    <a:pt x="183" y="257"/>
                    <a:pt x="174" y="256"/>
                    <a:pt x="172" y="263"/>
                  </a:cubicBezTo>
                  <a:cubicBezTo>
                    <a:pt x="168" y="263"/>
                    <a:pt x="164" y="263"/>
                    <a:pt x="160" y="263"/>
                  </a:cubicBezTo>
                  <a:cubicBezTo>
                    <a:pt x="158" y="263"/>
                    <a:pt x="158" y="266"/>
                    <a:pt x="157" y="266"/>
                  </a:cubicBezTo>
                  <a:cubicBezTo>
                    <a:pt x="152" y="267"/>
                    <a:pt x="155" y="261"/>
                    <a:pt x="149" y="269"/>
                  </a:cubicBezTo>
                  <a:cubicBezTo>
                    <a:pt x="148" y="270"/>
                    <a:pt x="145" y="272"/>
                    <a:pt x="146" y="275"/>
                  </a:cubicBezTo>
                  <a:cubicBezTo>
                    <a:pt x="141" y="271"/>
                    <a:pt x="139" y="266"/>
                    <a:pt x="140" y="278"/>
                  </a:cubicBezTo>
                  <a:cubicBezTo>
                    <a:pt x="138" y="277"/>
                    <a:pt x="137" y="275"/>
                    <a:pt x="134" y="275"/>
                  </a:cubicBezTo>
                  <a:cubicBezTo>
                    <a:pt x="130" y="275"/>
                    <a:pt x="134" y="279"/>
                    <a:pt x="134" y="278"/>
                  </a:cubicBezTo>
                  <a:cubicBezTo>
                    <a:pt x="130" y="285"/>
                    <a:pt x="122" y="281"/>
                    <a:pt x="119" y="290"/>
                  </a:cubicBezTo>
                  <a:cubicBezTo>
                    <a:pt x="112" y="284"/>
                    <a:pt x="94" y="288"/>
                    <a:pt x="81" y="287"/>
                  </a:cubicBezTo>
                  <a:cubicBezTo>
                    <a:pt x="78" y="286"/>
                    <a:pt x="80" y="292"/>
                    <a:pt x="78" y="292"/>
                  </a:cubicBezTo>
                  <a:cubicBezTo>
                    <a:pt x="77" y="293"/>
                    <a:pt x="74" y="292"/>
                    <a:pt x="73" y="292"/>
                  </a:cubicBezTo>
                  <a:cubicBezTo>
                    <a:pt x="70" y="293"/>
                    <a:pt x="68" y="294"/>
                    <a:pt x="64" y="295"/>
                  </a:cubicBezTo>
                  <a:cubicBezTo>
                    <a:pt x="55" y="298"/>
                    <a:pt x="41" y="304"/>
                    <a:pt x="23" y="301"/>
                  </a:cubicBezTo>
                  <a:cubicBezTo>
                    <a:pt x="24" y="294"/>
                    <a:pt x="23" y="284"/>
                    <a:pt x="32" y="284"/>
                  </a:cubicBezTo>
                  <a:cubicBezTo>
                    <a:pt x="30" y="280"/>
                    <a:pt x="35" y="269"/>
                    <a:pt x="29" y="269"/>
                  </a:cubicBezTo>
                  <a:cubicBezTo>
                    <a:pt x="21" y="269"/>
                    <a:pt x="32" y="266"/>
                    <a:pt x="29" y="257"/>
                  </a:cubicBezTo>
                  <a:cubicBezTo>
                    <a:pt x="25" y="250"/>
                    <a:pt x="26" y="263"/>
                    <a:pt x="23" y="251"/>
                  </a:cubicBezTo>
                  <a:cubicBezTo>
                    <a:pt x="23" y="250"/>
                    <a:pt x="24" y="246"/>
                    <a:pt x="23" y="246"/>
                  </a:cubicBezTo>
                  <a:cubicBezTo>
                    <a:pt x="19" y="242"/>
                    <a:pt x="24" y="244"/>
                    <a:pt x="23" y="240"/>
                  </a:cubicBezTo>
                  <a:cubicBezTo>
                    <a:pt x="22" y="234"/>
                    <a:pt x="15" y="229"/>
                    <a:pt x="20" y="225"/>
                  </a:cubicBezTo>
                  <a:cubicBezTo>
                    <a:pt x="21" y="222"/>
                    <a:pt x="15" y="224"/>
                    <a:pt x="14" y="222"/>
                  </a:cubicBezTo>
                  <a:cubicBezTo>
                    <a:pt x="13" y="221"/>
                    <a:pt x="14" y="218"/>
                    <a:pt x="14" y="216"/>
                  </a:cubicBezTo>
                  <a:cubicBezTo>
                    <a:pt x="14" y="216"/>
                    <a:pt x="11" y="208"/>
                    <a:pt x="11" y="208"/>
                  </a:cubicBezTo>
                  <a:cubicBezTo>
                    <a:pt x="7" y="204"/>
                    <a:pt x="12" y="206"/>
                    <a:pt x="11" y="202"/>
                  </a:cubicBezTo>
                  <a:cubicBezTo>
                    <a:pt x="10" y="198"/>
                    <a:pt x="4" y="196"/>
                    <a:pt x="5" y="190"/>
                  </a:cubicBezTo>
                  <a:cubicBezTo>
                    <a:pt x="13" y="191"/>
                    <a:pt x="8" y="179"/>
                    <a:pt x="14" y="178"/>
                  </a:cubicBezTo>
                  <a:cubicBezTo>
                    <a:pt x="15" y="175"/>
                    <a:pt x="9" y="177"/>
                    <a:pt x="8" y="175"/>
                  </a:cubicBezTo>
                  <a:cubicBezTo>
                    <a:pt x="6" y="172"/>
                    <a:pt x="10" y="164"/>
                    <a:pt x="2" y="167"/>
                  </a:cubicBezTo>
                  <a:cubicBezTo>
                    <a:pt x="0" y="153"/>
                    <a:pt x="7" y="148"/>
                    <a:pt x="8" y="137"/>
                  </a:cubicBezTo>
                  <a:cubicBezTo>
                    <a:pt x="11" y="143"/>
                    <a:pt x="22" y="139"/>
                    <a:pt x="23" y="131"/>
                  </a:cubicBezTo>
                  <a:cubicBezTo>
                    <a:pt x="23" y="126"/>
                    <a:pt x="42" y="130"/>
                    <a:pt x="40" y="117"/>
                  </a:cubicBezTo>
                  <a:cubicBezTo>
                    <a:pt x="57" y="119"/>
                    <a:pt x="64" y="112"/>
                    <a:pt x="78" y="111"/>
                  </a:cubicBezTo>
                  <a:cubicBezTo>
                    <a:pt x="82" y="111"/>
                    <a:pt x="79" y="107"/>
                    <a:pt x="78" y="108"/>
                  </a:cubicBezTo>
                  <a:cubicBezTo>
                    <a:pt x="84" y="102"/>
                    <a:pt x="93" y="107"/>
                    <a:pt x="93" y="96"/>
                  </a:cubicBezTo>
                  <a:cubicBezTo>
                    <a:pt x="95" y="97"/>
                    <a:pt x="96" y="99"/>
                    <a:pt x="99" y="99"/>
                  </a:cubicBezTo>
                  <a:cubicBezTo>
                    <a:pt x="106" y="100"/>
                    <a:pt x="97" y="86"/>
                    <a:pt x="108" y="90"/>
                  </a:cubicBezTo>
                  <a:cubicBezTo>
                    <a:pt x="105" y="79"/>
                    <a:pt x="107" y="80"/>
                    <a:pt x="108" y="67"/>
                  </a:cubicBezTo>
                  <a:cubicBezTo>
                    <a:pt x="115" y="68"/>
                    <a:pt x="120" y="71"/>
                    <a:pt x="125" y="73"/>
                  </a:cubicBezTo>
                  <a:cubicBezTo>
                    <a:pt x="128" y="71"/>
                    <a:pt x="128" y="66"/>
                    <a:pt x="134" y="67"/>
                  </a:cubicBezTo>
                  <a:cubicBezTo>
                    <a:pt x="130" y="60"/>
                    <a:pt x="142" y="56"/>
                    <a:pt x="134" y="55"/>
                  </a:cubicBezTo>
                  <a:cubicBezTo>
                    <a:pt x="136" y="52"/>
                    <a:pt x="141" y="52"/>
                    <a:pt x="140" y="47"/>
                  </a:cubicBezTo>
                  <a:cubicBezTo>
                    <a:pt x="149" y="49"/>
                    <a:pt x="143" y="36"/>
                    <a:pt x="155" y="41"/>
                  </a:cubicBezTo>
                  <a:cubicBezTo>
                    <a:pt x="158" y="38"/>
                    <a:pt x="160" y="35"/>
                    <a:pt x="163" y="32"/>
                  </a:cubicBezTo>
                  <a:cubicBezTo>
                    <a:pt x="167" y="34"/>
                    <a:pt x="171" y="36"/>
                    <a:pt x="178" y="35"/>
                  </a:cubicBezTo>
                  <a:cubicBezTo>
                    <a:pt x="172" y="41"/>
                    <a:pt x="179" y="38"/>
                    <a:pt x="181" y="41"/>
                  </a:cubicBezTo>
                  <a:cubicBezTo>
                    <a:pt x="181" y="41"/>
                    <a:pt x="180" y="43"/>
                    <a:pt x="181" y="44"/>
                  </a:cubicBezTo>
                  <a:cubicBezTo>
                    <a:pt x="182" y="44"/>
                    <a:pt x="186" y="43"/>
                    <a:pt x="187" y="44"/>
                  </a:cubicBezTo>
                  <a:cubicBezTo>
                    <a:pt x="187" y="45"/>
                    <a:pt x="190" y="52"/>
                    <a:pt x="198" y="50"/>
                  </a:cubicBezTo>
                  <a:cubicBezTo>
                    <a:pt x="202" y="51"/>
                    <a:pt x="200" y="35"/>
                    <a:pt x="193" y="38"/>
                  </a:cubicBezTo>
                  <a:cubicBezTo>
                    <a:pt x="195" y="35"/>
                    <a:pt x="198" y="33"/>
                    <a:pt x="201" y="32"/>
                  </a:cubicBezTo>
                  <a:cubicBezTo>
                    <a:pt x="202" y="25"/>
                    <a:pt x="206" y="21"/>
                    <a:pt x="213" y="20"/>
                  </a:cubicBezTo>
                  <a:cubicBezTo>
                    <a:pt x="213" y="14"/>
                    <a:pt x="215" y="11"/>
                    <a:pt x="222" y="11"/>
                  </a:cubicBezTo>
                  <a:cubicBezTo>
                    <a:pt x="218" y="20"/>
                    <a:pt x="220" y="15"/>
                    <a:pt x="228" y="14"/>
                  </a:cubicBezTo>
                  <a:cubicBezTo>
                    <a:pt x="240" y="0"/>
                    <a:pt x="264" y="14"/>
                    <a:pt x="28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54" name="Oval 203">
              <a:extLst>
                <a:ext uri="{FF2B5EF4-FFF2-40B4-BE49-F238E27FC236}">
                  <a16:creationId xmlns:a16="http://schemas.microsoft.com/office/drawing/2014/main" xmlns="" id="{D64C1E5C-4E6D-4CFC-A2DE-8666513C3AD9}"/>
                </a:ext>
              </a:extLst>
            </p:cNvPr>
            <p:cNvSpPr>
              <a:spLocks noChangeArrowheads="1"/>
            </p:cNvSpPr>
            <p:nvPr/>
          </p:nvSpPr>
          <p:spPr bwMode="auto">
            <a:xfrm>
              <a:off x="5948111" y="3053204"/>
              <a:ext cx="121455" cy="12145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55" name="Oval 204">
              <a:extLst>
                <a:ext uri="{FF2B5EF4-FFF2-40B4-BE49-F238E27FC236}">
                  <a16:creationId xmlns:a16="http://schemas.microsoft.com/office/drawing/2014/main" xmlns="" id="{CE1395AC-61B6-4945-BE62-5257D94D6503}"/>
                </a:ext>
              </a:extLst>
            </p:cNvPr>
            <p:cNvSpPr>
              <a:spLocks noChangeArrowheads="1"/>
            </p:cNvSpPr>
            <p:nvPr/>
          </p:nvSpPr>
          <p:spPr bwMode="auto">
            <a:xfrm>
              <a:off x="5963114" y="3068207"/>
              <a:ext cx="91448" cy="9144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56" name="Oval 232">
              <a:extLst>
                <a:ext uri="{FF2B5EF4-FFF2-40B4-BE49-F238E27FC236}">
                  <a16:creationId xmlns:a16="http://schemas.microsoft.com/office/drawing/2014/main" xmlns="" id="{5CF2DC94-44DA-45EB-BA29-FDD841D8E5BA}"/>
                </a:ext>
              </a:extLst>
            </p:cNvPr>
            <p:cNvSpPr>
              <a:spLocks noChangeArrowheads="1"/>
            </p:cNvSpPr>
            <p:nvPr/>
          </p:nvSpPr>
          <p:spPr bwMode="auto">
            <a:xfrm>
              <a:off x="5637329" y="3271109"/>
              <a:ext cx="97878" cy="978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57" name="Oval 233">
              <a:extLst>
                <a:ext uri="{FF2B5EF4-FFF2-40B4-BE49-F238E27FC236}">
                  <a16:creationId xmlns:a16="http://schemas.microsoft.com/office/drawing/2014/main" xmlns="" id="{BA9023CB-16E3-465A-B71F-4B02F9892330}"/>
                </a:ext>
              </a:extLst>
            </p:cNvPr>
            <p:cNvSpPr>
              <a:spLocks noChangeArrowheads="1"/>
            </p:cNvSpPr>
            <p:nvPr/>
          </p:nvSpPr>
          <p:spPr bwMode="auto">
            <a:xfrm>
              <a:off x="5649475" y="3283254"/>
              <a:ext cx="74302" cy="7430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grpSp>
      <p:sp>
        <p:nvSpPr>
          <p:cNvPr id="158" name="išľíďè">
            <a:extLst>
              <a:ext uri="{FF2B5EF4-FFF2-40B4-BE49-F238E27FC236}">
                <a16:creationId xmlns:a16="http://schemas.microsoft.com/office/drawing/2014/main" xmlns="" id="{3CD64331-08DC-44C8-94EE-C5FEBA133C29}"/>
              </a:ext>
            </a:extLst>
          </p:cNvPr>
          <p:cNvSpPr/>
          <p:nvPr/>
        </p:nvSpPr>
        <p:spPr bwMode="auto">
          <a:xfrm>
            <a:off x="1575270" y="5831252"/>
            <a:ext cx="923071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rPr>
              <a:t>美仑设计是你的小和灵感美仑设计是你的小和灵感美仑设计是你的小和</a:t>
            </a:r>
            <a:r>
              <a:rPr lang="zh-CN" altLang="en-US" sz="1200" dirty="0">
                <a:solidFill>
                  <a:schemeClr val="bg2">
                    <a:lumMod val="10000"/>
                  </a:schemeClr>
                </a:solidFill>
              </a:rPr>
              <a:t>灵感美仑设计是你的小和灵感美仑设计是你的小和灵感美仑设计是你的小和灵感美仑设计是你的小和灵感美仑设计是你的小和灵感美仑设计是你的小和灵感</a:t>
            </a:r>
          </a:p>
          <a:p>
            <a:pPr defTabSz="913765">
              <a:lnSpc>
                <a:spcPct val="120000"/>
              </a:lnSpc>
              <a:spcBef>
                <a:spcPct val="0"/>
              </a:spcBef>
              <a:defRPr/>
            </a:pPr>
            <a:endParaRPr lang="zh-CN" altLang="en-US" sz="1200" dirty="0">
              <a:solidFill>
                <a:schemeClr val="bg2">
                  <a:lumMod val="10000"/>
                </a:schemeClr>
              </a:solidFill>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endParaRPr>
          </a:p>
        </p:txBody>
      </p:sp>
      <p:sp>
        <p:nvSpPr>
          <p:cNvPr id="159" name="iSlíďè">
            <a:extLst>
              <a:ext uri="{FF2B5EF4-FFF2-40B4-BE49-F238E27FC236}">
                <a16:creationId xmlns:a16="http://schemas.microsoft.com/office/drawing/2014/main" xmlns="" id="{7BA8BF51-1C05-4184-B934-517975555682}"/>
              </a:ext>
            </a:extLst>
          </p:cNvPr>
          <p:cNvSpPr txBox="1"/>
          <p:nvPr/>
        </p:nvSpPr>
        <p:spPr bwMode="auto">
          <a:xfrm>
            <a:off x="1575271" y="549976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Tree>
    <p:extLst>
      <p:ext uri="{BB962C8B-B14F-4D97-AF65-F5344CB8AC3E}">
        <p14:creationId xmlns:p14="http://schemas.microsoft.com/office/powerpoint/2010/main" val="3356735291"/>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900"/>
                                        <p:tgtEl>
                                          <p:spTgt spid="41"/>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39"/>
                                        </p:tgtEl>
                                        <p:attrNameLst>
                                          <p:attrName>style.visibility</p:attrName>
                                        </p:attrNameLst>
                                      </p:cBhvr>
                                      <p:to>
                                        <p:strVal val="visible"/>
                                      </p:to>
                                    </p:set>
                                    <p:anim calcmode="lin" valueType="num">
                                      <p:cBhvr>
                                        <p:cTn id="10" dur="500" fill="hold"/>
                                        <p:tgtEl>
                                          <p:spTgt spid="39"/>
                                        </p:tgtEl>
                                        <p:attrNameLst>
                                          <p:attrName>ppt_w</p:attrName>
                                        </p:attrNameLst>
                                      </p:cBhvr>
                                      <p:tavLst>
                                        <p:tav tm="0">
                                          <p:val>
                                            <p:fltVal val="0"/>
                                          </p:val>
                                        </p:tav>
                                        <p:tav tm="100000">
                                          <p:val>
                                            <p:strVal val="#ppt_w"/>
                                          </p:val>
                                        </p:tav>
                                      </p:tavLst>
                                    </p:anim>
                                    <p:anim calcmode="lin" valueType="num">
                                      <p:cBhvr>
                                        <p:cTn id="11" dur="500" fill="hold"/>
                                        <p:tgtEl>
                                          <p:spTgt spid="39"/>
                                        </p:tgtEl>
                                        <p:attrNameLst>
                                          <p:attrName>ppt_h</p:attrName>
                                        </p:attrNameLst>
                                      </p:cBhvr>
                                      <p:tavLst>
                                        <p:tav tm="0">
                                          <p:val>
                                            <p:fltVal val="0"/>
                                          </p:val>
                                        </p:tav>
                                        <p:tav tm="100000">
                                          <p:val>
                                            <p:strVal val="#ppt_h"/>
                                          </p:val>
                                        </p:tav>
                                      </p:tavLst>
                                    </p:anim>
                                    <p:animEffect transition="in" filter="fade">
                                      <p:cBhvr>
                                        <p:cTn id="12" dur="500"/>
                                        <p:tgtEl>
                                          <p:spTgt spid="39"/>
                                        </p:tgtEl>
                                      </p:cBhvr>
                                    </p:animEffect>
                                  </p:childTnLst>
                                </p:cTn>
                              </p:par>
                              <p:par>
                                <p:cTn id="13" presetID="53" presetClass="entr" presetSubtype="16" fill="hold" grpId="0" nodeType="withEffect">
                                  <p:stCondLst>
                                    <p:cond delay="70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59"/>
                                        </p:tgtEl>
                                        <p:attrNameLst>
                                          <p:attrName>style.visibility</p:attrName>
                                        </p:attrNameLst>
                                      </p:cBhvr>
                                      <p:to>
                                        <p:strVal val="visible"/>
                                      </p:to>
                                    </p:set>
                                    <p:animEffect transition="in" filter="wipe(down)">
                                      <p:cBhvr>
                                        <p:cTn id="22" dur="500"/>
                                        <p:tgtEl>
                                          <p:spTgt spid="15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58"/>
                                        </p:tgtEl>
                                        <p:attrNameLst>
                                          <p:attrName>style.visibility</p:attrName>
                                        </p:attrNameLst>
                                      </p:cBhvr>
                                      <p:to>
                                        <p:strVal val="visible"/>
                                      </p:to>
                                    </p:set>
                                    <p:animEffect transition="in" filter="wipe(down)">
                                      <p:cBhvr>
                                        <p:cTn id="27" dur="500"/>
                                        <p:tgtEl>
                                          <p:spTgt spid="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158" grpId="0"/>
      <p:bldP spid="15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Up Arrow 64"/>
          <p:cNvSpPr/>
          <p:nvPr/>
        </p:nvSpPr>
        <p:spPr>
          <a:xfrm>
            <a:off x="5747965" y="1946238"/>
            <a:ext cx="428908" cy="4778617"/>
          </a:xfrm>
          <a:prstGeom prst="upArrow">
            <a:avLst>
              <a:gd name="adj1" fmla="val 50000"/>
              <a:gd name="adj2" fmla="val 6714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6688" tIns="43344" rIns="86688" bIns="43344" rtlCol="0" anchor="ctr"/>
          <a:lstStyle/>
          <a:p>
            <a:pPr algn="ctr">
              <a:lnSpc>
                <a:spcPct val="120000"/>
              </a:lnSpc>
            </a:pPr>
            <a:endParaRPr lang="en-US" sz="1467"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Bent Arrow 65"/>
          <p:cNvSpPr/>
          <p:nvPr/>
        </p:nvSpPr>
        <p:spPr>
          <a:xfrm>
            <a:off x="5853951" y="2776637"/>
            <a:ext cx="2705752" cy="3948220"/>
          </a:xfrm>
          <a:prstGeom prst="bentArrow">
            <a:avLst>
              <a:gd name="adj1" fmla="val 8879"/>
              <a:gd name="adj2" fmla="val 9038"/>
              <a:gd name="adj3" fmla="val 15734"/>
              <a:gd name="adj4" fmla="val 194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88" tIns="43344" rIns="86688" bIns="43344" rtlCol="0" anchor="ctr"/>
          <a:lstStyle/>
          <a:p>
            <a:pPr algn="ctr">
              <a:lnSpc>
                <a:spcPct val="120000"/>
              </a:lnSpc>
            </a:pPr>
            <a:endParaRPr lang="en-US" sz="1467"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Bent Arrow 53"/>
          <p:cNvSpPr/>
          <p:nvPr/>
        </p:nvSpPr>
        <p:spPr>
          <a:xfrm flipH="1">
            <a:off x="3390249" y="3570686"/>
            <a:ext cx="2705752" cy="3154169"/>
          </a:xfrm>
          <a:prstGeom prst="bentArrow">
            <a:avLst>
              <a:gd name="adj1" fmla="val 8879"/>
              <a:gd name="adj2" fmla="val 9038"/>
              <a:gd name="adj3" fmla="val 15734"/>
              <a:gd name="adj4" fmla="val 194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88" tIns="43344" rIns="86688" bIns="43344" rtlCol="0" anchor="ctr"/>
          <a:lstStyle/>
          <a:p>
            <a:pPr algn="ctr">
              <a:lnSpc>
                <a:spcPct val="120000"/>
              </a:lnSpc>
            </a:pPr>
            <a:endParaRPr lang="en-US" sz="1467"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Bent Arrow 50"/>
          <p:cNvSpPr/>
          <p:nvPr/>
        </p:nvSpPr>
        <p:spPr>
          <a:xfrm>
            <a:off x="5855249" y="4011824"/>
            <a:ext cx="2400748" cy="2713029"/>
          </a:xfrm>
          <a:prstGeom prst="bentArrow">
            <a:avLst>
              <a:gd name="adj1" fmla="val 10194"/>
              <a:gd name="adj2" fmla="val 9038"/>
              <a:gd name="adj3" fmla="val 14263"/>
              <a:gd name="adj4" fmla="val 249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6688" tIns="43344" rIns="86688" bIns="43344" rtlCol="0" anchor="ctr"/>
          <a:lstStyle/>
          <a:p>
            <a:pPr algn="ctr">
              <a:lnSpc>
                <a:spcPct val="120000"/>
              </a:lnSpc>
            </a:pPr>
            <a:endParaRPr lang="en-US" sz="1467"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Bent Arrow 56"/>
          <p:cNvSpPr/>
          <p:nvPr/>
        </p:nvSpPr>
        <p:spPr>
          <a:xfrm flipH="1">
            <a:off x="4033360" y="4701209"/>
            <a:ext cx="2062640" cy="2158408"/>
          </a:xfrm>
          <a:prstGeom prst="bentArrow">
            <a:avLst>
              <a:gd name="adj1" fmla="val 13458"/>
              <a:gd name="adj2" fmla="val 12349"/>
              <a:gd name="adj3" fmla="val 17061"/>
              <a:gd name="adj4" fmla="val 300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6688" tIns="43344" rIns="86688" bIns="43344" rtlCol="0" anchor="ctr"/>
          <a:lstStyle/>
          <a:p>
            <a:pPr algn="ctr">
              <a:lnSpc>
                <a:spcPct val="120000"/>
              </a:lnSpc>
            </a:pPr>
            <a:endParaRPr lang="en-US" sz="1467"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245"/>
          <p:cNvSpPr>
            <a:spLocks/>
          </p:cNvSpPr>
          <p:nvPr/>
        </p:nvSpPr>
        <p:spPr bwMode="auto">
          <a:xfrm>
            <a:off x="5178441" y="5229081"/>
            <a:ext cx="383883" cy="383956"/>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1"/>
          </a:solidFill>
          <a:ln w="9525">
            <a:noFill/>
            <a:round/>
            <a:headEnd/>
            <a:tailEnd/>
          </a:ln>
        </p:spPr>
        <p:txBody>
          <a:bodyPr vert="horz" wrap="square" lIns="105853" tIns="52927" rIns="105853" bIns="52927" numCol="1" anchor="t" anchorCtr="0" compatLnSpc="1">
            <a:prstTxWarp prst="textNoShape">
              <a:avLst/>
            </a:prstTxWarp>
          </a:bodyPr>
          <a:lstStyle/>
          <a:p>
            <a:pPr>
              <a:lnSpc>
                <a:spcPct val="120000"/>
              </a:lnSpc>
            </a:pPr>
            <a:endParaRPr lang="en-US" sz="1467"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Freeform 5"/>
          <p:cNvSpPr>
            <a:spLocks noEditPoints="1"/>
          </p:cNvSpPr>
          <p:nvPr/>
        </p:nvSpPr>
        <p:spPr bwMode="auto">
          <a:xfrm>
            <a:off x="6266115" y="2213039"/>
            <a:ext cx="428751" cy="428831"/>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accent3"/>
          </a:solidFill>
          <a:ln w="9525">
            <a:noFill/>
            <a:round/>
            <a:headEnd/>
            <a:tailEnd/>
          </a:ln>
        </p:spPr>
        <p:txBody>
          <a:bodyPr vert="horz" wrap="square" lIns="105853" tIns="52927" rIns="105853" bIns="52927" numCol="1" anchor="t" anchorCtr="0" compatLnSpc="1">
            <a:prstTxWarp prst="textNoShape">
              <a:avLst/>
            </a:prstTxWarp>
          </a:bodyPr>
          <a:lstStyle/>
          <a:p>
            <a:pPr>
              <a:lnSpc>
                <a:spcPct val="120000"/>
              </a:lnSpc>
            </a:pPr>
            <a:endParaRPr lang="en-US" sz="1467"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217"/>
          <p:cNvSpPr>
            <a:spLocks noEditPoints="1"/>
          </p:cNvSpPr>
          <p:nvPr/>
        </p:nvSpPr>
        <p:spPr bwMode="auto">
          <a:xfrm>
            <a:off x="5238065" y="4123953"/>
            <a:ext cx="438601" cy="329015"/>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accent2"/>
          </a:solidFill>
          <a:ln w="9525">
            <a:noFill/>
            <a:round/>
            <a:headEnd/>
            <a:tailEnd/>
          </a:ln>
        </p:spPr>
        <p:txBody>
          <a:bodyPr vert="horz" wrap="square" lIns="105853" tIns="52927" rIns="105853" bIns="52927" numCol="1" anchor="t" anchorCtr="0" compatLnSpc="1">
            <a:prstTxWarp prst="textNoShape">
              <a:avLst/>
            </a:prstTxWarp>
          </a:bodyPr>
          <a:lstStyle/>
          <a:p>
            <a:pPr>
              <a:lnSpc>
                <a:spcPct val="120000"/>
              </a:lnSpc>
            </a:pPr>
            <a:endParaRPr lang="en-US" sz="1467"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216"/>
          <p:cNvSpPr>
            <a:spLocks noEditPoints="1"/>
          </p:cNvSpPr>
          <p:nvPr/>
        </p:nvSpPr>
        <p:spPr bwMode="auto">
          <a:xfrm>
            <a:off x="6280496" y="4538057"/>
            <a:ext cx="392544" cy="395288"/>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accent1"/>
          </a:solidFill>
          <a:ln w="9525">
            <a:noFill/>
            <a:round/>
            <a:headEnd/>
            <a:tailEnd/>
          </a:ln>
        </p:spPr>
        <p:txBody>
          <a:bodyPr vert="horz" wrap="square" lIns="105853" tIns="52927" rIns="105853" bIns="52927" numCol="1" anchor="t" anchorCtr="0" compatLnSpc="1">
            <a:prstTxWarp prst="textNoShape">
              <a:avLst/>
            </a:prstTxWarp>
          </a:bodyPr>
          <a:lstStyle/>
          <a:p>
            <a:pPr>
              <a:lnSpc>
                <a:spcPct val="120000"/>
              </a:lnSpc>
            </a:pPr>
            <a:endParaRPr lang="en-US" sz="1467"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135"/>
          <p:cNvSpPr>
            <a:spLocks noEditPoints="1"/>
          </p:cNvSpPr>
          <p:nvPr/>
        </p:nvSpPr>
        <p:spPr bwMode="auto">
          <a:xfrm>
            <a:off x="6240310" y="3329899"/>
            <a:ext cx="351180" cy="329015"/>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accent2"/>
          </a:solidFill>
          <a:ln w="9525">
            <a:noFill/>
            <a:round/>
            <a:headEnd/>
            <a:tailEnd/>
          </a:ln>
        </p:spPr>
        <p:txBody>
          <a:bodyPr vert="horz" wrap="square" lIns="105853" tIns="52927" rIns="105853" bIns="52927" numCol="1" anchor="t" anchorCtr="0" compatLnSpc="1">
            <a:prstTxWarp prst="textNoShape">
              <a:avLst/>
            </a:prstTxWarp>
          </a:bodyPr>
          <a:lstStyle/>
          <a:p>
            <a:pPr>
              <a:lnSpc>
                <a:spcPct val="120000"/>
              </a:lnSpc>
            </a:pPr>
            <a:endParaRPr lang="en-US" sz="1467"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išľíďè">
            <a:extLst>
              <a:ext uri="{FF2B5EF4-FFF2-40B4-BE49-F238E27FC236}">
                <a16:creationId xmlns:a16="http://schemas.microsoft.com/office/drawing/2014/main" xmlns="" id="{2C110047-9787-4866-A2C3-73821CEB91B2}"/>
              </a:ext>
            </a:extLst>
          </p:cNvPr>
          <p:cNvSpPr/>
          <p:nvPr/>
        </p:nvSpPr>
        <p:spPr bwMode="auto">
          <a:xfrm>
            <a:off x="2925403" y="2084381"/>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美仑设计是你的小和灵感美仑设计是你的小和灵感美仑设计是你的小和灵感</a:t>
            </a:r>
          </a:p>
        </p:txBody>
      </p:sp>
      <p:sp>
        <p:nvSpPr>
          <p:cNvPr id="18" name="iSlíďè">
            <a:extLst>
              <a:ext uri="{FF2B5EF4-FFF2-40B4-BE49-F238E27FC236}">
                <a16:creationId xmlns:a16="http://schemas.microsoft.com/office/drawing/2014/main" xmlns="" id="{7B33C987-F63D-4274-B26A-163BC375E1C7}"/>
              </a:ext>
            </a:extLst>
          </p:cNvPr>
          <p:cNvSpPr txBox="1"/>
          <p:nvPr/>
        </p:nvSpPr>
        <p:spPr bwMode="auto">
          <a:xfrm>
            <a:off x="3366494" y="175000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19" name="išľíďè">
            <a:extLst>
              <a:ext uri="{FF2B5EF4-FFF2-40B4-BE49-F238E27FC236}">
                <a16:creationId xmlns:a16="http://schemas.microsoft.com/office/drawing/2014/main" xmlns="" id="{A48EE71B-35F1-431C-BDF5-E0A64A071303}"/>
              </a:ext>
            </a:extLst>
          </p:cNvPr>
          <p:cNvSpPr/>
          <p:nvPr/>
        </p:nvSpPr>
        <p:spPr bwMode="auto">
          <a:xfrm>
            <a:off x="935429" y="401182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美仑设计是你的小和灵感美仑设计是你的小和灵感美仑设计是你的小和灵感</a:t>
            </a:r>
          </a:p>
        </p:txBody>
      </p:sp>
      <p:sp>
        <p:nvSpPr>
          <p:cNvPr id="20" name="iSlíďè">
            <a:extLst>
              <a:ext uri="{FF2B5EF4-FFF2-40B4-BE49-F238E27FC236}">
                <a16:creationId xmlns:a16="http://schemas.microsoft.com/office/drawing/2014/main" xmlns="" id="{66740734-07ED-4A93-8201-2582AD091119}"/>
              </a:ext>
            </a:extLst>
          </p:cNvPr>
          <p:cNvSpPr txBox="1"/>
          <p:nvPr/>
        </p:nvSpPr>
        <p:spPr bwMode="auto">
          <a:xfrm>
            <a:off x="1376520" y="367745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1" name="išľíďè">
            <a:extLst>
              <a:ext uri="{FF2B5EF4-FFF2-40B4-BE49-F238E27FC236}">
                <a16:creationId xmlns:a16="http://schemas.microsoft.com/office/drawing/2014/main" xmlns="" id="{596464E7-B703-44BD-BA04-FFCF4ECF0E97}"/>
              </a:ext>
            </a:extLst>
          </p:cNvPr>
          <p:cNvSpPr/>
          <p:nvPr/>
        </p:nvSpPr>
        <p:spPr bwMode="auto">
          <a:xfrm>
            <a:off x="1710356" y="520115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美仑设计是你的小和灵感美仑设计是你的小和灵感美仑设计是你的小和灵感</a:t>
            </a:r>
          </a:p>
        </p:txBody>
      </p:sp>
      <p:sp>
        <p:nvSpPr>
          <p:cNvPr id="22" name="iSlíďè">
            <a:extLst>
              <a:ext uri="{FF2B5EF4-FFF2-40B4-BE49-F238E27FC236}">
                <a16:creationId xmlns:a16="http://schemas.microsoft.com/office/drawing/2014/main" xmlns="" id="{81846F07-7BFA-4ED9-A369-10DBEB8C5EB5}"/>
              </a:ext>
            </a:extLst>
          </p:cNvPr>
          <p:cNvSpPr txBox="1"/>
          <p:nvPr/>
        </p:nvSpPr>
        <p:spPr bwMode="auto">
          <a:xfrm>
            <a:off x="2151447" y="486678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3" name="išľíďè">
            <a:extLst>
              <a:ext uri="{FF2B5EF4-FFF2-40B4-BE49-F238E27FC236}">
                <a16:creationId xmlns:a16="http://schemas.microsoft.com/office/drawing/2014/main" xmlns="" id="{06124A7C-968A-4BA8-8DC9-6B74E336F789}"/>
              </a:ext>
            </a:extLst>
          </p:cNvPr>
          <p:cNvSpPr/>
          <p:nvPr/>
        </p:nvSpPr>
        <p:spPr bwMode="auto">
          <a:xfrm>
            <a:off x="8452769" y="3136191"/>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美仑设计是你的小和灵感美仑设计是你的小和灵感美仑设计是你的小和灵感</a:t>
            </a:r>
          </a:p>
        </p:txBody>
      </p:sp>
      <p:sp>
        <p:nvSpPr>
          <p:cNvPr id="24" name="iSlíďè">
            <a:extLst>
              <a:ext uri="{FF2B5EF4-FFF2-40B4-BE49-F238E27FC236}">
                <a16:creationId xmlns:a16="http://schemas.microsoft.com/office/drawing/2014/main" xmlns="" id="{17D70E73-CFF5-4FA3-BC6C-DD3AE48A924D}"/>
              </a:ext>
            </a:extLst>
          </p:cNvPr>
          <p:cNvSpPr txBox="1"/>
          <p:nvPr/>
        </p:nvSpPr>
        <p:spPr bwMode="auto">
          <a:xfrm>
            <a:off x="8893860" y="280181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5" name="išľíďè">
            <a:extLst>
              <a:ext uri="{FF2B5EF4-FFF2-40B4-BE49-F238E27FC236}">
                <a16:creationId xmlns:a16="http://schemas.microsoft.com/office/drawing/2014/main" xmlns="" id="{F290B43C-A7F2-4CC1-84D6-F7C7DFF66AD1}"/>
              </a:ext>
            </a:extLst>
          </p:cNvPr>
          <p:cNvSpPr/>
          <p:nvPr/>
        </p:nvSpPr>
        <p:spPr bwMode="auto">
          <a:xfrm>
            <a:off x="8310336" y="442246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美仑设计是你的小和灵感美仑设计是你的小和灵感美仑设计是你的小和灵感</a:t>
            </a:r>
          </a:p>
        </p:txBody>
      </p:sp>
      <p:sp>
        <p:nvSpPr>
          <p:cNvPr id="26" name="iSlíďè">
            <a:extLst>
              <a:ext uri="{FF2B5EF4-FFF2-40B4-BE49-F238E27FC236}">
                <a16:creationId xmlns:a16="http://schemas.microsoft.com/office/drawing/2014/main" xmlns="" id="{09E72B2F-B121-4FC7-8B91-CD2BA4E26C4F}"/>
              </a:ext>
            </a:extLst>
          </p:cNvPr>
          <p:cNvSpPr txBox="1"/>
          <p:nvPr/>
        </p:nvSpPr>
        <p:spPr bwMode="auto">
          <a:xfrm>
            <a:off x="8751427" y="408809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Tree>
    <p:extLst>
      <p:ext uri="{BB962C8B-B14F-4D97-AF65-F5344CB8AC3E}">
        <p14:creationId xmlns:p14="http://schemas.microsoft.com/office/powerpoint/2010/main" val="763922335"/>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strips(upLeft)">
                                      <p:cBhvr>
                                        <p:cTn id="7" dur="1000"/>
                                        <p:tgtEl>
                                          <p:spTgt spid="57"/>
                                        </p:tgtEl>
                                      </p:cBhvr>
                                    </p:animEffect>
                                  </p:childTnLst>
                                </p:cTn>
                              </p:par>
                            </p:childTnLst>
                          </p:cTn>
                        </p:par>
                        <p:par>
                          <p:cTn id="8" fill="hold">
                            <p:stCondLst>
                              <p:cond delay="1000"/>
                            </p:stCondLst>
                            <p:childTnLst>
                              <p:par>
                                <p:cTn id="9" presetID="53" presetClass="entr" presetSubtype="0"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p:cTn id="11" dur="500" fill="hold"/>
                                        <p:tgtEl>
                                          <p:spTgt spid="73"/>
                                        </p:tgtEl>
                                        <p:attrNameLst>
                                          <p:attrName>ppt_w</p:attrName>
                                        </p:attrNameLst>
                                      </p:cBhvr>
                                      <p:tavLst>
                                        <p:tav tm="0">
                                          <p:val>
                                            <p:fltVal val="0"/>
                                          </p:val>
                                        </p:tav>
                                        <p:tav tm="100000">
                                          <p:val>
                                            <p:strVal val="#ppt_w"/>
                                          </p:val>
                                        </p:tav>
                                      </p:tavLst>
                                    </p:anim>
                                    <p:anim calcmode="lin" valueType="num">
                                      <p:cBhvr>
                                        <p:cTn id="12" dur="500" fill="hold"/>
                                        <p:tgtEl>
                                          <p:spTgt spid="73"/>
                                        </p:tgtEl>
                                        <p:attrNameLst>
                                          <p:attrName>ppt_h</p:attrName>
                                        </p:attrNameLst>
                                      </p:cBhvr>
                                      <p:tavLst>
                                        <p:tav tm="0">
                                          <p:val>
                                            <p:fltVal val="0"/>
                                          </p:val>
                                        </p:tav>
                                        <p:tav tm="100000">
                                          <p:val>
                                            <p:strVal val="#ppt_h"/>
                                          </p:val>
                                        </p:tav>
                                      </p:tavLst>
                                    </p:anim>
                                    <p:animEffect transition="in" filter="fade">
                                      <p:cBhvr>
                                        <p:cTn id="13" dur="500"/>
                                        <p:tgtEl>
                                          <p:spTgt spid="73"/>
                                        </p:tgtEl>
                                      </p:cBhvr>
                                    </p:animEffect>
                                  </p:childTnLst>
                                </p:cTn>
                              </p:par>
                            </p:childTnLst>
                          </p:cTn>
                        </p:par>
                        <p:par>
                          <p:cTn id="14" fill="hold">
                            <p:stCondLst>
                              <p:cond delay="1500"/>
                            </p:stCondLst>
                            <p:childTnLst>
                              <p:par>
                                <p:cTn id="15" presetID="18" presetClass="entr" presetSubtype="3" fill="hold" grpId="0"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strips(upRight)">
                                      <p:cBhvr>
                                        <p:cTn id="17" dur="1000"/>
                                        <p:tgtEl>
                                          <p:spTgt spid="51"/>
                                        </p:tgtEl>
                                      </p:cBhvr>
                                    </p:animEffect>
                                  </p:childTnLst>
                                </p:cTn>
                              </p:par>
                            </p:childTnLst>
                          </p:cTn>
                        </p:par>
                        <p:par>
                          <p:cTn id="18" fill="hold">
                            <p:stCondLst>
                              <p:cond delay="2500"/>
                            </p:stCondLst>
                            <p:childTnLst>
                              <p:par>
                                <p:cTn id="19" presetID="53" presetClass="entr" presetSubtype="0" fill="hold" grpId="0" nodeType="afterEffect">
                                  <p:stCondLst>
                                    <p:cond delay="0"/>
                                  </p:stCondLst>
                                  <p:childTnLst>
                                    <p:set>
                                      <p:cBhvr>
                                        <p:cTn id="20" dur="1" fill="hold">
                                          <p:stCondLst>
                                            <p:cond delay="0"/>
                                          </p:stCondLst>
                                        </p:cTn>
                                        <p:tgtEl>
                                          <p:spTgt spid="76"/>
                                        </p:tgtEl>
                                        <p:attrNameLst>
                                          <p:attrName>style.visibility</p:attrName>
                                        </p:attrNameLst>
                                      </p:cBhvr>
                                      <p:to>
                                        <p:strVal val="visible"/>
                                      </p:to>
                                    </p:set>
                                    <p:anim calcmode="lin" valueType="num">
                                      <p:cBhvr>
                                        <p:cTn id="21" dur="500" fill="hold"/>
                                        <p:tgtEl>
                                          <p:spTgt spid="76"/>
                                        </p:tgtEl>
                                        <p:attrNameLst>
                                          <p:attrName>ppt_w</p:attrName>
                                        </p:attrNameLst>
                                      </p:cBhvr>
                                      <p:tavLst>
                                        <p:tav tm="0">
                                          <p:val>
                                            <p:fltVal val="0"/>
                                          </p:val>
                                        </p:tav>
                                        <p:tav tm="100000">
                                          <p:val>
                                            <p:strVal val="#ppt_w"/>
                                          </p:val>
                                        </p:tav>
                                      </p:tavLst>
                                    </p:anim>
                                    <p:anim calcmode="lin" valueType="num">
                                      <p:cBhvr>
                                        <p:cTn id="22" dur="500" fill="hold"/>
                                        <p:tgtEl>
                                          <p:spTgt spid="76"/>
                                        </p:tgtEl>
                                        <p:attrNameLst>
                                          <p:attrName>ppt_h</p:attrName>
                                        </p:attrNameLst>
                                      </p:cBhvr>
                                      <p:tavLst>
                                        <p:tav tm="0">
                                          <p:val>
                                            <p:fltVal val="0"/>
                                          </p:val>
                                        </p:tav>
                                        <p:tav tm="100000">
                                          <p:val>
                                            <p:strVal val="#ppt_h"/>
                                          </p:val>
                                        </p:tav>
                                      </p:tavLst>
                                    </p:anim>
                                    <p:animEffect transition="in" filter="fade">
                                      <p:cBhvr>
                                        <p:cTn id="23" dur="500"/>
                                        <p:tgtEl>
                                          <p:spTgt spid="76"/>
                                        </p:tgtEl>
                                      </p:cBhvr>
                                    </p:animEffect>
                                  </p:childTnLst>
                                </p:cTn>
                              </p:par>
                            </p:childTnLst>
                          </p:cTn>
                        </p:par>
                        <p:par>
                          <p:cTn id="24" fill="hold">
                            <p:stCondLst>
                              <p:cond delay="3000"/>
                            </p:stCondLst>
                            <p:childTnLst>
                              <p:par>
                                <p:cTn id="25" presetID="18" presetClass="entr" presetSubtype="9"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strips(upLeft)">
                                      <p:cBhvr>
                                        <p:cTn id="27" dur="1000"/>
                                        <p:tgtEl>
                                          <p:spTgt spid="54"/>
                                        </p:tgtEl>
                                      </p:cBhvr>
                                    </p:animEffect>
                                  </p:childTnLst>
                                </p:cTn>
                              </p:par>
                            </p:childTnLst>
                          </p:cTn>
                        </p:par>
                        <p:par>
                          <p:cTn id="28" fill="hold">
                            <p:stCondLst>
                              <p:cond delay="4000"/>
                            </p:stCondLst>
                            <p:childTnLst>
                              <p:par>
                                <p:cTn id="29" presetID="53" presetClass="entr" presetSubtype="0" fill="hold" grpId="0" nodeType="afterEffect">
                                  <p:stCondLst>
                                    <p:cond delay="0"/>
                                  </p:stCondLst>
                                  <p:childTnLst>
                                    <p:set>
                                      <p:cBhvr>
                                        <p:cTn id="30" dur="1" fill="hold">
                                          <p:stCondLst>
                                            <p:cond delay="0"/>
                                          </p:stCondLst>
                                        </p:cTn>
                                        <p:tgtEl>
                                          <p:spTgt spid="75"/>
                                        </p:tgtEl>
                                        <p:attrNameLst>
                                          <p:attrName>style.visibility</p:attrName>
                                        </p:attrNameLst>
                                      </p:cBhvr>
                                      <p:to>
                                        <p:strVal val="visible"/>
                                      </p:to>
                                    </p:set>
                                    <p:anim calcmode="lin" valueType="num">
                                      <p:cBhvr>
                                        <p:cTn id="31" dur="500" fill="hold"/>
                                        <p:tgtEl>
                                          <p:spTgt spid="75"/>
                                        </p:tgtEl>
                                        <p:attrNameLst>
                                          <p:attrName>ppt_w</p:attrName>
                                        </p:attrNameLst>
                                      </p:cBhvr>
                                      <p:tavLst>
                                        <p:tav tm="0">
                                          <p:val>
                                            <p:fltVal val="0"/>
                                          </p:val>
                                        </p:tav>
                                        <p:tav tm="100000">
                                          <p:val>
                                            <p:strVal val="#ppt_w"/>
                                          </p:val>
                                        </p:tav>
                                      </p:tavLst>
                                    </p:anim>
                                    <p:anim calcmode="lin" valueType="num">
                                      <p:cBhvr>
                                        <p:cTn id="32" dur="500" fill="hold"/>
                                        <p:tgtEl>
                                          <p:spTgt spid="75"/>
                                        </p:tgtEl>
                                        <p:attrNameLst>
                                          <p:attrName>ppt_h</p:attrName>
                                        </p:attrNameLst>
                                      </p:cBhvr>
                                      <p:tavLst>
                                        <p:tav tm="0">
                                          <p:val>
                                            <p:fltVal val="0"/>
                                          </p:val>
                                        </p:tav>
                                        <p:tav tm="100000">
                                          <p:val>
                                            <p:strVal val="#ppt_h"/>
                                          </p:val>
                                        </p:tav>
                                      </p:tavLst>
                                    </p:anim>
                                    <p:animEffect transition="in" filter="fade">
                                      <p:cBhvr>
                                        <p:cTn id="33" dur="500"/>
                                        <p:tgtEl>
                                          <p:spTgt spid="75"/>
                                        </p:tgtEl>
                                      </p:cBhvr>
                                    </p:animEffect>
                                  </p:childTnLst>
                                </p:cTn>
                              </p:par>
                            </p:childTnLst>
                          </p:cTn>
                        </p:par>
                        <p:par>
                          <p:cTn id="34" fill="hold">
                            <p:stCondLst>
                              <p:cond delay="4500"/>
                            </p:stCondLst>
                            <p:childTnLst>
                              <p:par>
                                <p:cTn id="35" presetID="18" presetClass="entr" presetSubtype="3"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strips(upRight)">
                                      <p:cBhvr>
                                        <p:cTn id="37" dur="1000"/>
                                        <p:tgtEl>
                                          <p:spTgt spid="66"/>
                                        </p:tgtEl>
                                      </p:cBhvr>
                                    </p:animEffect>
                                  </p:childTnLst>
                                </p:cTn>
                              </p:par>
                            </p:childTnLst>
                          </p:cTn>
                        </p:par>
                        <p:par>
                          <p:cTn id="38" fill="hold">
                            <p:stCondLst>
                              <p:cond delay="5500"/>
                            </p:stCondLst>
                            <p:childTnLst>
                              <p:par>
                                <p:cTn id="39" presetID="53" presetClass="entr" presetSubtype="0" fill="hold" grpId="0" nodeType="afterEffect">
                                  <p:stCondLst>
                                    <p:cond delay="0"/>
                                  </p:stCondLst>
                                  <p:childTnLst>
                                    <p:set>
                                      <p:cBhvr>
                                        <p:cTn id="40" dur="1" fill="hold">
                                          <p:stCondLst>
                                            <p:cond delay="0"/>
                                          </p:stCondLst>
                                        </p:cTn>
                                        <p:tgtEl>
                                          <p:spTgt spid="77"/>
                                        </p:tgtEl>
                                        <p:attrNameLst>
                                          <p:attrName>style.visibility</p:attrName>
                                        </p:attrNameLst>
                                      </p:cBhvr>
                                      <p:to>
                                        <p:strVal val="visible"/>
                                      </p:to>
                                    </p:set>
                                    <p:anim calcmode="lin" valueType="num">
                                      <p:cBhvr>
                                        <p:cTn id="41" dur="500" fill="hold"/>
                                        <p:tgtEl>
                                          <p:spTgt spid="77"/>
                                        </p:tgtEl>
                                        <p:attrNameLst>
                                          <p:attrName>ppt_w</p:attrName>
                                        </p:attrNameLst>
                                      </p:cBhvr>
                                      <p:tavLst>
                                        <p:tav tm="0">
                                          <p:val>
                                            <p:fltVal val="0"/>
                                          </p:val>
                                        </p:tav>
                                        <p:tav tm="100000">
                                          <p:val>
                                            <p:strVal val="#ppt_w"/>
                                          </p:val>
                                        </p:tav>
                                      </p:tavLst>
                                    </p:anim>
                                    <p:anim calcmode="lin" valueType="num">
                                      <p:cBhvr>
                                        <p:cTn id="42" dur="500" fill="hold"/>
                                        <p:tgtEl>
                                          <p:spTgt spid="77"/>
                                        </p:tgtEl>
                                        <p:attrNameLst>
                                          <p:attrName>ppt_h</p:attrName>
                                        </p:attrNameLst>
                                      </p:cBhvr>
                                      <p:tavLst>
                                        <p:tav tm="0">
                                          <p:val>
                                            <p:fltVal val="0"/>
                                          </p:val>
                                        </p:tav>
                                        <p:tav tm="100000">
                                          <p:val>
                                            <p:strVal val="#ppt_h"/>
                                          </p:val>
                                        </p:tav>
                                      </p:tavLst>
                                    </p:anim>
                                    <p:animEffect transition="in" filter="fade">
                                      <p:cBhvr>
                                        <p:cTn id="43" dur="500"/>
                                        <p:tgtEl>
                                          <p:spTgt spid="77"/>
                                        </p:tgtEl>
                                      </p:cBhvr>
                                    </p:animEffect>
                                  </p:childTnLst>
                                </p:cTn>
                              </p:par>
                            </p:childTnLst>
                          </p:cTn>
                        </p:par>
                        <p:par>
                          <p:cTn id="44" fill="hold">
                            <p:stCondLst>
                              <p:cond delay="6000"/>
                            </p:stCondLst>
                            <p:childTnLst>
                              <p:par>
                                <p:cTn id="45" presetID="18" presetClass="entr" presetSubtype="9" fill="hold" grpId="0" nodeType="after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strips(upLeft)">
                                      <p:cBhvr>
                                        <p:cTn id="47" dur="1000"/>
                                        <p:tgtEl>
                                          <p:spTgt spid="65"/>
                                        </p:tgtEl>
                                      </p:cBhvr>
                                    </p:animEffect>
                                  </p:childTnLst>
                                </p:cTn>
                              </p:par>
                            </p:childTnLst>
                          </p:cTn>
                        </p:par>
                        <p:par>
                          <p:cTn id="48" fill="hold">
                            <p:stCondLst>
                              <p:cond delay="7000"/>
                            </p:stCondLst>
                            <p:childTnLst>
                              <p:par>
                                <p:cTn id="49" presetID="53" presetClass="entr" presetSubtype="0" fill="hold" grpId="0" nodeType="afterEffect">
                                  <p:stCondLst>
                                    <p:cond delay="0"/>
                                  </p:stCondLst>
                                  <p:childTnLst>
                                    <p:set>
                                      <p:cBhvr>
                                        <p:cTn id="50" dur="1" fill="hold">
                                          <p:stCondLst>
                                            <p:cond delay="0"/>
                                          </p:stCondLst>
                                        </p:cTn>
                                        <p:tgtEl>
                                          <p:spTgt spid="74"/>
                                        </p:tgtEl>
                                        <p:attrNameLst>
                                          <p:attrName>style.visibility</p:attrName>
                                        </p:attrNameLst>
                                      </p:cBhvr>
                                      <p:to>
                                        <p:strVal val="visible"/>
                                      </p:to>
                                    </p:set>
                                    <p:anim calcmode="lin" valueType="num">
                                      <p:cBhvr>
                                        <p:cTn id="51" dur="500" fill="hold"/>
                                        <p:tgtEl>
                                          <p:spTgt spid="74"/>
                                        </p:tgtEl>
                                        <p:attrNameLst>
                                          <p:attrName>ppt_w</p:attrName>
                                        </p:attrNameLst>
                                      </p:cBhvr>
                                      <p:tavLst>
                                        <p:tav tm="0">
                                          <p:val>
                                            <p:fltVal val="0"/>
                                          </p:val>
                                        </p:tav>
                                        <p:tav tm="100000">
                                          <p:val>
                                            <p:strVal val="#ppt_w"/>
                                          </p:val>
                                        </p:tav>
                                      </p:tavLst>
                                    </p:anim>
                                    <p:anim calcmode="lin" valueType="num">
                                      <p:cBhvr>
                                        <p:cTn id="52" dur="500" fill="hold"/>
                                        <p:tgtEl>
                                          <p:spTgt spid="74"/>
                                        </p:tgtEl>
                                        <p:attrNameLst>
                                          <p:attrName>ppt_h</p:attrName>
                                        </p:attrNameLst>
                                      </p:cBhvr>
                                      <p:tavLst>
                                        <p:tav tm="0">
                                          <p:val>
                                            <p:fltVal val="0"/>
                                          </p:val>
                                        </p:tav>
                                        <p:tav tm="100000">
                                          <p:val>
                                            <p:strVal val="#ppt_h"/>
                                          </p:val>
                                        </p:tav>
                                      </p:tavLst>
                                    </p:anim>
                                    <p:animEffect transition="in" filter="fade">
                                      <p:cBhvr>
                                        <p:cTn id="53" dur="500"/>
                                        <p:tgtEl>
                                          <p:spTgt spid="7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500"/>
                                        <p:tgtEl>
                                          <p:spTgt spid="18"/>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ipe(down)">
                                      <p:cBhvr>
                                        <p:cTn id="63" dur="500"/>
                                        <p:tgtEl>
                                          <p:spTgt spid="17"/>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down)">
                                      <p:cBhvr>
                                        <p:cTn id="68" dur="500"/>
                                        <p:tgtEl>
                                          <p:spTgt spid="20"/>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down)">
                                      <p:cBhvr>
                                        <p:cTn id="73" dur="500"/>
                                        <p:tgtEl>
                                          <p:spTgt spid="19"/>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down)">
                                      <p:cBhvr>
                                        <p:cTn id="78" dur="500"/>
                                        <p:tgtEl>
                                          <p:spTgt spid="22"/>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down)">
                                      <p:cBhvr>
                                        <p:cTn id="83" dur="500"/>
                                        <p:tgtEl>
                                          <p:spTgt spid="21"/>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grpId="0" nodeType="click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wipe(down)">
                                      <p:cBhvr>
                                        <p:cTn id="88" dur="500"/>
                                        <p:tgtEl>
                                          <p:spTgt spid="24"/>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4" fill="hold" grpId="0" nodeType="click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wipe(down)">
                                      <p:cBhvr>
                                        <p:cTn id="93" dur="500"/>
                                        <p:tgtEl>
                                          <p:spTgt spid="23"/>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4" fill="hold" grpId="0" nodeType="clickEffect">
                                  <p:stCondLst>
                                    <p:cond delay="0"/>
                                  </p:stCondLst>
                                  <p:childTnLst>
                                    <p:set>
                                      <p:cBhvr>
                                        <p:cTn id="97" dur="1" fill="hold">
                                          <p:stCondLst>
                                            <p:cond delay="0"/>
                                          </p:stCondLst>
                                        </p:cTn>
                                        <p:tgtEl>
                                          <p:spTgt spid="26"/>
                                        </p:tgtEl>
                                        <p:attrNameLst>
                                          <p:attrName>style.visibility</p:attrName>
                                        </p:attrNameLst>
                                      </p:cBhvr>
                                      <p:to>
                                        <p:strVal val="visible"/>
                                      </p:to>
                                    </p:set>
                                    <p:animEffect transition="in" filter="wipe(down)">
                                      <p:cBhvr>
                                        <p:cTn id="98" dur="500"/>
                                        <p:tgtEl>
                                          <p:spTgt spid="26"/>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wipe(down)">
                                      <p:cBhvr>
                                        <p:cTn id="10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54" grpId="0" animBg="1"/>
      <p:bldP spid="51" grpId="0" animBg="1"/>
      <p:bldP spid="57" grpId="0" animBg="1"/>
      <p:bldP spid="73" grpId="0" animBg="1"/>
      <p:bldP spid="74" grpId="0" animBg="1"/>
      <p:bldP spid="75" grpId="0" animBg="1"/>
      <p:bldP spid="76" grpId="0" animBg="1"/>
      <p:bldP spid="77" grpId="0" animBg="1"/>
      <p:bldP spid="17" grpId="0"/>
      <p:bldP spid="18" grpId="0"/>
      <p:bldP spid="19" grpId="0"/>
      <p:bldP spid="20" grpId="0"/>
      <p:bldP spid="21" grpId="0"/>
      <p:bldP spid="22" grpId="0"/>
      <p:bldP spid="23" grpId="0"/>
      <p:bldP spid="24" grpId="0"/>
      <p:bldP spid="25"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箭头连接符 1">
            <a:extLst>
              <a:ext uri="{FF2B5EF4-FFF2-40B4-BE49-F238E27FC236}">
                <a16:creationId xmlns:a16="http://schemas.microsoft.com/office/drawing/2014/main" xmlns="" id="{7DAB07EF-4ABA-4E76-9801-9745183014DE}"/>
              </a:ext>
            </a:extLst>
          </p:cNvPr>
          <p:cNvCxnSpPr>
            <a:cxnSpLocks/>
          </p:cNvCxnSpPr>
          <p:nvPr/>
        </p:nvCxnSpPr>
        <p:spPr>
          <a:xfrm>
            <a:off x="0" y="3531913"/>
            <a:ext cx="11966139" cy="0"/>
          </a:xfrm>
          <a:prstGeom prst="straightConnector1">
            <a:avLst/>
          </a:prstGeom>
          <a:ln>
            <a:solidFill>
              <a:srgbClr val="061033"/>
            </a:solidFill>
            <a:tailEnd type="triangle"/>
          </a:ln>
        </p:spPr>
        <p:style>
          <a:lnRef idx="1">
            <a:schemeClr val="accent1"/>
          </a:lnRef>
          <a:fillRef idx="0">
            <a:schemeClr val="accent1"/>
          </a:fillRef>
          <a:effectRef idx="0">
            <a:schemeClr val="accent1"/>
          </a:effectRef>
          <a:fontRef idx="minor">
            <a:schemeClr val="tx1"/>
          </a:fontRef>
        </p:style>
      </p:cxnSp>
      <p:sp>
        <p:nvSpPr>
          <p:cNvPr id="13" name="矩形 259">
            <a:extLst>
              <a:ext uri="{FF2B5EF4-FFF2-40B4-BE49-F238E27FC236}">
                <a16:creationId xmlns:a16="http://schemas.microsoft.com/office/drawing/2014/main" xmlns="" id="{620EC2B4-2A5E-429C-B278-2AD0D0A1FB11}"/>
              </a:ext>
            </a:extLst>
          </p:cNvPr>
          <p:cNvSpPr>
            <a:spLocks noChangeArrowheads="1"/>
          </p:cNvSpPr>
          <p:nvPr/>
        </p:nvSpPr>
        <p:spPr bwMode="auto">
          <a:xfrm>
            <a:off x="4921268" y="2813447"/>
            <a:ext cx="3495460"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defTabSz="913765">
              <a:spcBef>
                <a:spcPct val="0"/>
              </a:spcBef>
              <a:buNone/>
              <a:defRPr/>
            </a:pPr>
            <a:r>
              <a:rPr lang="zh-CN" altLang="en-US" sz="4400" b="1" dirty="0">
                <a:solidFill>
                  <a:srgbClr val="2B8C99"/>
                </a:solidFill>
              </a:rPr>
              <a:t>标题文本预设</a:t>
            </a:r>
          </a:p>
        </p:txBody>
      </p:sp>
      <p:sp>
        <p:nvSpPr>
          <p:cNvPr id="14" name="išľíďè">
            <a:extLst>
              <a:ext uri="{FF2B5EF4-FFF2-40B4-BE49-F238E27FC236}">
                <a16:creationId xmlns:a16="http://schemas.microsoft.com/office/drawing/2014/main" xmlns="" id="{0BB84E6D-1BD9-4C9D-9014-4E6282B181DC}"/>
              </a:ext>
            </a:extLst>
          </p:cNvPr>
          <p:cNvSpPr/>
          <p:nvPr/>
        </p:nvSpPr>
        <p:spPr bwMode="auto">
          <a:xfrm>
            <a:off x="4921268" y="3661394"/>
            <a:ext cx="5574509" cy="52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333" rIns="85333" anchor="t" anchorCtr="0">
            <a:noAutofit/>
          </a:bodyPr>
          <a:lstStyle/>
          <a:p>
            <a:pPr defTabSz="866341">
              <a:lnSpc>
                <a:spcPct val="120000"/>
              </a:lnSpc>
              <a:spcBef>
                <a:spcPct val="0"/>
              </a:spcBef>
              <a:defRPr/>
            </a:pPr>
            <a:r>
              <a:rPr lang="zh-CN" altLang="en-US" sz="1327" spc="569" dirty="0">
                <a:solidFill>
                  <a:schemeClr val="bg2">
                    <a:lumMod val="10000"/>
                  </a:schemeClr>
                </a:solidFill>
                <a:latin typeface="微软雅黑" panose="020B0503020204020204" pitchFamily="34" charset="-122"/>
                <a:ea typeface="微软雅黑" panose="020B0503020204020204" pitchFamily="34" charset="-122"/>
              </a:rPr>
              <a:t>在此框中选择粘贴，并选择只保留文字</a:t>
            </a:r>
            <a:r>
              <a:rPr lang="en-US" altLang="zh-CN" sz="1327" spc="569" dirty="0">
                <a:solidFill>
                  <a:schemeClr val="bg2">
                    <a:lumMod val="10000"/>
                  </a:schemeClr>
                </a:solidFill>
                <a:latin typeface="微软雅黑" panose="020B0503020204020204" pitchFamily="34" charset="-122"/>
                <a:ea typeface="微软雅黑" panose="020B0503020204020204" pitchFamily="34" charset="-122"/>
              </a:rPr>
              <a:t>,</a:t>
            </a:r>
            <a:r>
              <a:rPr lang="zh-CN" altLang="en-US" sz="1327" spc="569" dirty="0">
                <a:solidFill>
                  <a:schemeClr val="bg2">
                    <a:lumMod val="10000"/>
                  </a:schemeClr>
                </a:solidFill>
                <a:latin typeface="微软雅黑" panose="020B0503020204020204" pitchFamily="34" charset="-122"/>
                <a:ea typeface="微软雅黑" panose="020B0503020204020204" pitchFamily="34" charset="-122"/>
              </a:rPr>
              <a:t>您的内容打在这里</a:t>
            </a:r>
          </a:p>
        </p:txBody>
      </p:sp>
      <p:sp>
        <p:nvSpPr>
          <p:cNvPr id="9" name="椭圆 8">
            <a:extLst>
              <a:ext uri="{FF2B5EF4-FFF2-40B4-BE49-F238E27FC236}">
                <a16:creationId xmlns:a16="http://schemas.microsoft.com/office/drawing/2014/main" xmlns="" id="{FA348E4C-1A47-42D5-9B41-F53D1EA32B6E}"/>
              </a:ext>
            </a:extLst>
          </p:cNvPr>
          <p:cNvSpPr/>
          <p:nvPr/>
        </p:nvSpPr>
        <p:spPr>
          <a:xfrm>
            <a:off x="2430811" y="2346962"/>
            <a:ext cx="2241031" cy="2201388"/>
          </a:xfrm>
          <a:prstGeom prst="ellipse">
            <a:avLst/>
          </a:prstGeom>
          <a:solidFill>
            <a:srgbClr val="2B8C9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MH_Others_1">
            <a:extLst>
              <a:ext uri="{FF2B5EF4-FFF2-40B4-BE49-F238E27FC236}">
                <a16:creationId xmlns:a16="http://schemas.microsoft.com/office/drawing/2014/main" xmlns="" id="{34A79EF1-CE85-4035-8E70-B1F72A8C535A}"/>
              </a:ext>
            </a:extLst>
          </p:cNvPr>
          <p:cNvSpPr txBox="1"/>
          <p:nvPr>
            <p:custDataLst>
              <p:tags r:id="rId1"/>
            </p:custDataLst>
          </p:nvPr>
        </p:nvSpPr>
        <p:spPr>
          <a:xfrm>
            <a:off x="2306097" y="2813447"/>
            <a:ext cx="2490457" cy="615553"/>
          </a:xfrm>
          <a:prstGeom prst="rect">
            <a:avLst/>
          </a:prstGeom>
          <a:noFill/>
        </p:spPr>
        <p:txBody>
          <a:bodyPr vert="horz" wrap="square" lIns="0" tIns="0" rIns="0" bIns="0" rtlCol="0" anchor="ctr" anchorCtr="0">
            <a:spAutoFit/>
          </a:bodyPr>
          <a:lstStyle/>
          <a:p>
            <a:pPr algn="ctr"/>
            <a:r>
              <a:rPr lang="en-US" altLang="zh-CN" sz="4000" b="1"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sz="4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2">
            <a:extLst>
              <a:ext uri="{FF2B5EF4-FFF2-40B4-BE49-F238E27FC236}">
                <a16:creationId xmlns:a16="http://schemas.microsoft.com/office/drawing/2014/main" xmlns="" id="{8EC653C8-7629-4E5C-B1ED-069D0ECA5878}"/>
              </a:ext>
            </a:extLst>
          </p:cNvPr>
          <p:cNvSpPr txBox="1"/>
          <p:nvPr>
            <p:custDataLst>
              <p:tags r:id="rId2"/>
            </p:custDataLst>
          </p:nvPr>
        </p:nvSpPr>
        <p:spPr>
          <a:xfrm>
            <a:off x="2451750" y="3494798"/>
            <a:ext cx="2209201" cy="430887"/>
          </a:xfrm>
          <a:prstGeom prst="rect">
            <a:avLst/>
          </a:prstGeom>
          <a:noFill/>
        </p:spPr>
        <p:txBody>
          <a:bodyPr vert="horz" wrap="square" lIns="0" tIns="0" rIns="0" bIns="0">
            <a:spAutoFit/>
          </a:bodyPr>
          <a:lstStyle/>
          <a:p>
            <a:pPr algn="ctr">
              <a:defRPr/>
            </a:pPr>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第一章</a:t>
            </a:r>
          </a:p>
        </p:txBody>
      </p:sp>
    </p:spTree>
    <p:extLst>
      <p:ext uri="{BB962C8B-B14F-4D97-AF65-F5344CB8AC3E}">
        <p14:creationId xmlns:p14="http://schemas.microsoft.com/office/powerpoint/2010/main" val="1320051402"/>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7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13"/>
                                        </p:tgtEl>
                                      </p:cBhvr>
                                    </p:animEffect>
                                    <p:animScale>
                                      <p:cBhvr>
                                        <p:cTn id="20" dur="250" autoRev="1" fill="hold"/>
                                        <p:tgtEl>
                                          <p:spTgt spid="13"/>
                                        </p:tgtEl>
                                      </p:cBhvr>
                                      <p:by x="105000" y="105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56" presetClass="entr" presetSubtype="0" fill="hold" grpId="0" nodeType="clickEffect">
                                  <p:stCondLst>
                                    <p:cond delay="0"/>
                                  </p:stCondLst>
                                  <p:iterate type="lt">
                                    <p:tmPct val="10000"/>
                                  </p:iterate>
                                  <p:childTnLst>
                                    <p:set>
                                      <p:cBhvr>
                                        <p:cTn id="29" dur="1" fill="hold">
                                          <p:stCondLst>
                                            <p:cond delay="0"/>
                                          </p:stCondLst>
                                        </p:cTn>
                                        <p:tgtEl>
                                          <p:spTgt spid="15"/>
                                        </p:tgtEl>
                                        <p:attrNameLst>
                                          <p:attrName>style.visibility</p:attrName>
                                        </p:attrNameLst>
                                      </p:cBhvr>
                                      <p:to>
                                        <p:strVal val="visible"/>
                                      </p:to>
                                    </p:set>
                                    <p:anim by="(-#ppt_w*2)" calcmode="lin" valueType="num">
                                      <p:cBhvr rctx="PPT">
                                        <p:cTn id="30" dur="500" autoRev="1" fill="hold">
                                          <p:stCondLst>
                                            <p:cond delay="0"/>
                                          </p:stCondLst>
                                        </p:cTn>
                                        <p:tgtEl>
                                          <p:spTgt spid="15"/>
                                        </p:tgtEl>
                                        <p:attrNameLst>
                                          <p:attrName>ppt_w</p:attrName>
                                        </p:attrNameLst>
                                      </p:cBhvr>
                                    </p:anim>
                                    <p:anim by="(#ppt_w*0.50)" calcmode="lin" valueType="num">
                                      <p:cBhvr>
                                        <p:cTn id="31" dur="500" decel="50000" autoRev="1" fill="hold">
                                          <p:stCondLst>
                                            <p:cond delay="0"/>
                                          </p:stCondLst>
                                        </p:cTn>
                                        <p:tgtEl>
                                          <p:spTgt spid="15"/>
                                        </p:tgtEl>
                                        <p:attrNameLst>
                                          <p:attrName>ppt_x</p:attrName>
                                        </p:attrNameLst>
                                      </p:cBhvr>
                                    </p:anim>
                                    <p:anim from="(-#ppt_h/2)" to="(#ppt_y)" calcmode="lin" valueType="num">
                                      <p:cBhvr>
                                        <p:cTn id="32" dur="1000" fill="hold">
                                          <p:stCondLst>
                                            <p:cond delay="0"/>
                                          </p:stCondLst>
                                        </p:cTn>
                                        <p:tgtEl>
                                          <p:spTgt spid="15"/>
                                        </p:tgtEl>
                                        <p:attrNameLst>
                                          <p:attrName>ppt_y</p:attrName>
                                        </p:attrNameLst>
                                      </p:cBhvr>
                                    </p:anim>
                                    <p:animRot by="21600000">
                                      <p:cBhvr>
                                        <p:cTn id="33" dur="1000" fill="hold">
                                          <p:stCondLst>
                                            <p:cond delay="0"/>
                                          </p:stCondLst>
                                        </p:cTn>
                                        <p:tgtEl>
                                          <p:spTgt spid="15"/>
                                        </p:tgtEl>
                                        <p:attrNameLst>
                                          <p:attrName>r</p:attrName>
                                        </p:attrNameLst>
                                      </p:cBhvr>
                                    </p:animRot>
                                  </p:childTnLst>
                                </p:cTn>
                              </p:par>
                              <p:par>
                                <p:cTn id="34" presetID="56" presetClass="entr" presetSubtype="0" fill="hold" grpId="0" nodeType="withEffect">
                                  <p:stCondLst>
                                    <p:cond delay="0"/>
                                  </p:stCondLst>
                                  <p:iterate type="lt">
                                    <p:tmPct val="10000"/>
                                  </p:iterate>
                                  <p:childTnLst>
                                    <p:set>
                                      <p:cBhvr>
                                        <p:cTn id="35" dur="1" fill="hold">
                                          <p:stCondLst>
                                            <p:cond delay="0"/>
                                          </p:stCondLst>
                                        </p:cTn>
                                        <p:tgtEl>
                                          <p:spTgt spid="16"/>
                                        </p:tgtEl>
                                        <p:attrNameLst>
                                          <p:attrName>style.visibility</p:attrName>
                                        </p:attrNameLst>
                                      </p:cBhvr>
                                      <p:to>
                                        <p:strVal val="visible"/>
                                      </p:to>
                                    </p:set>
                                    <p:anim by="(-#ppt_w*2)" calcmode="lin" valueType="num">
                                      <p:cBhvr rctx="PPT">
                                        <p:cTn id="36" dur="500" autoRev="1" fill="hold">
                                          <p:stCondLst>
                                            <p:cond delay="0"/>
                                          </p:stCondLst>
                                        </p:cTn>
                                        <p:tgtEl>
                                          <p:spTgt spid="16"/>
                                        </p:tgtEl>
                                        <p:attrNameLst>
                                          <p:attrName>ppt_w</p:attrName>
                                        </p:attrNameLst>
                                      </p:cBhvr>
                                    </p:anim>
                                    <p:anim by="(#ppt_w*0.50)" calcmode="lin" valueType="num">
                                      <p:cBhvr>
                                        <p:cTn id="37" dur="500" decel="50000" autoRev="1" fill="hold">
                                          <p:stCondLst>
                                            <p:cond delay="0"/>
                                          </p:stCondLst>
                                        </p:cTn>
                                        <p:tgtEl>
                                          <p:spTgt spid="16"/>
                                        </p:tgtEl>
                                        <p:attrNameLst>
                                          <p:attrName>ppt_x</p:attrName>
                                        </p:attrNameLst>
                                      </p:cBhvr>
                                    </p:anim>
                                    <p:anim from="(-#ppt_h/2)" to="(#ppt_y)" calcmode="lin" valueType="num">
                                      <p:cBhvr>
                                        <p:cTn id="38" dur="1000" fill="hold">
                                          <p:stCondLst>
                                            <p:cond delay="0"/>
                                          </p:stCondLst>
                                        </p:cTn>
                                        <p:tgtEl>
                                          <p:spTgt spid="16"/>
                                        </p:tgtEl>
                                        <p:attrNameLst>
                                          <p:attrName>ppt_y</p:attrName>
                                        </p:attrNameLst>
                                      </p:cBhvr>
                                    </p:anim>
                                    <p:animRot by="21600000">
                                      <p:cBhvr>
                                        <p:cTn id="39"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a:extLst>
              <a:ext uri="{FF2B5EF4-FFF2-40B4-BE49-F238E27FC236}">
                <a16:creationId xmlns:a16="http://schemas.microsoft.com/office/drawing/2014/main" xmlns="" id="{F25994A8-BAF4-4DB1-B7F7-B5B387FC04F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1471" t="4762" r="6326" b="867"/>
          <a:stretch/>
        </p:blipFill>
        <p:spPr>
          <a:xfrm>
            <a:off x="0" y="0"/>
            <a:ext cx="4600353" cy="6858000"/>
          </a:xfrm>
          <a:prstGeom prst="rect">
            <a:avLst/>
          </a:prstGeom>
        </p:spPr>
      </p:pic>
      <p:sp>
        <p:nvSpPr>
          <p:cNvPr id="16" name="椭圆 15">
            <a:extLst>
              <a:ext uri="{FF2B5EF4-FFF2-40B4-BE49-F238E27FC236}">
                <a16:creationId xmlns:a16="http://schemas.microsoft.com/office/drawing/2014/main" xmlns="" id="{8CADF157-2554-490E-8B5C-0557A3DCFC3F}"/>
              </a:ext>
            </a:extLst>
          </p:cNvPr>
          <p:cNvSpPr/>
          <p:nvPr/>
        </p:nvSpPr>
        <p:spPr>
          <a:xfrm>
            <a:off x="1051953" y="2279266"/>
            <a:ext cx="2241031" cy="2201388"/>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MH_Others_1">
            <a:extLst>
              <a:ext uri="{FF2B5EF4-FFF2-40B4-BE49-F238E27FC236}">
                <a16:creationId xmlns:a16="http://schemas.microsoft.com/office/drawing/2014/main" xmlns="" id="{6FF97C56-36B7-486E-8FE4-D402ABC8CD11}"/>
              </a:ext>
            </a:extLst>
          </p:cNvPr>
          <p:cNvSpPr txBox="1"/>
          <p:nvPr>
            <p:custDataLst>
              <p:tags r:id="rId1"/>
            </p:custDataLst>
          </p:nvPr>
        </p:nvSpPr>
        <p:spPr>
          <a:xfrm>
            <a:off x="869360" y="2806560"/>
            <a:ext cx="2490457" cy="615553"/>
          </a:xfrm>
          <a:prstGeom prst="rect">
            <a:avLst/>
          </a:prstGeom>
          <a:noFill/>
        </p:spPr>
        <p:txBody>
          <a:bodyPr vert="horz" wrap="square" lIns="0" tIns="0" rIns="0" bIns="0" rtlCol="0" anchor="ctr" anchorCtr="0">
            <a:spAutoFit/>
          </a:bodyPr>
          <a:lstStyle/>
          <a:p>
            <a:pPr algn="ctr"/>
            <a:r>
              <a:rPr lang="zh-CN" altLang="en-US" sz="4000" b="1" dirty="0">
                <a:solidFill>
                  <a:srgbClr val="2B8C99"/>
                </a:solidFill>
                <a:latin typeface="Arial" panose="020B0604020202020204" pitchFamily="34" charset="0"/>
                <a:ea typeface="微软雅黑" panose="020B0503020204020204" pitchFamily="34" charset="-122"/>
                <a:sym typeface="Arial" panose="020B0604020202020204" pitchFamily="34" charset="0"/>
              </a:rPr>
              <a:t>目 录</a:t>
            </a:r>
          </a:p>
        </p:txBody>
      </p:sp>
      <p:sp>
        <p:nvSpPr>
          <p:cNvPr id="35" name="MH_Others_2">
            <a:extLst>
              <a:ext uri="{FF2B5EF4-FFF2-40B4-BE49-F238E27FC236}">
                <a16:creationId xmlns:a16="http://schemas.microsoft.com/office/drawing/2014/main" xmlns="" id="{26EB6836-F465-45BA-9AB4-F71E8EFD17A2}"/>
              </a:ext>
            </a:extLst>
          </p:cNvPr>
          <p:cNvSpPr txBox="1"/>
          <p:nvPr>
            <p:custDataLst>
              <p:tags r:id="rId2"/>
            </p:custDataLst>
          </p:nvPr>
        </p:nvSpPr>
        <p:spPr>
          <a:xfrm>
            <a:off x="1072892" y="3427102"/>
            <a:ext cx="2209201" cy="430887"/>
          </a:xfrm>
          <a:prstGeom prst="rect">
            <a:avLst/>
          </a:prstGeom>
          <a:noFill/>
        </p:spPr>
        <p:txBody>
          <a:bodyPr vert="horz" wrap="square" lIns="0" tIns="0" rIns="0" bIns="0">
            <a:spAutoFit/>
          </a:bodyPr>
          <a:lstStyle/>
          <a:p>
            <a:pPr algn="ctr">
              <a:defRPr/>
            </a:pPr>
            <a:r>
              <a:rPr lang="en-US" altLang="zh-CN" sz="2800" b="1"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800" b="1"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27">
            <a:extLst>
              <a:ext uri="{FF2B5EF4-FFF2-40B4-BE49-F238E27FC236}">
                <a16:creationId xmlns:a16="http://schemas.microsoft.com/office/drawing/2014/main" xmlns="" id="{D4964BBD-4059-4B1A-8179-12EB03D25CE5}"/>
              </a:ext>
            </a:extLst>
          </p:cNvPr>
          <p:cNvSpPr txBox="1"/>
          <p:nvPr/>
        </p:nvSpPr>
        <p:spPr>
          <a:xfrm>
            <a:off x="5784680" y="1953665"/>
            <a:ext cx="854075" cy="584775"/>
          </a:xfrm>
          <a:prstGeom prst="rect">
            <a:avLst/>
          </a:prstGeom>
          <a:noFill/>
        </p:spPr>
        <p:txBody>
          <a:bodyPr wrap="square" rtlCol="0">
            <a:spAutoFit/>
          </a:bodyPr>
          <a:lstStyle/>
          <a:p>
            <a:pPr algn="r"/>
            <a:r>
              <a:rPr lang="en-US" altLang="zh-CN" sz="3200" b="1" dirty="0">
                <a:solidFill>
                  <a:srgbClr val="2B8C99"/>
                </a:solidFill>
                <a:latin typeface="微软雅黑" panose="020B0503020204020204" pitchFamily="34" charset="-122"/>
                <a:ea typeface="微软雅黑" panose="020B0503020204020204" pitchFamily="34" charset="-122"/>
              </a:rPr>
              <a:t>01</a:t>
            </a:r>
          </a:p>
        </p:txBody>
      </p:sp>
      <p:sp>
        <p:nvSpPr>
          <p:cNvPr id="29" name="文本框 28">
            <a:extLst>
              <a:ext uri="{FF2B5EF4-FFF2-40B4-BE49-F238E27FC236}">
                <a16:creationId xmlns:a16="http://schemas.microsoft.com/office/drawing/2014/main" xmlns="" id="{150A1BCE-DA1B-406B-9595-D7138BD2DC15}"/>
              </a:ext>
            </a:extLst>
          </p:cNvPr>
          <p:cNvSpPr txBox="1"/>
          <p:nvPr/>
        </p:nvSpPr>
        <p:spPr>
          <a:xfrm>
            <a:off x="5774424" y="2815983"/>
            <a:ext cx="854075" cy="584775"/>
          </a:xfrm>
          <a:prstGeom prst="rect">
            <a:avLst/>
          </a:prstGeom>
          <a:noFill/>
        </p:spPr>
        <p:txBody>
          <a:bodyPr wrap="square" rtlCol="0">
            <a:spAutoFit/>
          </a:bodyPr>
          <a:lstStyle/>
          <a:p>
            <a:pPr algn="r"/>
            <a:r>
              <a:rPr lang="en-US" altLang="zh-CN" sz="3200" b="1" dirty="0">
                <a:solidFill>
                  <a:srgbClr val="2B8C99"/>
                </a:solidFill>
                <a:latin typeface="微软雅黑" panose="020B0503020204020204" pitchFamily="34" charset="-122"/>
                <a:ea typeface="微软雅黑" panose="020B0503020204020204" pitchFamily="34" charset="-122"/>
              </a:rPr>
              <a:t>02</a:t>
            </a:r>
          </a:p>
        </p:txBody>
      </p:sp>
      <p:sp>
        <p:nvSpPr>
          <p:cNvPr id="30" name="文本框 29">
            <a:extLst>
              <a:ext uri="{FF2B5EF4-FFF2-40B4-BE49-F238E27FC236}">
                <a16:creationId xmlns:a16="http://schemas.microsoft.com/office/drawing/2014/main" xmlns="" id="{5DA19744-B249-467B-8D1F-91A04832CC8B}"/>
              </a:ext>
            </a:extLst>
          </p:cNvPr>
          <p:cNvSpPr txBox="1"/>
          <p:nvPr/>
        </p:nvSpPr>
        <p:spPr>
          <a:xfrm>
            <a:off x="5784047" y="3661346"/>
            <a:ext cx="854075" cy="584775"/>
          </a:xfrm>
          <a:prstGeom prst="rect">
            <a:avLst/>
          </a:prstGeom>
          <a:noFill/>
        </p:spPr>
        <p:txBody>
          <a:bodyPr wrap="square" rtlCol="0">
            <a:spAutoFit/>
          </a:bodyPr>
          <a:lstStyle/>
          <a:p>
            <a:pPr algn="r"/>
            <a:r>
              <a:rPr lang="en-US" altLang="zh-CN" sz="3200" b="1" dirty="0">
                <a:solidFill>
                  <a:srgbClr val="2B8C99"/>
                </a:solidFill>
                <a:latin typeface="微软雅黑" panose="020B0503020204020204" pitchFamily="34" charset="-122"/>
                <a:ea typeface="微软雅黑" panose="020B0503020204020204" pitchFamily="34" charset="-122"/>
              </a:rPr>
              <a:t>03</a:t>
            </a:r>
          </a:p>
        </p:txBody>
      </p:sp>
      <p:sp>
        <p:nvSpPr>
          <p:cNvPr id="31" name="文本框 30">
            <a:extLst>
              <a:ext uri="{FF2B5EF4-FFF2-40B4-BE49-F238E27FC236}">
                <a16:creationId xmlns:a16="http://schemas.microsoft.com/office/drawing/2014/main" xmlns="" id="{0FBDC59A-9747-4E8B-84BC-841A23064D60}"/>
              </a:ext>
            </a:extLst>
          </p:cNvPr>
          <p:cNvSpPr txBox="1"/>
          <p:nvPr/>
        </p:nvSpPr>
        <p:spPr>
          <a:xfrm>
            <a:off x="5784047" y="4506690"/>
            <a:ext cx="854075" cy="584775"/>
          </a:xfrm>
          <a:prstGeom prst="rect">
            <a:avLst/>
          </a:prstGeom>
          <a:noFill/>
        </p:spPr>
        <p:txBody>
          <a:bodyPr wrap="square" rtlCol="0">
            <a:spAutoFit/>
          </a:bodyPr>
          <a:lstStyle/>
          <a:p>
            <a:pPr algn="r"/>
            <a:r>
              <a:rPr lang="en-US" altLang="zh-CN" sz="3200" b="1" dirty="0">
                <a:solidFill>
                  <a:srgbClr val="2B8C99"/>
                </a:solidFill>
                <a:latin typeface="微软雅黑" panose="020B0503020204020204" pitchFamily="34" charset="-122"/>
                <a:ea typeface="微软雅黑" panose="020B0503020204020204" pitchFamily="34" charset="-122"/>
              </a:rPr>
              <a:t>04</a:t>
            </a:r>
          </a:p>
        </p:txBody>
      </p:sp>
      <p:sp>
        <p:nvSpPr>
          <p:cNvPr id="32" name="文本框 31">
            <a:extLst>
              <a:ext uri="{FF2B5EF4-FFF2-40B4-BE49-F238E27FC236}">
                <a16:creationId xmlns:a16="http://schemas.microsoft.com/office/drawing/2014/main" xmlns="" id="{22AD0AF2-12AE-4DFF-A9E3-E16DAEB89FF0}"/>
              </a:ext>
            </a:extLst>
          </p:cNvPr>
          <p:cNvSpPr txBox="1"/>
          <p:nvPr/>
        </p:nvSpPr>
        <p:spPr>
          <a:xfrm>
            <a:off x="6744393" y="1938698"/>
            <a:ext cx="4475917" cy="506934"/>
          </a:xfrm>
          <a:prstGeom prst="rect">
            <a:avLst/>
          </a:prstGeom>
          <a:noFill/>
        </p:spPr>
        <p:txBody>
          <a:bodyPr wrap="square" rtlCol="0" anchor="ctr">
            <a:spAutoFit/>
          </a:bodyPr>
          <a:lstStyle/>
          <a:p>
            <a:pPr>
              <a:lnSpc>
                <a:spcPct val="120000"/>
              </a:lnSpc>
            </a:pPr>
            <a:r>
              <a:rPr kumimoji="1" lang="zh-CN" altLang="en-US" sz="2400" dirty="0">
                <a:solidFill>
                  <a:schemeClr val="bg2">
                    <a:lumMod val="10000"/>
                  </a:schemeClr>
                </a:solidFill>
                <a:latin typeface="微软雅黑" panose="020B0503020204020204" pitchFamily="34" charset="-122"/>
                <a:ea typeface="微软雅黑" panose="020B0503020204020204" pitchFamily="34" charset="-122"/>
              </a:rPr>
              <a:t>请输入标题内容</a:t>
            </a:r>
          </a:p>
        </p:txBody>
      </p:sp>
      <p:sp>
        <p:nvSpPr>
          <p:cNvPr id="36" name="文本框 35">
            <a:extLst>
              <a:ext uri="{FF2B5EF4-FFF2-40B4-BE49-F238E27FC236}">
                <a16:creationId xmlns:a16="http://schemas.microsoft.com/office/drawing/2014/main" xmlns="" id="{3D61AAEB-D03B-4044-92DF-BA4F22A280AC}"/>
              </a:ext>
            </a:extLst>
          </p:cNvPr>
          <p:cNvSpPr txBox="1"/>
          <p:nvPr/>
        </p:nvSpPr>
        <p:spPr>
          <a:xfrm>
            <a:off x="6744393" y="2815983"/>
            <a:ext cx="4475917" cy="506934"/>
          </a:xfrm>
          <a:prstGeom prst="rect">
            <a:avLst/>
          </a:prstGeom>
          <a:noFill/>
        </p:spPr>
        <p:txBody>
          <a:bodyPr wrap="square" rtlCol="0" anchor="ctr">
            <a:spAutoFit/>
          </a:bodyPr>
          <a:lstStyle/>
          <a:p>
            <a:pPr>
              <a:lnSpc>
                <a:spcPct val="120000"/>
              </a:lnSpc>
            </a:pPr>
            <a:r>
              <a:rPr kumimoji="1" lang="zh-CN" altLang="en-US" sz="2400" dirty="0">
                <a:solidFill>
                  <a:schemeClr val="bg2">
                    <a:lumMod val="10000"/>
                  </a:schemeClr>
                </a:solidFill>
                <a:latin typeface="微软雅黑" panose="020B0503020204020204" pitchFamily="34" charset="-122"/>
                <a:ea typeface="微软雅黑" panose="020B0503020204020204" pitchFamily="34" charset="-122"/>
              </a:rPr>
              <a:t>请输入标题内容</a:t>
            </a:r>
          </a:p>
        </p:txBody>
      </p:sp>
      <p:sp>
        <p:nvSpPr>
          <p:cNvPr id="37" name="文本框 36">
            <a:extLst>
              <a:ext uri="{FF2B5EF4-FFF2-40B4-BE49-F238E27FC236}">
                <a16:creationId xmlns:a16="http://schemas.microsoft.com/office/drawing/2014/main" xmlns="" id="{44077EE2-3A22-4F42-B974-7197BB9BD170}"/>
              </a:ext>
            </a:extLst>
          </p:cNvPr>
          <p:cNvSpPr txBox="1"/>
          <p:nvPr/>
        </p:nvSpPr>
        <p:spPr>
          <a:xfrm>
            <a:off x="6801682" y="3648866"/>
            <a:ext cx="4475917" cy="506934"/>
          </a:xfrm>
          <a:prstGeom prst="rect">
            <a:avLst/>
          </a:prstGeom>
          <a:noFill/>
        </p:spPr>
        <p:txBody>
          <a:bodyPr wrap="square" rtlCol="0" anchor="ctr">
            <a:spAutoFit/>
          </a:bodyPr>
          <a:lstStyle/>
          <a:p>
            <a:pPr>
              <a:lnSpc>
                <a:spcPct val="120000"/>
              </a:lnSpc>
            </a:pPr>
            <a:r>
              <a:rPr kumimoji="1" lang="zh-CN" altLang="en-US" sz="2400" dirty="0">
                <a:solidFill>
                  <a:schemeClr val="bg2">
                    <a:lumMod val="10000"/>
                  </a:schemeClr>
                </a:solidFill>
                <a:latin typeface="微软雅黑" panose="020B0503020204020204" pitchFamily="34" charset="-122"/>
                <a:ea typeface="微软雅黑" panose="020B0503020204020204" pitchFamily="34" charset="-122"/>
              </a:rPr>
              <a:t>请输入标题内容</a:t>
            </a:r>
          </a:p>
        </p:txBody>
      </p:sp>
      <p:sp>
        <p:nvSpPr>
          <p:cNvPr id="38" name="文本框 37">
            <a:extLst>
              <a:ext uri="{FF2B5EF4-FFF2-40B4-BE49-F238E27FC236}">
                <a16:creationId xmlns:a16="http://schemas.microsoft.com/office/drawing/2014/main" xmlns="" id="{B5589CA5-5A8B-422E-ADA2-090EE77EE1C7}"/>
              </a:ext>
            </a:extLst>
          </p:cNvPr>
          <p:cNvSpPr txBox="1"/>
          <p:nvPr/>
        </p:nvSpPr>
        <p:spPr>
          <a:xfrm>
            <a:off x="6846723" y="4480654"/>
            <a:ext cx="4475917" cy="506934"/>
          </a:xfrm>
          <a:prstGeom prst="rect">
            <a:avLst/>
          </a:prstGeom>
          <a:noFill/>
        </p:spPr>
        <p:txBody>
          <a:bodyPr wrap="square" rtlCol="0" anchor="ctr">
            <a:spAutoFit/>
          </a:bodyPr>
          <a:lstStyle/>
          <a:p>
            <a:pPr>
              <a:lnSpc>
                <a:spcPct val="120000"/>
              </a:lnSpc>
            </a:pPr>
            <a:r>
              <a:rPr kumimoji="1" lang="zh-CN" altLang="en-US" sz="2400" dirty="0">
                <a:solidFill>
                  <a:schemeClr val="bg2">
                    <a:lumMod val="10000"/>
                  </a:schemeClr>
                </a:solidFill>
                <a:latin typeface="微软雅黑" panose="020B0503020204020204" pitchFamily="34" charset="-122"/>
                <a:ea typeface="微软雅黑" panose="020B0503020204020204" pitchFamily="34" charset="-122"/>
              </a:rPr>
              <a:t>请输入标题内容</a:t>
            </a:r>
          </a:p>
        </p:txBody>
      </p:sp>
    </p:spTree>
    <p:extLst>
      <p:ext uri="{BB962C8B-B14F-4D97-AF65-F5344CB8AC3E}">
        <p14:creationId xmlns:p14="http://schemas.microsoft.com/office/powerpoint/2010/main" val="932130149"/>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by="(-#ppt_w*2)" calcmode="lin" valueType="num">
                                      <p:cBhvr rctx="PPT">
                                        <p:cTn id="7" dur="500" autoRev="1" fill="hold">
                                          <p:stCondLst>
                                            <p:cond delay="0"/>
                                          </p:stCondLst>
                                        </p:cTn>
                                        <p:tgtEl>
                                          <p:spTgt spid="34"/>
                                        </p:tgtEl>
                                        <p:attrNameLst>
                                          <p:attrName>ppt_w</p:attrName>
                                        </p:attrNameLst>
                                      </p:cBhvr>
                                    </p:anim>
                                    <p:anim by="(#ppt_w*0.50)" calcmode="lin" valueType="num">
                                      <p:cBhvr>
                                        <p:cTn id="8" dur="500" decel="50000" autoRev="1" fill="hold">
                                          <p:stCondLst>
                                            <p:cond delay="0"/>
                                          </p:stCondLst>
                                        </p:cTn>
                                        <p:tgtEl>
                                          <p:spTgt spid="34"/>
                                        </p:tgtEl>
                                        <p:attrNameLst>
                                          <p:attrName>ppt_x</p:attrName>
                                        </p:attrNameLst>
                                      </p:cBhvr>
                                    </p:anim>
                                    <p:anim from="(-#ppt_h/2)" to="(#ppt_y)" calcmode="lin" valueType="num">
                                      <p:cBhvr>
                                        <p:cTn id="9" dur="1000" fill="hold">
                                          <p:stCondLst>
                                            <p:cond delay="0"/>
                                          </p:stCondLst>
                                        </p:cTn>
                                        <p:tgtEl>
                                          <p:spTgt spid="34"/>
                                        </p:tgtEl>
                                        <p:attrNameLst>
                                          <p:attrName>ppt_y</p:attrName>
                                        </p:attrNameLst>
                                      </p:cBhvr>
                                    </p:anim>
                                    <p:animRot by="21600000">
                                      <p:cBhvr>
                                        <p:cTn id="10" dur="1000" fill="hold">
                                          <p:stCondLst>
                                            <p:cond delay="0"/>
                                          </p:stCondLst>
                                        </p:cTn>
                                        <p:tgtEl>
                                          <p:spTgt spid="34"/>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35"/>
                                        </p:tgtEl>
                                        <p:attrNameLst>
                                          <p:attrName>style.visibility</p:attrName>
                                        </p:attrNameLst>
                                      </p:cBhvr>
                                      <p:to>
                                        <p:strVal val="visible"/>
                                      </p:to>
                                    </p:set>
                                    <p:anim by="(-#ppt_w*2)" calcmode="lin" valueType="num">
                                      <p:cBhvr rctx="PPT">
                                        <p:cTn id="13" dur="500" autoRev="1" fill="hold">
                                          <p:stCondLst>
                                            <p:cond delay="0"/>
                                          </p:stCondLst>
                                        </p:cTn>
                                        <p:tgtEl>
                                          <p:spTgt spid="35"/>
                                        </p:tgtEl>
                                        <p:attrNameLst>
                                          <p:attrName>ppt_w</p:attrName>
                                        </p:attrNameLst>
                                      </p:cBhvr>
                                    </p:anim>
                                    <p:anim by="(#ppt_w*0.50)" calcmode="lin" valueType="num">
                                      <p:cBhvr>
                                        <p:cTn id="14" dur="500" decel="50000" autoRev="1" fill="hold">
                                          <p:stCondLst>
                                            <p:cond delay="0"/>
                                          </p:stCondLst>
                                        </p:cTn>
                                        <p:tgtEl>
                                          <p:spTgt spid="35"/>
                                        </p:tgtEl>
                                        <p:attrNameLst>
                                          <p:attrName>ppt_x</p:attrName>
                                        </p:attrNameLst>
                                      </p:cBhvr>
                                    </p:anim>
                                    <p:anim from="(-#ppt_h/2)" to="(#ppt_y)" calcmode="lin" valueType="num">
                                      <p:cBhvr>
                                        <p:cTn id="15" dur="1000" fill="hold">
                                          <p:stCondLst>
                                            <p:cond delay="0"/>
                                          </p:stCondLst>
                                        </p:cTn>
                                        <p:tgtEl>
                                          <p:spTgt spid="35"/>
                                        </p:tgtEl>
                                        <p:attrNameLst>
                                          <p:attrName>ppt_y</p:attrName>
                                        </p:attrNameLst>
                                      </p:cBhvr>
                                    </p:anim>
                                    <p:animRot by="21600000">
                                      <p:cBhvr>
                                        <p:cTn id="16" dur="1000" fill="hold">
                                          <p:stCondLst>
                                            <p:cond delay="0"/>
                                          </p:stCondLst>
                                        </p:cTn>
                                        <p:tgtEl>
                                          <p:spTgt spid="3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3456257" y="2340513"/>
            <a:ext cx="4768768" cy="4565615"/>
            <a:chOff x="3513680" y="1931126"/>
            <a:chExt cx="5164640" cy="4944623"/>
          </a:xfrm>
        </p:grpSpPr>
        <p:pic>
          <p:nvPicPr>
            <p:cNvPr id="5" name="Picture 2" descr="E:\lizzy\PPT-by lizzy\自制PNG\iphone5-b.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46131"/>
            <a:stretch/>
          </p:blipFill>
          <p:spPr bwMode="auto">
            <a:xfrm>
              <a:off x="3513680" y="1931126"/>
              <a:ext cx="5164640" cy="4926874"/>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405360" y="3112168"/>
              <a:ext cx="3276704" cy="3763581"/>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nvGrpSpPr>
          <p:cNvPr id="3" name="组合 6"/>
          <p:cNvGrpSpPr/>
          <p:nvPr/>
        </p:nvGrpSpPr>
        <p:grpSpPr>
          <a:xfrm>
            <a:off x="3295725" y="2995859"/>
            <a:ext cx="1484148" cy="1484148"/>
            <a:chOff x="3427660" y="3452388"/>
            <a:chExt cx="1484148" cy="1484148"/>
          </a:xfrm>
        </p:grpSpPr>
        <p:sp>
          <p:nvSpPr>
            <p:cNvPr id="8" name="椭圆 7"/>
            <p:cNvSpPr/>
            <p:nvPr/>
          </p:nvSpPr>
          <p:spPr>
            <a:xfrm>
              <a:off x="3427660" y="3452388"/>
              <a:ext cx="1484148" cy="14841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lumMod val="50000"/>
                  </a:schemeClr>
                </a:solidFill>
              </a:endParaRPr>
            </a:p>
          </p:txBody>
        </p:sp>
        <p:grpSp>
          <p:nvGrpSpPr>
            <p:cNvPr id="4" name="组合 8"/>
            <p:cNvGrpSpPr>
              <a:grpSpLocks noChangeAspect="1"/>
            </p:cNvGrpSpPr>
            <p:nvPr/>
          </p:nvGrpSpPr>
          <p:grpSpPr>
            <a:xfrm>
              <a:off x="3809886" y="3874477"/>
              <a:ext cx="719696" cy="551771"/>
              <a:chOff x="5611813" y="1835150"/>
              <a:chExt cx="285750" cy="219076"/>
            </a:xfrm>
            <a:solidFill>
              <a:schemeClr val="bg1"/>
            </a:solidFill>
          </p:grpSpPr>
          <p:sp>
            <p:nvSpPr>
              <p:cNvPr id="10" name="Freeform 57"/>
              <p:cNvSpPr>
                <a:spLocks/>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lumMod val="50000"/>
                    </a:schemeClr>
                  </a:solidFill>
                </a:endParaRPr>
              </a:p>
            </p:txBody>
          </p:sp>
          <p:sp>
            <p:nvSpPr>
              <p:cNvPr id="11" name="Rectangle 58"/>
              <p:cNvSpPr>
                <a:spLocks noChangeArrowheads="1"/>
              </p:cNvSpPr>
              <p:nvPr/>
            </p:nvSpPr>
            <p:spPr bwMode="auto">
              <a:xfrm>
                <a:off x="5648326" y="1884363"/>
                <a:ext cx="41275" cy="139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lumMod val="50000"/>
                    </a:schemeClr>
                  </a:solidFill>
                </a:endParaRPr>
              </a:p>
            </p:txBody>
          </p:sp>
          <p:sp>
            <p:nvSpPr>
              <p:cNvPr id="12" name="Rectangle 59"/>
              <p:cNvSpPr>
                <a:spLocks noChangeArrowheads="1"/>
              </p:cNvSpPr>
              <p:nvPr/>
            </p:nvSpPr>
            <p:spPr bwMode="auto">
              <a:xfrm>
                <a:off x="5708651" y="1835150"/>
                <a:ext cx="41275" cy="1889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lumMod val="50000"/>
                    </a:schemeClr>
                  </a:solidFill>
                </a:endParaRPr>
              </a:p>
            </p:txBody>
          </p:sp>
          <p:sp>
            <p:nvSpPr>
              <p:cNvPr id="13" name="Rectangle 60"/>
              <p:cNvSpPr>
                <a:spLocks noChangeArrowheads="1"/>
              </p:cNvSpPr>
              <p:nvPr/>
            </p:nvSpPr>
            <p:spPr bwMode="auto">
              <a:xfrm>
                <a:off x="5768976" y="1895475"/>
                <a:ext cx="41275"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lumMod val="50000"/>
                    </a:schemeClr>
                  </a:solidFill>
                </a:endParaRPr>
              </a:p>
            </p:txBody>
          </p:sp>
          <p:sp>
            <p:nvSpPr>
              <p:cNvPr id="14" name="Rectangle 61"/>
              <p:cNvSpPr>
                <a:spLocks noChangeArrowheads="1"/>
              </p:cNvSpPr>
              <p:nvPr/>
            </p:nvSpPr>
            <p:spPr bwMode="auto">
              <a:xfrm>
                <a:off x="5829301" y="1936750"/>
                <a:ext cx="4127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lumMod val="50000"/>
                    </a:schemeClr>
                  </a:solidFill>
                </a:endParaRPr>
              </a:p>
            </p:txBody>
          </p:sp>
        </p:grpSp>
      </p:grpSp>
      <p:grpSp>
        <p:nvGrpSpPr>
          <p:cNvPr id="7" name="组合 14"/>
          <p:cNvGrpSpPr/>
          <p:nvPr/>
        </p:nvGrpSpPr>
        <p:grpSpPr>
          <a:xfrm>
            <a:off x="6752871" y="4577443"/>
            <a:ext cx="1484148" cy="1484148"/>
            <a:chOff x="7270150" y="4604902"/>
            <a:chExt cx="1484148" cy="1484148"/>
          </a:xfrm>
        </p:grpSpPr>
        <p:sp>
          <p:nvSpPr>
            <p:cNvPr id="16" name="椭圆 15"/>
            <p:cNvSpPr/>
            <p:nvPr/>
          </p:nvSpPr>
          <p:spPr>
            <a:xfrm>
              <a:off x="7270150" y="4604902"/>
              <a:ext cx="1484148" cy="14841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lumMod val="50000"/>
                  </a:schemeClr>
                </a:solidFill>
              </a:endParaRPr>
            </a:p>
          </p:txBody>
        </p:sp>
        <p:sp>
          <p:nvSpPr>
            <p:cNvPr id="17" name="椭圆形标注 16"/>
            <p:cNvSpPr/>
            <p:nvPr/>
          </p:nvSpPr>
          <p:spPr>
            <a:xfrm>
              <a:off x="7640426" y="5076976"/>
              <a:ext cx="743596" cy="540000"/>
            </a:xfrm>
            <a:prstGeom prst="wedgeEllipseCallout">
              <a:avLst>
                <a:gd name="adj1" fmla="val -38188"/>
                <a:gd name="adj2" fmla="val 6182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lumMod val="50000"/>
                  </a:schemeClr>
                </a:solidFill>
              </a:endParaRPr>
            </a:p>
          </p:txBody>
        </p:sp>
      </p:grpSp>
      <p:grpSp>
        <p:nvGrpSpPr>
          <p:cNvPr id="9" name="组合 19"/>
          <p:cNvGrpSpPr/>
          <p:nvPr/>
        </p:nvGrpSpPr>
        <p:grpSpPr>
          <a:xfrm>
            <a:off x="6598513" y="1969715"/>
            <a:ext cx="1484148" cy="1484148"/>
            <a:chOff x="7270150" y="1939337"/>
            <a:chExt cx="1484148" cy="1484148"/>
          </a:xfrm>
        </p:grpSpPr>
        <p:sp>
          <p:nvSpPr>
            <p:cNvPr id="21" name="椭圆 20"/>
            <p:cNvSpPr/>
            <p:nvPr/>
          </p:nvSpPr>
          <p:spPr>
            <a:xfrm>
              <a:off x="7270150" y="1939337"/>
              <a:ext cx="1484148" cy="14841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lumMod val="50000"/>
                  </a:schemeClr>
                </a:solidFill>
              </a:endParaRPr>
            </a:p>
          </p:txBody>
        </p:sp>
        <p:grpSp>
          <p:nvGrpSpPr>
            <p:cNvPr id="15" name="组合 21"/>
            <p:cNvGrpSpPr/>
            <p:nvPr/>
          </p:nvGrpSpPr>
          <p:grpSpPr>
            <a:xfrm>
              <a:off x="7628394" y="2388545"/>
              <a:ext cx="767661" cy="585733"/>
              <a:chOff x="12227116" y="4392007"/>
              <a:chExt cx="627436" cy="478740"/>
            </a:xfrm>
          </p:grpSpPr>
          <p:sp>
            <p:nvSpPr>
              <p:cNvPr id="23" name="Freeform 112"/>
              <p:cNvSpPr>
                <a:spLocks noEditPoints="1"/>
              </p:cNvSpPr>
              <p:nvPr/>
            </p:nvSpPr>
            <p:spPr bwMode="auto">
              <a:xfrm>
                <a:off x="12303279" y="4392007"/>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lumMod val="50000"/>
                    </a:schemeClr>
                  </a:solidFill>
                </a:endParaRPr>
              </a:p>
            </p:txBody>
          </p:sp>
          <p:sp>
            <p:nvSpPr>
              <p:cNvPr id="24" name="Freeform 113"/>
              <p:cNvSpPr>
                <a:spLocks noEditPoints="1"/>
              </p:cNvSpPr>
              <p:nvPr/>
            </p:nvSpPr>
            <p:spPr bwMode="auto">
              <a:xfrm>
                <a:off x="12227116" y="4707540"/>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chemeClr val="bg1">
                      <a:lumMod val="50000"/>
                    </a:schemeClr>
                  </a:solidFill>
                </a:endParaRPr>
              </a:p>
            </p:txBody>
          </p:sp>
        </p:grpSp>
      </p:grpSp>
      <p:sp>
        <p:nvSpPr>
          <p:cNvPr id="27" name="išľíďè">
            <a:extLst>
              <a:ext uri="{FF2B5EF4-FFF2-40B4-BE49-F238E27FC236}">
                <a16:creationId xmlns:a16="http://schemas.microsoft.com/office/drawing/2014/main" xmlns="" id="{BA1C80A0-5EAC-4277-BEAE-3F15AEE5482A}"/>
              </a:ext>
            </a:extLst>
          </p:cNvPr>
          <p:cNvSpPr/>
          <p:nvPr/>
        </p:nvSpPr>
        <p:spPr bwMode="auto">
          <a:xfrm>
            <a:off x="552117" y="400549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美仑设计是你的小和灵感美仑设计是你的小和灵感美仑设计是你的小和灵感</a:t>
            </a:r>
          </a:p>
        </p:txBody>
      </p:sp>
      <p:sp>
        <p:nvSpPr>
          <p:cNvPr id="28" name="iSlíďè">
            <a:extLst>
              <a:ext uri="{FF2B5EF4-FFF2-40B4-BE49-F238E27FC236}">
                <a16:creationId xmlns:a16="http://schemas.microsoft.com/office/drawing/2014/main" xmlns="" id="{7AAD157D-8738-4B18-A74C-8FB63FD9A8EB}"/>
              </a:ext>
            </a:extLst>
          </p:cNvPr>
          <p:cNvSpPr txBox="1"/>
          <p:nvPr/>
        </p:nvSpPr>
        <p:spPr bwMode="auto">
          <a:xfrm>
            <a:off x="993208" y="367112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9" name="išľíďè">
            <a:extLst>
              <a:ext uri="{FF2B5EF4-FFF2-40B4-BE49-F238E27FC236}">
                <a16:creationId xmlns:a16="http://schemas.microsoft.com/office/drawing/2014/main" xmlns="" id="{601C3BA0-7C06-4694-85E8-C01F2A2617B0}"/>
              </a:ext>
            </a:extLst>
          </p:cNvPr>
          <p:cNvSpPr/>
          <p:nvPr/>
        </p:nvSpPr>
        <p:spPr bwMode="auto">
          <a:xfrm>
            <a:off x="8385557" y="2674885"/>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美仑设计是你的小和灵感美仑设计是你的小和灵感美仑设计是你的小和灵感</a:t>
            </a:r>
          </a:p>
        </p:txBody>
      </p:sp>
      <p:sp>
        <p:nvSpPr>
          <p:cNvPr id="36" name="iSlíďè">
            <a:extLst>
              <a:ext uri="{FF2B5EF4-FFF2-40B4-BE49-F238E27FC236}">
                <a16:creationId xmlns:a16="http://schemas.microsoft.com/office/drawing/2014/main" xmlns="" id="{CFD94ED6-2E3A-41AF-8676-D3FAE8C45A5C}"/>
              </a:ext>
            </a:extLst>
          </p:cNvPr>
          <p:cNvSpPr txBox="1"/>
          <p:nvPr/>
        </p:nvSpPr>
        <p:spPr bwMode="auto">
          <a:xfrm>
            <a:off x="8826648" y="2340513"/>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7" name="išľíďè">
            <a:extLst>
              <a:ext uri="{FF2B5EF4-FFF2-40B4-BE49-F238E27FC236}">
                <a16:creationId xmlns:a16="http://schemas.microsoft.com/office/drawing/2014/main" xmlns="" id="{ABDB32A2-A579-4E0F-B49D-C0BB368ECF2E}"/>
              </a:ext>
            </a:extLst>
          </p:cNvPr>
          <p:cNvSpPr/>
          <p:nvPr/>
        </p:nvSpPr>
        <p:spPr bwMode="auto">
          <a:xfrm>
            <a:off x="8326873" y="5310772"/>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美仑设计是你的小和灵感美仑设计是你的小和灵感美仑设计是你的小和灵感</a:t>
            </a:r>
          </a:p>
        </p:txBody>
      </p:sp>
      <p:sp>
        <p:nvSpPr>
          <p:cNvPr id="38" name="iSlíďè">
            <a:extLst>
              <a:ext uri="{FF2B5EF4-FFF2-40B4-BE49-F238E27FC236}">
                <a16:creationId xmlns:a16="http://schemas.microsoft.com/office/drawing/2014/main" xmlns="" id="{7DE822B4-90EC-4879-9DDC-88978490B96F}"/>
              </a:ext>
            </a:extLst>
          </p:cNvPr>
          <p:cNvSpPr txBox="1"/>
          <p:nvPr/>
        </p:nvSpPr>
        <p:spPr bwMode="auto">
          <a:xfrm>
            <a:off x="8767964" y="497640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Tree>
    <p:extLst>
      <p:ext uri="{BB962C8B-B14F-4D97-AF65-F5344CB8AC3E}">
        <p14:creationId xmlns:p14="http://schemas.microsoft.com/office/powerpoint/2010/main" val="317614718"/>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childTnLst>
                                </p:cTn>
                              </p:par>
                            </p:childTnLst>
                          </p:cTn>
                        </p:par>
                        <p:par>
                          <p:cTn id="15" fill="hold">
                            <p:stCondLst>
                              <p:cond delay="1250"/>
                            </p:stCondLst>
                            <p:childTnLst>
                              <p:par>
                                <p:cTn id="16" presetID="23" presetClass="entr" presetSubtype="16"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childTnLst>
                                </p:cTn>
                              </p:par>
                            </p:childTnLst>
                          </p:cTn>
                        </p:par>
                        <p:par>
                          <p:cTn id="20" fill="hold">
                            <p:stCondLst>
                              <p:cond delay="1750"/>
                            </p:stCondLst>
                            <p:childTnLst>
                              <p:par>
                                <p:cTn id="21" presetID="2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down)">
                                      <p:cBhvr>
                                        <p:cTn id="29" dur="500"/>
                                        <p:tgtEl>
                                          <p:spTgt spid="2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down)">
                                      <p:cBhvr>
                                        <p:cTn id="34" dur="500"/>
                                        <p:tgtEl>
                                          <p:spTgt spid="2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down)">
                                      <p:cBhvr>
                                        <p:cTn id="39" dur="500"/>
                                        <p:tgtEl>
                                          <p:spTgt spid="3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wipe(down)">
                                      <p:cBhvr>
                                        <p:cTn id="44" dur="500"/>
                                        <p:tgtEl>
                                          <p:spTgt spid="29"/>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wipe(down)">
                                      <p:cBhvr>
                                        <p:cTn id="49" dur="500"/>
                                        <p:tgtEl>
                                          <p:spTgt spid="38"/>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ipe(down)">
                                      <p:cBhvr>
                                        <p:cTn id="5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6" grpId="0"/>
      <p:bldP spid="37" grpId="0"/>
      <p:bldP spid="3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6"/>
          <p:cNvGrpSpPr/>
          <p:nvPr/>
        </p:nvGrpSpPr>
        <p:grpSpPr>
          <a:xfrm>
            <a:off x="1290900" y="1453796"/>
            <a:ext cx="4504448" cy="3843544"/>
            <a:chOff x="3534332" y="1723527"/>
            <a:chExt cx="5122595" cy="4370164"/>
          </a:xfrm>
        </p:grpSpPr>
        <p:sp>
          <p:nvSpPr>
            <p:cNvPr id="6" name="Freeform 5"/>
            <p:cNvSpPr>
              <a:spLocks noEditPoints="1"/>
            </p:cNvSpPr>
            <p:nvPr/>
          </p:nvSpPr>
          <p:spPr bwMode="auto">
            <a:xfrm>
              <a:off x="4014228" y="2113813"/>
              <a:ext cx="4205016" cy="2151386"/>
            </a:xfrm>
            <a:custGeom>
              <a:avLst/>
              <a:gdLst>
                <a:gd name="T0" fmla="*/ 5626 w 5678"/>
                <a:gd name="T1" fmla="*/ 2815 h 2905"/>
                <a:gd name="T2" fmla="*/ 5572 w 5678"/>
                <a:gd name="T3" fmla="*/ 2673 h 2905"/>
                <a:gd name="T4" fmla="*/ 5520 w 5678"/>
                <a:gd name="T5" fmla="*/ 2531 h 2905"/>
                <a:gd name="T6" fmla="*/ 5465 w 5678"/>
                <a:gd name="T7" fmla="*/ 2389 h 2905"/>
                <a:gd name="T8" fmla="*/ 5413 w 5678"/>
                <a:gd name="T9" fmla="*/ 2247 h 2905"/>
                <a:gd name="T10" fmla="*/ 5359 w 5678"/>
                <a:gd name="T11" fmla="*/ 2105 h 2905"/>
                <a:gd name="T12" fmla="*/ 5307 w 5678"/>
                <a:gd name="T13" fmla="*/ 1963 h 2905"/>
                <a:gd name="T14" fmla="*/ 5253 w 5678"/>
                <a:gd name="T15" fmla="*/ 1822 h 2905"/>
                <a:gd name="T16" fmla="*/ 5201 w 5678"/>
                <a:gd name="T17" fmla="*/ 1682 h 2905"/>
                <a:gd name="T18" fmla="*/ 5146 w 5678"/>
                <a:gd name="T19" fmla="*/ 1540 h 2905"/>
                <a:gd name="T20" fmla="*/ 5092 w 5678"/>
                <a:gd name="T21" fmla="*/ 1398 h 2905"/>
                <a:gd name="T22" fmla="*/ 5040 w 5678"/>
                <a:gd name="T23" fmla="*/ 1256 h 2905"/>
                <a:gd name="T24" fmla="*/ 4985 w 5678"/>
                <a:gd name="T25" fmla="*/ 1114 h 2905"/>
                <a:gd name="T26" fmla="*/ 4933 w 5678"/>
                <a:gd name="T27" fmla="*/ 972 h 2905"/>
                <a:gd name="T28" fmla="*/ 4905 w 5678"/>
                <a:gd name="T29" fmla="*/ 845 h 2905"/>
                <a:gd name="T30" fmla="*/ 4765 w 5678"/>
                <a:gd name="T31" fmla="*/ 807 h 2905"/>
                <a:gd name="T32" fmla="*/ 4626 w 5678"/>
                <a:gd name="T33" fmla="*/ 750 h 2905"/>
                <a:gd name="T34" fmla="*/ 4484 w 5678"/>
                <a:gd name="T35" fmla="*/ 693 h 2905"/>
                <a:gd name="T36" fmla="*/ 4345 w 5678"/>
                <a:gd name="T37" fmla="*/ 637 h 2905"/>
                <a:gd name="T38" fmla="*/ 4205 w 5678"/>
                <a:gd name="T39" fmla="*/ 580 h 2905"/>
                <a:gd name="T40" fmla="*/ 4063 w 5678"/>
                <a:gd name="T41" fmla="*/ 523 h 2905"/>
                <a:gd name="T42" fmla="*/ 3924 w 5678"/>
                <a:gd name="T43" fmla="*/ 466 h 2905"/>
                <a:gd name="T44" fmla="*/ 3784 w 5678"/>
                <a:gd name="T45" fmla="*/ 410 h 2905"/>
                <a:gd name="T46" fmla="*/ 3642 w 5678"/>
                <a:gd name="T47" fmla="*/ 353 h 2905"/>
                <a:gd name="T48" fmla="*/ 3503 w 5678"/>
                <a:gd name="T49" fmla="*/ 296 h 2905"/>
                <a:gd name="T50" fmla="*/ 3363 w 5678"/>
                <a:gd name="T51" fmla="*/ 239 h 2905"/>
                <a:gd name="T52" fmla="*/ 3224 w 5678"/>
                <a:gd name="T53" fmla="*/ 182 h 2905"/>
                <a:gd name="T54" fmla="*/ 3082 w 5678"/>
                <a:gd name="T55" fmla="*/ 126 h 2905"/>
                <a:gd name="T56" fmla="*/ 2942 w 5678"/>
                <a:gd name="T57" fmla="*/ 69 h 2905"/>
                <a:gd name="T58" fmla="*/ 2807 w 5678"/>
                <a:gd name="T59" fmla="*/ 19 h 2905"/>
                <a:gd name="T60" fmla="*/ 2666 w 5678"/>
                <a:gd name="T61" fmla="*/ 71 h 2905"/>
                <a:gd name="T62" fmla="*/ 2524 w 5678"/>
                <a:gd name="T63" fmla="*/ 123 h 2905"/>
                <a:gd name="T64" fmla="*/ 2382 w 5678"/>
                <a:gd name="T65" fmla="*/ 175 h 2905"/>
                <a:gd name="T66" fmla="*/ 2240 w 5678"/>
                <a:gd name="T67" fmla="*/ 227 h 2905"/>
                <a:gd name="T68" fmla="*/ 2098 w 5678"/>
                <a:gd name="T69" fmla="*/ 279 h 2905"/>
                <a:gd name="T70" fmla="*/ 1956 w 5678"/>
                <a:gd name="T71" fmla="*/ 331 h 2905"/>
                <a:gd name="T72" fmla="*/ 1814 w 5678"/>
                <a:gd name="T73" fmla="*/ 384 h 2905"/>
                <a:gd name="T74" fmla="*/ 1672 w 5678"/>
                <a:gd name="T75" fmla="*/ 436 h 2905"/>
                <a:gd name="T76" fmla="*/ 1530 w 5678"/>
                <a:gd name="T77" fmla="*/ 488 h 2905"/>
                <a:gd name="T78" fmla="*/ 1389 w 5678"/>
                <a:gd name="T79" fmla="*/ 540 h 2905"/>
                <a:gd name="T80" fmla="*/ 1247 w 5678"/>
                <a:gd name="T81" fmla="*/ 594 h 2905"/>
                <a:gd name="T82" fmla="*/ 1105 w 5678"/>
                <a:gd name="T83" fmla="*/ 646 h 2905"/>
                <a:gd name="T84" fmla="*/ 963 w 5678"/>
                <a:gd name="T85" fmla="*/ 698 h 2905"/>
                <a:gd name="T86" fmla="*/ 821 w 5678"/>
                <a:gd name="T87" fmla="*/ 750 h 2905"/>
                <a:gd name="T88" fmla="*/ 745 w 5678"/>
                <a:gd name="T89" fmla="*/ 859 h 2905"/>
                <a:gd name="T90" fmla="*/ 693 w 5678"/>
                <a:gd name="T91" fmla="*/ 1001 h 2905"/>
                <a:gd name="T92" fmla="*/ 641 w 5678"/>
                <a:gd name="T93" fmla="*/ 1143 h 2905"/>
                <a:gd name="T94" fmla="*/ 587 w 5678"/>
                <a:gd name="T95" fmla="*/ 1285 h 2905"/>
                <a:gd name="T96" fmla="*/ 535 w 5678"/>
                <a:gd name="T97" fmla="*/ 1427 h 2905"/>
                <a:gd name="T98" fmla="*/ 480 w 5678"/>
                <a:gd name="T99" fmla="*/ 1568 h 2905"/>
                <a:gd name="T100" fmla="*/ 428 w 5678"/>
                <a:gd name="T101" fmla="*/ 1710 h 2905"/>
                <a:gd name="T102" fmla="*/ 376 w 5678"/>
                <a:gd name="T103" fmla="*/ 1852 h 2905"/>
                <a:gd name="T104" fmla="*/ 322 w 5678"/>
                <a:gd name="T105" fmla="*/ 1994 h 2905"/>
                <a:gd name="T106" fmla="*/ 270 w 5678"/>
                <a:gd name="T107" fmla="*/ 2136 h 2905"/>
                <a:gd name="T108" fmla="*/ 218 w 5678"/>
                <a:gd name="T109" fmla="*/ 2278 h 2905"/>
                <a:gd name="T110" fmla="*/ 164 w 5678"/>
                <a:gd name="T111" fmla="*/ 2420 h 2905"/>
                <a:gd name="T112" fmla="*/ 112 w 5678"/>
                <a:gd name="T113" fmla="*/ 2562 h 2905"/>
                <a:gd name="T114" fmla="*/ 60 w 5678"/>
                <a:gd name="T115" fmla="*/ 2704 h 2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678" h="2905">
                  <a:moveTo>
                    <a:pt x="5652" y="2886"/>
                  </a:moveTo>
                  <a:lnTo>
                    <a:pt x="5662" y="2905"/>
                  </a:lnTo>
                  <a:lnTo>
                    <a:pt x="5678" y="2900"/>
                  </a:lnTo>
                  <a:lnTo>
                    <a:pt x="5671" y="2879"/>
                  </a:lnTo>
                  <a:lnTo>
                    <a:pt x="5652" y="2886"/>
                  </a:lnTo>
                  <a:close/>
                  <a:moveTo>
                    <a:pt x="5626" y="2815"/>
                  </a:moveTo>
                  <a:lnTo>
                    <a:pt x="5640" y="2850"/>
                  </a:lnTo>
                  <a:lnTo>
                    <a:pt x="5657" y="2843"/>
                  </a:lnTo>
                  <a:lnTo>
                    <a:pt x="5643" y="2808"/>
                  </a:lnTo>
                  <a:lnTo>
                    <a:pt x="5626" y="2815"/>
                  </a:lnTo>
                  <a:close/>
                  <a:moveTo>
                    <a:pt x="5600" y="2744"/>
                  </a:moveTo>
                  <a:lnTo>
                    <a:pt x="5612" y="2779"/>
                  </a:lnTo>
                  <a:lnTo>
                    <a:pt x="5631" y="2772"/>
                  </a:lnTo>
                  <a:lnTo>
                    <a:pt x="5617" y="2737"/>
                  </a:lnTo>
                  <a:lnTo>
                    <a:pt x="5600" y="2744"/>
                  </a:lnTo>
                  <a:close/>
                  <a:moveTo>
                    <a:pt x="5572" y="2673"/>
                  </a:moveTo>
                  <a:lnTo>
                    <a:pt x="5586" y="2708"/>
                  </a:lnTo>
                  <a:lnTo>
                    <a:pt x="5605" y="2701"/>
                  </a:lnTo>
                  <a:lnTo>
                    <a:pt x="5591" y="2666"/>
                  </a:lnTo>
                  <a:lnTo>
                    <a:pt x="5572" y="2673"/>
                  </a:lnTo>
                  <a:close/>
                  <a:moveTo>
                    <a:pt x="5546" y="2602"/>
                  </a:moveTo>
                  <a:lnTo>
                    <a:pt x="5560" y="2638"/>
                  </a:lnTo>
                  <a:lnTo>
                    <a:pt x="5577" y="2630"/>
                  </a:lnTo>
                  <a:lnTo>
                    <a:pt x="5565" y="2595"/>
                  </a:lnTo>
                  <a:lnTo>
                    <a:pt x="5546" y="2602"/>
                  </a:lnTo>
                  <a:close/>
                  <a:moveTo>
                    <a:pt x="5520" y="2531"/>
                  </a:moveTo>
                  <a:lnTo>
                    <a:pt x="5532" y="2567"/>
                  </a:lnTo>
                  <a:lnTo>
                    <a:pt x="5551" y="2559"/>
                  </a:lnTo>
                  <a:lnTo>
                    <a:pt x="5536" y="2524"/>
                  </a:lnTo>
                  <a:lnTo>
                    <a:pt x="5520" y="2531"/>
                  </a:lnTo>
                  <a:close/>
                  <a:moveTo>
                    <a:pt x="5494" y="2460"/>
                  </a:moveTo>
                  <a:lnTo>
                    <a:pt x="5506" y="2496"/>
                  </a:lnTo>
                  <a:lnTo>
                    <a:pt x="5525" y="2489"/>
                  </a:lnTo>
                  <a:lnTo>
                    <a:pt x="5510" y="2453"/>
                  </a:lnTo>
                  <a:lnTo>
                    <a:pt x="5494" y="2460"/>
                  </a:lnTo>
                  <a:close/>
                  <a:moveTo>
                    <a:pt x="5465" y="2389"/>
                  </a:moveTo>
                  <a:lnTo>
                    <a:pt x="5480" y="2425"/>
                  </a:lnTo>
                  <a:lnTo>
                    <a:pt x="5496" y="2418"/>
                  </a:lnTo>
                  <a:lnTo>
                    <a:pt x="5484" y="2382"/>
                  </a:lnTo>
                  <a:lnTo>
                    <a:pt x="5465" y="2389"/>
                  </a:lnTo>
                  <a:close/>
                  <a:moveTo>
                    <a:pt x="5439" y="2318"/>
                  </a:moveTo>
                  <a:lnTo>
                    <a:pt x="5454" y="2354"/>
                  </a:lnTo>
                  <a:lnTo>
                    <a:pt x="5470" y="2347"/>
                  </a:lnTo>
                  <a:lnTo>
                    <a:pt x="5458" y="2311"/>
                  </a:lnTo>
                  <a:lnTo>
                    <a:pt x="5439" y="2318"/>
                  </a:lnTo>
                  <a:close/>
                  <a:moveTo>
                    <a:pt x="5413" y="2247"/>
                  </a:moveTo>
                  <a:lnTo>
                    <a:pt x="5425" y="2283"/>
                  </a:lnTo>
                  <a:lnTo>
                    <a:pt x="5444" y="2276"/>
                  </a:lnTo>
                  <a:lnTo>
                    <a:pt x="5430" y="2240"/>
                  </a:lnTo>
                  <a:lnTo>
                    <a:pt x="5413" y="2247"/>
                  </a:lnTo>
                  <a:close/>
                  <a:moveTo>
                    <a:pt x="5385" y="2176"/>
                  </a:moveTo>
                  <a:lnTo>
                    <a:pt x="5399" y="2212"/>
                  </a:lnTo>
                  <a:lnTo>
                    <a:pt x="5418" y="2205"/>
                  </a:lnTo>
                  <a:lnTo>
                    <a:pt x="5404" y="2169"/>
                  </a:lnTo>
                  <a:lnTo>
                    <a:pt x="5385" y="2176"/>
                  </a:lnTo>
                  <a:close/>
                  <a:moveTo>
                    <a:pt x="5359" y="2105"/>
                  </a:moveTo>
                  <a:lnTo>
                    <a:pt x="5373" y="2141"/>
                  </a:lnTo>
                  <a:lnTo>
                    <a:pt x="5390" y="2134"/>
                  </a:lnTo>
                  <a:lnTo>
                    <a:pt x="5378" y="2098"/>
                  </a:lnTo>
                  <a:lnTo>
                    <a:pt x="5359" y="2105"/>
                  </a:lnTo>
                  <a:close/>
                  <a:moveTo>
                    <a:pt x="5333" y="2034"/>
                  </a:moveTo>
                  <a:lnTo>
                    <a:pt x="5347" y="2070"/>
                  </a:lnTo>
                  <a:lnTo>
                    <a:pt x="5364" y="2063"/>
                  </a:lnTo>
                  <a:lnTo>
                    <a:pt x="5350" y="2027"/>
                  </a:lnTo>
                  <a:lnTo>
                    <a:pt x="5333" y="2034"/>
                  </a:lnTo>
                  <a:close/>
                  <a:moveTo>
                    <a:pt x="5307" y="1963"/>
                  </a:moveTo>
                  <a:lnTo>
                    <a:pt x="5319" y="1999"/>
                  </a:lnTo>
                  <a:lnTo>
                    <a:pt x="5338" y="1992"/>
                  </a:lnTo>
                  <a:lnTo>
                    <a:pt x="5324" y="1959"/>
                  </a:lnTo>
                  <a:lnTo>
                    <a:pt x="5307" y="1963"/>
                  </a:lnTo>
                  <a:close/>
                  <a:moveTo>
                    <a:pt x="5279" y="1892"/>
                  </a:moveTo>
                  <a:lnTo>
                    <a:pt x="5293" y="1928"/>
                  </a:lnTo>
                  <a:lnTo>
                    <a:pt x="5309" y="1923"/>
                  </a:lnTo>
                  <a:lnTo>
                    <a:pt x="5298" y="1888"/>
                  </a:lnTo>
                  <a:lnTo>
                    <a:pt x="5279" y="1892"/>
                  </a:lnTo>
                  <a:close/>
                  <a:moveTo>
                    <a:pt x="5253" y="1822"/>
                  </a:moveTo>
                  <a:lnTo>
                    <a:pt x="5267" y="1857"/>
                  </a:lnTo>
                  <a:lnTo>
                    <a:pt x="5283" y="1852"/>
                  </a:lnTo>
                  <a:lnTo>
                    <a:pt x="5272" y="1817"/>
                  </a:lnTo>
                  <a:lnTo>
                    <a:pt x="5253" y="1822"/>
                  </a:lnTo>
                  <a:close/>
                  <a:moveTo>
                    <a:pt x="5227" y="1751"/>
                  </a:moveTo>
                  <a:lnTo>
                    <a:pt x="5238" y="1786"/>
                  </a:lnTo>
                  <a:lnTo>
                    <a:pt x="5257" y="1781"/>
                  </a:lnTo>
                  <a:lnTo>
                    <a:pt x="5243" y="1746"/>
                  </a:lnTo>
                  <a:lnTo>
                    <a:pt x="5227" y="1751"/>
                  </a:lnTo>
                  <a:close/>
                  <a:moveTo>
                    <a:pt x="5201" y="1682"/>
                  </a:moveTo>
                  <a:lnTo>
                    <a:pt x="5212" y="1717"/>
                  </a:lnTo>
                  <a:lnTo>
                    <a:pt x="5231" y="1710"/>
                  </a:lnTo>
                  <a:lnTo>
                    <a:pt x="5217" y="1675"/>
                  </a:lnTo>
                  <a:lnTo>
                    <a:pt x="5201" y="1682"/>
                  </a:lnTo>
                  <a:close/>
                  <a:moveTo>
                    <a:pt x="5172" y="1611"/>
                  </a:moveTo>
                  <a:lnTo>
                    <a:pt x="5186" y="1647"/>
                  </a:lnTo>
                  <a:lnTo>
                    <a:pt x="5203" y="1639"/>
                  </a:lnTo>
                  <a:lnTo>
                    <a:pt x="5191" y="1604"/>
                  </a:lnTo>
                  <a:lnTo>
                    <a:pt x="5172" y="1611"/>
                  </a:lnTo>
                  <a:close/>
                  <a:moveTo>
                    <a:pt x="5146" y="1540"/>
                  </a:moveTo>
                  <a:lnTo>
                    <a:pt x="5160" y="1576"/>
                  </a:lnTo>
                  <a:lnTo>
                    <a:pt x="5177" y="1568"/>
                  </a:lnTo>
                  <a:lnTo>
                    <a:pt x="5163" y="1533"/>
                  </a:lnTo>
                  <a:lnTo>
                    <a:pt x="5146" y="1540"/>
                  </a:lnTo>
                  <a:close/>
                  <a:moveTo>
                    <a:pt x="5120" y="1469"/>
                  </a:moveTo>
                  <a:lnTo>
                    <a:pt x="5132" y="1505"/>
                  </a:lnTo>
                  <a:lnTo>
                    <a:pt x="5151" y="1498"/>
                  </a:lnTo>
                  <a:lnTo>
                    <a:pt x="5137" y="1462"/>
                  </a:lnTo>
                  <a:lnTo>
                    <a:pt x="5120" y="1469"/>
                  </a:lnTo>
                  <a:close/>
                  <a:moveTo>
                    <a:pt x="5092" y="1398"/>
                  </a:moveTo>
                  <a:lnTo>
                    <a:pt x="5106" y="1434"/>
                  </a:lnTo>
                  <a:lnTo>
                    <a:pt x="5125" y="1427"/>
                  </a:lnTo>
                  <a:lnTo>
                    <a:pt x="5111" y="1391"/>
                  </a:lnTo>
                  <a:lnTo>
                    <a:pt x="5092" y="1398"/>
                  </a:lnTo>
                  <a:close/>
                  <a:moveTo>
                    <a:pt x="5066" y="1327"/>
                  </a:moveTo>
                  <a:lnTo>
                    <a:pt x="5080" y="1363"/>
                  </a:lnTo>
                  <a:lnTo>
                    <a:pt x="5097" y="1356"/>
                  </a:lnTo>
                  <a:lnTo>
                    <a:pt x="5085" y="1320"/>
                  </a:lnTo>
                  <a:lnTo>
                    <a:pt x="5066" y="1327"/>
                  </a:lnTo>
                  <a:close/>
                  <a:moveTo>
                    <a:pt x="5040" y="1256"/>
                  </a:moveTo>
                  <a:lnTo>
                    <a:pt x="5054" y="1292"/>
                  </a:lnTo>
                  <a:lnTo>
                    <a:pt x="5071" y="1285"/>
                  </a:lnTo>
                  <a:lnTo>
                    <a:pt x="5056" y="1249"/>
                  </a:lnTo>
                  <a:lnTo>
                    <a:pt x="5040" y="1256"/>
                  </a:lnTo>
                  <a:close/>
                  <a:moveTo>
                    <a:pt x="5014" y="1185"/>
                  </a:moveTo>
                  <a:lnTo>
                    <a:pt x="5026" y="1221"/>
                  </a:lnTo>
                  <a:lnTo>
                    <a:pt x="5045" y="1214"/>
                  </a:lnTo>
                  <a:lnTo>
                    <a:pt x="5030" y="1178"/>
                  </a:lnTo>
                  <a:lnTo>
                    <a:pt x="5014" y="1185"/>
                  </a:lnTo>
                  <a:close/>
                  <a:moveTo>
                    <a:pt x="4985" y="1114"/>
                  </a:moveTo>
                  <a:lnTo>
                    <a:pt x="5000" y="1150"/>
                  </a:lnTo>
                  <a:lnTo>
                    <a:pt x="5016" y="1143"/>
                  </a:lnTo>
                  <a:lnTo>
                    <a:pt x="5004" y="1107"/>
                  </a:lnTo>
                  <a:lnTo>
                    <a:pt x="4985" y="1114"/>
                  </a:lnTo>
                  <a:close/>
                  <a:moveTo>
                    <a:pt x="4959" y="1043"/>
                  </a:moveTo>
                  <a:lnTo>
                    <a:pt x="4974" y="1079"/>
                  </a:lnTo>
                  <a:lnTo>
                    <a:pt x="4990" y="1072"/>
                  </a:lnTo>
                  <a:lnTo>
                    <a:pt x="4978" y="1036"/>
                  </a:lnTo>
                  <a:lnTo>
                    <a:pt x="4959" y="1043"/>
                  </a:lnTo>
                  <a:close/>
                  <a:moveTo>
                    <a:pt x="4933" y="972"/>
                  </a:moveTo>
                  <a:lnTo>
                    <a:pt x="4945" y="1008"/>
                  </a:lnTo>
                  <a:lnTo>
                    <a:pt x="4964" y="1001"/>
                  </a:lnTo>
                  <a:lnTo>
                    <a:pt x="4950" y="965"/>
                  </a:lnTo>
                  <a:lnTo>
                    <a:pt x="4933" y="972"/>
                  </a:lnTo>
                  <a:close/>
                  <a:moveTo>
                    <a:pt x="4907" y="901"/>
                  </a:moveTo>
                  <a:lnTo>
                    <a:pt x="4919" y="937"/>
                  </a:lnTo>
                  <a:lnTo>
                    <a:pt x="4938" y="930"/>
                  </a:lnTo>
                  <a:lnTo>
                    <a:pt x="4924" y="894"/>
                  </a:lnTo>
                  <a:lnTo>
                    <a:pt x="4907" y="901"/>
                  </a:lnTo>
                  <a:close/>
                  <a:moveTo>
                    <a:pt x="4870" y="849"/>
                  </a:moveTo>
                  <a:lnTo>
                    <a:pt x="4891" y="859"/>
                  </a:lnTo>
                  <a:lnTo>
                    <a:pt x="4893" y="866"/>
                  </a:lnTo>
                  <a:lnTo>
                    <a:pt x="4910" y="859"/>
                  </a:lnTo>
                  <a:lnTo>
                    <a:pt x="4905" y="845"/>
                  </a:lnTo>
                  <a:lnTo>
                    <a:pt x="4877" y="833"/>
                  </a:lnTo>
                  <a:lnTo>
                    <a:pt x="4870" y="849"/>
                  </a:lnTo>
                  <a:lnTo>
                    <a:pt x="4870" y="849"/>
                  </a:lnTo>
                  <a:close/>
                  <a:moveTo>
                    <a:pt x="4801" y="821"/>
                  </a:moveTo>
                  <a:lnTo>
                    <a:pt x="4836" y="835"/>
                  </a:lnTo>
                  <a:lnTo>
                    <a:pt x="4844" y="819"/>
                  </a:lnTo>
                  <a:lnTo>
                    <a:pt x="4808" y="805"/>
                  </a:lnTo>
                  <a:lnTo>
                    <a:pt x="4801" y="821"/>
                  </a:lnTo>
                  <a:close/>
                  <a:moveTo>
                    <a:pt x="4730" y="793"/>
                  </a:moveTo>
                  <a:lnTo>
                    <a:pt x="4765" y="807"/>
                  </a:lnTo>
                  <a:lnTo>
                    <a:pt x="4773" y="790"/>
                  </a:lnTo>
                  <a:lnTo>
                    <a:pt x="4737" y="776"/>
                  </a:lnTo>
                  <a:lnTo>
                    <a:pt x="4730" y="793"/>
                  </a:lnTo>
                  <a:close/>
                  <a:moveTo>
                    <a:pt x="4659" y="764"/>
                  </a:moveTo>
                  <a:lnTo>
                    <a:pt x="4695" y="778"/>
                  </a:lnTo>
                  <a:lnTo>
                    <a:pt x="4702" y="762"/>
                  </a:lnTo>
                  <a:lnTo>
                    <a:pt x="4666" y="748"/>
                  </a:lnTo>
                  <a:lnTo>
                    <a:pt x="4659" y="764"/>
                  </a:lnTo>
                  <a:close/>
                  <a:moveTo>
                    <a:pt x="4590" y="736"/>
                  </a:moveTo>
                  <a:lnTo>
                    <a:pt x="4626" y="750"/>
                  </a:lnTo>
                  <a:lnTo>
                    <a:pt x="4633" y="734"/>
                  </a:lnTo>
                  <a:lnTo>
                    <a:pt x="4598" y="719"/>
                  </a:lnTo>
                  <a:lnTo>
                    <a:pt x="4590" y="736"/>
                  </a:lnTo>
                  <a:close/>
                  <a:moveTo>
                    <a:pt x="4520" y="708"/>
                  </a:moveTo>
                  <a:lnTo>
                    <a:pt x="4555" y="722"/>
                  </a:lnTo>
                  <a:lnTo>
                    <a:pt x="4562" y="705"/>
                  </a:lnTo>
                  <a:lnTo>
                    <a:pt x="4527" y="691"/>
                  </a:lnTo>
                  <a:lnTo>
                    <a:pt x="4520" y="708"/>
                  </a:lnTo>
                  <a:close/>
                  <a:moveTo>
                    <a:pt x="4449" y="679"/>
                  </a:moveTo>
                  <a:lnTo>
                    <a:pt x="4484" y="693"/>
                  </a:lnTo>
                  <a:lnTo>
                    <a:pt x="4491" y="677"/>
                  </a:lnTo>
                  <a:lnTo>
                    <a:pt x="4456" y="663"/>
                  </a:lnTo>
                  <a:lnTo>
                    <a:pt x="4449" y="679"/>
                  </a:lnTo>
                  <a:close/>
                  <a:moveTo>
                    <a:pt x="4380" y="651"/>
                  </a:moveTo>
                  <a:lnTo>
                    <a:pt x="4416" y="665"/>
                  </a:lnTo>
                  <a:lnTo>
                    <a:pt x="4423" y="648"/>
                  </a:lnTo>
                  <a:lnTo>
                    <a:pt x="4387" y="634"/>
                  </a:lnTo>
                  <a:lnTo>
                    <a:pt x="4380" y="651"/>
                  </a:lnTo>
                  <a:close/>
                  <a:moveTo>
                    <a:pt x="4309" y="622"/>
                  </a:moveTo>
                  <a:lnTo>
                    <a:pt x="4345" y="637"/>
                  </a:lnTo>
                  <a:lnTo>
                    <a:pt x="4352" y="620"/>
                  </a:lnTo>
                  <a:lnTo>
                    <a:pt x="4316" y="606"/>
                  </a:lnTo>
                  <a:lnTo>
                    <a:pt x="4309" y="622"/>
                  </a:lnTo>
                  <a:close/>
                  <a:moveTo>
                    <a:pt x="4238" y="594"/>
                  </a:moveTo>
                  <a:lnTo>
                    <a:pt x="4274" y="608"/>
                  </a:lnTo>
                  <a:lnTo>
                    <a:pt x="4281" y="592"/>
                  </a:lnTo>
                  <a:lnTo>
                    <a:pt x="4245" y="577"/>
                  </a:lnTo>
                  <a:lnTo>
                    <a:pt x="4238" y="594"/>
                  </a:lnTo>
                  <a:close/>
                  <a:moveTo>
                    <a:pt x="4170" y="566"/>
                  </a:moveTo>
                  <a:lnTo>
                    <a:pt x="4205" y="580"/>
                  </a:lnTo>
                  <a:lnTo>
                    <a:pt x="4212" y="563"/>
                  </a:lnTo>
                  <a:lnTo>
                    <a:pt x="4177" y="549"/>
                  </a:lnTo>
                  <a:lnTo>
                    <a:pt x="4170" y="566"/>
                  </a:lnTo>
                  <a:close/>
                  <a:moveTo>
                    <a:pt x="4099" y="537"/>
                  </a:moveTo>
                  <a:lnTo>
                    <a:pt x="4134" y="551"/>
                  </a:lnTo>
                  <a:lnTo>
                    <a:pt x="4141" y="535"/>
                  </a:lnTo>
                  <a:lnTo>
                    <a:pt x="4106" y="521"/>
                  </a:lnTo>
                  <a:lnTo>
                    <a:pt x="4099" y="537"/>
                  </a:lnTo>
                  <a:close/>
                  <a:moveTo>
                    <a:pt x="4030" y="509"/>
                  </a:moveTo>
                  <a:lnTo>
                    <a:pt x="4063" y="523"/>
                  </a:lnTo>
                  <a:lnTo>
                    <a:pt x="4070" y="507"/>
                  </a:lnTo>
                  <a:lnTo>
                    <a:pt x="4037" y="492"/>
                  </a:lnTo>
                  <a:lnTo>
                    <a:pt x="4030" y="509"/>
                  </a:lnTo>
                  <a:close/>
                  <a:moveTo>
                    <a:pt x="3959" y="480"/>
                  </a:moveTo>
                  <a:lnTo>
                    <a:pt x="3995" y="495"/>
                  </a:lnTo>
                  <a:lnTo>
                    <a:pt x="4002" y="478"/>
                  </a:lnTo>
                  <a:lnTo>
                    <a:pt x="3966" y="464"/>
                  </a:lnTo>
                  <a:lnTo>
                    <a:pt x="3959" y="480"/>
                  </a:lnTo>
                  <a:close/>
                  <a:moveTo>
                    <a:pt x="3888" y="452"/>
                  </a:moveTo>
                  <a:lnTo>
                    <a:pt x="3924" y="466"/>
                  </a:lnTo>
                  <a:lnTo>
                    <a:pt x="3931" y="450"/>
                  </a:lnTo>
                  <a:lnTo>
                    <a:pt x="3895" y="436"/>
                  </a:lnTo>
                  <a:lnTo>
                    <a:pt x="3888" y="452"/>
                  </a:lnTo>
                  <a:close/>
                  <a:moveTo>
                    <a:pt x="3820" y="424"/>
                  </a:moveTo>
                  <a:lnTo>
                    <a:pt x="3853" y="438"/>
                  </a:lnTo>
                  <a:lnTo>
                    <a:pt x="3860" y="421"/>
                  </a:lnTo>
                  <a:lnTo>
                    <a:pt x="3827" y="407"/>
                  </a:lnTo>
                  <a:lnTo>
                    <a:pt x="3820" y="424"/>
                  </a:lnTo>
                  <a:close/>
                  <a:moveTo>
                    <a:pt x="3749" y="395"/>
                  </a:moveTo>
                  <a:lnTo>
                    <a:pt x="3784" y="410"/>
                  </a:lnTo>
                  <a:lnTo>
                    <a:pt x="3791" y="393"/>
                  </a:lnTo>
                  <a:lnTo>
                    <a:pt x="3756" y="379"/>
                  </a:lnTo>
                  <a:lnTo>
                    <a:pt x="3749" y="395"/>
                  </a:lnTo>
                  <a:close/>
                  <a:moveTo>
                    <a:pt x="3678" y="367"/>
                  </a:moveTo>
                  <a:lnTo>
                    <a:pt x="3713" y="381"/>
                  </a:lnTo>
                  <a:lnTo>
                    <a:pt x="3720" y="365"/>
                  </a:lnTo>
                  <a:lnTo>
                    <a:pt x="3685" y="348"/>
                  </a:lnTo>
                  <a:lnTo>
                    <a:pt x="3678" y="367"/>
                  </a:lnTo>
                  <a:close/>
                  <a:moveTo>
                    <a:pt x="3609" y="339"/>
                  </a:moveTo>
                  <a:lnTo>
                    <a:pt x="3642" y="353"/>
                  </a:lnTo>
                  <a:lnTo>
                    <a:pt x="3649" y="334"/>
                  </a:lnTo>
                  <a:lnTo>
                    <a:pt x="3616" y="320"/>
                  </a:lnTo>
                  <a:lnTo>
                    <a:pt x="3609" y="339"/>
                  </a:lnTo>
                  <a:close/>
                  <a:moveTo>
                    <a:pt x="3538" y="310"/>
                  </a:moveTo>
                  <a:lnTo>
                    <a:pt x="3574" y="324"/>
                  </a:lnTo>
                  <a:lnTo>
                    <a:pt x="3581" y="305"/>
                  </a:lnTo>
                  <a:lnTo>
                    <a:pt x="3545" y="291"/>
                  </a:lnTo>
                  <a:lnTo>
                    <a:pt x="3538" y="310"/>
                  </a:lnTo>
                  <a:close/>
                  <a:moveTo>
                    <a:pt x="3467" y="282"/>
                  </a:moveTo>
                  <a:lnTo>
                    <a:pt x="3503" y="296"/>
                  </a:lnTo>
                  <a:lnTo>
                    <a:pt x="3510" y="277"/>
                  </a:lnTo>
                  <a:lnTo>
                    <a:pt x="3474" y="263"/>
                  </a:lnTo>
                  <a:lnTo>
                    <a:pt x="3467" y="282"/>
                  </a:lnTo>
                  <a:close/>
                  <a:moveTo>
                    <a:pt x="3399" y="253"/>
                  </a:moveTo>
                  <a:lnTo>
                    <a:pt x="3432" y="268"/>
                  </a:lnTo>
                  <a:lnTo>
                    <a:pt x="3439" y="249"/>
                  </a:lnTo>
                  <a:lnTo>
                    <a:pt x="3406" y="235"/>
                  </a:lnTo>
                  <a:lnTo>
                    <a:pt x="3399" y="253"/>
                  </a:lnTo>
                  <a:close/>
                  <a:moveTo>
                    <a:pt x="3328" y="225"/>
                  </a:moveTo>
                  <a:lnTo>
                    <a:pt x="3363" y="239"/>
                  </a:lnTo>
                  <a:lnTo>
                    <a:pt x="3370" y="220"/>
                  </a:lnTo>
                  <a:lnTo>
                    <a:pt x="3335" y="206"/>
                  </a:lnTo>
                  <a:lnTo>
                    <a:pt x="3328" y="225"/>
                  </a:lnTo>
                  <a:close/>
                  <a:moveTo>
                    <a:pt x="3257" y="197"/>
                  </a:moveTo>
                  <a:lnTo>
                    <a:pt x="3292" y="211"/>
                  </a:lnTo>
                  <a:lnTo>
                    <a:pt x="3299" y="192"/>
                  </a:lnTo>
                  <a:lnTo>
                    <a:pt x="3264" y="178"/>
                  </a:lnTo>
                  <a:lnTo>
                    <a:pt x="3257" y="197"/>
                  </a:lnTo>
                  <a:close/>
                  <a:moveTo>
                    <a:pt x="3188" y="168"/>
                  </a:moveTo>
                  <a:lnTo>
                    <a:pt x="3224" y="182"/>
                  </a:lnTo>
                  <a:lnTo>
                    <a:pt x="3231" y="164"/>
                  </a:lnTo>
                  <a:lnTo>
                    <a:pt x="3195" y="149"/>
                  </a:lnTo>
                  <a:lnTo>
                    <a:pt x="3188" y="168"/>
                  </a:lnTo>
                  <a:close/>
                  <a:moveTo>
                    <a:pt x="3117" y="140"/>
                  </a:moveTo>
                  <a:lnTo>
                    <a:pt x="3153" y="154"/>
                  </a:lnTo>
                  <a:lnTo>
                    <a:pt x="3160" y="135"/>
                  </a:lnTo>
                  <a:lnTo>
                    <a:pt x="3124" y="121"/>
                  </a:lnTo>
                  <a:lnTo>
                    <a:pt x="3117" y="140"/>
                  </a:lnTo>
                  <a:close/>
                  <a:moveTo>
                    <a:pt x="3046" y="112"/>
                  </a:moveTo>
                  <a:lnTo>
                    <a:pt x="3082" y="126"/>
                  </a:lnTo>
                  <a:lnTo>
                    <a:pt x="3089" y="107"/>
                  </a:lnTo>
                  <a:lnTo>
                    <a:pt x="3053" y="93"/>
                  </a:lnTo>
                  <a:lnTo>
                    <a:pt x="3046" y="112"/>
                  </a:lnTo>
                  <a:close/>
                  <a:moveTo>
                    <a:pt x="2978" y="83"/>
                  </a:moveTo>
                  <a:lnTo>
                    <a:pt x="3013" y="97"/>
                  </a:lnTo>
                  <a:lnTo>
                    <a:pt x="3020" y="78"/>
                  </a:lnTo>
                  <a:lnTo>
                    <a:pt x="2985" y="64"/>
                  </a:lnTo>
                  <a:lnTo>
                    <a:pt x="2978" y="83"/>
                  </a:lnTo>
                  <a:close/>
                  <a:moveTo>
                    <a:pt x="2907" y="55"/>
                  </a:moveTo>
                  <a:lnTo>
                    <a:pt x="2942" y="69"/>
                  </a:lnTo>
                  <a:lnTo>
                    <a:pt x="2949" y="50"/>
                  </a:lnTo>
                  <a:lnTo>
                    <a:pt x="2914" y="36"/>
                  </a:lnTo>
                  <a:lnTo>
                    <a:pt x="2907" y="55"/>
                  </a:lnTo>
                  <a:close/>
                  <a:moveTo>
                    <a:pt x="2836" y="26"/>
                  </a:moveTo>
                  <a:lnTo>
                    <a:pt x="2871" y="41"/>
                  </a:lnTo>
                  <a:lnTo>
                    <a:pt x="2878" y="22"/>
                  </a:lnTo>
                  <a:lnTo>
                    <a:pt x="2843" y="7"/>
                  </a:lnTo>
                  <a:lnTo>
                    <a:pt x="2836" y="26"/>
                  </a:lnTo>
                  <a:close/>
                  <a:moveTo>
                    <a:pt x="2772" y="31"/>
                  </a:moveTo>
                  <a:lnTo>
                    <a:pt x="2807" y="19"/>
                  </a:lnTo>
                  <a:lnTo>
                    <a:pt x="2803" y="0"/>
                  </a:lnTo>
                  <a:lnTo>
                    <a:pt x="2767" y="15"/>
                  </a:lnTo>
                  <a:lnTo>
                    <a:pt x="2772" y="31"/>
                  </a:lnTo>
                  <a:close/>
                  <a:moveTo>
                    <a:pt x="2701" y="57"/>
                  </a:moveTo>
                  <a:lnTo>
                    <a:pt x="2737" y="45"/>
                  </a:lnTo>
                  <a:lnTo>
                    <a:pt x="2732" y="26"/>
                  </a:lnTo>
                  <a:lnTo>
                    <a:pt x="2696" y="41"/>
                  </a:lnTo>
                  <a:lnTo>
                    <a:pt x="2701" y="57"/>
                  </a:lnTo>
                  <a:close/>
                  <a:moveTo>
                    <a:pt x="2630" y="83"/>
                  </a:moveTo>
                  <a:lnTo>
                    <a:pt x="2666" y="71"/>
                  </a:lnTo>
                  <a:lnTo>
                    <a:pt x="2661" y="52"/>
                  </a:lnTo>
                  <a:lnTo>
                    <a:pt x="2625" y="67"/>
                  </a:lnTo>
                  <a:lnTo>
                    <a:pt x="2630" y="83"/>
                  </a:lnTo>
                  <a:close/>
                  <a:moveTo>
                    <a:pt x="2559" y="109"/>
                  </a:moveTo>
                  <a:lnTo>
                    <a:pt x="2595" y="97"/>
                  </a:lnTo>
                  <a:lnTo>
                    <a:pt x="2590" y="78"/>
                  </a:lnTo>
                  <a:lnTo>
                    <a:pt x="2554" y="93"/>
                  </a:lnTo>
                  <a:lnTo>
                    <a:pt x="2559" y="109"/>
                  </a:lnTo>
                  <a:close/>
                  <a:moveTo>
                    <a:pt x="2488" y="135"/>
                  </a:moveTo>
                  <a:lnTo>
                    <a:pt x="2524" y="123"/>
                  </a:lnTo>
                  <a:lnTo>
                    <a:pt x="2519" y="104"/>
                  </a:lnTo>
                  <a:lnTo>
                    <a:pt x="2483" y="119"/>
                  </a:lnTo>
                  <a:lnTo>
                    <a:pt x="2488" y="135"/>
                  </a:lnTo>
                  <a:close/>
                  <a:moveTo>
                    <a:pt x="2417" y="161"/>
                  </a:moveTo>
                  <a:lnTo>
                    <a:pt x="2453" y="149"/>
                  </a:lnTo>
                  <a:lnTo>
                    <a:pt x="2448" y="130"/>
                  </a:lnTo>
                  <a:lnTo>
                    <a:pt x="2413" y="145"/>
                  </a:lnTo>
                  <a:lnTo>
                    <a:pt x="2417" y="161"/>
                  </a:lnTo>
                  <a:close/>
                  <a:moveTo>
                    <a:pt x="2346" y="187"/>
                  </a:moveTo>
                  <a:lnTo>
                    <a:pt x="2382" y="175"/>
                  </a:lnTo>
                  <a:lnTo>
                    <a:pt x="2375" y="156"/>
                  </a:lnTo>
                  <a:lnTo>
                    <a:pt x="2339" y="171"/>
                  </a:lnTo>
                  <a:lnTo>
                    <a:pt x="2346" y="187"/>
                  </a:lnTo>
                  <a:close/>
                  <a:moveTo>
                    <a:pt x="2275" y="213"/>
                  </a:moveTo>
                  <a:lnTo>
                    <a:pt x="2311" y="201"/>
                  </a:lnTo>
                  <a:lnTo>
                    <a:pt x="2304" y="182"/>
                  </a:lnTo>
                  <a:lnTo>
                    <a:pt x="2268" y="197"/>
                  </a:lnTo>
                  <a:lnTo>
                    <a:pt x="2275" y="213"/>
                  </a:lnTo>
                  <a:close/>
                  <a:moveTo>
                    <a:pt x="2204" y="239"/>
                  </a:moveTo>
                  <a:lnTo>
                    <a:pt x="2240" y="227"/>
                  </a:lnTo>
                  <a:lnTo>
                    <a:pt x="2233" y="208"/>
                  </a:lnTo>
                  <a:lnTo>
                    <a:pt x="2197" y="223"/>
                  </a:lnTo>
                  <a:lnTo>
                    <a:pt x="2204" y="239"/>
                  </a:lnTo>
                  <a:close/>
                  <a:moveTo>
                    <a:pt x="2133" y="265"/>
                  </a:moveTo>
                  <a:lnTo>
                    <a:pt x="2169" y="253"/>
                  </a:lnTo>
                  <a:lnTo>
                    <a:pt x="2162" y="235"/>
                  </a:lnTo>
                  <a:lnTo>
                    <a:pt x="2126" y="249"/>
                  </a:lnTo>
                  <a:lnTo>
                    <a:pt x="2133" y="265"/>
                  </a:lnTo>
                  <a:close/>
                  <a:moveTo>
                    <a:pt x="2063" y="294"/>
                  </a:moveTo>
                  <a:lnTo>
                    <a:pt x="2098" y="279"/>
                  </a:lnTo>
                  <a:lnTo>
                    <a:pt x="2091" y="263"/>
                  </a:lnTo>
                  <a:lnTo>
                    <a:pt x="2055" y="275"/>
                  </a:lnTo>
                  <a:lnTo>
                    <a:pt x="2063" y="294"/>
                  </a:lnTo>
                  <a:close/>
                  <a:moveTo>
                    <a:pt x="1992" y="320"/>
                  </a:moveTo>
                  <a:lnTo>
                    <a:pt x="2027" y="305"/>
                  </a:lnTo>
                  <a:lnTo>
                    <a:pt x="2020" y="289"/>
                  </a:lnTo>
                  <a:lnTo>
                    <a:pt x="1985" y="301"/>
                  </a:lnTo>
                  <a:lnTo>
                    <a:pt x="1992" y="320"/>
                  </a:lnTo>
                  <a:close/>
                  <a:moveTo>
                    <a:pt x="1921" y="346"/>
                  </a:moveTo>
                  <a:lnTo>
                    <a:pt x="1956" y="331"/>
                  </a:lnTo>
                  <a:lnTo>
                    <a:pt x="1949" y="315"/>
                  </a:lnTo>
                  <a:lnTo>
                    <a:pt x="1914" y="327"/>
                  </a:lnTo>
                  <a:lnTo>
                    <a:pt x="1921" y="346"/>
                  </a:lnTo>
                  <a:close/>
                  <a:moveTo>
                    <a:pt x="1850" y="372"/>
                  </a:moveTo>
                  <a:lnTo>
                    <a:pt x="1885" y="357"/>
                  </a:lnTo>
                  <a:lnTo>
                    <a:pt x="1878" y="341"/>
                  </a:lnTo>
                  <a:lnTo>
                    <a:pt x="1843" y="353"/>
                  </a:lnTo>
                  <a:lnTo>
                    <a:pt x="1850" y="372"/>
                  </a:lnTo>
                  <a:close/>
                  <a:moveTo>
                    <a:pt x="1779" y="398"/>
                  </a:moveTo>
                  <a:lnTo>
                    <a:pt x="1814" y="384"/>
                  </a:lnTo>
                  <a:lnTo>
                    <a:pt x="1807" y="367"/>
                  </a:lnTo>
                  <a:lnTo>
                    <a:pt x="1772" y="379"/>
                  </a:lnTo>
                  <a:lnTo>
                    <a:pt x="1779" y="398"/>
                  </a:lnTo>
                  <a:close/>
                  <a:moveTo>
                    <a:pt x="1708" y="424"/>
                  </a:moveTo>
                  <a:lnTo>
                    <a:pt x="1743" y="410"/>
                  </a:lnTo>
                  <a:lnTo>
                    <a:pt x="1736" y="393"/>
                  </a:lnTo>
                  <a:lnTo>
                    <a:pt x="1701" y="405"/>
                  </a:lnTo>
                  <a:lnTo>
                    <a:pt x="1708" y="424"/>
                  </a:lnTo>
                  <a:close/>
                  <a:moveTo>
                    <a:pt x="1637" y="450"/>
                  </a:moveTo>
                  <a:lnTo>
                    <a:pt x="1672" y="436"/>
                  </a:lnTo>
                  <a:lnTo>
                    <a:pt x="1665" y="419"/>
                  </a:lnTo>
                  <a:lnTo>
                    <a:pt x="1630" y="431"/>
                  </a:lnTo>
                  <a:lnTo>
                    <a:pt x="1637" y="450"/>
                  </a:lnTo>
                  <a:close/>
                  <a:moveTo>
                    <a:pt x="1566" y="476"/>
                  </a:moveTo>
                  <a:lnTo>
                    <a:pt x="1601" y="462"/>
                  </a:lnTo>
                  <a:lnTo>
                    <a:pt x="1594" y="445"/>
                  </a:lnTo>
                  <a:lnTo>
                    <a:pt x="1559" y="457"/>
                  </a:lnTo>
                  <a:lnTo>
                    <a:pt x="1566" y="476"/>
                  </a:lnTo>
                  <a:close/>
                  <a:moveTo>
                    <a:pt x="1495" y="502"/>
                  </a:moveTo>
                  <a:lnTo>
                    <a:pt x="1530" y="488"/>
                  </a:lnTo>
                  <a:lnTo>
                    <a:pt x="1523" y="471"/>
                  </a:lnTo>
                  <a:lnTo>
                    <a:pt x="1488" y="483"/>
                  </a:lnTo>
                  <a:lnTo>
                    <a:pt x="1495" y="502"/>
                  </a:lnTo>
                  <a:close/>
                  <a:moveTo>
                    <a:pt x="1424" y="528"/>
                  </a:moveTo>
                  <a:lnTo>
                    <a:pt x="1460" y="514"/>
                  </a:lnTo>
                  <a:lnTo>
                    <a:pt x="1452" y="497"/>
                  </a:lnTo>
                  <a:lnTo>
                    <a:pt x="1417" y="509"/>
                  </a:lnTo>
                  <a:lnTo>
                    <a:pt x="1424" y="528"/>
                  </a:lnTo>
                  <a:close/>
                  <a:moveTo>
                    <a:pt x="1353" y="554"/>
                  </a:moveTo>
                  <a:lnTo>
                    <a:pt x="1389" y="540"/>
                  </a:lnTo>
                  <a:lnTo>
                    <a:pt x="1381" y="523"/>
                  </a:lnTo>
                  <a:lnTo>
                    <a:pt x="1346" y="535"/>
                  </a:lnTo>
                  <a:lnTo>
                    <a:pt x="1353" y="554"/>
                  </a:lnTo>
                  <a:close/>
                  <a:moveTo>
                    <a:pt x="1282" y="580"/>
                  </a:moveTo>
                  <a:lnTo>
                    <a:pt x="1318" y="566"/>
                  </a:lnTo>
                  <a:lnTo>
                    <a:pt x="1311" y="549"/>
                  </a:lnTo>
                  <a:lnTo>
                    <a:pt x="1275" y="563"/>
                  </a:lnTo>
                  <a:lnTo>
                    <a:pt x="1282" y="580"/>
                  </a:lnTo>
                  <a:close/>
                  <a:moveTo>
                    <a:pt x="1211" y="606"/>
                  </a:moveTo>
                  <a:lnTo>
                    <a:pt x="1247" y="594"/>
                  </a:lnTo>
                  <a:lnTo>
                    <a:pt x="1240" y="575"/>
                  </a:lnTo>
                  <a:lnTo>
                    <a:pt x="1204" y="589"/>
                  </a:lnTo>
                  <a:lnTo>
                    <a:pt x="1211" y="606"/>
                  </a:lnTo>
                  <a:close/>
                  <a:moveTo>
                    <a:pt x="1140" y="632"/>
                  </a:moveTo>
                  <a:lnTo>
                    <a:pt x="1176" y="620"/>
                  </a:lnTo>
                  <a:lnTo>
                    <a:pt x="1169" y="601"/>
                  </a:lnTo>
                  <a:lnTo>
                    <a:pt x="1133" y="615"/>
                  </a:lnTo>
                  <a:lnTo>
                    <a:pt x="1140" y="632"/>
                  </a:lnTo>
                  <a:close/>
                  <a:moveTo>
                    <a:pt x="1069" y="658"/>
                  </a:moveTo>
                  <a:lnTo>
                    <a:pt x="1105" y="646"/>
                  </a:lnTo>
                  <a:lnTo>
                    <a:pt x="1098" y="627"/>
                  </a:lnTo>
                  <a:lnTo>
                    <a:pt x="1062" y="641"/>
                  </a:lnTo>
                  <a:lnTo>
                    <a:pt x="1069" y="658"/>
                  </a:lnTo>
                  <a:close/>
                  <a:moveTo>
                    <a:pt x="998" y="684"/>
                  </a:moveTo>
                  <a:lnTo>
                    <a:pt x="1034" y="672"/>
                  </a:lnTo>
                  <a:lnTo>
                    <a:pt x="1027" y="653"/>
                  </a:lnTo>
                  <a:lnTo>
                    <a:pt x="991" y="667"/>
                  </a:lnTo>
                  <a:lnTo>
                    <a:pt x="998" y="684"/>
                  </a:lnTo>
                  <a:close/>
                  <a:moveTo>
                    <a:pt x="927" y="710"/>
                  </a:moveTo>
                  <a:lnTo>
                    <a:pt x="963" y="698"/>
                  </a:lnTo>
                  <a:lnTo>
                    <a:pt x="956" y="679"/>
                  </a:lnTo>
                  <a:lnTo>
                    <a:pt x="920" y="693"/>
                  </a:lnTo>
                  <a:lnTo>
                    <a:pt x="927" y="710"/>
                  </a:lnTo>
                  <a:close/>
                  <a:moveTo>
                    <a:pt x="856" y="736"/>
                  </a:moveTo>
                  <a:lnTo>
                    <a:pt x="892" y="724"/>
                  </a:lnTo>
                  <a:lnTo>
                    <a:pt x="885" y="705"/>
                  </a:lnTo>
                  <a:lnTo>
                    <a:pt x="849" y="719"/>
                  </a:lnTo>
                  <a:lnTo>
                    <a:pt x="856" y="736"/>
                  </a:lnTo>
                  <a:close/>
                  <a:moveTo>
                    <a:pt x="783" y="762"/>
                  </a:moveTo>
                  <a:lnTo>
                    <a:pt x="821" y="750"/>
                  </a:lnTo>
                  <a:lnTo>
                    <a:pt x="814" y="731"/>
                  </a:lnTo>
                  <a:lnTo>
                    <a:pt x="778" y="745"/>
                  </a:lnTo>
                  <a:lnTo>
                    <a:pt x="783" y="762"/>
                  </a:lnTo>
                  <a:close/>
                  <a:moveTo>
                    <a:pt x="760" y="823"/>
                  </a:moveTo>
                  <a:lnTo>
                    <a:pt x="771" y="788"/>
                  </a:lnTo>
                  <a:lnTo>
                    <a:pt x="755" y="781"/>
                  </a:lnTo>
                  <a:lnTo>
                    <a:pt x="741" y="816"/>
                  </a:lnTo>
                  <a:lnTo>
                    <a:pt x="760" y="823"/>
                  </a:lnTo>
                  <a:close/>
                  <a:moveTo>
                    <a:pt x="734" y="894"/>
                  </a:moveTo>
                  <a:lnTo>
                    <a:pt x="745" y="859"/>
                  </a:lnTo>
                  <a:lnTo>
                    <a:pt x="729" y="852"/>
                  </a:lnTo>
                  <a:lnTo>
                    <a:pt x="715" y="887"/>
                  </a:lnTo>
                  <a:lnTo>
                    <a:pt x="734" y="894"/>
                  </a:lnTo>
                  <a:close/>
                  <a:moveTo>
                    <a:pt x="705" y="965"/>
                  </a:moveTo>
                  <a:lnTo>
                    <a:pt x="719" y="930"/>
                  </a:lnTo>
                  <a:lnTo>
                    <a:pt x="703" y="923"/>
                  </a:lnTo>
                  <a:lnTo>
                    <a:pt x="689" y="958"/>
                  </a:lnTo>
                  <a:lnTo>
                    <a:pt x="705" y="965"/>
                  </a:lnTo>
                  <a:close/>
                  <a:moveTo>
                    <a:pt x="679" y="1036"/>
                  </a:moveTo>
                  <a:lnTo>
                    <a:pt x="693" y="1001"/>
                  </a:lnTo>
                  <a:lnTo>
                    <a:pt x="674" y="994"/>
                  </a:lnTo>
                  <a:lnTo>
                    <a:pt x="663" y="1029"/>
                  </a:lnTo>
                  <a:lnTo>
                    <a:pt x="679" y="1036"/>
                  </a:lnTo>
                  <a:close/>
                  <a:moveTo>
                    <a:pt x="653" y="1107"/>
                  </a:moveTo>
                  <a:lnTo>
                    <a:pt x="667" y="1072"/>
                  </a:lnTo>
                  <a:lnTo>
                    <a:pt x="648" y="1065"/>
                  </a:lnTo>
                  <a:lnTo>
                    <a:pt x="637" y="1100"/>
                  </a:lnTo>
                  <a:lnTo>
                    <a:pt x="653" y="1107"/>
                  </a:lnTo>
                  <a:close/>
                  <a:moveTo>
                    <a:pt x="627" y="1178"/>
                  </a:moveTo>
                  <a:lnTo>
                    <a:pt x="641" y="1143"/>
                  </a:lnTo>
                  <a:lnTo>
                    <a:pt x="622" y="1136"/>
                  </a:lnTo>
                  <a:lnTo>
                    <a:pt x="608" y="1171"/>
                  </a:lnTo>
                  <a:lnTo>
                    <a:pt x="627" y="1178"/>
                  </a:lnTo>
                  <a:close/>
                  <a:moveTo>
                    <a:pt x="601" y="1249"/>
                  </a:moveTo>
                  <a:lnTo>
                    <a:pt x="613" y="1214"/>
                  </a:lnTo>
                  <a:lnTo>
                    <a:pt x="596" y="1207"/>
                  </a:lnTo>
                  <a:lnTo>
                    <a:pt x="582" y="1242"/>
                  </a:lnTo>
                  <a:lnTo>
                    <a:pt x="601" y="1249"/>
                  </a:lnTo>
                  <a:close/>
                  <a:moveTo>
                    <a:pt x="575" y="1320"/>
                  </a:moveTo>
                  <a:lnTo>
                    <a:pt x="587" y="1285"/>
                  </a:lnTo>
                  <a:lnTo>
                    <a:pt x="570" y="1278"/>
                  </a:lnTo>
                  <a:lnTo>
                    <a:pt x="556" y="1313"/>
                  </a:lnTo>
                  <a:lnTo>
                    <a:pt x="575" y="1320"/>
                  </a:lnTo>
                  <a:close/>
                  <a:moveTo>
                    <a:pt x="547" y="1391"/>
                  </a:moveTo>
                  <a:lnTo>
                    <a:pt x="561" y="1356"/>
                  </a:lnTo>
                  <a:lnTo>
                    <a:pt x="542" y="1348"/>
                  </a:lnTo>
                  <a:lnTo>
                    <a:pt x="530" y="1384"/>
                  </a:lnTo>
                  <a:lnTo>
                    <a:pt x="547" y="1391"/>
                  </a:lnTo>
                  <a:close/>
                  <a:moveTo>
                    <a:pt x="521" y="1462"/>
                  </a:moveTo>
                  <a:lnTo>
                    <a:pt x="535" y="1427"/>
                  </a:lnTo>
                  <a:lnTo>
                    <a:pt x="516" y="1419"/>
                  </a:lnTo>
                  <a:lnTo>
                    <a:pt x="504" y="1455"/>
                  </a:lnTo>
                  <a:lnTo>
                    <a:pt x="521" y="1462"/>
                  </a:lnTo>
                  <a:close/>
                  <a:moveTo>
                    <a:pt x="495" y="1533"/>
                  </a:moveTo>
                  <a:lnTo>
                    <a:pt x="509" y="1498"/>
                  </a:lnTo>
                  <a:lnTo>
                    <a:pt x="490" y="1490"/>
                  </a:lnTo>
                  <a:lnTo>
                    <a:pt x="478" y="1526"/>
                  </a:lnTo>
                  <a:lnTo>
                    <a:pt x="495" y="1533"/>
                  </a:lnTo>
                  <a:close/>
                  <a:moveTo>
                    <a:pt x="469" y="1604"/>
                  </a:moveTo>
                  <a:lnTo>
                    <a:pt x="480" y="1568"/>
                  </a:lnTo>
                  <a:lnTo>
                    <a:pt x="464" y="1561"/>
                  </a:lnTo>
                  <a:lnTo>
                    <a:pt x="450" y="1597"/>
                  </a:lnTo>
                  <a:lnTo>
                    <a:pt x="469" y="1604"/>
                  </a:lnTo>
                  <a:close/>
                  <a:moveTo>
                    <a:pt x="443" y="1675"/>
                  </a:moveTo>
                  <a:lnTo>
                    <a:pt x="454" y="1639"/>
                  </a:lnTo>
                  <a:lnTo>
                    <a:pt x="438" y="1632"/>
                  </a:lnTo>
                  <a:lnTo>
                    <a:pt x="424" y="1668"/>
                  </a:lnTo>
                  <a:lnTo>
                    <a:pt x="443" y="1675"/>
                  </a:lnTo>
                  <a:close/>
                  <a:moveTo>
                    <a:pt x="417" y="1746"/>
                  </a:moveTo>
                  <a:lnTo>
                    <a:pt x="428" y="1710"/>
                  </a:lnTo>
                  <a:lnTo>
                    <a:pt x="412" y="1703"/>
                  </a:lnTo>
                  <a:lnTo>
                    <a:pt x="398" y="1739"/>
                  </a:lnTo>
                  <a:lnTo>
                    <a:pt x="417" y="1746"/>
                  </a:lnTo>
                  <a:close/>
                  <a:moveTo>
                    <a:pt x="388" y="1817"/>
                  </a:moveTo>
                  <a:lnTo>
                    <a:pt x="402" y="1781"/>
                  </a:lnTo>
                  <a:lnTo>
                    <a:pt x="384" y="1774"/>
                  </a:lnTo>
                  <a:lnTo>
                    <a:pt x="372" y="1810"/>
                  </a:lnTo>
                  <a:lnTo>
                    <a:pt x="388" y="1817"/>
                  </a:lnTo>
                  <a:close/>
                  <a:moveTo>
                    <a:pt x="362" y="1888"/>
                  </a:moveTo>
                  <a:lnTo>
                    <a:pt x="376" y="1852"/>
                  </a:lnTo>
                  <a:lnTo>
                    <a:pt x="358" y="1845"/>
                  </a:lnTo>
                  <a:lnTo>
                    <a:pt x="346" y="1881"/>
                  </a:lnTo>
                  <a:lnTo>
                    <a:pt x="362" y="1888"/>
                  </a:lnTo>
                  <a:close/>
                  <a:moveTo>
                    <a:pt x="336" y="1959"/>
                  </a:moveTo>
                  <a:lnTo>
                    <a:pt x="350" y="1923"/>
                  </a:lnTo>
                  <a:lnTo>
                    <a:pt x="332" y="1916"/>
                  </a:lnTo>
                  <a:lnTo>
                    <a:pt x="317" y="1952"/>
                  </a:lnTo>
                  <a:lnTo>
                    <a:pt x="336" y="1959"/>
                  </a:lnTo>
                  <a:close/>
                  <a:moveTo>
                    <a:pt x="310" y="2030"/>
                  </a:moveTo>
                  <a:lnTo>
                    <a:pt x="322" y="1994"/>
                  </a:lnTo>
                  <a:lnTo>
                    <a:pt x="306" y="1987"/>
                  </a:lnTo>
                  <a:lnTo>
                    <a:pt x="291" y="2023"/>
                  </a:lnTo>
                  <a:lnTo>
                    <a:pt x="310" y="2030"/>
                  </a:lnTo>
                  <a:close/>
                  <a:moveTo>
                    <a:pt x="284" y="2101"/>
                  </a:moveTo>
                  <a:lnTo>
                    <a:pt x="296" y="2065"/>
                  </a:lnTo>
                  <a:lnTo>
                    <a:pt x="279" y="2058"/>
                  </a:lnTo>
                  <a:lnTo>
                    <a:pt x="265" y="2094"/>
                  </a:lnTo>
                  <a:lnTo>
                    <a:pt x="284" y="2101"/>
                  </a:lnTo>
                  <a:close/>
                  <a:moveTo>
                    <a:pt x="256" y="2172"/>
                  </a:moveTo>
                  <a:lnTo>
                    <a:pt x="270" y="2136"/>
                  </a:lnTo>
                  <a:lnTo>
                    <a:pt x="253" y="2129"/>
                  </a:lnTo>
                  <a:lnTo>
                    <a:pt x="239" y="2164"/>
                  </a:lnTo>
                  <a:lnTo>
                    <a:pt x="256" y="2172"/>
                  </a:lnTo>
                  <a:close/>
                  <a:moveTo>
                    <a:pt x="230" y="2243"/>
                  </a:moveTo>
                  <a:lnTo>
                    <a:pt x="244" y="2207"/>
                  </a:lnTo>
                  <a:lnTo>
                    <a:pt x="225" y="2200"/>
                  </a:lnTo>
                  <a:lnTo>
                    <a:pt x="213" y="2235"/>
                  </a:lnTo>
                  <a:lnTo>
                    <a:pt x="230" y="2243"/>
                  </a:lnTo>
                  <a:close/>
                  <a:moveTo>
                    <a:pt x="204" y="2313"/>
                  </a:moveTo>
                  <a:lnTo>
                    <a:pt x="218" y="2278"/>
                  </a:lnTo>
                  <a:lnTo>
                    <a:pt x="199" y="2271"/>
                  </a:lnTo>
                  <a:lnTo>
                    <a:pt x="187" y="2306"/>
                  </a:lnTo>
                  <a:lnTo>
                    <a:pt x="204" y="2313"/>
                  </a:lnTo>
                  <a:close/>
                  <a:moveTo>
                    <a:pt x="178" y="2384"/>
                  </a:moveTo>
                  <a:lnTo>
                    <a:pt x="190" y="2349"/>
                  </a:lnTo>
                  <a:lnTo>
                    <a:pt x="173" y="2342"/>
                  </a:lnTo>
                  <a:lnTo>
                    <a:pt x="159" y="2377"/>
                  </a:lnTo>
                  <a:lnTo>
                    <a:pt x="178" y="2384"/>
                  </a:lnTo>
                  <a:close/>
                  <a:moveTo>
                    <a:pt x="152" y="2455"/>
                  </a:moveTo>
                  <a:lnTo>
                    <a:pt x="164" y="2420"/>
                  </a:lnTo>
                  <a:lnTo>
                    <a:pt x="147" y="2413"/>
                  </a:lnTo>
                  <a:lnTo>
                    <a:pt x="133" y="2448"/>
                  </a:lnTo>
                  <a:lnTo>
                    <a:pt x="152" y="2455"/>
                  </a:lnTo>
                  <a:close/>
                  <a:moveTo>
                    <a:pt x="126" y="2526"/>
                  </a:moveTo>
                  <a:lnTo>
                    <a:pt x="138" y="2491"/>
                  </a:lnTo>
                  <a:lnTo>
                    <a:pt x="121" y="2484"/>
                  </a:lnTo>
                  <a:lnTo>
                    <a:pt x="107" y="2519"/>
                  </a:lnTo>
                  <a:lnTo>
                    <a:pt x="126" y="2526"/>
                  </a:lnTo>
                  <a:close/>
                  <a:moveTo>
                    <a:pt x="97" y="2597"/>
                  </a:moveTo>
                  <a:lnTo>
                    <a:pt x="112" y="2562"/>
                  </a:lnTo>
                  <a:lnTo>
                    <a:pt x="93" y="2555"/>
                  </a:lnTo>
                  <a:lnTo>
                    <a:pt x="81" y="2590"/>
                  </a:lnTo>
                  <a:lnTo>
                    <a:pt x="97" y="2597"/>
                  </a:lnTo>
                  <a:close/>
                  <a:moveTo>
                    <a:pt x="71" y="2668"/>
                  </a:moveTo>
                  <a:lnTo>
                    <a:pt x="86" y="2633"/>
                  </a:lnTo>
                  <a:lnTo>
                    <a:pt x="67" y="2626"/>
                  </a:lnTo>
                  <a:lnTo>
                    <a:pt x="55" y="2661"/>
                  </a:lnTo>
                  <a:lnTo>
                    <a:pt x="71" y="2668"/>
                  </a:lnTo>
                  <a:close/>
                  <a:moveTo>
                    <a:pt x="45" y="2739"/>
                  </a:moveTo>
                  <a:lnTo>
                    <a:pt x="60" y="2704"/>
                  </a:lnTo>
                  <a:lnTo>
                    <a:pt x="41" y="2697"/>
                  </a:lnTo>
                  <a:lnTo>
                    <a:pt x="29" y="2732"/>
                  </a:lnTo>
                  <a:lnTo>
                    <a:pt x="45" y="2739"/>
                  </a:lnTo>
                  <a:close/>
                  <a:moveTo>
                    <a:pt x="19" y="2810"/>
                  </a:moveTo>
                  <a:lnTo>
                    <a:pt x="31" y="2775"/>
                  </a:lnTo>
                  <a:lnTo>
                    <a:pt x="15" y="2768"/>
                  </a:lnTo>
                  <a:lnTo>
                    <a:pt x="0" y="2803"/>
                  </a:lnTo>
                  <a:lnTo>
                    <a:pt x="19" y="2810"/>
                  </a:lnTo>
                  <a:close/>
                </a:path>
              </a:pathLst>
            </a:custGeom>
            <a:solidFill>
              <a:schemeClr val="tx2">
                <a:lumMod val="40000"/>
                <a:lumOff val="60000"/>
              </a:schemeClr>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a:spLocks noEditPoints="1"/>
            </p:cNvSpPr>
            <p:nvPr/>
          </p:nvSpPr>
          <p:spPr bwMode="auto">
            <a:xfrm>
              <a:off x="3969053" y="2746268"/>
              <a:ext cx="2131391" cy="1510043"/>
            </a:xfrm>
            <a:custGeom>
              <a:avLst/>
              <a:gdLst>
                <a:gd name="T0" fmla="*/ 106 w 2878"/>
                <a:gd name="T1" fmla="*/ 1977 h 2039"/>
                <a:gd name="T2" fmla="*/ 142 w 2878"/>
                <a:gd name="T3" fmla="*/ 1966 h 2039"/>
                <a:gd name="T4" fmla="*/ 220 w 2878"/>
                <a:gd name="T5" fmla="*/ 1954 h 2039"/>
                <a:gd name="T6" fmla="*/ 324 w 2878"/>
                <a:gd name="T7" fmla="*/ 1914 h 2039"/>
                <a:gd name="T8" fmla="*/ 388 w 2878"/>
                <a:gd name="T9" fmla="*/ 1866 h 2039"/>
                <a:gd name="T10" fmla="*/ 530 w 2878"/>
                <a:gd name="T11" fmla="*/ 1812 h 2039"/>
                <a:gd name="T12" fmla="*/ 563 w 2878"/>
                <a:gd name="T13" fmla="*/ 1798 h 2039"/>
                <a:gd name="T14" fmla="*/ 641 w 2878"/>
                <a:gd name="T15" fmla="*/ 1788 h 2039"/>
                <a:gd name="T16" fmla="*/ 747 w 2878"/>
                <a:gd name="T17" fmla="*/ 1746 h 2039"/>
                <a:gd name="T18" fmla="*/ 811 w 2878"/>
                <a:gd name="T19" fmla="*/ 1701 h 2039"/>
                <a:gd name="T20" fmla="*/ 951 w 2878"/>
                <a:gd name="T21" fmla="*/ 1644 h 2039"/>
                <a:gd name="T22" fmla="*/ 986 w 2878"/>
                <a:gd name="T23" fmla="*/ 1632 h 2039"/>
                <a:gd name="T24" fmla="*/ 1064 w 2878"/>
                <a:gd name="T25" fmla="*/ 1620 h 2039"/>
                <a:gd name="T26" fmla="*/ 1168 w 2878"/>
                <a:gd name="T27" fmla="*/ 1580 h 2039"/>
                <a:gd name="T28" fmla="*/ 1232 w 2878"/>
                <a:gd name="T29" fmla="*/ 1533 h 2039"/>
                <a:gd name="T30" fmla="*/ 1374 w 2878"/>
                <a:gd name="T31" fmla="*/ 1478 h 2039"/>
                <a:gd name="T32" fmla="*/ 1409 w 2878"/>
                <a:gd name="T33" fmla="*/ 1464 h 2039"/>
                <a:gd name="T34" fmla="*/ 1485 w 2878"/>
                <a:gd name="T35" fmla="*/ 1455 h 2039"/>
                <a:gd name="T36" fmla="*/ 1591 w 2878"/>
                <a:gd name="T37" fmla="*/ 1412 h 2039"/>
                <a:gd name="T38" fmla="*/ 1655 w 2878"/>
                <a:gd name="T39" fmla="*/ 1367 h 2039"/>
                <a:gd name="T40" fmla="*/ 1795 w 2878"/>
                <a:gd name="T41" fmla="*/ 1310 h 2039"/>
                <a:gd name="T42" fmla="*/ 1830 w 2878"/>
                <a:gd name="T43" fmla="*/ 1299 h 2039"/>
                <a:gd name="T44" fmla="*/ 1908 w 2878"/>
                <a:gd name="T45" fmla="*/ 1287 h 2039"/>
                <a:gd name="T46" fmla="*/ 2015 w 2878"/>
                <a:gd name="T47" fmla="*/ 1247 h 2039"/>
                <a:gd name="T48" fmla="*/ 2076 w 2878"/>
                <a:gd name="T49" fmla="*/ 1199 h 2039"/>
                <a:gd name="T50" fmla="*/ 2218 w 2878"/>
                <a:gd name="T51" fmla="*/ 1145 h 2039"/>
                <a:gd name="T52" fmla="*/ 2254 w 2878"/>
                <a:gd name="T53" fmla="*/ 1131 h 2039"/>
                <a:gd name="T54" fmla="*/ 2329 w 2878"/>
                <a:gd name="T55" fmla="*/ 1121 h 2039"/>
                <a:gd name="T56" fmla="*/ 2436 w 2878"/>
                <a:gd name="T57" fmla="*/ 1079 h 2039"/>
                <a:gd name="T58" fmla="*/ 2500 w 2878"/>
                <a:gd name="T59" fmla="*/ 1034 h 2039"/>
                <a:gd name="T60" fmla="*/ 2639 w 2878"/>
                <a:gd name="T61" fmla="*/ 977 h 2039"/>
                <a:gd name="T62" fmla="*/ 2675 w 2878"/>
                <a:gd name="T63" fmla="*/ 965 h 2039"/>
                <a:gd name="T64" fmla="*/ 2753 w 2878"/>
                <a:gd name="T65" fmla="*/ 953 h 2039"/>
                <a:gd name="T66" fmla="*/ 2850 w 2878"/>
                <a:gd name="T67" fmla="*/ 894 h 2039"/>
                <a:gd name="T68" fmla="*/ 2781 w 2878"/>
                <a:gd name="T69" fmla="*/ 878 h 2039"/>
                <a:gd name="T70" fmla="*/ 2748 w 2878"/>
                <a:gd name="T71" fmla="*/ 861 h 2039"/>
                <a:gd name="T72" fmla="*/ 2686 w 2878"/>
                <a:gd name="T73" fmla="*/ 811 h 2039"/>
                <a:gd name="T74" fmla="*/ 2585 w 2878"/>
                <a:gd name="T75" fmla="*/ 762 h 2039"/>
                <a:gd name="T76" fmla="*/ 2509 w 2878"/>
                <a:gd name="T77" fmla="*/ 745 h 2039"/>
                <a:gd name="T78" fmla="*/ 2372 w 2878"/>
                <a:gd name="T79" fmla="*/ 679 h 2039"/>
                <a:gd name="T80" fmla="*/ 2339 w 2878"/>
                <a:gd name="T81" fmla="*/ 662 h 2039"/>
                <a:gd name="T82" fmla="*/ 2280 w 2878"/>
                <a:gd name="T83" fmla="*/ 613 h 2039"/>
                <a:gd name="T84" fmla="*/ 2178 w 2878"/>
                <a:gd name="T85" fmla="*/ 563 h 2039"/>
                <a:gd name="T86" fmla="*/ 2100 w 2878"/>
                <a:gd name="T87" fmla="*/ 547 h 2039"/>
                <a:gd name="T88" fmla="*/ 1965 w 2878"/>
                <a:gd name="T89" fmla="*/ 480 h 2039"/>
                <a:gd name="T90" fmla="*/ 1930 w 2878"/>
                <a:gd name="T91" fmla="*/ 464 h 2039"/>
                <a:gd name="T92" fmla="*/ 1871 w 2878"/>
                <a:gd name="T93" fmla="*/ 414 h 2039"/>
                <a:gd name="T94" fmla="*/ 1769 w 2878"/>
                <a:gd name="T95" fmla="*/ 364 h 2039"/>
                <a:gd name="T96" fmla="*/ 1693 w 2878"/>
                <a:gd name="T97" fmla="*/ 348 h 2039"/>
                <a:gd name="T98" fmla="*/ 1556 w 2878"/>
                <a:gd name="T99" fmla="*/ 282 h 2039"/>
                <a:gd name="T100" fmla="*/ 1523 w 2878"/>
                <a:gd name="T101" fmla="*/ 265 h 2039"/>
                <a:gd name="T102" fmla="*/ 1461 w 2878"/>
                <a:gd name="T103" fmla="*/ 215 h 2039"/>
                <a:gd name="T104" fmla="*/ 1360 w 2878"/>
                <a:gd name="T105" fmla="*/ 166 h 2039"/>
                <a:gd name="T106" fmla="*/ 1284 w 2878"/>
                <a:gd name="T107" fmla="*/ 149 h 2039"/>
                <a:gd name="T108" fmla="*/ 1147 w 2878"/>
                <a:gd name="T109" fmla="*/ 83 h 2039"/>
                <a:gd name="T110" fmla="*/ 1114 w 2878"/>
                <a:gd name="T111" fmla="*/ 66 h 2039"/>
                <a:gd name="T112" fmla="*/ 1055 w 2878"/>
                <a:gd name="T113" fmla="*/ 17 h 2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78" h="2039">
                  <a:moveTo>
                    <a:pt x="35" y="2006"/>
                  </a:moveTo>
                  <a:lnTo>
                    <a:pt x="0" y="2020"/>
                  </a:lnTo>
                  <a:lnTo>
                    <a:pt x="7" y="2039"/>
                  </a:lnTo>
                  <a:lnTo>
                    <a:pt x="43" y="2025"/>
                  </a:lnTo>
                  <a:lnTo>
                    <a:pt x="35" y="2006"/>
                  </a:lnTo>
                  <a:close/>
                  <a:moveTo>
                    <a:pt x="106" y="1977"/>
                  </a:moveTo>
                  <a:lnTo>
                    <a:pt x="71" y="1992"/>
                  </a:lnTo>
                  <a:lnTo>
                    <a:pt x="78" y="2011"/>
                  </a:lnTo>
                  <a:lnTo>
                    <a:pt x="113" y="1996"/>
                  </a:lnTo>
                  <a:lnTo>
                    <a:pt x="106" y="1977"/>
                  </a:lnTo>
                  <a:close/>
                  <a:moveTo>
                    <a:pt x="177" y="1951"/>
                  </a:moveTo>
                  <a:lnTo>
                    <a:pt x="142" y="1966"/>
                  </a:lnTo>
                  <a:lnTo>
                    <a:pt x="149" y="1982"/>
                  </a:lnTo>
                  <a:lnTo>
                    <a:pt x="184" y="1968"/>
                  </a:lnTo>
                  <a:lnTo>
                    <a:pt x="177" y="1951"/>
                  </a:lnTo>
                  <a:close/>
                  <a:moveTo>
                    <a:pt x="248" y="1923"/>
                  </a:moveTo>
                  <a:lnTo>
                    <a:pt x="213" y="1937"/>
                  </a:lnTo>
                  <a:lnTo>
                    <a:pt x="220" y="1954"/>
                  </a:lnTo>
                  <a:lnTo>
                    <a:pt x="253" y="1940"/>
                  </a:lnTo>
                  <a:lnTo>
                    <a:pt x="248" y="1923"/>
                  </a:lnTo>
                  <a:close/>
                  <a:moveTo>
                    <a:pt x="317" y="1895"/>
                  </a:moveTo>
                  <a:lnTo>
                    <a:pt x="281" y="1909"/>
                  </a:lnTo>
                  <a:lnTo>
                    <a:pt x="288" y="1928"/>
                  </a:lnTo>
                  <a:lnTo>
                    <a:pt x="324" y="1914"/>
                  </a:lnTo>
                  <a:lnTo>
                    <a:pt x="317" y="1895"/>
                  </a:lnTo>
                  <a:close/>
                  <a:moveTo>
                    <a:pt x="388" y="1866"/>
                  </a:moveTo>
                  <a:lnTo>
                    <a:pt x="352" y="1880"/>
                  </a:lnTo>
                  <a:lnTo>
                    <a:pt x="359" y="1899"/>
                  </a:lnTo>
                  <a:lnTo>
                    <a:pt x="395" y="1885"/>
                  </a:lnTo>
                  <a:lnTo>
                    <a:pt x="388" y="1866"/>
                  </a:lnTo>
                  <a:close/>
                  <a:moveTo>
                    <a:pt x="459" y="1840"/>
                  </a:moveTo>
                  <a:lnTo>
                    <a:pt x="423" y="1854"/>
                  </a:lnTo>
                  <a:lnTo>
                    <a:pt x="430" y="1871"/>
                  </a:lnTo>
                  <a:lnTo>
                    <a:pt x="466" y="1857"/>
                  </a:lnTo>
                  <a:lnTo>
                    <a:pt x="459" y="1840"/>
                  </a:lnTo>
                  <a:close/>
                  <a:moveTo>
                    <a:pt x="530" y="1812"/>
                  </a:moveTo>
                  <a:lnTo>
                    <a:pt x="494" y="1826"/>
                  </a:lnTo>
                  <a:lnTo>
                    <a:pt x="501" y="1843"/>
                  </a:lnTo>
                  <a:lnTo>
                    <a:pt x="537" y="1828"/>
                  </a:lnTo>
                  <a:lnTo>
                    <a:pt x="530" y="1812"/>
                  </a:lnTo>
                  <a:close/>
                  <a:moveTo>
                    <a:pt x="598" y="1784"/>
                  </a:moveTo>
                  <a:lnTo>
                    <a:pt x="563" y="1798"/>
                  </a:lnTo>
                  <a:lnTo>
                    <a:pt x="570" y="1817"/>
                  </a:lnTo>
                  <a:lnTo>
                    <a:pt x="605" y="1802"/>
                  </a:lnTo>
                  <a:lnTo>
                    <a:pt x="598" y="1784"/>
                  </a:lnTo>
                  <a:close/>
                  <a:moveTo>
                    <a:pt x="669" y="1755"/>
                  </a:moveTo>
                  <a:lnTo>
                    <a:pt x="634" y="1769"/>
                  </a:lnTo>
                  <a:lnTo>
                    <a:pt x="641" y="1788"/>
                  </a:lnTo>
                  <a:lnTo>
                    <a:pt x="676" y="1774"/>
                  </a:lnTo>
                  <a:lnTo>
                    <a:pt x="669" y="1755"/>
                  </a:lnTo>
                  <a:close/>
                  <a:moveTo>
                    <a:pt x="740" y="1729"/>
                  </a:moveTo>
                  <a:lnTo>
                    <a:pt x="705" y="1743"/>
                  </a:lnTo>
                  <a:lnTo>
                    <a:pt x="712" y="1760"/>
                  </a:lnTo>
                  <a:lnTo>
                    <a:pt x="747" y="1746"/>
                  </a:lnTo>
                  <a:lnTo>
                    <a:pt x="740" y="1729"/>
                  </a:lnTo>
                  <a:close/>
                  <a:moveTo>
                    <a:pt x="811" y="1701"/>
                  </a:moveTo>
                  <a:lnTo>
                    <a:pt x="776" y="1715"/>
                  </a:lnTo>
                  <a:lnTo>
                    <a:pt x="783" y="1731"/>
                  </a:lnTo>
                  <a:lnTo>
                    <a:pt x="818" y="1717"/>
                  </a:lnTo>
                  <a:lnTo>
                    <a:pt x="811" y="1701"/>
                  </a:lnTo>
                  <a:close/>
                  <a:moveTo>
                    <a:pt x="880" y="1672"/>
                  </a:moveTo>
                  <a:lnTo>
                    <a:pt x="847" y="1687"/>
                  </a:lnTo>
                  <a:lnTo>
                    <a:pt x="851" y="1705"/>
                  </a:lnTo>
                  <a:lnTo>
                    <a:pt x="887" y="1691"/>
                  </a:lnTo>
                  <a:lnTo>
                    <a:pt x="880" y="1672"/>
                  </a:lnTo>
                  <a:close/>
                  <a:moveTo>
                    <a:pt x="951" y="1644"/>
                  </a:moveTo>
                  <a:lnTo>
                    <a:pt x="915" y="1658"/>
                  </a:lnTo>
                  <a:lnTo>
                    <a:pt x="922" y="1677"/>
                  </a:lnTo>
                  <a:lnTo>
                    <a:pt x="958" y="1663"/>
                  </a:lnTo>
                  <a:lnTo>
                    <a:pt x="951" y="1644"/>
                  </a:lnTo>
                  <a:close/>
                  <a:moveTo>
                    <a:pt x="1022" y="1618"/>
                  </a:moveTo>
                  <a:lnTo>
                    <a:pt x="986" y="1632"/>
                  </a:lnTo>
                  <a:lnTo>
                    <a:pt x="993" y="1649"/>
                  </a:lnTo>
                  <a:lnTo>
                    <a:pt x="1029" y="1635"/>
                  </a:lnTo>
                  <a:lnTo>
                    <a:pt x="1022" y="1618"/>
                  </a:lnTo>
                  <a:close/>
                  <a:moveTo>
                    <a:pt x="1092" y="1590"/>
                  </a:moveTo>
                  <a:lnTo>
                    <a:pt x="1057" y="1604"/>
                  </a:lnTo>
                  <a:lnTo>
                    <a:pt x="1064" y="1620"/>
                  </a:lnTo>
                  <a:lnTo>
                    <a:pt x="1100" y="1606"/>
                  </a:lnTo>
                  <a:lnTo>
                    <a:pt x="1092" y="1590"/>
                  </a:lnTo>
                  <a:close/>
                  <a:moveTo>
                    <a:pt x="1161" y="1561"/>
                  </a:moveTo>
                  <a:lnTo>
                    <a:pt x="1128" y="1575"/>
                  </a:lnTo>
                  <a:lnTo>
                    <a:pt x="1133" y="1592"/>
                  </a:lnTo>
                  <a:lnTo>
                    <a:pt x="1168" y="1580"/>
                  </a:lnTo>
                  <a:lnTo>
                    <a:pt x="1161" y="1561"/>
                  </a:lnTo>
                  <a:close/>
                  <a:moveTo>
                    <a:pt x="1232" y="1533"/>
                  </a:moveTo>
                  <a:lnTo>
                    <a:pt x="1197" y="1547"/>
                  </a:lnTo>
                  <a:lnTo>
                    <a:pt x="1204" y="1566"/>
                  </a:lnTo>
                  <a:lnTo>
                    <a:pt x="1239" y="1552"/>
                  </a:lnTo>
                  <a:lnTo>
                    <a:pt x="1232" y="1533"/>
                  </a:lnTo>
                  <a:close/>
                  <a:moveTo>
                    <a:pt x="1303" y="1507"/>
                  </a:moveTo>
                  <a:lnTo>
                    <a:pt x="1267" y="1521"/>
                  </a:lnTo>
                  <a:lnTo>
                    <a:pt x="1275" y="1538"/>
                  </a:lnTo>
                  <a:lnTo>
                    <a:pt x="1310" y="1523"/>
                  </a:lnTo>
                  <a:lnTo>
                    <a:pt x="1303" y="1507"/>
                  </a:lnTo>
                  <a:close/>
                  <a:moveTo>
                    <a:pt x="1374" y="1478"/>
                  </a:moveTo>
                  <a:lnTo>
                    <a:pt x="1338" y="1493"/>
                  </a:lnTo>
                  <a:lnTo>
                    <a:pt x="1346" y="1509"/>
                  </a:lnTo>
                  <a:lnTo>
                    <a:pt x="1381" y="1495"/>
                  </a:lnTo>
                  <a:lnTo>
                    <a:pt x="1374" y="1478"/>
                  </a:lnTo>
                  <a:close/>
                  <a:moveTo>
                    <a:pt x="1442" y="1450"/>
                  </a:moveTo>
                  <a:lnTo>
                    <a:pt x="1409" y="1464"/>
                  </a:lnTo>
                  <a:lnTo>
                    <a:pt x="1416" y="1481"/>
                  </a:lnTo>
                  <a:lnTo>
                    <a:pt x="1450" y="1469"/>
                  </a:lnTo>
                  <a:lnTo>
                    <a:pt x="1442" y="1450"/>
                  </a:lnTo>
                  <a:close/>
                  <a:moveTo>
                    <a:pt x="1513" y="1422"/>
                  </a:moveTo>
                  <a:lnTo>
                    <a:pt x="1478" y="1436"/>
                  </a:lnTo>
                  <a:lnTo>
                    <a:pt x="1485" y="1455"/>
                  </a:lnTo>
                  <a:lnTo>
                    <a:pt x="1521" y="1441"/>
                  </a:lnTo>
                  <a:lnTo>
                    <a:pt x="1513" y="1422"/>
                  </a:lnTo>
                  <a:close/>
                  <a:moveTo>
                    <a:pt x="1584" y="1396"/>
                  </a:moveTo>
                  <a:lnTo>
                    <a:pt x="1549" y="1410"/>
                  </a:lnTo>
                  <a:lnTo>
                    <a:pt x="1556" y="1426"/>
                  </a:lnTo>
                  <a:lnTo>
                    <a:pt x="1591" y="1412"/>
                  </a:lnTo>
                  <a:lnTo>
                    <a:pt x="1584" y="1396"/>
                  </a:lnTo>
                  <a:close/>
                  <a:moveTo>
                    <a:pt x="1655" y="1367"/>
                  </a:moveTo>
                  <a:lnTo>
                    <a:pt x="1620" y="1381"/>
                  </a:lnTo>
                  <a:lnTo>
                    <a:pt x="1627" y="1398"/>
                  </a:lnTo>
                  <a:lnTo>
                    <a:pt x="1662" y="1384"/>
                  </a:lnTo>
                  <a:lnTo>
                    <a:pt x="1655" y="1367"/>
                  </a:lnTo>
                  <a:close/>
                  <a:moveTo>
                    <a:pt x="1726" y="1339"/>
                  </a:moveTo>
                  <a:lnTo>
                    <a:pt x="1691" y="1353"/>
                  </a:lnTo>
                  <a:lnTo>
                    <a:pt x="1698" y="1370"/>
                  </a:lnTo>
                  <a:lnTo>
                    <a:pt x="1731" y="1358"/>
                  </a:lnTo>
                  <a:lnTo>
                    <a:pt x="1726" y="1339"/>
                  </a:lnTo>
                  <a:close/>
                  <a:moveTo>
                    <a:pt x="1795" y="1310"/>
                  </a:moveTo>
                  <a:lnTo>
                    <a:pt x="1759" y="1325"/>
                  </a:lnTo>
                  <a:lnTo>
                    <a:pt x="1766" y="1344"/>
                  </a:lnTo>
                  <a:lnTo>
                    <a:pt x="1802" y="1329"/>
                  </a:lnTo>
                  <a:lnTo>
                    <a:pt x="1795" y="1310"/>
                  </a:lnTo>
                  <a:close/>
                  <a:moveTo>
                    <a:pt x="1866" y="1284"/>
                  </a:moveTo>
                  <a:lnTo>
                    <a:pt x="1830" y="1299"/>
                  </a:lnTo>
                  <a:lnTo>
                    <a:pt x="1837" y="1315"/>
                  </a:lnTo>
                  <a:lnTo>
                    <a:pt x="1873" y="1301"/>
                  </a:lnTo>
                  <a:lnTo>
                    <a:pt x="1866" y="1284"/>
                  </a:lnTo>
                  <a:close/>
                  <a:moveTo>
                    <a:pt x="1937" y="1256"/>
                  </a:moveTo>
                  <a:lnTo>
                    <a:pt x="1901" y="1270"/>
                  </a:lnTo>
                  <a:lnTo>
                    <a:pt x="1908" y="1287"/>
                  </a:lnTo>
                  <a:lnTo>
                    <a:pt x="1944" y="1273"/>
                  </a:lnTo>
                  <a:lnTo>
                    <a:pt x="1937" y="1256"/>
                  </a:lnTo>
                  <a:close/>
                  <a:moveTo>
                    <a:pt x="2008" y="1228"/>
                  </a:moveTo>
                  <a:lnTo>
                    <a:pt x="1972" y="1242"/>
                  </a:lnTo>
                  <a:lnTo>
                    <a:pt x="1979" y="1258"/>
                  </a:lnTo>
                  <a:lnTo>
                    <a:pt x="2015" y="1247"/>
                  </a:lnTo>
                  <a:lnTo>
                    <a:pt x="2008" y="1228"/>
                  </a:lnTo>
                  <a:close/>
                  <a:moveTo>
                    <a:pt x="2076" y="1199"/>
                  </a:moveTo>
                  <a:lnTo>
                    <a:pt x="2041" y="1214"/>
                  </a:lnTo>
                  <a:lnTo>
                    <a:pt x="2048" y="1232"/>
                  </a:lnTo>
                  <a:lnTo>
                    <a:pt x="2083" y="1218"/>
                  </a:lnTo>
                  <a:lnTo>
                    <a:pt x="2076" y="1199"/>
                  </a:lnTo>
                  <a:close/>
                  <a:moveTo>
                    <a:pt x="2147" y="1173"/>
                  </a:moveTo>
                  <a:lnTo>
                    <a:pt x="2112" y="1187"/>
                  </a:lnTo>
                  <a:lnTo>
                    <a:pt x="2119" y="1204"/>
                  </a:lnTo>
                  <a:lnTo>
                    <a:pt x="2154" y="1190"/>
                  </a:lnTo>
                  <a:lnTo>
                    <a:pt x="2147" y="1173"/>
                  </a:lnTo>
                  <a:close/>
                  <a:moveTo>
                    <a:pt x="2218" y="1145"/>
                  </a:moveTo>
                  <a:lnTo>
                    <a:pt x="2183" y="1159"/>
                  </a:lnTo>
                  <a:lnTo>
                    <a:pt x="2190" y="1176"/>
                  </a:lnTo>
                  <a:lnTo>
                    <a:pt x="2225" y="1161"/>
                  </a:lnTo>
                  <a:lnTo>
                    <a:pt x="2218" y="1145"/>
                  </a:lnTo>
                  <a:close/>
                  <a:moveTo>
                    <a:pt x="2289" y="1117"/>
                  </a:moveTo>
                  <a:lnTo>
                    <a:pt x="2254" y="1131"/>
                  </a:lnTo>
                  <a:lnTo>
                    <a:pt x="2261" y="1147"/>
                  </a:lnTo>
                  <a:lnTo>
                    <a:pt x="2296" y="1135"/>
                  </a:lnTo>
                  <a:lnTo>
                    <a:pt x="2289" y="1117"/>
                  </a:lnTo>
                  <a:close/>
                  <a:moveTo>
                    <a:pt x="2358" y="1088"/>
                  </a:moveTo>
                  <a:lnTo>
                    <a:pt x="2325" y="1102"/>
                  </a:lnTo>
                  <a:lnTo>
                    <a:pt x="2329" y="1121"/>
                  </a:lnTo>
                  <a:lnTo>
                    <a:pt x="2365" y="1107"/>
                  </a:lnTo>
                  <a:lnTo>
                    <a:pt x="2358" y="1088"/>
                  </a:lnTo>
                  <a:close/>
                  <a:moveTo>
                    <a:pt x="2429" y="1062"/>
                  </a:moveTo>
                  <a:lnTo>
                    <a:pt x="2393" y="1076"/>
                  </a:lnTo>
                  <a:lnTo>
                    <a:pt x="2400" y="1093"/>
                  </a:lnTo>
                  <a:lnTo>
                    <a:pt x="2436" y="1079"/>
                  </a:lnTo>
                  <a:lnTo>
                    <a:pt x="2429" y="1062"/>
                  </a:lnTo>
                  <a:close/>
                  <a:moveTo>
                    <a:pt x="2500" y="1034"/>
                  </a:moveTo>
                  <a:lnTo>
                    <a:pt x="2464" y="1048"/>
                  </a:lnTo>
                  <a:lnTo>
                    <a:pt x="2471" y="1064"/>
                  </a:lnTo>
                  <a:lnTo>
                    <a:pt x="2507" y="1050"/>
                  </a:lnTo>
                  <a:lnTo>
                    <a:pt x="2500" y="1034"/>
                  </a:lnTo>
                  <a:close/>
                  <a:moveTo>
                    <a:pt x="2570" y="1005"/>
                  </a:moveTo>
                  <a:lnTo>
                    <a:pt x="2535" y="1020"/>
                  </a:lnTo>
                  <a:lnTo>
                    <a:pt x="2542" y="1036"/>
                  </a:lnTo>
                  <a:lnTo>
                    <a:pt x="2578" y="1024"/>
                  </a:lnTo>
                  <a:lnTo>
                    <a:pt x="2570" y="1005"/>
                  </a:lnTo>
                  <a:close/>
                  <a:moveTo>
                    <a:pt x="2639" y="977"/>
                  </a:moveTo>
                  <a:lnTo>
                    <a:pt x="2606" y="991"/>
                  </a:lnTo>
                  <a:lnTo>
                    <a:pt x="2613" y="1010"/>
                  </a:lnTo>
                  <a:lnTo>
                    <a:pt x="2646" y="996"/>
                  </a:lnTo>
                  <a:lnTo>
                    <a:pt x="2639" y="977"/>
                  </a:lnTo>
                  <a:close/>
                  <a:moveTo>
                    <a:pt x="2710" y="951"/>
                  </a:moveTo>
                  <a:lnTo>
                    <a:pt x="2675" y="965"/>
                  </a:lnTo>
                  <a:lnTo>
                    <a:pt x="2682" y="982"/>
                  </a:lnTo>
                  <a:lnTo>
                    <a:pt x="2717" y="968"/>
                  </a:lnTo>
                  <a:lnTo>
                    <a:pt x="2710" y="951"/>
                  </a:lnTo>
                  <a:close/>
                  <a:moveTo>
                    <a:pt x="2781" y="923"/>
                  </a:moveTo>
                  <a:lnTo>
                    <a:pt x="2745" y="937"/>
                  </a:lnTo>
                  <a:lnTo>
                    <a:pt x="2753" y="953"/>
                  </a:lnTo>
                  <a:lnTo>
                    <a:pt x="2788" y="939"/>
                  </a:lnTo>
                  <a:lnTo>
                    <a:pt x="2781" y="923"/>
                  </a:lnTo>
                  <a:close/>
                  <a:moveTo>
                    <a:pt x="2850" y="911"/>
                  </a:moveTo>
                  <a:lnTo>
                    <a:pt x="2850" y="913"/>
                  </a:lnTo>
                  <a:lnTo>
                    <a:pt x="2854" y="904"/>
                  </a:lnTo>
                  <a:lnTo>
                    <a:pt x="2850" y="894"/>
                  </a:lnTo>
                  <a:lnTo>
                    <a:pt x="2816" y="908"/>
                  </a:lnTo>
                  <a:lnTo>
                    <a:pt x="2824" y="925"/>
                  </a:lnTo>
                  <a:lnTo>
                    <a:pt x="2878" y="904"/>
                  </a:lnTo>
                  <a:lnTo>
                    <a:pt x="2857" y="894"/>
                  </a:lnTo>
                  <a:lnTo>
                    <a:pt x="2850" y="911"/>
                  </a:lnTo>
                  <a:close/>
                  <a:moveTo>
                    <a:pt x="2781" y="878"/>
                  </a:moveTo>
                  <a:lnTo>
                    <a:pt x="2814" y="894"/>
                  </a:lnTo>
                  <a:lnTo>
                    <a:pt x="2824" y="878"/>
                  </a:lnTo>
                  <a:lnTo>
                    <a:pt x="2790" y="861"/>
                  </a:lnTo>
                  <a:lnTo>
                    <a:pt x="2781" y="878"/>
                  </a:lnTo>
                  <a:close/>
                  <a:moveTo>
                    <a:pt x="2712" y="845"/>
                  </a:moveTo>
                  <a:lnTo>
                    <a:pt x="2748" y="861"/>
                  </a:lnTo>
                  <a:lnTo>
                    <a:pt x="2755" y="845"/>
                  </a:lnTo>
                  <a:lnTo>
                    <a:pt x="2722" y="828"/>
                  </a:lnTo>
                  <a:lnTo>
                    <a:pt x="2712" y="845"/>
                  </a:lnTo>
                  <a:close/>
                  <a:moveTo>
                    <a:pt x="2644" y="811"/>
                  </a:moveTo>
                  <a:lnTo>
                    <a:pt x="2679" y="828"/>
                  </a:lnTo>
                  <a:lnTo>
                    <a:pt x="2686" y="811"/>
                  </a:lnTo>
                  <a:lnTo>
                    <a:pt x="2653" y="795"/>
                  </a:lnTo>
                  <a:lnTo>
                    <a:pt x="2644" y="811"/>
                  </a:lnTo>
                  <a:close/>
                  <a:moveTo>
                    <a:pt x="2578" y="778"/>
                  </a:moveTo>
                  <a:lnTo>
                    <a:pt x="2611" y="795"/>
                  </a:lnTo>
                  <a:lnTo>
                    <a:pt x="2620" y="778"/>
                  </a:lnTo>
                  <a:lnTo>
                    <a:pt x="2585" y="762"/>
                  </a:lnTo>
                  <a:lnTo>
                    <a:pt x="2578" y="778"/>
                  </a:lnTo>
                  <a:close/>
                  <a:moveTo>
                    <a:pt x="2509" y="745"/>
                  </a:moveTo>
                  <a:lnTo>
                    <a:pt x="2542" y="762"/>
                  </a:lnTo>
                  <a:lnTo>
                    <a:pt x="2552" y="745"/>
                  </a:lnTo>
                  <a:lnTo>
                    <a:pt x="2516" y="729"/>
                  </a:lnTo>
                  <a:lnTo>
                    <a:pt x="2509" y="745"/>
                  </a:lnTo>
                  <a:close/>
                  <a:moveTo>
                    <a:pt x="2440" y="712"/>
                  </a:moveTo>
                  <a:lnTo>
                    <a:pt x="2476" y="729"/>
                  </a:lnTo>
                  <a:lnTo>
                    <a:pt x="2483" y="712"/>
                  </a:lnTo>
                  <a:lnTo>
                    <a:pt x="2450" y="696"/>
                  </a:lnTo>
                  <a:lnTo>
                    <a:pt x="2440" y="712"/>
                  </a:lnTo>
                  <a:close/>
                  <a:moveTo>
                    <a:pt x="2372" y="679"/>
                  </a:moveTo>
                  <a:lnTo>
                    <a:pt x="2407" y="696"/>
                  </a:lnTo>
                  <a:lnTo>
                    <a:pt x="2414" y="679"/>
                  </a:lnTo>
                  <a:lnTo>
                    <a:pt x="2381" y="662"/>
                  </a:lnTo>
                  <a:lnTo>
                    <a:pt x="2372" y="679"/>
                  </a:lnTo>
                  <a:close/>
                  <a:moveTo>
                    <a:pt x="2306" y="646"/>
                  </a:moveTo>
                  <a:lnTo>
                    <a:pt x="2339" y="662"/>
                  </a:lnTo>
                  <a:lnTo>
                    <a:pt x="2346" y="646"/>
                  </a:lnTo>
                  <a:lnTo>
                    <a:pt x="2313" y="629"/>
                  </a:lnTo>
                  <a:lnTo>
                    <a:pt x="2306" y="646"/>
                  </a:lnTo>
                  <a:close/>
                  <a:moveTo>
                    <a:pt x="2237" y="613"/>
                  </a:moveTo>
                  <a:lnTo>
                    <a:pt x="2270" y="629"/>
                  </a:lnTo>
                  <a:lnTo>
                    <a:pt x="2280" y="613"/>
                  </a:lnTo>
                  <a:lnTo>
                    <a:pt x="2244" y="596"/>
                  </a:lnTo>
                  <a:lnTo>
                    <a:pt x="2237" y="613"/>
                  </a:lnTo>
                  <a:close/>
                  <a:moveTo>
                    <a:pt x="2168" y="580"/>
                  </a:moveTo>
                  <a:lnTo>
                    <a:pt x="2202" y="596"/>
                  </a:lnTo>
                  <a:lnTo>
                    <a:pt x="2211" y="580"/>
                  </a:lnTo>
                  <a:lnTo>
                    <a:pt x="2178" y="563"/>
                  </a:lnTo>
                  <a:lnTo>
                    <a:pt x="2168" y="580"/>
                  </a:lnTo>
                  <a:close/>
                  <a:moveTo>
                    <a:pt x="2100" y="547"/>
                  </a:moveTo>
                  <a:lnTo>
                    <a:pt x="2135" y="563"/>
                  </a:lnTo>
                  <a:lnTo>
                    <a:pt x="2142" y="547"/>
                  </a:lnTo>
                  <a:lnTo>
                    <a:pt x="2109" y="530"/>
                  </a:lnTo>
                  <a:lnTo>
                    <a:pt x="2100" y="547"/>
                  </a:lnTo>
                  <a:close/>
                  <a:moveTo>
                    <a:pt x="2034" y="513"/>
                  </a:moveTo>
                  <a:lnTo>
                    <a:pt x="2067" y="530"/>
                  </a:lnTo>
                  <a:lnTo>
                    <a:pt x="2074" y="513"/>
                  </a:lnTo>
                  <a:lnTo>
                    <a:pt x="2041" y="497"/>
                  </a:lnTo>
                  <a:lnTo>
                    <a:pt x="2034" y="513"/>
                  </a:lnTo>
                  <a:close/>
                  <a:moveTo>
                    <a:pt x="1965" y="480"/>
                  </a:moveTo>
                  <a:lnTo>
                    <a:pt x="1998" y="497"/>
                  </a:lnTo>
                  <a:lnTo>
                    <a:pt x="2008" y="480"/>
                  </a:lnTo>
                  <a:lnTo>
                    <a:pt x="1972" y="464"/>
                  </a:lnTo>
                  <a:lnTo>
                    <a:pt x="1965" y="480"/>
                  </a:lnTo>
                  <a:close/>
                  <a:moveTo>
                    <a:pt x="1897" y="447"/>
                  </a:moveTo>
                  <a:lnTo>
                    <a:pt x="1930" y="464"/>
                  </a:lnTo>
                  <a:lnTo>
                    <a:pt x="1939" y="447"/>
                  </a:lnTo>
                  <a:lnTo>
                    <a:pt x="1904" y="431"/>
                  </a:lnTo>
                  <a:lnTo>
                    <a:pt x="1897" y="447"/>
                  </a:lnTo>
                  <a:close/>
                  <a:moveTo>
                    <a:pt x="1828" y="414"/>
                  </a:moveTo>
                  <a:lnTo>
                    <a:pt x="1863" y="431"/>
                  </a:lnTo>
                  <a:lnTo>
                    <a:pt x="1871" y="414"/>
                  </a:lnTo>
                  <a:lnTo>
                    <a:pt x="1837" y="398"/>
                  </a:lnTo>
                  <a:lnTo>
                    <a:pt x="1828" y="414"/>
                  </a:lnTo>
                  <a:close/>
                  <a:moveTo>
                    <a:pt x="1759" y="381"/>
                  </a:moveTo>
                  <a:lnTo>
                    <a:pt x="1795" y="398"/>
                  </a:lnTo>
                  <a:lnTo>
                    <a:pt x="1802" y="381"/>
                  </a:lnTo>
                  <a:lnTo>
                    <a:pt x="1769" y="364"/>
                  </a:lnTo>
                  <a:lnTo>
                    <a:pt x="1759" y="381"/>
                  </a:lnTo>
                  <a:close/>
                  <a:moveTo>
                    <a:pt x="1693" y="348"/>
                  </a:moveTo>
                  <a:lnTo>
                    <a:pt x="1726" y="364"/>
                  </a:lnTo>
                  <a:lnTo>
                    <a:pt x="1736" y="348"/>
                  </a:lnTo>
                  <a:lnTo>
                    <a:pt x="1700" y="331"/>
                  </a:lnTo>
                  <a:lnTo>
                    <a:pt x="1693" y="348"/>
                  </a:lnTo>
                  <a:close/>
                  <a:moveTo>
                    <a:pt x="1625" y="315"/>
                  </a:moveTo>
                  <a:lnTo>
                    <a:pt x="1658" y="331"/>
                  </a:lnTo>
                  <a:lnTo>
                    <a:pt x="1667" y="315"/>
                  </a:lnTo>
                  <a:lnTo>
                    <a:pt x="1632" y="298"/>
                  </a:lnTo>
                  <a:lnTo>
                    <a:pt x="1625" y="315"/>
                  </a:lnTo>
                  <a:close/>
                  <a:moveTo>
                    <a:pt x="1556" y="282"/>
                  </a:moveTo>
                  <a:lnTo>
                    <a:pt x="1589" y="298"/>
                  </a:lnTo>
                  <a:lnTo>
                    <a:pt x="1599" y="282"/>
                  </a:lnTo>
                  <a:lnTo>
                    <a:pt x="1565" y="265"/>
                  </a:lnTo>
                  <a:lnTo>
                    <a:pt x="1556" y="282"/>
                  </a:lnTo>
                  <a:close/>
                  <a:moveTo>
                    <a:pt x="1487" y="249"/>
                  </a:moveTo>
                  <a:lnTo>
                    <a:pt x="1523" y="265"/>
                  </a:lnTo>
                  <a:lnTo>
                    <a:pt x="1530" y="249"/>
                  </a:lnTo>
                  <a:lnTo>
                    <a:pt x="1497" y="232"/>
                  </a:lnTo>
                  <a:lnTo>
                    <a:pt x="1487" y="249"/>
                  </a:lnTo>
                  <a:close/>
                  <a:moveTo>
                    <a:pt x="1421" y="215"/>
                  </a:moveTo>
                  <a:lnTo>
                    <a:pt x="1454" y="232"/>
                  </a:lnTo>
                  <a:lnTo>
                    <a:pt x="1461" y="215"/>
                  </a:lnTo>
                  <a:lnTo>
                    <a:pt x="1428" y="199"/>
                  </a:lnTo>
                  <a:lnTo>
                    <a:pt x="1421" y="215"/>
                  </a:lnTo>
                  <a:close/>
                  <a:moveTo>
                    <a:pt x="1353" y="182"/>
                  </a:moveTo>
                  <a:lnTo>
                    <a:pt x="1386" y="199"/>
                  </a:lnTo>
                  <a:lnTo>
                    <a:pt x="1395" y="182"/>
                  </a:lnTo>
                  <a:lnTo>
                    <a:pt x="1360" y="166"/>
                  </a:lnTo>
                  <a:lnTo>
                    <a:pt x="1353" y="182"/>
                  </a:lnTo>
                  <a:close/>
                  <a:moveTo>
                    <a:pt x="1284" y="149"/>
                  </a:moveTo>
                  <a:lnTo>
                    <a:pt x="1317" y="166"/>
                  </a:lnTo>
                  <a:lnTo>
                    <a:pt x="1327" y="149"/>
                  </a:lnTo>
                  <a:lnTo>
                    <a:pt x="1291" y="133"/>
                  </a:lnTo>
                  <a:lnTo>
                    <a:pt x="1284" y="149"/>
                  </a:lnTo>
                  <a:close/>
                  <a:moveTo>
                    <a:pt x="1215" y="116"/>
                  </a:moveTo>
                  <a:lnTo>
                    <a:pt x="1251" y="133"/>
                  </a:lnTo>
                  <a:lnTo>
                    <a:pt x="1258" y="116"/>
                  </a:lnTo>
                  <a:lnTo>
                    <a:pt x="1225" y="100"/>
                  </a:lnTo>
                  <a:lnTo>
                    <a:pt x="1215" y="116"/>
                  </a:lnTo>
                  <a:close/>
                  <a:moveTo>
                    <a:pt x="1147" y="83"/>
                  </a:moveTo>
                  <a:lnTo>
                    <a:pt x="1182" y="100"/>
                  </a:lnTo>
                  <a:lnTo>
                    <a:pt x="1189" y="83"/>
                  </a:lnTo>
                  <a:lnTo>
                    <a:pt x="1156" y="66"/>
                  </a:lnTo>
                  <a:lnTo>
                    <a:pt x="1147" y="83"/>
                  </a:lnTo>
                  <a:close/>
                  <a:moveTo>
                    <a:pt x="1081" y="50"/>
                  </a:moveTo>
                  <a:lnTo>
                    <a:pt x="1114" y="66"/>
                  </a:lnTo>
                  <a:lnTo>
                    <a:pt x="1123" y="50"/>
                  </a:lnTo>
                  <a:lnTo>
                    <a:pt x="1088" y="33"/>
                  </a:lnTo>
                  <a:lnTo>
                    <a:pt x="1081" y="50"/>
                  </a:lnTo>
                  <a:close/>
                  <a:moveTo>
                    <a:pt x="1012" y="17"/>
                  </a:moveTo>
                  <a:lnTo>
                    <a:pt x="1045" y="33"/>
                  </a:lnTo>
                  <a:lnTo>
                    <a:pt x="1055" y="17"/>
                  </a:lnTo>
                  <a:lnTo>
                    <a:pt x="1019" y="0"/>
                  </a:lnTo>
                  <a:lnTo>
                    <a:pt x="1012" y="17"/>
                  </a:lnTo>
                  <a:close/>
                </a:path>
              </a:pathLst>
            </a:custGeom>
            <a:solidFill>
              <a:schemeClr val="tx2">
                <a:lumMod val="40000"/>
                <a:lumOff val="60000"/>
              </a:schemeClr>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noEditPoints="1"/>
            </p:cNvSpPr>
            <p:nvPr/>
          </p:nvSpPr>
          <p:spPr bwMode="auto">
            <a:xfrm>
              <a:off x="6076004" y="2122700"/>
              <a:ext cx="1693708" cy="1303421"/>
            </a:xfrm>
            <a:custGeom>
              <a:avLst/>
              <a:gdLst>
                <a:gd name="T0" fmla="*/ 90 w 2287"/>
                <a:gd name="T1" fmla="*/ 40 h 1760"/>
                <a:gd name="T2" fmla="*/ 85 w 2287"/>
                <a:gd name="T3" fmla="*/ 116 h 1760"/>
                <a:gd name="T4" fmla="*/ 83 w 2287"/>
                <a:gd name="T5" fmla="*/ 192 h 1760"/>
                <a:gd name="T6" fmla="*/ 80 w 2287"/>
                <a:gd name="T7" fmla="*/ 267 h 1760"/>
                <a:gd name="T8" fmla="*/ 75 w 2287"/>
                <a:gd name="T9" fmla="*/ 343 h 1760"/>
                <a:gd name="T10" fmla="*/ 73 w 2287"/>
                <a:gd name="T11" fmla="*/ 419 h 1760"/>
                <a:gd name="T12" fmla="*/ 71 w 2287"/>
                <a:gd name="T13" fmla="*/ 495 h 1760"/>
                <a:gd name="T14" fmla="*/ 66 w 2287"/>
                <a:gd name="T15" fmla="*/ 568 h 1760"/>
                <a:gd name="T16" fmla="*/ 64 w 2287"/>
                <a:gd name="T17" fmla="*/ 644 h 1760"/>
                <a:gd name="T18" fmla="*/ 61 w 2287"/>
                <a:gd name="T19" fmla="*/ 719 h 1760"/>
                <a:gd name="T20" fmla="*/ 57 w 2287"/>
                <a:gd name="T21" fmla="*/ 795 h 1760"/>
                <a:gd name="T22" fmla="*/ 54 w 2287"/>
                <a:gd name="T23" fmla="*/ 871 h 1760"/>
                <a:gd name="T24" fmla="*/ 52 w 2287"/>
                <a:gd name="T25" fmla="*/ 946 h 1760"/>
                <a:gd name="T26" fmla="*/ 47 w 2287"/>
                <a:gd name="T27" fmla="*/ 1022 h 1760"/>
                <a:gd name="T28" fmla="*/ 45 w 2287"/>
                <a:gd name="T29" fmla="*/ 1098 h 1760"/>
                <a:gd name="T30" fmla="*/ 42 w 2287"/>
                <a:gd name="T31" fmla="*/ 1173 h 1760"/>
                <a:gd name="T32" fmla="*/ 40 w 2287"/>
                <a:gd name="T33" fmla="*/ 1249 h 1760"/>
                <a:gd name="T34" fmla="*/ 35 w 2287"/>
                <a:gd name="T35" fmla="*/ 1325 h 1760"/>
                <a:gd name="T36" fmla="*/ 33 w 2287"/>
                <a:gd name="T37" fmla="*/ 1400 h 1760"/>
                <a:gd name="T38" fmla="*/ 31 w 2287"/>
                <a:gd name="T39" fmla="*/ 1476 h 1760"/>
                <a:gd name="T40" fmla="*/ 26 w 2287"/>
                <a:gd name="T41" fmla="*/ 1552 h 1760"/>
                <a:gd name="T42" fmla="*/ 23 w 2287"/>
                <a:gd name="T43" fmla="*/ 1627 h 1760"/>
                <a:gd name="T44" fmla="*/ 21 w 2287"/>
                <a:gd name="T45" fmla="*/ 1703 h 1760"/>
                <a:gd name="T46" fmla="*/ 19 w 2287"/>
                <a:gd name="T47" fmla="*/ 1741 h 1760"/>
                <a:gd name="T48" fmla="*/ 35 w 2287"/>
                <a:gd name="T49" fmla="*/ 1724 h 1760"/>
                <a:gd name="T50" fmla="*/ 106 w 2287"/>
                <a:gd name="T51" fmla="*/ 1696 h 1760"/>
                <a:gd name="T52" fmla="*/ 177 w 2287"/>
                <a:gd name="T53" fmla="*/ 1668 h 1760"/>
                <a:gd name="T54" fmla="*/ 246 w 2287"/>
                <a:gd name="T55" fmla="*/ 1639 h 1760"/>
                <a:gd name="T56" fmla="*/ 317 w 2287"/>
                <a:gd name="T57" fmla="*/ 1611 h 1760"/>
                <a:gd name="T58" fmla="*/ 385 w 2287"/>
                <a:gd name="T59" fmla="*/ 1582 h 1760"/>
                <a:gd name="T60" fmla="*/ 456 w 2287"/>
                <a:gd name="T61" fmla="*/ 1554 h 1760"/>
                <a:gd name="T62" fmla="*/ 527 w 2287"/>
                <a:gd name="T63" fmla="*/ 1523 h 1760"/>
                <a:gd name="T64" fmla="*/ 596 w 2287"/>
                <a:gd name="T65" fmla="*/ 1495 h 1760"/>
                <a:gd name="T66" fmla="*/ 667 w 2287"/>
                <a:gd name="T67" fmla="*/ 1467 h 1760"/>
                <a:gd name="T68" fmla="*/ 738 w 2287"/>
                <a:gd name="T69" fmla="*/ 1438 h 1760"/>
                <a:gd name="T70" fmla="*/ 806 w 2287"/>
                <a:gd name="T71" fmla="*/ 1410 h 1760"/>
                <a:gd name="T72" fmla="*/ 877 w 2287"/>
                <a:gd name="T73" fmla="*/ 1381 h 1760"/>
                <a:gd name="T74" fmla="*/ 946 w 2287"/>
                <a:gd name="T75" fmla="*/ 1353 h 1760"/>
                <a:gd name="T76" fmla="*/ 1017 w 2287"/>
                <a:gd name="T77" fmla="*/ 1325 h 1760"/>
                <a:gd name="T78" fmla="*/ 1088 w 2287"/>
                <a:gd name="T79" fmla="*/ 1296 h 1760"/>
                <a:gd name="T80" fmla="*/ 1156 w 2287"/>
                <a:gd name="T81" fmla="*/ 1268 h 1760"/>
                <a:gd name="T82" fmla="*/ 1227 w 2287"/>
                <a:gd name="T83" fmla="*/ 1240 h 1760"/>
                <a:gd name="T84" fmla="*/ 1298 w 2287"/>
                <a:gd name="T85" fmla="*/ 1211 h 1760"/>
                <a:gd name="T86" fmla="*/ 1367 w 2287"/>
                <a:gd name="T87" fmla="*/ 1180 h 1760"/>
                <a:gd name="T88" fmla="*/ 1438 w 2287"/>
                <a:gd name="T89" fmla="*/ 1152 h 1760"/>
                <a:gd name="T90" fmla="*/ 1509 w 2287"/>
                <a:gd name="T91" fmla="*/ 1124 h 1760"/>
                <a:gd name="T92" fmla="*/ 1577 w 2287"/>
                <a:gd name="T93" fmla="*/ 1095 h 1760"/>
                <a:gd name="T94" fmla="*/ 1648 w 2287"/>
                <a:gd name="T95" fmla="*/ 1067 h 1760"/>
                <a:gd name="T96" fmla="*/ 1717 w 2287"/>
                <a:gd name="T97" fmla="*/ 1038 h 1760"/>
                <a:gd name="T98" fmla="*/ 1788 w 2287"/>
                <a:gd name="T99" fmla="*/ 1010 h 1760"/>
                <a:gd name="T100" fmla="*/ 1859 w 2287"/>
                <a:gd name="T101" fmla="*/ 982 h 1760"/>
                <a:gd name="T102" fmla="*/ 1927 w 2287"/>
                <a:gd name="T103" fmla="*/ 953 h 1760"/>
                <a:gd name="T104" fmla="*/ 1998 w 2287"/>
                <a:gd name="T105" fmla="*/ 925 h 1760"/>
                <a:gd name="T106" fmla="*/ 2069 w 2287"/>
                <a:gd name="T107" fmla="*/ 897 h 1760"/>
                <a:gd name="T108" fmla="*/ 2138 w 2287"/>
                <a:gd name="T109" fmla="*/ 868 h 1760"/>
                <a:gd name="T110" fmla="*/ 2209 w 2287"/>
                <a:gd name="T111" fmla="*/ 840 h 1760"/>
                <a:gd name="T112" fmla="*/ 2277 w 2287"/>
                <a:gd name="T113" fmla="*/ 809 h 1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87" h="1760">
                  <a:moveTo>
                    <a:pt x="90" y="40"/>
                  </a:moveTo>
                  <a:lnTo>
                    <a:pt x="90" y="3"/>
                  </a:lnTo>
                  <a:lnTo>
                    <a:pt x="71" y="0"/>
                  </a:lnTo>
                  <a:lnTo>
                    <a:pt x="71" y="38"/>
                  </a:lnTo>
                  <a:lnTo>
                    <a:pt x="90" y="40"/>
                  </a:lnTo>
                  <a:close/>
                  <a:moveTo>
                    <a:pt x="85" y="116"/>
                  </a:moveTo>
                  <a:lnTo>
                    <a:pt x="87" y="78"/>
                  </a:lnTo>
                  <a:lnTo>
                    <a:pt x="68" y="76"/>
                  </a:lnTo>
                  <a:lnTo>
                    <a:pt x="66" y="114"/>
                  </a:lnTo>
                  <a:lnTo>
                    <a:pt x="85" y="116"/>
                  </a:lnTo>
                  <a:close/>
                  <a:moveTo>
                    <a:pt x="83" y="192"/>
                  </a:moveTo>
                  <a:lnTo>
                    <a:pt x="85" y="154"/>
                  </a:lnTo>
                  <a:lnTo>
                    <a:pt x="66" y="152"/>
                  </a:lnTo>
                  <a:lnTo>
                    <a:pt x="64" y="189"/>
                  </a:lnTo>
                  <a:lnTo>
                    <a:pt x="83" y="192"/>
                  </a:lnTo>
                  <a:close/>
                  <a:moveTo>
                    <a:pt x="80" y="267"/>
                  </a:moveTo>
                  <a:lnTo>
                    <a:pt x="80" y="230"/>
                  </a:lnTo>
                  <a:lnTo>
                    <a:pt x="61" y="227"/>
                  </a:lnTo>
                  <a:lnTo>
                    <a:pt x="61" y="265"/>
                  </a:lnTo>
                  <a:lnTo>
                    <a:pt x="80" y="267"/>
                  </a:lnTo>
                  <a:close/>
                  <a:moveTo>
                    <a:pt x="75" y="343"/>
                  </a:moveTo>
                  <a:lnTo>
                    <a:pt x="78" y="305"/>
                  </a:lnTo>
                  <a:lnTo>
                    <a:pt x="59" y="303"/>
                  </a:lnTo>
                  <a:lnTo>
                    <a:pt x="57" y="341"/>
                  </a:lnTo>
                  <a:lnTo>
                    <a:pt x="75" y="343"/>
                  </a:lnTo>
                  <a:close/>
                  <a:moveTo>
                    <a:pt x="73" y="419"/>
                  </a:moveTo>
                  <a:lnTo>
                    <a:pt x="75" y="381"/>
                  </a:lnTo>
                  <a:lnTo>
                    <a:pt x="57" y="379"/>
                  </a:lnTo>
                  <a:lnTo>
                    <a:pt x="54" y="416"/>
                  </a:lnTo>
                  <a:lnTo>
                    <a:pt x="73" y="419"/>
                  </a:lnTo>
                  <a:close/>
                  <a:moveTo>
                    <a:pt x="71" y="495"/>
                  </a:moveTo>
                  <a:lnTo>
                    <a:pt x="71" y="457"/>
                  </a:lnTo>
                  <a:lnTo>
                    <a:pt x="52" y="454"/>
                  </a:lnTo>
                  <a:lnTo>
                    <a:pt x="52" y="492"/>
                  </a:lnTo>
                  <a:lnTo>
                    <a:pt x="71" y="495"/>
                  </a:lnTo>
                  <a:close/>
                  <a:moveTo>
                    <a:pt x="66" y="568"/>
                  </a:moveTo>
                  <a:lnTo>
                    <a:pt x="68" y="532"/>
                  </a:lnTo>
                  <a:lnTo>
                    <a:pt x="49" y="530"/>
                  </a:lnTo>
                  <a:lnTo>
                    <a:pt x="47" y="568"/>
                  </a:lnTo>
                  <a:lnTo>
                    <a:pt x="66" y="568"/>
                  </a:lnTo>
                  <a:close/>
                  <a:moveTo>
                    <a:pt x="64" y="644"/>
                  </a:moveTo>
                  <a:lnTo>
                    <a:pt x="66" y="606"/>
                  </a:lnTo>
                  <a:lnTo>
                    <a:pt x="47" y="606"/>
                  </a:lnTo>
                  <a:lnTo>
                    <a:pt x="45" y="644"/>
                  </a:lnTo>
                  <a:lnTo>
                    <a:pt x="64" y="644"/>
                  </a:lnTo>
                  <a:close/>
                  <a:moveTo>
                    <a:pt x="61" y="719"/>
                  </a:moveTo>
                  <a:lnTo>
                    <a:pt x="61" y="681"/>
                  </a:lnTo>
                  <a:lnTo>
                    <a:pt x="42" y="681"/>
                  </a:lnTo>
                  <a:lnTo>
                    <a:pt x="42" y="719"/>
                  </a:lnTo>
                  <a:lnTo>
                    <a:pt x="61" y="719"/>
                  </a:lnTo>
                  <a:close/>
                  <a:moveTo>
                    <a:pt x="57" y="795"/>
                  </a:moveTo>
                  <a:lnTo>
                    <a:pt x="59" y="757"/>
                  </a:lnTo>
                  <a:lnTo>
                    <a:pt x="40" y="757"/>
                  </a:lnTo>
                  <a:lnTo>
                    <a:pt x="38" y="795"/>
                  </a:lnTo>
                  <a:lnTo>
                    <a:pt x="57" y="795"/>
                  </a:lnTo>
                  <a:close/>
                  <a:moveTo>
                    <a:pt x="54" y="871"/>
                  </a:moveTo>
                  <a:lnTo>
                    <a:pt x="57" y="833"/>
                  </a:lnTo>
                  <a:lnTo>
                    <a:pt x="38" y="833"/>
                  </a:lnTo>
                  <a:lnTo>
                    <a:pt x="35" y="871"/>
                  </a:lnTo>
                  <a:lnTo>
                    <a:pt x="54" y="871"/>
                  </a:lnTo>
                  <a:close/>
                  <a:moveTo>
                    <a:pt x="52" y="946"/>
                  </a:moveTo>
                  <a:lnTo>
                    <a:pt x="52" y="908"/>
                  </a:lnTo>
                  <a:lnTo>
                    <a:pt x="33" y="908"/>
                  </a:lnTo>
                  <a:lnTo>
                    <a:pt x="33" y="946"/>
                  </a:lnTo>
                  <a:lnTo>
                    <a:pt x="52" y="946"/>
                  </a:lnTo>
                  <a:close/>
                  <a:moveTo>
                    <a:pt x="47" y="1022"/>
                  </a:moveTo>
                  <a:lnTo>
                    <a:pt x="49" y="984"/>
                  </a:lnTo>
                  <a:lnTo>
                    <a:pt x="31" y="984"/>
                  </a:lnTo>
                  <a:lnTo>
                    <a:pt x="28" y="1022"/>
                  </a:lnTo>
                  <a:lnTo>
                    <a:pt x="47" y="1022"/>
                  </a:lnTo>
                  <a:close/>
                  <a:moveTo>
                    <a:pt x="45" y="1098"/>
                  </a:moveTo>
                  <a:lnTo>
                    <a:pt x="47" y="1060"/>
                  </a:lnTo>
                  <a:lnTo>
                    <a:pt x="28" y="1060"/>
                  </a:lnTo>
                  <a:lnTo>
                    <a:pt x="26" y="1098"/>
                  </a:lnTo>
                  <a:lnTo>
                    <a:pt x="45" y="1098"/>
                  </a:lnTo>
                  <a:close/>
                  <a:moveTo>
                    <a:pt x="42" y="1173"/>
                  </a:moveTo>
                  <a:lnTo>
                    <a:pt x="42" y="1135"/>
                  </a:lnTo>
                  <a:lnTo>
                    <a:pt x="23" y="1135"/>
                  </a:lnTo>
                  <a:lnTo>
                    <a:pt x="23" y="1173"/>
                  </a:lnTo>
                  <a:lnTo>
                    <a:pt x="42" y="1173"/>
                  </a:lnTo>
                  <a:close/>
                  <a:moveTo>
                    <a:pt x="40" y="1249"/>
                  </a:moveTo>
                  <a:lnTo>
                    <a:pt x="40" y="1211"/>
                  </a:lnTo>
                  <a:lnTo>
                    <a:pt x="21" y="1211"/>
                  </a:lnTo>
                  <a:lnTo>
                    <a:pt x="21" y="1249"/>
                  </a:lnTo>
                  <a:lnTo>
                    <a:pt x="40" y="1249"/>
                  </a:lnTo>
                  <a:close/>
                  <a:moveTo>
                    <a:pt x="35" y="1325"/>
                  </a:moveTo>
                  <a:lnTo>
                    <a:pt x="38" y="1287"/>
                  </a:lnTo>
                  <a:lnTo>
                    <a:pt x="19" y="1287"/>
                  </a:lnTo>
                  <a:lnTo>
                    <a:pt x="16" y="1325"/>
                  </a:lnTo>
                  <a:lnTo>
                    <a:pt x="35" y="1325"/>
                  </a:lnTo>
                  <a:close/>
                  <a:moveTo>
                    <a:pt x="33" y="1400"/>
                  </a:moveTo>
                  <a:lnTo>
                    <a:pt x="35" y="1363"/>
                  </a:lnTo>
                  <a:lnTo>
                    <a:pt x="16" y="1363"/>
                  </a:lnTo>
                  <a:lnTo>
                    <a:pt x="14" y="1400"/>
                  </a:lnTo>
                  <a:lnTo>
                    <a:pt x="33" y="1400"/>
                  </a:lnTo>
                  <a:close/>
                  <a:moveTo>
                    <a:pt x="31" y="1476"/>
                  </a:moveTo>
                  <a:lnTo>
                    <a:pt x="31" y="1438"/>
                  </a:lnTo>
                  <a:lnTo>
                    <a:pt x="12" y="1438"/>
                  </a:lnTo>
                  <a:lnTo>
                    <a:pt x="12" y="1476"/>
                  </a:lnTo>
                  <a:lnTo>
                    <a:pt x="31" y="1476"/>
                  </a:lnTo>
                  <a:close/>
                  <a:moveTo>
                    <a:pt x="26" y="1552"/>
                  </a:moveTo>
                  <a:lnTo>
                    <a:pt x="28" y="1514"/>
                  </a:lnTo>
                  <a:lnTo>
                    <a:pt x="9" y="1514"/>
                  </a:lnTo>
                  <a:lnTo>
                    <a:pt x="7" y="1552"/>
                  </a:lnTo>
                  <a:lnTo>
                    <a:pt x="26" y="1552"/>
                  </a:lnTo>
                  <a:close/>
                  <a:moveTo>
                    <a:pt x="23" y="1627"/>
                  </a:moveTo>
                  <a:lnTo>
                    <a:pt x="26" y="1590"/>
                  </a:lnTo>
                  <a:lnTo>
                    <a:pt x="7" y="1590"/>
                  </a:lnTo>
                  <a:lnTo>
                    <a:pt x="5" y="1627"/>
                  </a:lnTo>
                  <a:lnTo>
                    <a:pt x="23" y="1627"/>
                  </a:lnTo>
                  <a:close/>
                  <a:moveTo>
                    <a:pt x="21" y="1703"/>
                  </a:moveTo>
                  <a:lnTo>
                    <a:pt x="21" y="1665"/>
                  </a:lnTo>
                  <a:lnTo>
                    <a:pt x="2" y="1665"/>
                  </a:lnTo>
                  <a:lnTo>
                    <a:pt x="2" y="1703"/>
                  </a:lnTo>
                  <a:lnTo>
                    <a:pt x="21" y="1703"/>
                  </a:lnTo>
                  <a:close/>
                  <a:moveTo>
                    <a:pt x="35" y="1724"/>
                  </a:moveTo>
                  <a:lnTo>
                    <a:pt x="5" y="1736"/>
                  </a:lnTo>
                  <a:lnTo>
                    <a:pt x="9" y="1746"/>
                  </a:lnTo>
                  <a:lnTo>
                    <a:pt x="19" y="1746"/>
                  </a:lnTo>
                  <a:lnTo>
                    <a:pt x="19" y="1741"/>
                  </a:lnTo>
                  <a:lnTo>
                    <a:pt x="0" y="1741"/>
                  </a:lnTo>
                  <a:lnTo>
                    <a:pt x="0" y="1746"/>
                  </a:lnTo>
                  <a:lnTo>
                    <a:pt x="0" y="1760"/>
                  </a:lnTo>
                  <a:lnTo>
                    <a:pt x="42" y="1741"/>
                  </a:lnTo>
                  <a:lnTo>
                    <a:pt x="35" y="1724"/>
                  </a:lnTo>
                  <a:close/>
                  <a:moveTo>
                    <a:pt x="106" y="1696"/>
                  </a:moveTo>
                  <a:lnTo>
                    <a:pt x="71" y="1710"/>
                  </a:lnTo>
                  <a:lnTo>
                    <a:pt x="78" y="1727"/>
                  </a:lnTo>
                  <a:lnTo>
                    <a:pt x="113" y="1713"/>
                  </a:lnTo>
                  <a:lnTo>
                    <a:pt x="106" y="1696"/>
                  </a:lnTo>
                  <a:close/>
                  <a:moveTo>
                    <a:pt x="177" y="1668"/>
                  </a:moveTo>
                  <a:lnTo>
                    <a:pt x="142" y="1682"/>
                  </a:lnTo>
                  <a:lnTo>
                    <a:pt x="149" y="1698"/>
                  </a:lnTo>
                  <a:lnTo>
                    <a:pt x="184" y="1684"/>
                  </a:lnTo>
                  <a:lnTo>
                    <a:pt x="177" y="1668"/>
                  </a:lnTo>
                  <a:close/>
                  <a:moveTo>
                    <a:pt x="246" y="1639"/>
                  </a:moveTo>
                  <a:lnTo>
                    <a:pt x="210" y="1653"/>
                  </a:lnTo>
                  <a:lnTo>
                    <a:pt x="217" y="1670"/>
                  </a:lnTo>
                  <a:lnTo>
                    <a:pt x="253" y="1656"/>
                  </a:lnTo>
                  <a:lnTo>
                    <a:pt x="246" y="1639"/>
                  </a:lnTo>
                  <a:close/>
                  <a:moveTo>
                    <a:pt x="317" y="1611"/>
                  </a:moveTo>
                  <a:lnTo>
                    <a:pt x="281" y="1625"/>
                  </a:lnTo>
                  <a:lnTo>
                    <a:pt x="288" y="1642"/>
                  </a:lnTo>
                  <a:lnTo>
                    <a:pt x="324" y="1627"/>
                  </a:lnTo>
                  <a:lnTo>
                    <a:pt x="317" y="1611"/>
                  </a:lnTo>
                  <a:close/>
                  <a:moveTo>
                    <a:pt x="385" y="1582"/>
                  </a:moveTo>
                  <a:lnTo>
                    <a:pt x="352" y="1597"/>
                  </a:lnTo>
                  <a:lnTo>
                    <a:pt x="359" y="1613"/>
                  </a:lnTo>
                  <a:lnTo>
                    <a:pt x="392" y="1599"/>
                  </a:lnTo>
                  <a:lnTo>
                    <a:pt x="385" y="1582"/>
                  </a:lnTo>
                  <a:close/>
                  <a:moveTo>
                    <a:pt x="456" y="1554"/>
                  </a:moveTo>
                  <a:lnTo>
                    <a:pt x="421" y="1568"/>
                  </a:lnTo>
                  <a:lnTo>
                    <a:pt x="428" y="1585"/>
                  </a:lnTo>
                  <a:lnTo>
                    <a:pt x="463" y="1571"/>
                  </a:lnTo>
                  <a:lnTo>
                    <a:pt x="456" y="1554"/>
                  </a:lnTo>
                  <a:close/>
                  <a:moveTo>
                    <a:pt x="527" y="1523"/>
                  </a:moveTo>
                  <a:lnTo>
                    <a:pt x="492" y="1540"/>
                  </a:lnTo>
                  <a:lnTo>
                    <a:pt x="499" y="1556"/>
                  </a:lnTo>
                  <a:lnTo>
                    <a:pt x="534" y="1542"/>
                  </a:lnTo>
                  <a:lnTo>
                    <a:pt x="527" y="1523"/>
                  </a:lnTo>
                  <a:close/>
                  <a:moveTo>
                    <a:pt x="596" y="1495"/>
                  </a:moveTo>
                  <a:lnTo>
                    <a:pt x="563" y="1509"/>
                  </a:lnTo>
                  <a:lnTo>
                    <a:pt x="570" y="1528"/>
                  </a:lnTo>
                  <a:lnTo>
                    <a:pt x="603" y="1514"/>
                  </a:lnTo>
                  <a:lnTo>
                    <a:pt x="596" y="1495"/>
                  </a:lnTo>
                  <a:close/>
                  <a:moveTo>
                    <a:pt x="667" y="1467"/>
                  </a:moveTo>
                  <a:lnTo>
                    <a:pt x="631" y="1481"/>
                  </a:lnTo>
                  <a:lnTo>
                    <a:pt x="638" y="1500"/>
                  </a:lnTo>
                  <a:lnTo>
                    <a:pt x="674" y="1486"/>
                  </a:lnTo>
                  <a:lnTo>
                    <a:pt x="667" y="1467"/>
                  </a:lnTo>
                  <a:close/>
                  <a:moveTo>
                    <a:pt x="738" y="1438"/>
                  </a:moveTo>
                  <a:lnTo>
                    <a:pt x="702" y="1452"/>
                  </a:lnTo>
                  <a:lnTo>
                    <a:pt x="709" y="1471"/>
                  </a:lnTo>
                  <a:lnTo>
                    <a:pt x="745" y="1457"/>
                  </a:lnTo>
                  <a:lnTo>
                    <a:pt x="738" y="1438"/>
                  </a:lnTo>
                  <a:close/>
                  <a:moveTo>
                    <a:pt x="806" y="1410"/>
                  </a:moveTo>
                  <a:lnTo>
                    <a:pt x="771" y="1424"/>
                  </a:lnTo>
                  <a:lnTo>
                    <a:pt x="778" y="1443"/>
                  </a:lnTo>
                  <a:lnTo>
                    <a:pt x="813" y="1429"/>
                  </a:lnTo>
                  <a:lnTo>
                    <a:pt x="806" y="1410"/>
                  </a:lnTo>
                  <a:close/>
                  <a:moveTo>
                    <a:pt x="877" y="1381"/>
                  </a:moveTo>
                  <a:lnTo>
                    <a:pt x="842" y="1396"/>
                  </a:lnTo>
                  <a:lnTo>
                    <a:pt x="849" y="1415"/>
                  </a:lnTo>
                  <a:lnTo>
                    <a:pt x="884" y="1398"/>
                  </a:lnTo>
                  <a:lnTo>
                    <a:pt x="877" y="1381"/>
                  </a:lnTo>
                  <a:close/>
                  <a:moveTo>
                    <a:pt x="946" y="1353"/>
                  </a:moveTo>
                  <a:lnTo>
                    <a:pt x="913" y="1367"/>
                  </a:lnTo>
                  <a:lnTo>
                    <a:pt x="920" y="1384"/>
                  </a:lnTo>
                  <a:lnTo>
                    <a:pt x="953" y="1370"/>
                  </a:lnTo>
                  <a:lnTo>
                    <a:pt x="946" y="1353"/>
                  </a:lnTo>
                  <a:close/>
                  <a:moveTo>
                    <a:pt x="1017" y="1325"/>
                  </a:moveTo>
                  <a:lnTo>
                    <a:pt x="981" y="1339"/>
                  </a:lnTo>
                  <a:lnTo>
                    <a:pt x="988" y="1355"/>
                  </a:lnTo>
                  <a:lnTo>
                    <a:pt x="1024" y="1341"/>
                  </a:lnTo>
                  <a:lnTo>
                    <a:pt x="1017" y="1325"/>
                  </a:lnTo>
                  <a:close/>
                  <a:moveTo>
                    <a:pt x="1088" y="1296"/>
                  </a:moveTo>
                  <a:lnTo>
                    <a:pt x="1052" y="1310"/>
                  </a:lnTo>
                  <a:lnTo>
                    <a:pt x="1059" y="1327"/>
                  </a:lnTo>
                  <a:lnTo>
                    <a:pt x="1095" y="1313"/>
                  </a:lnTo>
                  <a:lnTo>
                    <a:pt x="1088" y="1296"/>
                  </a:lnTo>
                  <a:close/>
                  <a:moveTo>
                    <a:pt x="1156" y="1268"/>
                  </a:moveTo>
                  <a:lnTo>
                    <a:pt x="1123" y="1282"/>
                  </a:lnTo>
                  <a:lnTo>
                    <a:pt x="1130" y="1299"/>
                  </a:lnTo>
                  <a:lnTo>
                    <a:pt x="1163" y="1284"/>
                  </a:lnTo>
                  <a:lnTo>
                    <a:pt x="1156" y="1268"/>
                  </a:lnTo>
                  <a:close/>
                  <a:moveTo>
                    <a:pt x="1227" y="1240"/>
                  </a:moveTo>
                  <a:lnTo>
                    <a:pt x="1192" y="1254"/>
                  </a:lnTo>
                  <a:lnTo>
                    <a:pt x="1199" y="1270"/>
                  </a:lnTo>
                  <a:lnTo>
                    <a:pt x="1234" y="1256"/>
                  </a:lnTo>
                  <a:lnTo>
                    <a:pt x="1227" y="1240"/>
                  </a:lnTo>
                  <a:close/>
                  <a:moveTo>
                    <a:pt x="1298" y="1211"/>
                  </a:moveTo>
                  <a:lnTo>
                    <a:pt x="1263" y="1225"/>
                  </a:lnTo>
                  <a:lnTo>
                    <a:pt x="1270" y="1242"/>
                  </a:lnTo>
                  <a:lnTo>
                    <a:pt x="1305" y="1228"/>
                  </a:lnTo>
                  <a:lnTo>
                    <a:pt x="1298" y="1211"/>
                  </a:lnTo>
                  <a:close/>
                  <a:moveTo>
                    <a:pt x="1367" y="1180"/>
                  </a:moveTo>
                  <a:lnTo>
                    <a:pt x="1331" y="1197"/>
                  </a:lnTo>
                  <a:lnTo>
                    <a:pt x="1338" y="1214"/>
                  </a:lnTo>
                  <a:lnTo>
                    <a:pt x="1374" y="1199"/>
                  </a:lnTo>
                  <a:lnTo>
                    <a:pt x="1367" y="1180"/>
                  </a:lnTo>
                  <a:close/>
                  <a:moveTo>
                    <a:pt x="1438" y="1152"/>
                  </a:moveTo>
                  <a:lnTo>
                    <a:pt x="1402" y="1166"/>
                  </a:lnTo>
                  <a:lnTo>
                    <a:pt x="1409" y="1185"/>
                  </a:lnTo>
                  <a:lnTo>
                    <a:pt x="1445" y="1171"/>
                  </a:lnTo>
                  <a:lnTo>
                    <a:pt x="1438" y="1152"/>
                  </a:lnTo>
                  <a:close/>
                  <a:moveTo>
                    <a:pt x="1509" y="1124"/>
                  </a:moveTo>
                  <a:lnTo>
                    <a:pt x="1473" y="1138"/>
                  </a:lnTo>
                  <a:lnTo>
                    <a:pt x="1480" y="1157"/>
                  </a:lnTo>
                  <a:lnTo>
                    <a:pt x="1516" y="1143"/>
                  </a:lnTo>
                  <a:lnTo>
                    <a:pt x="1509" y="1124"/>
                  </a:lnTo>
                  <a:close/>
                  <a:moveTo>
                    <a:pt x="1577" y="1095"/>
                  </a:moveTo>
                  <a:lnTo>
                    <a:pt x="1542" y="1109"/>
                  </a:lnTo>
                  <a:lnTo>
                    <a:pt x="1549" y="1128"/>
                  </a:lnTo>
                  <a:lnTo>
                    <a:pt x="1584" y="1114"/>
                  </a:lnTo>
                  <a:lnTo>
                    <a:pt x="1577" y="1095"/>
                  </a:lnTo>
                  <a:close/>
                  <a:moveTo>
                    <a:pt x="1648" y="1067"/>
                  </a:moveTo>
                  <a:lnTo>
                    <a:pt x="1613" y="1081"/>
                  </a:lnTo>
                  <a:lnTo>
                    <a:pt x="1620" y="1100"/>
                  </a:lnTo>
                  <a:lnTo>
                    <a:pt x="1655" y="1086"/>
                  </a:lnTo>
                  <a:lnTo>
                    <a:pt x="1648" y="1067"/>
                  </a:lnTo>
                  <a:close/>
                  <a:moveTo>
                    <a:pt x="1717" y="1038"/>
                  </a:moveTo>
                  <a:lnTo>
                    <a:pt x="1684" y="1053"/>
                  </a:lnTo>
                  <a:lnTo>
                    <a:pt x="1691" y="1072"/>
                  </a:lnTo>
                  <a:lnTo>
                    <a:pt x="1724" y="1055"/>
                  </a:lnTo>
                  <a:lnTo>
                    <a:pt x="1717" y="1038"/>
                  </a:lnTo>
                  <a:close/>
                  <a:moveTo>
                    <a:pt x="1788" y="1010"/>
                  </a:moveTo>
                  <a:lnTo>
                    <a:pt x="1752" y="1024"/>
                  </a:lnTo>
                  <a:lnTo>
                    <a:pt x="1759" y="1041"/>
                  </a:lnTo>
                  <a:lnTo>
                    <a:pt x="1795" y="1027"/>
                  </a:lnTo>
                  <a:lnTo>
                    <a:pt x="1788" y="1010"/>
                  </a:lnTo>
                  <a:close/>
                  <a:moveTo>
                    <a:pt x="1859" y="982"/>
                  </a:moveTo>
                  <a:lnTo>
                    <a:pt x="1823" y="996"/>
                  </a:lnTo>
                  <a:lnTo>
                    <a:pt x="1830" y="1012"/>
                  </a:lnTo>
                  <a:lnTo>
                    <a:pt x="1866" y="998"/>
                  </a:lnTo>
                  <a:lnTo>
                    <a:pt x="1859" y="982"/>
                  </a:lnTo>
                  <a:close/>
                  <a:moveTo>
                    <a:pt x="1927" y="953"/>
                  </a:moveTo>
                  <a:lnTo>
                    <a:pt x="1894" y="968"/>
                  </a:lnTo>
                  <a:lnTo>
                    <a:pt x="1901" y="984"/>
                  </a:lnTo>
                  <a:lnTo>
                    <a:pt x="1934" y="970"/>
                  </a:lnTo>
                  <a:lnTo>
                    <a:pt x="1927" y="953"/>
                  </a:lnTo>
                  <a:close/>
                  <a:moveTo>
                    <a:pt x="1998" y="925"/>
                  </a:moveTo>
                  <a:lnTo>
                    <a:pt x="1963" y="939"/>
                  </a:lnTo>
                  <a:lnTo>
                    <a:pt x="1970" y="956"/>
                  </a:lnTo>
                  <a:lnTo>
                    <a:pt x="2005" y="942"/>
                  </a:lnTo>
                  <a:lnTo>
                    <a:pt x="1998" y="925"/>
                  </a:lnTo>
                  <a:close/>
                  <a:moveTo>
                    <a:pt x="2069" y="897"/>
                  </a:moveTo>
                  <a:lnTo>
                    <a:pt x="2034" y="911"/>
                  </a:lnTo>
                  <a:lnTo>
                    <a:pt x="2041" y="927"/>
                  </a:lnTo>
                  <a:lnTo>
                    <a:pt x="2076" y="913"/>
                  </a:lnTo>
                  <a:lnTo>
                    <a:pt x="2069" y="897"/>
                  </a:lnTo>
                  <a:close/>
                  <a:moveTo>
                    <a:pt x="2138" y="868"/>
                  </a:moveTo>
                  <a:lnTo>
                    <a:pt x="2102" y="882"/>
                  </a:lnTo>
                  <a:lnTo>
                    <a:pt x="2109" y="899"/>
                  </a:lnTo>
                  <a:lnTo>
                    <a:pt x="2145" y="885"/>
                  </a:lnTo>
                  <a:lnTo>
                    <a:pt x="2138" y="868"/>
                  </a:lnTo>
                  <a:close/>
                  <a:moveTo>
                    <a:pt x="2209" y="840"/>
                  </a:moveTo>
                  <a:lnTo>
                    <a:pt x="2173" y="854"/>
                  </a:lnTo>
                  <a:lnTo>
                    <a:pt x="2180" y="871"/>
                  </a:lnTo>
                  <a:lnTo>
                    <a:pt x="2216" y="856"/>
                  </a:lnTo>
                  <a:lnTo>
                    <a:pt x="2209" y="840"/>
                  </a:lnTo>
                  <a:close/>
                  <a:moveTo>
                    <a:pt x="2277" y="809"/>
                  </a:moveTo>
                  <a:lnTo>
                    <a:pt x="2244" y="823"/>
                  </a:lnTo>
                  <a:lnTo>
                    <a:pt x="2251" y="842"/>
                  </a:lnTo>
                  <a:lnTo>
                    <a:pt x="2287" y="828"/>
                  </a:lnTo>
                  <a:lnTo>
                    <a:pt x="2277" y="809"/>
                  </a:lnTo>
                  <a:close/>
                </a:path>
              </a:pathLst>
            </a:custGeom>
            <a:solidFill>
              <a:schemeClr val="tx2">
                <a:lumMod val="40000"/>
                <a:lumOff val="60000"/>
              </a:schemeClr>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noEditPoints="1"/>
            </p:cNvSpPr>
            <p:nvPr/>
          </p:nvSpPr>
          <p:spPr bwMode="auto">
            <a:xfrm>
              <a:off x="3820196" y="3287632"/>
              <a:ext cx="4519763" cy="994599"/>
            </a:xfrm>
            <a:custGeom>
              <a:avLst/>
              <a:gdLst>
                <a:gd name="T0" fmla="*/ 6025 w 6103"/>
                <a:gd name="T1" fmla="*/ 1315 h 1343"/>
                <a:gd name="T2" fmla="*/ 5926 w 6103"/>
                <a:gd name="T3" fmla="*/ 1258 h 1343"/>
                <a:gd name="T4" fmla="*/ 5779 w 6103"/>
                <a:gd name="T5" fmla="*/ 1220 h 1343"/>
                <a:gd name="T6" fmla="*/ 5749 w 6103"/>
                <a:gd name="T7" fmla="*/ 1190 h 1343"/>
                <a:gd name="T8" fmla="*/ 5638 w 6103"/>
                <a:gd name="T9" fmla="*/ 1166 h 1343"/>
                <a:gd name="T10" fmla="*/ 5531 w 6103"/>
                <a:gd name="T11" fmla="*/ 1126 h 1343"/>
                <a:gd name="T12" fmla="*/ 5432 w 6103"/>
                <a:gd name="T13" fmla="*/ 1069 h 1343"/>
                <a:gd name="T14" fmla="*/ 5283 w 6103"/>
                <a:gd name="T15" fmla="*/ 1031 h 1343"/>
                <a:gd name="T16" fmla="*/ 5255 w 6103"/>
                <a:gd name="T17" fmla="*/ 1000 h 1343"/>
                <a:gd name="T18" fmla="*/ 5141 w 6103"/>
                <a:gd name="T19" fmla="*/ 979 h 1343"/>
                <a:gd name="T20" fmla="*/ 5037 w 6103"/>
                <a:gd name="T21" fmla="*/ 939 h 1343"/>
                <a:gd name="T22" fmla="*/ 4938 w 6103"/>
                <a:gd name="T23" fmla="*/ 880 h 1343"/>
                <a:gd name="T24" fmla="*/ 4789 w 6103"/>
                <a:gd name="T25" fmla="*/ 844 h 1343"/>
                <a:gd name="T26" fmla="*/ 4760 w 6103"/>
                <a:gd name="T27" fmla="*/ 814 h 1343"/>
                <a:gd name="T28" fmla="*/ 4647 w 6103"/>
                <a:gd name="T29" fmla="*/ 790 h 1343"/>
                <a:gd name="T30" fmla="*/ 4540 w 6103"/>
                <a:gd name="T31" fmla="*/ 750 h 1343"/>
                <a:gd name="T32" fmla="*/ 4441 w 6103"/>
                <a:gd name="T33" fmla="*/ 691 h 1343"/>
                <a:gd name="T34" fmla="*/ 4294 w 6103"/>
                <a:gd name="T35" fmla="*/ 655 h 1343"/>
                <a:gd name="T36" fmla="*/ 4266 w 6103"/>
                <a:gd name="T37" fmla="*/ 624 h 1343"/>
                <a:gd name="T38" fmla="*/ 4153 w 6103"/>
                <a:gd name="T39" fmla="*/ 601 h 1343"/>
                <a:gd name="T40" fmla="*/ 4046 w 6103"/>
                <a:gd name="T41" fmla="*/ 561 h 1343"/>
                <a:gd name="T42" fmla="*/ 3947 w 6103"/>
                <a:gd name="T43" fmla="*/ 501 h 1343"/>
                <a:gd name="T44" fmla="*/ 3798 w 6103"/>
                <a:gd name="T45" fmla="*/ 466 h 1343"/>
                <a:gd name="T46" fmla="*/ 3769 w 6103"/>
                <a:gd name="T47" fmla="*/ 435 h 1343"/>
                <a:gd name="T48" fmla="*/ 3658 w 6103"/>
                <a:gd name="T49" fmla="*/ 412 h 1343"/>
                <a:gd name="T50" fmla="*/ 3552 w 6103"/>
                <a:gd name="T51" fmla="*/ 371 h 1343"/>
                <a:gd name="T52" fmla="*/ 3453 w 6103"/>
                <a:gd name="T53" fmla="*/ 315 h 1343"/>
                <a:gd name="T54" fmla="*/ 3304 w 6103"/>
                <a:gd name="T55" fmla="*/ 277 h 1343"/>
                <a:gd name="T56" fmla="*/ 3275 w 6103"/>
                <a:gd name="T57" fmla="*/ 246 h 1343"/>
                <a:gd name="T58" fmla="*/ 3162 w 6103"/>
                <a:gd name="T59" fmla="*/ 225 h 1343"/>
                <a:gd name="T60" fmla="*/ 3053 w 6103"/>
                <a:gd name="T61" fmla="*/ 182 h 1343"/>
                <a:gd name="T62" fmla="*/ 2946 w 6103"/>
                <a:gd name="T63" fmla="*/ 177 h 1343"/>
                <a:gd name="T64" fmla="*/ 2909 w 6103"/>
                <a:gd name="T65" fmla="*/ 156 h 1343"/>
                <a:gd name="T66" fmla="*/ 2795 w 6103"/>
                <a:gd name="T67" fmla="*/ 168 h 1343"/>
                <a:gd name="T68" fmla="*/ 2682 w 6103"/>
                <a:gd name="T69" fmla="*/ 163 h 1343"/>
                <a:gd name="T70" fmla="*/ 2568 w 6103"/>
                <a:gd name="T71" fmla="*/ 137 h 1343"/>
                <a:gd name="T72" fmla="*/ 2417 w 6103"/>
                <a:gd name="T73" fmla="*/ 149 h 1343"/>
                <a:gd name="T74" fmla="*/ 2381 w 6103"/>
                <a:gd name="T75" fmla="*/ 128 h 1343"/>
                <a:gd name="T76" fmla="*/ 2265 w 6103"/>
                <a:gd name="T77" fmla="*/ 140 h 1343"/>
                <a:gd name="T78" fmla="*/ 2152 w 6103"/>
                <a:gd name="T79" fmla="*/ 135 h 1343"/>
                <a:gd name="T80" fmla="*/ 2041 w 6103"/>
                <a:gd name="T81" fmla="*/ 109 h 1343"/>
                <a:gd name="T82" fmla="*/ 1887 w 6103"/>
                <a:gd name="T83" fmla="*/ 121 h 1343"/>
                <a:gd name="T84" fmla="*/ 1852 w 6103"/>
                <a:gd name="T85" fmla="*/ 99 h 1343"/>
                <a:gd name="T86" fmla="*/ 1736 w 6103"/>
                <a:gd name="T87" fmla="*/ 111 h 1343"/>
                <a:gd name="T88" fmla="*/ 1625 w 6103"/>
                <a:gd name="T89" fmla="*/ 106 h 1343"/>
                <a:gd name="T90" fmla="*/ 1511 w 6103"/>
                <a:gd name="T91" fmla="*/ 80 h 1343"/>
                <a:gd name="T92" fmla="*/ 1360 w 6103"/>
                <a:gd name="T93" fmla="*/ 92 h 1343"/>
                <a:gd name="T94" fmla="*/ 1322 w 6103"/>
                <a:gd name="T95" fmla="*/ 71 h 1343"/>
                <a:gd name="T96" fmla="*/ 1208 w 6103"/>
                <a:gd name="T97" fmla="*/ 83 h 1343"/>
                <a:gd name="T98" fmla="*/ 1095 w 6103"/>
                <a:gd name="T99" fmla="*/ 78 h 1343"/>
                <a:gd name="T100" fmla="*/ 981 w 6103"/>
                <a:gd name="T101" fmla="*/ 52 h 1343"/>
                <a:gd name="T102" fmla="*/ 830 w 6103"/>
                <a:gd name="T103" fmla="*/ 64 h 1343"/>
                <a:gd name="T104" fmla="*/ 792 w 6103"/>
                <a:gd name="T105" fmla="*/ 43 h 1343"/>
                <a:gd name="T106" fmla="*/ 679 w 6103"/>
                <a:gd name="T107" fmla="*/ 57 h 1343"/>
                <a:gd name="T108" fmla="*/ 565 w 6103"/>
                <a:gd name="T109" fmla="*/ 50 h 1343"/>
                <a:gd name="T110" fmla="*/ 454 w 6103"/>
                <a:gd name="T111" fmla="*/ 24 h 1343"/>
                <a:gd name="T112" fmla="*/ 300 w 6103"/>
                <a:gd name="T113" fmla="*/ 35 h 1343"/>
                <a:gd name="T114" fmla="*/ 265 w 6103"/>
                <a:gd name="T115" fmla="*/ 14 h 1343"/>
                <a:gd name="T116" fmla="*/ 149 w 6103"/>
                <a:gd name="T117" fmla="*/ 28 h 1343"/>
                <a:gd name="T118" fmla="*/ 35 w 6103"/>
                <a:gd name="T119" fmla="*/ 21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03" h="1343">
                  <a:moveTo>
                    <a:pt x="6061" y="1329"/>
                  </a:moveTo>
                  <a:lnTo>
                    <a:pt x="6096" y="1343"/>
                  </a:lnTo>
                  <a:lnTo>
                    <a:pt x="6103" y="1324"/>
                  </a:lnTo>
                  <a:lnTo>
                    <a:pt x="6068" y="1310"/>
                  </a:lnTo>
                  <a:lnTo>
                    <a:pt x="6061" y="1329"/>
                  </a:lnTo>
                  <a:close/>
                  <a:moveTo>
                    <a:pt x="5990" y="1301"/>
                  </a:moveTo>
                  <a:lnTo>
                    <a:pt x="6025" y="1315"/>
                  </a:lnTo>
                  <a:lnTo>
                    <a:pt x="6033" y="1298"/>
                  </a:lnTo>
                  <a:lnTo>
                    <a:pt x="5997" y="1284"/>
                  </a:lnTo>
                  <a:lnTo>
                    <a:pt x="5990" y="1301"/>
                  </a:lnTo>
                  <a:close/>
                  <a:moveTo>
                    <a:pt x="5919" y="1275"/>
                  </a:moveTo>
                  <a:lnTo>
                    <a:pt x="5954" y="1289"/>
                  </a:lnTo>
                  <a:lnTo>
                    <a:pt x="5962" y="1270"/>
                  </a:lnTo>
                  <a:lnTo>
                    <a:pt x="5926" y="1258"/>
                  </a:lnTo>
                  <a:lnTo>
                    <a:pt x="5919" y="1275"/>
                  </a:lnTo>
                  <a:close/>
                  <a:moveTo>
                    <a:pt x="5848" y="1249"/>
                  </a:moveTo>
                  <a:lnTo>
                    <a:pt x="5884" y="1261"/>
                  </a:lnTo>
                  <a:lnTo>
                    <a:pt x="5891" y="1244"/>
                  </a:lnTo>
                  <a:lnTo>
                    <a:pt x="5855" y="1230"/>
                  </a:lnTo>
                  <a:lnTo>
                    <a:pt x="5848" y="1249"/>
                  </a:lnTo>
                  <a:close/>
                  <a:moveTo>
                    <a:pt x="5779" y="1220"/>
                  </a:moveTo>
                  <a:lnTo>
                    <a:pt x="5813" y="1235"/>
                  </a:lnTo>
                  <a:lnTo>
                    <a:pt x="5820" y="1216"/>
                  </a:lnTo>
                  <a:lnTo>
                    <a:pt x="5784" y="1204"/>
                  </a:lnTo>
                  <a:lnTo>
                    <a:pt x="5779" y="1220"/>
                  </a:lnTo>
                  <a:close/>
                  <a:moveTo>
                    <a:pt x="5709" y="1194"/>
                  </a:moveTo>
                  <a:lnTo>
                    <a:pt x="5744" y="1209"/>
                  </a:lnTo>
                  <a:lnTo>
                    <a:pt x="5749" y="1190"/>
                  </a:lnTo>
                  <a:lnTo>
                    <a:pt x="5713" y="1175"/>
                  </a:lnTo>
                  <a:lnTo>
                    <a:pt x="5709" y="1194"/>
                  </a:lnTo>
                  <a:close/>
                  <a:moveTo>
                    <a:pt x="5638" y="1166"/>
                  </a:moveTo>
                  <a:lnTo>
                    <a:pt x="5673" y="1180"/>
                  </a:lnTo>
                  <a:lnTo>
                    <a:pt x="5680" y="1164"/>
                  </a:lnTo>
                  <a:lnTo>
                    <a:pt x="5645" y="1149"/>
                  </a:lnTo>
                  <a:lnTo>
                    <a:pt x="5638" y="1166"/>
                  </a:lnTo>
                  <a:close/>
                  <a:moveTo>
                    <a:pt x="5567" y="1140"/>
                  </a:moveTo>
                  <a:lnTo>
                    <a:pt x="5602" y="1154"/>
                  </a:lnTo>
                  <a:lnTo>
                    <a:pt x="5609" y="1135"/>
                  </a:lnTo>
                  <a:lnTo>
                    <a:pt x="5574" y="1123"/>
                  </a:lnTo>
                  <a:lnTo>
                    <a:pt x="5567" y="1140"/>
                  </a:lnTo>
                  <a:close/>
                  <a:moveTo>
                    <a:pt x="5496" y="1114"/>
                  </a:moveTo>
                  <a:lnTo>
                    <a:pt x="5531" y="1126"/>
                  </a:lnTo>
                  <a:lnTo>
                    <a:pt x="5538" y="1109"/>
                  </a:lnTo>
                  <a:lnTo>
                    <a:pt x="5503" y="1095"/>
                  </a:lnTo>
                  <a:lnTo>
                    <a:pt x="5496" y="1114"/>
                  </a:lnTo>
                  <a:close/>
                  <a:moveTo>
                    <a:pt x="5425" y="1086"/>
                  </a:moveTo>
                  <a:lnTo>
                    <a:pt x="5460" y="1100"/>
                  </a:lnTo>
                  <a:lnTo>
                    <a:pt x="5467" y="1081"/>
                  </a:lnTo>
                  <a:lnTo>
                    <a:pt x="5432" y="1069"/>
                  </a:lnTo>
                  <a:lnTo>
                    <a:pt x="5425" y="1086"/>
                  </a:lnTo>
                  <a:close/>
                  <a:moveTo>
                    <a:pt x="5354" y="1060"/>
                  </a:moveTo>
                  <a:lnTo>
                    <a:pt x="5389" y="1074"/>
                  </a:lnTo>
                  <a:lnTo>
                    <a:pt x="5396" y="1055"/>
                  </a:lnTo>
                  <a:lnTo>
                    <a:pt x="5361" y="1041"/>
                  </a:lnTo>
                  <a:lnTo>
                    <a:pt x="5354" y="1060"/>
                  </a:lnTo>
                  <a:close/>
                  <a:moveTo>
                    <a:pt x="5283" y="1031"/>
                  </a:moveTo>
                  <a:lnTo>
                    <a:pt x="5318" y="1045"/>
                  </a:lnTo>
                  <a:lnTo>
                    <a:pt x="5325" y="1029"/>
                  </a:lnTo>
                  <a:lnTo>
                    <a:pt x="5290" y="1015"/>
                  </a:lnTo>
                  <a:lnTo>
                    <a:pt x="5283" y="1031"/>
                  </a:lnTo>
                  <a:close/>
                  <a:moveTo>
                    <a:pt x="5212" y="1005"/>
                  </a:moveTo>
                  <a:lnTo>
                    <a:pt x="5247" y="1019"/>
                  </a:lnTo>
                  <a:lnTo>
                    <a:pt x="5255" y="1000"/>
                  </a:lnTo>
                  <a:lnTo>
                    <a:pt x="5219" y="989"/>
                  </a:lnTo>
                  <a:lnTo>
                    <a:pt x="5212" y="1005"/>
                  </a:lnTo>
                  <a:close/>
                  <a:moveTo>
                    <a:pt x="5141" y="979"/>
                  </a:moveTo>
                  <a:lnTo>
                    <a:pt x="5176" y="991"/>
                  </a:lnTo>
                  <a:lnTo>
                    <a:pt x="5184" y="974"/>
                  </a:lnTo>
                  <a:lnTo>
                    <a:pt x="5148" y="960"/>
                  </a:lnTo>
                  <a:lnTo>
                    <a:pt x="5141" y="979"/>
                  </a:lnTo>
                  <a:close/>
                  <a:moveTo>
                    <a:pt x="5072" y="951"/>
                  </a:moveTo>
                  <a:lnTo>
                    <a:pt x="5106" y="965"/>
                  </a:lnTo>
                  <a:lnTo>
                    <a:pt x="5113" y="946"/>
                  </a:lnTo>
                  <a:lnTo>
                    <a:pt x="5077" y="934"/>
                  </a:lnTo>
                  <a:lnTo>
                    <a:pt x="5072" y="951"/>
                  </a:lnTo>
                  <a:close/>
                  <a:moveTo>
                    <a:pt x="5001" y="925"/>
                  </a:moveTo>
                  <a:lnTo>
                    <a:pt x="5037" y="939"/>
                  </a:lnTo>
                  <a:lnTo>
                    <a:pt x="5042" y="920"/>
                  </a:lnTo>
                  <a:lnTo>
                    <a:pt x="5006" y="906"/>
                  </a:lnTo>
                  <a:lnTo>
                    <a:pt x="5001" y="925"/>
                  </a:lnTo>
                  <a:close/>
                  <a:moveTo>
                    <a:pt x="4931" y="896"/>
                  </a:moveTo>
                  <a:lnTo>
                    <a:pt x="4966" y="911"/>
                  </a:lnTo>
                  <a:lnTo>
                    <a:pt x="4973" y="894"/>
                  </a:lnTo>
                  <a:lnTo>
                    <a:pt x="4938" y="880"/>
                  </a:lnTo>
                  <a:lnTo>
                    <a:pt x="4931" y="896"/>
                  </a:lnTo>
                  <a:close/>
                  <a:moveTo>
                    <a:pt x="4860" y="870"/>
                  </a:moveTo>
                  <a:lnTo>
                    <a:pt x="4895" y="885"/>
                  </a:lnTo>
                  <a:lnTo>
                    <a:pt x="4902" y="866"/>
                  </a:lnTo>
                  <a:lnTo>
                    <a:pt x="4867" y="854"/>
                  </a:lnTo>
                  <a:lnTo>
                    <a:pt x="4860" y="870"/>
                  </a:lnTo>
                  <a:close/>
                  <a:moveTo>
                    <a:pt x="4789" y="844"/>
                  </a:moveTo>
                  <a:lnTo>
                    <a:pt x="4824" y="856"/>
                  </a:lnTo>
                  <a:lnTo>
                    <a:pt x="4831" y="840"/>
                  </a:lnTo>
                  <a:lnTo>
                    <a:pt x="4796" y="825"/>
                  </a:lnTo>
                  <a:lnTo>
                    <a:pt x="4789" y="844"/>
                  </a:lnTo>
                  <a:close/>
                  <a:moveTo>
                    <a:pt x="4718" y="816"/>
                  </a:moveTo>
                  <a:lnTo>
                    <a:pt x="4753" y="830"/>
                  </a:lnTo>
                  <a:lnTo>
                    <a:pt x="4760" y="814"/>
                  </a:lnTo>
                  <a:lnTo>
                    <a:pt x="4725" y="799"/>
                  </a:lnTo>
                  <a:lnTo>
                    <a:pt x="4718" y="816"/>
                  </a:lnTo>
                  <a:close/>
                  <a:moveTo>
                    <a:pt x="4647" y="790"/>
                  </a:moveTo>
                  <a:lnTo>
                    <a:pt x="4682" y="804"/>
                  </a:lnTo>
                  <a:lnTo>
                    <a:pt x="4689" y="785"/>
                  </a:lnTo>
                  <a:lnTo>
                    <a:pt x="4654" y="771"/>
                  </a:lnTo>
                  <a:lnTo>
                    <a:pt x="4647" y="790"/>
                  </a:lnTo>
                  <a:close/>
                  <a:moveTo>
                    <a:pt x="4576" y="762"/>
                  </a:moveTo>
                  <a:lnTo>
                    <a:pt x="4611" y="776"/>
                  </a:lnTo>
                  <a:lnTo>
                    <a:pt x="4618" y="759"/>
                  </a:lnTo>
                  <a:lnTo>
                    <a:pt x="4583" y="745"/>
                  </a:lnTo>
                  <a:lnTo>
                    <a:pt x="4576" y="762"/>
                  </a:lnTo>
                  <a:close/>
                  <a:moveTo>
                    <a:pt x="4505" y="736"/>
                  </a:moveTo>
                  <a:lnTo>
                    <a:pt x="4540" y="750"/>
                  </a:lnTo>
                  <a:lnTo>
                    <a:pt x="4547" y="731"/>
                  </a:lnTo>
                  <a:lnTo>
                    <a:pt x="4512" y="719"/>
                  </a:lnTo>
                  <a:lnTo>
                    <a:pt x="4505" y="736"/>
                  </a:lnTo>
                  <a:close/>
                  <a:moveTo>
                    <a:pt x="4434" y="710"/>
                  </a:moveTo>
                  <a:lnTo>
                    <a:pt x="4469" y="721"/>
                  </a:lnTo>
                  <a:lnTo>
                    <a:pt x="4476" y="705"/>
                  </a:lnTo>
                  <a:lnTo>
                    <a:pt x="4441" y="691"/>
                  </a:lnTo>
                  <a:lnTo>
                    <a:pt x="4434" y="710"/>
                  </a:lnTo>
                  <a:close/>
                  <a:moveTo>
                    <a:pt x="4365" y="681"/>
                  </a:moveTo>
                  <a:lnTo>
                    <a:pt x="4398" y="695"/>
                  </a:lnTo>
                  <a:lnTo>
                    <a:pt x="4406" y="679"/>
                  </a:lnTo>
                  <a:lnTo>
                    <a:pt x="4370" y="665"/>
                  </a:lnTo>
                  <a:lnTo>
                    <a:pt x="4365" y="681"/>
                  </a:lnTo>
                  <a:close/>
                  <a:moveTo>
                    <a:pt x="4294" y="655"/>
                  </a:moveTo>
                  <a:lnTo>
                    <a:pt x="4330" y="669"/>
                  </a:lnTo>
                  <a:lnTo>
                    <a:pt x="4335" y="650"/>
                  </a:lnTo>
                  <a:lnTo>
                    <a:pt x="4299" y="636"/>
                  </a:lnTo>
                  <a:lnTo>
                    <a:pt x="4294" y="655"/>
                  </a:lnTo>
                  <a:close/>
                  <a:moveTo>
                    <a:pt x="4223" y="629"/>
                  </a:moveTo>
                  <a:lnTo>
                    <a:pt x="4259" y="641"/>
                  </a:lnTo>
                  <a:lnTo>
                    <a:pt x="4266" y="624"/>
                  </a:lnTo>
                  <a:lnTo>
                    <a:pt x="4231" y="610"/>
                  </a:lnTo>
                  <a:lnTo>
                    <a:pt x="4223" y="629"/>
                  </a:lnTo>
                  <a:close/>
                  <a:moveTo>
                    <a:pt x="4153" y="601"/>
                  </a:moveTo>
                  <a:lnTo>
                    <a:pt x="4188" y="615"/>
                  </a:lnTo>
                  <a:lnTo>
                    <a:pt x="4195" y="596"/>
                  </a:lnTo>
                  <a:lnTo>
                    <a:pt x="4160" y="584"/>
                  </a:lnTo>
                  <a:lnTo>
                    <a:pt x="4153" y="601"/>
                  </a:lnTo>
                  <a:close/>
                  <a:moveTo>
                    <a:pt x="4082" y="575"/>
                  </a:moveTo>
                  <a:lnTo>
                    <a:pt x="4117" y="587"/>
                  </a:lnTo>
                  <a:lnTo>
                    <a:pt x="4124" y="570"/>
                  </a:lnTo>
                  <a:lnTo>
                    <a:pt x="4089" y="556"/>
                  </a:lnTo>
                  <a:lnTo>
                    <a:pt x="4082" y="575"/>
                  </a:lnTo>
                  <a:close/>
                  <a:moveTo>
                    <a:pt x="4011" y="546"/>
                  </a:moveTo>
                  <a:lnTo>
                    <a:pt x="4046" y="561"/>
                  </a:lnTo>
                  <a:lnTo>
                    <a:pt x="4053" y="544"/>
                  </a:lnTo>
                  <a:lnTo>
                    <a:pt x="4018" y="530"/>
                  </a:lnTo>
                  <a:lnTo>
                    <a:pt x="4011" y="546"/>
                  </a:lnTo>
                  <a:close/>
                  <a:moveTo>
                    <a:pt x="3940" y="520"/>
                  </a:moveTo>
                  <a:lnTo>
                    <a:pt x="3975" y="535"/>
                  </a:lnTo>
                  <a:lnTo>
                    <a:pt x="3982" y="516"/>
                  </a:lnTo>
                  <a:lnTo>
                    <a:pt x="3947" y="501"/>
                  </a:lnTo>
                  <a:lnTo>
                    <a:pt x="3940" y="520"/>
                  </a:lnTo>
                  <a:close/>
                  <a:moveTo>
                    <a:pt x="3869" y="494"/>
                  </a:moveTo>
                  <a:lnTo>
                    <a:pt x="3904" y="506"/>
                  </a:lnTo>
                  <a:lnTo>
                    <a:pt x="3911" y="490"/>
                  </a:lnTo>
                  <a:lnTo>
                    <a:pt x="3876" y="475"/>
                  </a:lnTo>
                  <a:lnTo>
                    <a:pt x="3869" y="494"/>
                  </a:lnTo>
                  <a:close/>
                  <a:moveTo>
                    <a:pt x="3798" y="466"/>
                  </a:moveTo>
                  <a:lnTo>
                    <a:pt x="3833" y="480"/>
                  </a:lnTo>
                  <a:lnTo>
                    <a:pt x="3840" y="461"/>
                  </a:lnTo>
                  <a:lnTo>
                    <a:pt x="3805" y="449"/>
                  </a:lnTo>
                  <a:lnTo>
                    <a:pt x="3798" y="466"/>
                  </a:lnTo>
                  <a:close/>
                  <a:moveTo>
                    <a:pt x="3727" y="440"/>
                  </a:moveTo>
                  <a:lnTo>
                    <a:pt x="3762" y="452"/>
                  </a:lnTo>
                  <a:lnTo>
                    <a:pt x="3769" y="435"/>
                  </a:lnTo>
                  <a:lnTo>
                    <a:pt x="3734" y="421"/>
                  </a:lnTo>
                  <a:lnTo>
                    <a:pt x="3727" y="440"/>
                  </a:lnTo>
                  <a:close/>
                  <a:moveTo>
                    <a:pt x="3658" y="412"/>
                  </a:moveTo>
                  <a:lnTo>
                    <a:pt x="3691" y="426"/>
                  </a:lnTo>
                  <a:lnTo>
                    <a:pt x="3698" y="409"/>
                  </a:lnTo>
                  <a:lnTo>
                    <a:pt x="3663" y="395"/>
                  </a:lnTo>
                  <a:lnTo>
                    <a:pt x="3658" y="412"/>
                  </a:lnTo>
                  <a:close/>
                  <a:moveTo>
                    <a:pt x="3587" y="386"/>
                  </a:moveTo>
                  <a:lnTo>
                    <a:pt x="3623" y="400"/>
                  </a:lnTo>
                  <a:lnTo>
                    <a:pt x="3628" y="381"/>
                  </a:lnTo>
                  <a:lnTo>
                    <a:pt x="3592" y="367"/>
                  </a:lnTo>
                  <a:lnTo>
                    <a:pt x="3587" y="386"/>
                  </a:lnTo>
                  <a:close/>
                  <a:moveTo>
                    <a:pt x="3516" y="360"/>
                  </a:moveTo>
                  <a:lnTo>
                    <a:pt x="3552" y="371"/>
                  </a:lnTo>
                  <a:lnTo>
                    <a:pt x="3557" y="355"/>
                  </a:lnTo>
                  <a:lnTo>
                    <a:pt x="3523" y="341"/>
                  </a:lnTo>
                  <a:lnTo>
                    <a:pt x="3516" y="360"/>
                  </a:lnTo>
                  <a:close/>
                  <a:moveTo>
                    <a:pt x="3445" y="331"/>
                  </a:moveTo>
                  <a:lnTo>
                    <a:pt x="3481" y="345"/>
                  </a:lnTo>
                  <a:lnTo>
                    <a:pt x="3488" y="326"/>
                  </a:lnTo>
                  <a:lnTo>
                    <a:pt x="3453" y="315"/>
                  </a:lnTo>
                  <a:lnTo>
                    <a:pt x="3445" y="331"/>
                  </a:lnTo>
                  <a:close/>
                  <a:moveTo>
                    <a:pt x="3375" y="305"/>
                  </a:moveTo>
                  <a:lnTo>
                    <a:pt x="3410" y="317"/>
                  </a:lnTo>
                  <a:lnTo>
                    <a:pt x="3417" y="300"/>
                  </a:lnTo>
                  <a:lnTo>
                    <a:pt x="3382" y="286"/>
                  </a:lnTo>
                  <a:lnTo>
                    <a:pt x="3375" y="305"/>
                  </a:lnTo>
                  <a:close/>
                  <a:moveTo>
                    <a:pt x="3304" y="277"/>
                  </a:moveTo>
                  <a:lnTo>
                    <a:pt x="3339" y="291"/>
                  </a:lnTo>
                  <a:lnTo>
                    <a:pt x="3346" y="274"/>
                  </a:lnTo>
                  <a:lnTo>
                    <a:pt x="3311" y="260"/>
                  </a:lnTo>
                  <a:lnTo>
                    <a:pt x="3304" y="277"/>
                  </a:lnTo>
                  <a:close/>
                  <a:moveTo>
                    <a:pt x="3233" y="251"/>
                  </a:moveTo>
                  <a:lnTo>
                    <a:pt x="3268" y="265"/>
                  </a:lnTo>
                  <a:lnTo>
                    <a:pt x="3275" y="246"/>
                  </a:lnTo>
                  <a:lnTo>
                    <a:pt x="3240" y="232"/>
                  </a:lnTo>
                  <a:lnTo>
                    <a:pt x="3233" y="251"/>
                  </a:lnTo>
                  <a:close/>
                  <a:moveTo>
                    <a:pt x="3162" y="225"/>
                  </a:moveTo>
                  <a:lnTo>
                    <a:pt x="3197" y="237"/>
                  </a:lnTo>
                  <a:lnTo>
                    <a:pt x="3204" y="220"/>
                  </a:lnTo>
                  <a:lnTo>
                    <a:pt x="3169" y="206"/>
                  </a:lnTo>
                  <a:lnTo>
                    <a:pt x="3162" y="225"/>
                  </a:lnTo>
                  <a:close/>
                  <a:moveTo>
                    <a:pt x="3091" y="196"/>
                  </a:moveTo>
                  <a:lnTo>
                    <a:pt x="3126" y="211"/>
                  </a:lnTo>
                  <a:lnTo>
                    <a:pt x="3133" y="192"/>
                  </a:lnTo>
                  <a:lnTo>
                    <a:pt x="3098" y="180"/>
                  </a:lnTo>
                  <a:lnTo>
                    <a:pt x="3091" y="196"/>
                  </a:lnTo>
                  <a:close/>
                  <a:moveTo>
                    <a:pt x="3022" y="180"/>
                  </a:moveTo>
                  <a:lnTo>
                    <a:pt x="3053" y="182"/>
                  </a:lnTo>
                  <a:lnTo>
                    <a:pt x="3055" y="182"/>
                  </a:lnTo>
                  <a:lnTo>
                    <a:pt x="3062" y="166"/>
                  </a:lnTo>
                  <a:lnTo>
                    <a:pt x="3058" y="163"/>
                  </a:lnTo>
                  <a:lnTo>
                    <a:pt x="3058" y="163"/>
                  </a:lnTo>
                  <a:lnTo>
                    <a:pt x="3022" y="161"/>
                  </a:lnTo>
                  <a:lnTo>
                    <a:pt x="3022" y="180"/>
                  </a:lnTo>
                  <a:close/>
                  <a:moveTo>
                    <a:pt x="2946" y="177"/>
                  </a:moveTo>
                  <a:lnTo>
                    <a:pt x="2984" y="177"/>
                  </a:lnTo>
                  <a:lnTo>
                    <a:pt x="2984" y="158"/>
                  </a:lnTo>
                  <a:lnTo>
                    <a:pt x="2946" y="158"/>
                  </a:lnTo>
                  <a:lnTo>
                    <a:pt x="2946" y="177"/>
                  </a:lnTo>
                  <a:close/>
                  <a:moveTo>
                    <a:pt x="2871" y="173"/>
                  </a:moveTo>
                  <a:lnTo>
                    <a:pt x="2909" y="175"/>
                  </a:lnTo>
                  <a:lnTo>
                    <a:pt x="2909" y="156"/>
                  </a:lnTo>
                  <a:lnTo>
                    <a:pt x="2871" y="154"/>
                  </a:lnTo>
                  <a:lnTo>
                    <a:pt x="2871" y="173"/>
                  </a:lnTo>
                  <a:close/>
                  <a:moveTo>
                    <a:pt x="2795" y="168"/>
                  </a:moveTo>
                  <a:lnTo>
                    <a:pt x="2833" y="170"/>
                  </a:lnTo>
                  <a:lnTo>
                    <a:pt x="2833" y="151"/>
                  </a:lnTo>
                  <a:lnTo>
                    <a:pt x="2795" y="149"/>
                  </a:lnTo>
                  <a:lnTo>
                    <a:pt x="2795" y="168"/>
                  </a:lnTo>
                  <a:close/>
                  <a:moveTo>
                    <a:pt x="2719" y="163"/>
                  </a:moveTo>
                  <a:lnTo>
                    <a:pt x="2757" y="166"/>
                  </a:lnTo>
                  <a:lnTo>
                    <a:pt x="2757" y="147"/>
                  </a:lnTo>
                  <a:lnTo>
                    <a:pt x="2719" y="144"/>
                  </a:lnTo>
                  <a:lnTo>
                    <a:pt x="2719" y="163"/>
                  </a:lnTo>
                  <a:close/>
                  <a:moveTo>
                    <a:pt x="2644" y="161"/>
                  </a:moveTo>
                  <a:lnTo>
                    <a:pt x="2682" y="163"/>
                  </a:lnTo>
                  <a:lnTo>
                    <a:pt x="2682" y="144"/>
                  </a:lnTo>
                  <a:lnTo>
                    <a:pt x="2644" y="142"/>
                  </a:lnTo>
                  <a:lnTo>
                    <a:pt x="2644" y="161"/>
                  </a:lnTo>
                  <a:close/>
                  <a:moveTo>
                    <a:pt x="2568" y="156"/>
                  </a:moveTo>
                  <a:lnTo>
                    <a:pt x="2606" y="158"/>
                  </a:lnTo>
                  <a:lnTo>
                    <a:pt x="2606" y="140"/>
                  </a:lnTo>
                  <a:lnTo>
                    <a:pt x="2568" y="137"/>
                  </a:lnTo>
                  <a:lnTo>
                    <a:pt x="2568" y="156"/>
                  </a:lnTo>
                  <a:close/>
                  <a:moveTo>
                    <a:pt x="2492" y="151"/>
                  </a:moveTo>
                  <a:lnTo>
                    <a:pt x="2530" y="154"/>
                  </a:lnTo>
                  <a:lnTo>
                    <a:pt x="2530" y="135"/>
                  </a:lnTo>
                  <a:lnTo>
                    <a:pt x="2492" y="132"/>
                  </a:lnTo>
                  <a:lnTo>
                    <a:pt x="2492" y="151"/>
                  </a:lnTo>
                  <a:close/>
                  <a:moveTo>
                    <a:pt x="2417" y="149"/>
                  </a:moveTo>
                  <a:lnTo>
                    <a:pt x="2455" y="149"/>
                  </a:lnTo>
                  <a:lnTo>
                    <a:pt x="2455" y="132"/>
                  </a:lnTo>
                  <a:lnTo>
                    <a:pt x="2417" y="130"/>
                  </a:lnTo>
                  <a:lnTo>
                    <a:pt x="2417" y="149"/>
                  </a:lnTo>
                  <a:close/>
                  <a:moveTo>
                    <a:pt x="2341" y="144"/>
                  </a:moveTo>
                  <a:lnTo>
                    <a:pt x="2379" y="147"/>
                  </a:lnTo>
                  <a:lnTo>
                    <a:pt x="2381" y="128"/>
                  </a:lnTo>
                  <a:lnTo>
                    <a:pt x="2343" y="125"/>
                  </a:lnTo>
                  <a:lnTo>
                    <a:pt x="2341" y="144"/>
                  </a:lnTo>
                  <a:close/>
                  <a:moveTo>
                    <a:pt x="2265" y="140"/>
                  </a:moveTo>
                  <a:lnTo>
                    <a:pt x="2303" y="142"/>
                  </a:lnTo>
                  <a:lnTo>
                    <a:pt x="2306" y="123"/>
                  </a:lnTo>
                  <a:lnTo>
                    <a:pt x="2268" y="121"/>
                  </a:lnTo>
                  <a:lnTo>
                    <a:pt x="2265" y="140"/>
                  </a:lnTo>
                  <a:close/>
                  <a:moveTo>
                    <a:pt x="2190" y="137"/>
                  </a:moveTo>
                  <a:lnTo>
                    <a:pt x="2228" y="137"/>
                  </a:lnTo>
                  <a:lnTo>
                    <a:pt x="2230" y="118"/>
                  </a:lnTo>
                  <a:lnTo>
                    <a:pt x="2192" y="118"/>
                  </a:lnTo>
                  <a:lnTo>
                    <a:pt x="2190" y="137"/>
                  </a:lnTo>
                  <a:close/>
                  <a:moveTo>
                    <a:pt x="2114" y="132"/>
                  </a:moveTo>
                  <a:lnTo>
                    <a:pt x="2152" y="135"/>
                  </a:lnTo>
                  <a:lnTo>
                    <a:pt x="2154" y="116"/>
                  </a:lnTo>
                  <a:lnTo>
                    <a:pt x="2116" y="114"/>
                  </a:lnTo>
                  <a:lnTo>
                    <a:pt x="2114" y="132"/>
                  </a:lnTo>
                  <a:close/>
                  <a:moveTo>
                    <a:pt x="2038" y="128"/>
                  </a:moveTo>
                  <a:lnTo>
                    <a:pt x="2076" y="130"/>
                  </a:lnTo>
                  <a:lnTo>
                    <a:pt x="2079" y="111"/>
                  </a:lnTo>
                  <a:lnTo>
                    <a:pt x="2041" y="109"/>
                  </a:lnTo>
                  <a:lnTo>
                    <a:pt x="2038" y="128"/>
                  </a:lnTo>
                  <a:close/>
                  <a:moveTo>
                    <a:pt x="1963" y="123"/>
                  </a:moveTo>
                  <a:lnTo>
                    <a:pt x="2001" y="125"/>
                  </a:lnTo>
                  <a:lnTo>
                    <a:pt x="2003" y="106"/>
                  </a:lnTo>
                  <a:lnTo>
                    <a:pt x="1965" y="104"/>
                  </a:lnTo>
                  <a:lnTo>
                    <a:pt x="1963" y="123"/>
                  </a:lnTo>
                  <a:close/>
                  <a:moveTo>
                    <a:pt x="1887" y="121"/>
                  </a:moveTo>
                  <a:lnTo>
                    <a:pt x="1925" y="123"/>
                  </a:lnTo>
                  <a:lnTo>
                    <a:pt x="1927" y="104"/>
                  </a:lnTo>
                  <a:lnTo>
                    <a:pt x="1889" y="102"/>
                  </a:lnTo>
                  <a:lnTo>
                    <a:pt x="1887" y="121"/>
                  </a:lnTo>
                  <a:close/>
                  <a:moveTo>
                    <a:pt x="1811" y="116"/>
                  </a:moveTo>
                  <a:lnTo>
                    <a:pt x="1849" y="118"/>
                  </a:lnTo>
                  <a:lnTo>
                    <a:pt x="1852" y="99"/>
                  </a:lnTo>
                  <a:lnTo>
                    <a:pt x="1814" y="97"/>
                  </a:lnTo>
                  <a:lnTo>
                    <a:pt x="1811" y="116"/>
                  </a:lnTo>
                  <a:close/>
                  <a:moveTo>
                    <a:pt x="1736" y="111"/>
                  </a:moveTo>
                  <a:lnTo>
                    <a:pt x="1774" y="114"/>
                  </a:lnTo>
                  <a:lnTo>
                    <a:pt x="1776" y="95"/>
                  </a:lnTo>
                  <a:lnTo>
                    <a:pt x="1738" y="92"/>
                  </a:lnTo>
                  <a:lnTo>
                    <a:pt x="1736" y="111"/>
                  </a:lnTo>
                  <a:close/>
                  <a:moveTo>
                    <a:pt x="1662" y="109"/>
                  </a:moveTo>
                  <a:lnTo>
                    <a:pt x="1698" y="109"/>
                  </a:lnTo>
                  <a:lnTo>
                    <a:pt x="1700" y="92"/>
                  </a:lnTo>
                  <a:lnTo>
                    <a:pt x="1662" y="90"/>
                  </a:lnTo>
                  <a:lnTo>
                    <a:pt x="1662" y="109"/>
                  </a:lnTo>
                  <a:close/>
                  <a:moveTo>
                    <a:pt x="1587" y="104"/>
                  </a:moveTo>
                  <a:lnTo>
                    <a:pt x="1625" y="106"/>
                  </a:lnTo>
                  <a:lnTo>
                    <a:pt x="1625" y="88"/>
                  </a:lnTo>
                  <a:lnTo>
                    <a:pt x="1587" y="85"/>
                  </a:lnTo>
                  <a:lnTo>
                    <a:pt x="1587" y="104"/>
                  </a:lnTo>
                  <a:close/>
                  <a:moveTo>
                    <a:pt x="1511" y="99"/>
                  </a:moveTo>
                  <a:lnTo>
                    <a:pt x="1549" y="102"/>
                  </a:lnTo>
                  <a:lnTo>
                    <a:pt x="1549" y="83"/>
                  </a:lnTo>
                  <a:lnTo>
                    <a:pt x="1511" y="80"/>
                  </a:lnTo>
                  <a:lnTo>
                    <a:pt x="1511" y="99"/>
                  </a:lnTo>
                  <a:close/>
                  <a:moveTo>
                    <a:pt x="1435" y="97"/>
                  </a:moveTo>
                  <a:lnTo>
                    <a:pt x="1473" y="97"/>
                  </a:lnTo>
                  <a:lnTo>
                    <a:pt x="1473" y="78"/>
                  </a:lnTo>
                  <a:lnTo>
                    <a:pt x="1435" y="78"/>
                  </a:lnTo>
                  <a:lnTo>
                    <a:pt x="1435" y="97"/>
                  </a:lnTo>
                  <a:close/>
                  <a:moveTo>
                    <a:pt x="1360" y="92"/>
                  </a:moveTo>
                  <a:lnTo>
                    <a:pt x="1398" y="95"/>
                  </a:lnTo>
                  <a:lnTo>
                    <a:pt x="1398" y="76"/>
                  </a:lnTo>
                  <a:lnTo>
                    <a:pt x="1360" y="73"/>
                  </a:lnTo>
                  <a:lnTo>
                    <a:pt x="1360" y="92"/>
                  </a:lnTo>
                  <a:close/>
                  <a:moveTo>
                    <a:pt x="1284" y="88"/>
                  </a:moveTo>
                  <a:lnTo>
                    <a:pt x="1322" y="90"/>
                  </a:lnTo>
                  <a:lnTo>
                    <a:pt x="1322" y="71"/>
                  </a:lnTo>
                  <a:lnTo>
                    <a:pt x="1284" y="69"/>
                  </a:lnTo>
                  <a:lnTo>
                    <a:pt x="1284" y="88"/>
                  </a:lnTo>
                  <a:close/>
                  <a:moveTo>
                    <a:pt x="1208" y="83"/>
                  </a:moveTo>
                  <a:lnTo>
                    <a:pt x="1246" y="85"/>
                  </a:lnTo>
                  <a:lnTo>
                    <a:pt x="1246" y="66"/>
                  </a:lnTo>
                  <a:lnTo>
                    <a:pt x="1208" y="64"/>
                  </a:lnTo>
                  <a:lnTo>
                    <a:pt x="1208" y="83"/>
                  </a:lnTo>
                  <a:close/>
                  <a:moveTo>
                    <a:pt x="1133" y="80"/>
                  </a:moveTo>
                  <a:lnTo>
                    <a:pt x="1171" y="83"/>
                  </a:lnTo>
                  <a:lnTo>
                    <a:pt x="1171" y="64"/>
                  </a:lnTo>
                  <a:lnTo>
                    <a:pt x="1133" y="62"/>
                  </a:lnTo>
                  <a:lnTo>
                    <a:pt x="1133" y="80"/>
                  </a:lnTo>
                  <a:close/>
                  <a:moveTo>
                    <a:pt x="1057" y="76"/>
                  </a:moveTo>
                  <a:lnTo>
                    <a:pt x="1095" y="78"/>
                  </a:lnTo>
                  <a:lnTo>
                    <a:pt x="1095" y="59"/>
                  </a:lnTo>
                  <a:lnTo>
                    <a:pt x="1057" y="57"/>
                  </a:lnTo>
                  <a:lnTo>
                    <a:pt x="1057" y="76"/>
                  </a:lnTo>
                  <a:close/>
                  <a:moveTo>
                    <a:pt x="981" y="71"/>
                  </a:moveTo>
                  <a:lnTo>
                    <a:pt x="1019" y="73"/>
                  </a:lnTo>
                  <a:lnTo>
                    <a:pt x="1019" y="54"/>
                  </a:lnTo>
                  <a:lnTo>
                    <a:pt x="981" y="52"/>
                  </a:lnTo>
                  <a:lnTo>
                    <a:pt x="981" y="71"/>
                  </a:lnTo>
                  <a:close/>
                  <a:moveTo>
                    <a:pt x="906" y="69"/>
                  </a:moveTo>
                  <a:lnTo>
                    <a:pt x="944" y="69"/>
                  </a:lnTo>
                  <a:lnTo>
                    <a:pt x="944" y="50"/>
                  </a:lnTo>
                  <a:lnTo>
                    <a:pt x="906" y="50"/>
                  </a:lnTo>
                  <a:lnTo>
                    <a:pt x="906" y="69"/>
                  </a:lnTo>
                  <a:close/>
                  <a:moveTo>
                    <a:pt x="830" y="64"/>
                  </a:moveTo>
                  <a:lnTo>
                    <a:pt x="868" y="66"/>
                  </a:lnTo>
                  <a:lnTo>
                    <a:pt x="868" y="47"/>
                  </a:lnTo>
                  <a:lnTo>
                    <a:pt x="830" y="45"/>
                  </a:lnTo>
                  <a:lnTo>
                    <a:pt x="830" y="64"/>
                  </a:lnTo>
                  <a:close/>
                  <a:moveTo>
                    <a:pt x="754" y="59"/>
                  </a:moveTo>
                  <a:lnTo>
                    <a:pt x="792" y="62"/>
                  </a:lnTo>
                  <a:lnTo>
                    <a:pt x="792" y="43"/>
                  </a:lnTo>
                  <a:lnTo>
                    <a:pt x="754" y="40"/>
                  </a:lnTo>
                  <a:lnTo>
                    <a:pt x="754" y="59"/>
                  </a:lnTo>
                  <a:close/>
                  <a:moveTo>
                    <a:pt x="679" y="57"/>
                  </a:moveTo>
                  <a:lnTo>
                    <a:pt x="716" y="57"/>
                  </a:lnTo>
                  <a:lnTo>
                    <a:pt x="719" y="38"/>
                  </a:lnTo>
                  <a:lnTo>
                    <a:pt x="681" y="38"/>
                  </a:lnTo>
                  <a:lnTo>
                    <a:pt x="679" y="57"/>
                  </a:lnTo>
                  <a:close/>
                  <a:moveTo>
                    <a:pt x="603" y="52"/>
                  </a:moveTo>
                  <a:lnTo>
                    <a:pt x="641" y="54"/>
                  </a:lnTo>
                  <a:lnTo>
                    <a:pt x="643" y="35"/>
                  </a:lnTo>
                  <a:lnTo>
                    <a:pt x="605" y="33"/>
                  </a:lnTo>
                  <a:lnTo>
                    <a:pt x="603" y="52"/>
                  </a:lnTo>
                  <a:close/>
                  <a:moveTo>
                    <a:pt x="527" y="47"/>
                  </a:moveTo>
                  <a:lnTo>
                    <a:pt x="565" y="50"/>
                  </a:lnTo>
                  <a:lnTo>
                    <a:pt x="568" y="31"/>
                  </a:lnTo>
                  <a:lnTo>
                    <a:pt x="530" y="28"/>
                  </a:lnTo>
                  <a:lnTo>
                    <a:pt x="527" y="47"/>
                  </a:lnTo>
                  <a:close/>
                  <a:moveTo>
                    <a:pt x="452" y="43"/>
                  </a:moveTo>
                  <a:lnTo>
                    <a:pt x="489" y="45"/>
                  </a:lnTo>
                  <a:lnTo>
                    <a:pt x="492" y="26"/>
                  </a:lnTo>
                  <a:lnTo>
                    <a:pt x="454" y="24"/>
                  </a:lnTo>
                  <a:lnTo>
                    <a:pt x="452" y="43"/>
                  </a:lnTo>
                  <a:close/>
                  <a:moveTo>
                    <a:pt x="376" y="40"/>
                  </a:moveTo>
                  <a:lnTo>
                    <a:pt x="414" y="43"/>
                  </a:lnTo>
                  <a:lnTo>
                    <a:pt x="416" y="24"/>
                  </a:lnTo>
                  <a:lnTo>
                    <a:pt x="378" y="21"/>
                  </a:lnTo>
                  <a:lnTo>
                    <a:pt x="376" y="40"/>
                  </a:lnTo>
                  <a:close/>
                  <a:moveTo>
                    <a:pt x="300" y="35"/>
                  </a:moveTo>
                  <a:lnTo>
                    <a:pt x="338" y="38"/>
                  </a:lnTo>
                  <a:lnTo>
                    <a:pt x="340" y="19"/>
                  </a:lnTo>
                  <a:lnTo>
                    <a:pt x="303" y="17"/>
                  </a:lnTo>
                  <a:lnTo>
                    <a:pt x="300" y="35"/>
                  </a:lnTo>
                  <a:close/>
                  <a:moveTo>
                    <a:pt x="225" y="31"/>
                  </a:moveTo>
                  <a:lnTo>
                    <a:pt x="262" y="33"/>
                  </a:lnTo>
                  <a:lnTo>
                    <a:pt x="265" y="14"/>
                  </a:lnTo>
                  <a:lnTo>
                    <a:pt x="227" y="12"/>
                  </a:lnTo>
                  <a:lnTo>
                    <a:pt x="225" y="31"/>
                  </a:lnTo>
                  <a:close/>
                  <a:moveTo>
                    <a:pt x="149" y="28"/>
                  </a:moveTo>
                  <a:lnTo>
                    <a:pt x="187" y="28"/>
                  </a:lnTo>
                  <a:lnTo>
                    <a:pt x="189" y="9"/>
                  </a:lnTo>
                  <a:lnTo>
                    <a:pt x="151" y="9"/>
                  </a:lnTo>
                  <a:lnTo>
                    <a:pt x="149" y="28"/>
                  </a:lnTo>
                  <a:close/>
                  <a:moveTo>
                    <a:pt x="73" y="24"/>
                  </a:moveTo>
                  <a:lnTo>
                    <a:pt x="111" y="26"/>
                  </a:lnTo>
                  <a:lnTo>
                    <a:pt x="113" y="7"/>
                  </a:lnTo>
                  <a:lnTo>
                    <a:pt x="76" y="5"/>
                  </a:lnTo>
                  <a:lnTo>
                    <a:pt x="73" y="24"/>
                  </a:lnTo>
                  <a:close/>
                  <a:moveTo>
                    <a:pt x="0" y="19"/>
                  </a:moveTo>
                  <a:lnTo>
                    <a:pt x="35" y="21"/>
                  </a:lnTo>
                  <a:lnTo>
                    <a:pt x="38" y="2"/>
                  </a:lnTo>
                  <a:lnTo>
                    <a:pt x="0" y="0"/>
                  </a:lnTo>
                  <a:lnTo>
                    <a:pt x="0" y="19"/>
                  </a:lnTo>
                  <a:close/>
                </a:path>
              </a:pathLst>
            </a:custGeom>
            <a:solidFill>
              <a:schemeClr val="tx2">
                <a:lumMod val="40000"/>
                <a:lumOff val="60000"/>
              </a:schemeClr>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a:spLocks noEditPoints="1"/>
            </p:cNvSpPr>
            <p:nvPr/>
          </p:nvSpPr>
          <p:spPr bwMode="auto">
            <a:xfrm>
              <a:off x="6082670" y="3312072"/>
              <a:ext cx="2304686" cy="110346"/>
            </a:xfrm>
            <a:custGeom>
              <a:avLst/>
              <a:gdLst>
                <a:gd name="T0" fmla="*/ 12 w 3112"/>
                <a:gd name="T1" fmla="*/ 149 h 149"/>
                <a:gd name="T2" fmla="*/ 50 w 3112"/>
                <a:gd name="T3" fmla="*/ 147 h 149"/>
                <a:gd name="T4" fmla="*/ 126 w 3112"/>
                <a:gd name="T5" fmla="*/ 125 h 149"/>
                <a:gd name="T6" fmla="*/ 237 w 3112"/>
                <a:gd name="T7" fmla="*/ 121 h 149"/>
                <a:gd name="T8" fmla="*/ 237 w 3112"/>
                <a:gd name="T9" fmla="*/ 121 h 149"/>
                <a:gd name="T10" fmla="*/ 315 w 3112"/>
                <a:gd name="T11" fmla="*/ 135 h 149"/>
                <a:gd name="T12" fmla="*/ 353 w 3112"/>
                <a:gd name="T13" fmla="*/ 135 h 149"/>
                <a:gd name="T14" fmla="*/ 426 w 3112"/>
                <a:gd name="T15" fmla="*/ 114 h 149"/>
                <a:gd name="T16" fmla="*/ 539 w 3112"/>
                <a:gd name="T17" fmla="*/ 109 h 149"/>
                <a:gd name="T18" fmla="*/ 539 w 3112"/>
                <a:gd name="T19" fmla="*/ 109 h 149"/>
                <a:gd name="T20" fmla="*/ 617 w 3112"/>
                <a:gd name="T21" fmla="*/ 123 h 149"/>
                <a:gd name="T22" fmla="*/ 655 w 3112"/>
                <a:gd name="T23" fmla="*/ 123 h 149"/>
                <a:gd name="T24" fmla="*/ 729 w 3112"/>
                <a:gd name="T25" fmla="*/ 99 h 149"/>
                <a:gd name="T26" fmla="*/ 842 w 3112"/>
                <a:gd name="T27" fmla="*/ 95 h 149"/>
                <a:gd name="T28" fmla="*/ 842 w 3112"/>
                <a:gd name="T29" fmla="*/ 95 h 149"/>
                <a:gd name="T30" fmla="*/ 920 w 3112"/>
                <a:gd name="T31" fmla="*/ 111 h 149"/>
                <a:gd name="T32" fmla="*/ 958 w 3112"/>
                <a:gd name="T33" fmla="*/ 109 h 149"/>
                <a:gd name="T34" fmla="*/ 1031 w 3112"/>
                <a:gd name="T35" fmla="*/ 88 h 149"/>
                <a:gd name="T36" fmla="*/ 1145 w 3112"/>
                <a:gd name="T37" fmla="*/ 83 h 149"/>
                <a:gd name="T38" fmla="*/ 1145 w 3112"/>
                <a:gd name="T39" fmla="*/ 83 h 149"/>
                <a:gd name="T40" fmla="*/ 1220 w 3112"/>
                <a:gd name="T41" fmla="*/ 99 h 149"/>
                <a:gd name="T42" fmla="*/ 1258 w 3112"/>
                <a:gd name="T43" fmla="*/ 97 h 149"/>
                <a:gd name="T44" fmla="*/ 1334 w 3112"/>
                <a:gd name="T45" fmla="*/ 76 h 149"/>
                <a:gd name="T46" fmla="*/ 1448 w 3112"/>
                <a:gd name="T47" fmla="*/ 71 h 149"/>
                <a:gd name="T48" fmla="*/ 1448 w 3112"/>
                <a:gd name="T49" fmla="*/ 71 h 149"/>
                <a:gd name="T50" fmla="*/ 1523 w 3112"/>
                <a:gd name="T51" fmla="*/ 85 h 149"/>
                <a:gd name="T52" fmla="*/ 1561 w 3112"/>
                <a:gd name="T53" fmla="*/ 85 h 149"/>
                <a:gd name="T54" fmla="*/ 1637 w 3112"/>
                <a:gd name="T55" fmla="*/ 62 h 149"/>
                <a:gd name="T56" fmla="*/ 1750 w 3112"/>
                <a:gd name="T57" fmla="*/ 57 h 149"/>
                <a:gd name="T58" fmla="*/ 1750 w 3112"/>
                <a:gd name="T59" fmla="*/ 57 h 149"/>
                <a:gd name="T60" fmla="*/ 1826 w 3112"/>
                <a:gd name="T61" fmla="*/ 73 h 149"/>
                <a:gd name="T62" fmla="*/ 1864 w 3112"/>
                <a:gd name="T63" fmla="*/ 71 h 149"/>
                <a:gd name="T64" fmla="*/ 1939 w 3112"/>
                <a:gd name="T65" fmla="*/ 50 h 149"/>
                <a:gd name="T66" fmla="*/ 2053 w 3112"/>
                <a:gd name="T67" fmla="*/ 45 h 149"/>
                <a:gd name="T68" fmla="*/ 2053 w 3112"/>
                <a:gd name="T69" fmla="*/ 45 h 149"/>
                <a:gd name="T70" fmla="*/ 2129 w 3112"/>
                <a:gd name="T71" fmla="*/ 62 h 149"/>
                <a:gd name="T72" fmla="*/ 2166 w 3112"/>
                <a:gd name="T73" fmla="*/ 59 h 149"/>
                <a:gd name="T74" fmla="*/ 2242 w 3112"/>
                <a:gd name="T75" fmla="*/ 38 h 149"/>
                <a:gd name="T76" fmla="*/ 2356 w 3112"/>
                <a:gd name="T77" fmla="*/ 33 h 149"/>
                <a:gd name="T78" fmla="*/ 2356 w 3112"/>
                <a:gd name="T79" fmla="*/ 33 h 149"/>
                <a:gd name="T80" fmla="*/ 2431 w 3112"/>
                <a:gd name="T81" fmla="*/ 47 h 149"/>
                <a:gd name="T82" fmla="*/ 2469 w 3112"/>
                <a:gd name="T83" fmla="*/ 47 h 149"/>
                <a:gd name="T84" fmla="*/ 2545 w 3112"/>
                <a:gd name="T85" fmla="*/ 24 h 149"/>
                <a:gd name="T86" fmla="*/ 2658 w 3112"/>
                <a:gd name="T87" fmla="*/ 19 h 149"/>
                <a:gd name="T88" fmla="*/ 2658 w 3112"/>
                <a:gd name="T89" fmla="*/ 19 h 149"/>
                <a:gd name="T90" fmla="*/ 2734 w 3112"/>
                <a:gd name="T91" fmla="*/ 36 h 149"/>
                <a:gd name="T92" fmla="*/ 2772 w 3112"/>
                <a:gd name="T93" fmla="*/ 33 h 149"/>
                <a:gd name="T94" fmla="*/ 2847 w 3112"/>
                <a:gd name="T95" fmla="*/ 12 h 149"/>
                <a:gd name="T96" fmla="*/ 2961 w 3112"/>
                <a:gd name="T97" fmla="*/ 7 h 149"/>
                <a:gd name="T98" fmla="*/ 2961 w 3112"/>
                <a:gd name="T99" fmla="*/ 7 h 149"/>
                <a:gd name="T100" fmla="*/ 3037 w 3112"/>
                <a:gd name="T101" fmla="*/ 24 h 149"/>
                <a:gd name="T102" fmla="*/ 3074 w 3112"/>
                <a:gd name="T103" fmla="*/ 2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12" h="149">
                  <a:moveTo>
                    <a:pt x="12" y="130"/>
                  </a:moveTo>
                  <a:lnTo>
                    <a:pt x="0" y="130"/>
                  </a:lnTo>
                  <a:lnTo>
                    <a:pt x="0" y="149"/>
                  </a:lnTo>
                  <a:lnTo>
                    <a:pt x="12" y="149"/>
                  </a:lnTo>
                  <a:lnTo>
                    <a:pt x="12" y="130"/>
                  </a:lnTo>
                  <a:close/>
                  <a:moveTo>
                    <a:pt x="88" y="125"/>
                  </a:moveTo>
                  <a:lnTo>
                    <a:pt x="50" y="128"/>
                  </a:lnTo>
                  <a:lnTo>
                    <a:pt x="50" y="147"/>
                  </a:lnTo>
                  <a:lnTo>
                    <a:pt x="88" y="144"/>
                  </a:lnTo>
                  <a:lnTo>
                    <a:pt x="88" y="125"/>
                  </a:lnTo>
                  <a:close/>
                  <a:moveTo>
                    <a:pt x="163" y="123"/>
                  </a:moveTo>
                  <a:lnTo>
                    <a:pt x="126" y="125"/>
                  </a:lnTo>
                  <a:lnTo>
                    <a:pt x="126" y="144"/>
                  </a:lnTo>
                  <a:lnTo>
                    <a:pt x="163" y="142"/>
                  </a:lnTo>
                  <a:lnTo>
                    <a:pt x="163" y="123"/>
                  </a:lnTo>
                  <a:close/>
                  <a:moveTo>
                    <a:pt x="237" y="121"/>
                  </a:moveTo>
                  <a:lnTo>
                    <a:pt x="201" y="121"/>
                  </a:lnTo>
                  <a:lnTo>
                    <a:pt x="201" y="140"/>
                  </a:lnTo>
                  <a:lnTo>
                    <a:pt x="239" y="140"/>
                  </a:lnTo>
                  <a:lnTo>
                    <a:pt x="237" y="121"/>
                  </a:lnTo>
                  <a:close/>
                  <a:moveTo>
                    <a:pt x="312" y="118"/>
                  </a:moveTo>
                  <a:lnTo>
                    <a:pt x="275" y="118"/>
                  </a:lnTo>
                  <a:lnTo>
                    <a:pt x="277" y="137"/>
                  </a:lnTo>
                  <a:lnTo>
                    <a:pt x="315" y="135"/>
                  </a:lnTo>
                  <a:lnTo>
                    <a:pt x="312" y="118"/>
                  </a:lnTo>
                  <a:close/>
                  <a:moveTo>
                    <a:pt x="388" y="114"/>
                  </a:moveTo>
                  <a:lnTo>
                    <a:pt x="350" y="116"/>
                  </a:lnTo>
                  <a:lnTo>
                    <a:pt x="353" y="135"/>
                  </a:lnTo>
                  <a:lnTo>
                    <a:pt x="390" y="133"/>
                  </a:lnTo>
                  <a:lnTo>
                    <a:pt x="388" y="114"/>
                  </a:lnTo>
                  <a:close/>
                  <a:moveTo>
                    <a:pt x="464" y="111"/>
                  </a:moveTo>
                  <a:lnTo>
                    <a:pt x="426" y="114"/>
                  </a:lnTo>
                  <a:lnTo>
                    <a:pt x="428" y="133"/>
                  </a:lnTo>
                  <a:lnTo>
                    <a:pt x="466" y="130"/>
                  </a:lnTo>
                  <a:lnTo>
                    <a:pt x="464" y="111"/>
                  </a:lnTo>
                  <a:close/>
                  <a:moveTo>
                    <a:pt x="539" y="109"/>
                  </a:moveTo>
                  <a:lnTo>
                    <a:pt x="502" y="109"/>
                  </a:lnTo>
                  <a:lnTo>
                    <a:pt x="504" y="128"/>
                  </a:lnTo>
                  <a:lnTo>
                    <a:pt x="542" y="128"/>
                  </a:lnTo>
                  <a:lnTo>
                    <a:pt x="539" y="109"/>
                  </a:lnTo>
                  <a:close/>
                  <a:moveTo>
                    <a:pt x="615" y="104"/>
                  </a:moveTo>
                  <a:lnTo>
                    <a:pt x="577" y="107"/>
                  </a:lnTo>
                  <a:lnTo>
                    <a:pt x="580" y="125"/>
                  </a:lnTo>
                  <a:lnTo>
                    <a:pt x="617" y="123"/>
                  </a:lnTo>
                  <a:lnTo>
                    <a:pt x="615" y="104"/>
                  </a:lnTo>
                  <a:close/>
                  <a:moveTo>
                    <a:pt x="691" y="102"/>
                  </a:moveTo>
                  <a:lnTo>
                    <a:pt x="653" y="104"/>
                  </a:lnTo>
                  <a:lnTo>
                    <a:pt x="655" y="123"/>
                  </a:lnTo>
                  <a:lnTo>
                    <a:pt x="693" y="121"/>
                  </a:lnTo>
                  <a:lnTo>
                    <a:pt x="691" y="102"/>
                  </a:lnTo>
                  <a:close/>
                  <a:moveTo>
                    <a:pt x="766" y="99"/>
                  </a:moveTo>
                  <a:lnTo>
                    <a:pt x="729" y="99"/>
                  </a:lnTo>
                  <a:lnTo>
                    <a:pt x="731" y="118"/>
                  </a:lnTo>
                  <a:lnTo>
                    <a:pt x="769" y="118"/>
                  </a:lnTo>
                  <a:lnTo>
                    <a:pt x="766" y="99"/>
                  </a:lnTo>
                  <a:close/>
                  <a:moveTo>
                    <a:pt x="842" y="95"/>
                  </a:moveTo>
                  <a:lnTo>
                    <a:pt x="804" y="97"/>
                  </a:lnTo>
                  <a:lnTo>
                    <a:pt x="807" y="116"/>
                  </a:lnTo>
                  <a:lnTo>
                    <a:pt x="844" y="114"/>
                  </a:lnTo>
                  <a:lnTo>
                    <a:pt x="842" y="95"/>
                  </a:lnTo>
                  <a:close/>
                  <a:moveTo>
                    <a:pt x="918" y="92"/>
                  </a:moveTo>
                  <a:lnTo>
                    <a:pt x="880" y="95"/>
                  </a:lnTo>
                  <a:lnTo>
                    <a:pt x="882" y="114"/>
                  </a:lnTo>
                  <a:lnTo>
                    <a:pt x="920" y="111"/>
                  </a:lnTo>
                  <a:lnTo>
                    <a:pt x="918" y="92"/>
                  </a:lnTo>
                  <a:close/>
                  <a:moveTo>
                    <a:pt x="993" y="90"/>
                  </a:moveTo>
                  <a:lnTo>
                    <a:pt x="956" y="90"/>
                  </a:lnTo>
                  <a:lnTo>
                    <a:pt x="958" y="109"/>
                  </a:lnTo>
                  <a:lnTo>
                    <a:pt x="996" y="109"/>
                  </a:lnTo>
                  <a:lnTo>
                    <a:pt x="993" y="90"/>
                  </a:lnTo>
                  <a:close/>
                  <a:moveTo>
                    <a:pt x="1069" y="85"/>
                  </a:moveTo>
                  <a:lnTo>
                    <a:pt x="1031" y="88"/>
                  </a:lnTo>
                  <a:lnTo>
                    <a:pt x="1034" y="107"/>
                  </a:lnTo>
                  <a:lnTo>
                    <a:pt x="1072" y="104"/>
                  </a:lnTo>
                  <a:lnTo>
                    <a:pt x="1069" y="85"/>
                  </a:lnTo>
                  <a:close/>
                  <a:moveTo>
                    <a:pt x="1145" y="83"/>
                  </a:moveTo>
                  <a:lnTo>
                    <a:pt x="1107" y="85"/>
                  </a:lnTo>
                  <a:lnTo>
                    <a:pt x="1109" y="104"/>
                  </a:lnTo>
                  <a:lnTo>
                    <a:pt x="1145" y="102"/>
                  </a:lnTo>
                  <a:lnTo>
                    <a:pt x="1145" y="83"/>
                  </a:lnTo>
                  <a:close/>
                  <a:moveTo>
                    <a:pt x="1220" y="81"/>
                  </a:moveTo>
                  <a:lnTo>
                    <a:pt x="1183" y="81"/>
                  </a:lnTo>
                  <a:lnTo>
                    <a:pt x="1183" y="99"/>
                  </a:lnTo>
                  <a:lnTo>
                    <a:pt x="1220" y="99"/>
                  </a:lnTo>
                  <a:lnTo>
                    <a:pt x="1220" y="81"/>
                  </a:lnTo>
                  <a:close/>
                  <a:moveTo>
                    <a:pt x="1296" y="76"/>
                  </a:moveTo>
                  <a:lnTo>
                    <a:pt x="1258" y="78"/>
                  </a:lnTo>
                  <a:lnTo>
                    <a:pt x="1258" y="97"/>
                  </a:lnTo>
                  <a:lnTo>
                    <a:pt x="1296" y="95"/>
                  </a:lnTo>
                  <a:lnTo>
                    <a:pt x="1296" y="76"/>
                  </a:lnTo>
                  <a:close/>
                  <a:moveTo>
                    <a:pt x="1372" y="73"/>
                  </a:moveTo>
                  <a:lnTo>
                    <a:pt x="1334" y="76"/>
                  </a:lnTo>
                  <a:lnTo>
                    <a:pt x="1334" y="95"/>
                  </a:lnTo>
                  <a:lnTo>
                    <a:pt x="1372" y="92"/>
                  </a:lnTo>
                  <a:lnTo>
                    <a:pt x="1372" y="73"/>
                  </a:lnTo>
                  <a:close/>
                  <a:moveTo>
                    <a:pt x="1448" y="71"/>
                  </a:moveTo>
                  <a:lnTo>
                    <a:pt x="1410" y="71"/>
                  </a:lnTo>
                  <a:lnTo>
                    <a:pt x="1410" y="90"/>
                  </a:lnTo>
                  <a:lnTo>
                    <a:pt x="1448" y="90"/>
                  </a:lnTo>
                  <a:lnTo>
                    <a:pt x="1448" y="71"/>
                  </a:lnTo>
                  <a:close/>
                  <a:moveTo>
                    <a:pt x="1523" y="66"/>
                  </a:moveTo>
                  <a:lnTo>
                    <a:pt x="1485" y="69"/>
                  </a:lnTo>
                  <a:lnTo>
                    <a:pt x="1485" y="88"/>
                  </a:lnTo>
                  <a:lnTo>
                    <a:pt x="1523" y="85"/>
                  </a:lnTo>
                  <a:lnTo>
                    <a:pt x="1523" y="66"/>
                  </a:lnTo>
                  <a:close/>
                  <a:moveTo>
                    <a:pt x="1599" y="64"/>
                  </a:moveTo>
                  <a:lnTo>
                    <a:pt x="1561" y="66"/>
                  </a:lnTo>
                  <a:lnTo>
                    <a:pt x="1561" y="85"/>
                  </a:lnTo>
                  <a:lnTo>
                    <a:pt x="1599" y="83"/>
                  </a:lnTo>
                  <a:lnTo>
                    <a:pt x="1599" y="64"/>
                  </a:lnTo>
                  <a:close/>
                  <a:moveTo>
                    <a:pt x="1675" y="62"/>
                  </a:moveTo>
                  <a:lnTo>
                    <a:pt x="1637" y="62"/>
                  </a:lnTo>
                  <a:lnTo>
                    <a:pt x="1637" y="81"/>
                  </a:lnTo>
                  <a:lnTo>
                    <a:pt x="1675" y="81"/>
                  </a:lnTo>
                  <a:lnTo>
                    <a:pt x="1675" y="62"/>
                  </a:lnTo>
                  <a:close/>
                  <a:moveTo>
                    <a:pt x="1750" y="57"/>
                  </a:moveTo>
                  <a:lnTo>
                    <a:pt x="1712" y="59"/>
                  </a:lnTo>
                  <a:lnTo>
                    <a:pt x="1712" y="78"/>
                  </a:lnTo>
                  <a:lnTo>
                    <a:pt x="1750" y="76"/>
                  </a:lnTo>
                  <a:lnTo>
                    <a:pt x="1750" y="57"/>
                  </a:lnTo>
                  <a:close/>
                  <a:moveTo>
                    <a:pt x="1826" y="55"/>
                  </a:moveTo>
                  <a:lnTo>
                    <a:pt x="1788" y="57"/>
                  </a:lnTo>
                  <a:lnTo>
                    <a:pt x="1788" y="76"/>
                  </a:lnTo>
                  <a:lnTo>
                    <a:pt x="1826" y="73"/>
                  </a:lnTo>
                  <a:lnTo>
                    <a:pt x="1826" y="55"/>
                  </a:lnTo>
                  <a:close/>
                  <a:moveTo>
                    <a:pt x="1902" y="52"/>
                  </a:moveTo>
                  <a:lnTo>
                    <a:pt x="1864" y="52"/>
                  </a:lnTo>
                  <a:lnTo>
                    <a:pt x="1864" y="71"/>
                  </a:lnTo>
                  <a:lnTo>
                    <a:pt x="1902" y="71"/>
                  </a:lnTo>
                  <a:lnTo>
                    <a:pt x="1902" y="52"/>
                  </a:lnTo>
                  <a:close/>
                  <a:moveTo>
                    <a:pt x="1977" y="47"/>
                  </a:moveTo>
                  <a:lnTo>
                    <a:pt x="1939" y="50"/>
                  </a:lnTo>
                  <a:lnTo>
                    <a:pt x="1939" y="69"/>
                  </a:lnTo>
                  <a:lnTo>
                    <a:pt x="1977" y="66"/>
                  </a:lnTo>
                  <a:lnTo>
                    <a:pt x="1977" y="47"/>
                  </a:lnTo>
                  <a:close/>
                  <a:moveTo>
                    <a:pt x="2053" y="45"/>
                  </a:moveTo>
                  <a:lnTo>
                    <a:pt x="2015" y="47"/>
                  </a:lnTo>
                  <a:lnTo>
                    <a:pt x="2015" y="66"/>
                  </a:lnTo>
                  <a:lnTo>
                    <a:pt x="2053" y="64"/>
                  </a:lnTo>
                  <a:lnTo>
                    <a:pt x="2053" y="45"/>
                  </a:lnTo>
                  <a:close/>
                  <a:moveTo>
                    <a:pt x="2129" y="43"/>
                  </a:moveTo>
                  <a:lnTo>
                    <a:pt x="2091" y="43"/>
                  </a:lnTo>
                  <a:lnTo>
                    <a:pt x="2091" y="62"/>
                  </a:lnTo>
                  <a:lnTo>
                    <a:pt x="2129" y="62"/>
                  </a:lnTo>
                  <a:lnTo>
                    <a:pt x="2129" y="43"/>
                  </a:lnTo>
                  <a:close/>
                  <a:moveTo>
                    <a:pt x="2204" y="38"/>
                  </a:moveTo>
                  <a:lnTo>
                    <a:pt x="2166" y="40"/>
                  </a:lnTo>
                  <a:lnTo>
                    <a:pt x="2166" y="59"/>
                  </a:lnTo>
                  <a:lnTo>
                    <a:pt x="2204" y="57"/>
                  </a:lnTo>
                  <a:lnTo>
                    <a:pt x="2204" y="38"/>
                  </a:lnTo>
                  <a:close/>
                  <a:moveTo>
                    <a:pt x="2280" y="36"/>
                  </a:moveTo>
                  <a:lnTo>
                    <a:pt x="2242" y="38"/>
                  </a:lnTo>
                  <a:lnTo>
                    <a:pt x="2242" y="57"/>
                  </a:lnTo>
                  <a:lnTo>
                    <a:pt x="2280" y="55"/>
                  </a:lnTo>
                  <a:lnTo>
                    <a:pt x="2280" y="36"/>
                  </a:lnTo>
                  <a:close/>
                  <a:moveTo>
                    <a:pt x="2356" y="33"/>
                  </a:moveTo>
                  <a:lnTo>
                    <a:pt x="2318" y="33"/>
                  </a:lnTo>
                  <a:lnTo>
                    <a:pt x="2318" y="52"/>
                  </a:lnTo>
                  <a:lnTo>
                    <a:pt x="2356" y="52"/>
                  </a:lnTo>
                  <a:lnTo>
                    <a:pt x="2356" y="33"/>
                  </a:lnTo>
                  <a:close/>
                  <a:moveTo>
                    <a:pt x="2431" y="29"/>
                  </a:moveTo>
                  <a:lnTo>
                    <a:pt x="2393" y="31"/>
                  </a:lnTo>
                  <a:lnTo>
                    <a:pt x="2393" y="50"/>
                  </a:lnTo>
                  <a:lnTo>
                    <a:pt x="2431" y="47"/>
                  </a:lnTo>
                  <a:lnTo>
                    <a:pt x="2431" y="29"/>
                  </a:lnTo>
                  <a:close/>
                  <a:moveTo>
                    <a:pt x="2507" y="26"/>
                  </a:moveTo>
                  <a:lnTo>
                    <a:pt x="2469" y="29"/>
                  </a:lnTo>
                  <a:lnTo>
                    <a:pt x="2469" y="47"/>
                  </a:lnTo>
                  <a:lnTo>
                    <a:pt x="2507" y="45"/>
                  </a:lnTo>
                  <a:lnTo>
                    <a:pt x="2507" y="26"/>
                  </a:lnTo>
                  <a:close/>
                  <a:moveTo>
                    <a:pt x="2583" y="24"/>
                  </a:moveTo>
                  <a:lnTo>
                    <a:pt x="2545" y="24"/>
                  </a:lnTo>
                  <a:lnTo>
                    <a:pt x="2545" y="43"/>
                  </a:lnTo>
                  <a:lnTo>
                    <a:pt x="2583" y="43"/>
                  </a:lnTo>
                  <a:lnTo>
                    <a:pt x="2583" y="24"/>
                  </a:lnTo>
                  <a:close/>
                  <a:moveTo>
                    <a:pt x="2658" y="19"/>
                  </a:moveTo>
                  <a:lnTo>
                    <a:pt x="2620" y="21"/>
                  </a:lnTo>
                  <a:lnTo>
                    <a:pt x="2620" y="40"/>
                  </a:lnTo>
                  <a:lnTo>
                    <a:pt x="2658" y="38"/>
                  </a:lnTo>
                  <a:lnTo>
                    <a:pt x="2658" y="19"/>
                  </a:lnTo>
                  <a:close/>
                  <a:moveTo>
                    <a:pt x="2734" y="17"/>
                  </a:moveTo>
                  <a:lnTo>
                    <a:pt x="2696" y="19"/>
                  </a:lnTo>
                  <a:lnTo>
                    <a:pt x="2696" y="38"/>
                  </a:lnTo>
                  <a:lnTo>
                    <a:pt x="2734" y="36"/>
                  </a:lnTo>
                  <a:lnTo>
                    <a:pt x="2734" y="17"/>
                  </a:lnTo>
                  <a:close/>
                  <a:moveTo>
                    <a:pt x="2810" y="14"/>
                  </a:moveTo>
                  <a:lnTo>
                    <a:pt x="2772" y="14"/>
                  </a:lnTo>
                  <a:lnTo>
                    <a:pt x="2772" y="33"/>
                  </a:lnTo>
                  <a:lnTo>
                    <a:pt x="2810" y="33"/>
                  </a:lnTo>
                  <a:lnTo>
                    <a:pt x="2810" y="14"/>
                  </a:lnTo>
                  <a:close/>
                  <a:moveTo>
                    <a:pt x="2885" y="10"/>
                  </a:moveTo>
                  <a:lnTo>
                    <a:pt x="2847" y="12"/>
                  </a:lnTo>
                  <a:lnTo>
                    <a:pt x="2847" y="31"/>
                  </a:lnTo>
                  <a:lnTo>
                    <a:pt x="2885" y="29"/>
                  </a:lnTo>
                  <a:lnTo>
                    <a:pt x="2885" y="10"/>
                  </a:lnTo>
                  <a:close/>
                  <a:moveTo>
                    <a:pt x="2961" y="7"/>
                  </a:moveTo>
                  <a:lnTo>
                    <a:pt x="2923" y="10"/>
                  </a:lnTo>
                  <a:lnTo>
                    <a:pt x="2923" y="29"/>
                  </a:lnTo>
                  <a:lnTo>
                    <a:pt x="2961" y="26"/>
                  </a:lnTo>
                  <a:lnTo>
                    <a:pt x="2961" y="7"/>
                  </a:lnTo>
                  <a:close/>
                  <a:moveTo>
                    <a:pt x="3034" y="5"/>
                  </a:moveTo>
                  <a:lnTo>
                    <a:pt x="2996" y="5"/>
                  </a:lnTo>
                  <a:lnTo>
                    <a:pt x="2999" y="24"/>
                  </a:lnTo>
                  <a:lnTo>
                    <a:pt x="3037" y="24"/>
                  </a:lnTo>
                  <a:lnTo>
                    <a:pt x="3034" y="5"/>
                  </a:lnTo>
                  <a:close/>
                  <a:moveTo>
                    <a:pt x="3110" y="0"/>
                  </a:moveTo>
                  <a:lnTo>
                    <a:pt x="3072" y="2"/>
                  </a:lnTo>
                  <a:lnTo>
                    <a:pt x="3074" y="21"/>
                  </a:lnTo>
                  <a:lnTo>
                    <a:pt x="3112" y="19"/>
                  </a:lnTo>
                  <a:lnTo>
                    <a:pt x="3110" y="0"/>
                  </a:lnTo>
                  <a:close/>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a:spLocks noEditPoints="1"/>
            </p:cNvSpPr>
            <p:nvPr/>
          </p:nvSpPr>
          <p:spPr bwMode="auto">
            <a:xfrm>
              <a:off x="6082670" y="3312072"/>
              <a:ext cx="2304686" cy="110346"/>
            </a:xfrm>
            <a:custGeom>
              <a:avLst/>
              <a:gdLst>
                <a:gd name="T0" fmla="*/ 12 w 3112"/>
                <a:gd name="T1" fmla="*/ 149 h 149"/>
                <a:gd name="T2" fmla="*/ 50 w 3112"/>
                <a:gd name="T3" fmla="*/ 147 h 149"/>
                <a:gd name="T4" fmla="*/ 126 w 3112"/>
                <a:gd name="T5" fmla="*/ 125 h 149"/>
                <a:gd name="T6" fmla="*/ 237 w 3112"/>
                <a:gd name="T7" fmla="*/ 121 h 149"/>
                <a:gd name="T8" fmla="*/ 237 w 3112"/>
                <a:gd name="T9" fmla="*/ 121 h 149"/>
                <a:gd name="T10" fmla="*/ 315 w 3112"/>
                <a:gd name="T11" fmla="*/ 135 h 149"/>
                <a:gd name="T12" fmla="*/ 353 w 3112"/>
                <a:gd name="T13" fmla="*/ 135 h 149"/>
                <a:gd name="T14" fmla="*/ 426 w 3112"/>
                <a:gd name="T15" fmla="*/ 114 h 149"/>
                <a:gd name="T16" fmla="*/ 539 w 3112"/>
                <a:gd name="T17" fmla="*/ 109 h 149"/>
                <a:gd name="T18" fmla="*/ 539 w 3112"/>
                <a:gd name="T19" fmla="*/ 109 h 149"/>
                <a:gd name="T20" fmla="*/ 617 w 3112"/>
                <a:gd name="T21" fmla="*/ 123 h 149"/>
                <a:gd name="T22" fmla="*/ 655 w 3112"/>
                <a:gd name="T23" fmla="*/ 123 h 149"/>
                <a:gd name="T24" fmla="*/ 729 w 3112"/>
                <a:gd name="T25" fmla="*/ 99 h 149"/>
                <a:gd name="T26" fmla="*/ 842 w 3112"/>
                <a:gd name="T27" fmla="*/ 95 h 149"/>
                <a:gd name="T28" fmla="*/ 842 w 3112"/>
                <a:gd name="T29" fmla="*/ 95 h 149"/>
                <a:gd name="T30" fmla="*/ 920 w 3112"/>
                <a:gd name="T31" fmla="*/ 111 h 149"/>
                <a:gd name="T32" fmla="*/ 958 w 3112"/>
                <a:gd name="T33" fmla="*/ 109 h 149"/>
                <a:gd name="T34" fmla="*/ 1031 w 3112"/>
                <a:gd name="T35" fmla="*/ 88 h 149"/>
                <a:gd name="T36" fmla="*/ 1145 w 3112"/>
                <a:gd name="T37" fmla="*/ 83 h 149"/>
                <a:gd name="T38" fmla="*/ 1145 w 3112"/>
                <a:gd name="T39" fmla="*/ 83 h 149"/>
                <a:gd name="T40" fmla="*/ 1220 w 3112"/>
                <a:gd name="T41" fmla="*/ 99 h 149"/>
                <a:gd name="T42" fmla="*/ 1258 w 3112"/>
                <a:gd name="T43" fmla="*/ 97 h 149"/>
                <a:gd name="T44" fmla="*/ 1334 w 3112"/>
                <a:gd name="T45" fmla="*/ 76 h 149"/>
                <a:gd name="T46" fmla="*/ 1448 w 3112"/>
                <a:gd name="T47" fmla="*/ 71 h 149"/>
                <a:gd name="T48" fmla="*/ 1448 w 3112"/>
                <a:gd name="T49" fmla="*/ 71 h 149"/>
                <a:gd name="T50" fmla="*/ 1523 w 3112"/>
                <a:gd name="T51" fmla="*/ 85 h 149"/>
                <a:gd name="T52" fmla="*/ 1561 w 3112"/>
                <a:gd name="T53" fmla="*/ 85 h 149"/>
                <a:gd name="T54" fmla="*/ 1637 w 3112"/>
                <a:gd name="T55" fmla="*/ 62 h 149"/>
                <a:gd name="T56" fmla="*/ 1750 w 3112"/>
                <a:gd name="T57" fmla="*/ 57 h 149"/>
                <a:gd name="T58" fmla="*/ 1750 w 3112"/>
                <a:gd name="T59" fmla="*/ 57 h 149"/>
                <a:gd name="T60" fmla="*/ 1826 w 3112"/>
                <a:gd name="T61" fmla="*/ 73 h 149"/>
                <a:gd name="T62" fmla="*/ 1864 w 3112"/>
                <a:gd name="T63" fmla="*/ 71 h 149"/>
                <a:gd name="T64" fmla="*/ 1939 w 3112"/>
                <a:gd name="T65" fmla="*/ 50 h 149"/>
                <a:gd name="T66" fmla="*/ 2053 w 3112"/>
                <a:gd name="T67" fmla="*/ 45 h 149"/>
                <a:gd name="T68" fmla="*/ 2053 w 3112"/>
                <a:gd name="T69" fmla="*/ 45 h 149"/>
                <a:gd name="T70" fmla="*/ 2129 w 3112"/>
                <a:gd name="T71" fmla="*/ 62 h 149"/>
                <a:gd name="T72" fmla="*/ 2166 w 3112"/>
                <a:gd name="T73" fmla="*/ 59 h 149"/>
                <a:gd name="T74" fmla="*/ 2242 w 3112"/>
                <a:gd name="T75" fmla="*/ 38 h 149"/>
                <a:gd name="T76" fmla="*/ 2356 w 3112"/>
                <a:gd name="T77" fmla="*/ 33 h 149"/>
                <a:gd name="T78" fmla="*/ 2356 w 3112"/>
                <a:gd name="T79" fmla="*/ 33 h 149"/>
                <a:gd name="T80" fmla="*/ 2431 w 3112"/>
                <a:gd name="T81" fmla="*/ 47 h 149"/>
                <a:gd name="T82" fmla="*/ 2469 w 3112"/>
                <a:gd name="T83" fmla="*/ 47 h 149"/>
                <a:gd name="T84" fmla="*/ 2545 w 3112"/>
                <a:gd name="T85" fmla="*/ 24 h 149"/>
                <a:gd name="T86" fmla="*/ 2658 w 3112"/>
                <a:gd name="T87" fmla="*/ 19 h 149"/>
                <a:gd name="T88" fmla="*/ 2658 w 3112"/>
                <a:gd name="T89" fmla="*/ 19 h 149"/>
                <a:gd name="T90" fmla="*/ 2734 w 3112"/>
                <a:gd name="T91" fmla="*/ 36 h 149"/>
                <a:gd name="T92" fmla="*/ 2772 w 3112"/>
                <a:gd name="T93" fmla="*/ 33 h 149"/>
                <a:gd name="T94" fmla="*/ 2847 w 3112"/>
                <a:gd name="T95" fmla="*/ 12 h 149"/>
                <a:gd name="T96" fmla="*/ 2961 w 3112"/>
                <a:gd name="T97" fmla="*/ 7 h 149"/>
                <a:gd name="T98" fmla="*/ 2961 w 3112"/>
                <a:gd name="T99" fmla="*/ 7 h 149"/>
                <a:gd name="T100" fmla="*/ 3037 w 3112"/>
                <a:gd name="T101" fmla="*/ 24 h 149"/>
                <a:gd name="T102" fmla="*/ 3074 w 3112"/>
                <a:gd name="T103" fmla="*/ 2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12" h="149">
                  <a:moveTo>
                    <a:pt x="12" y="130"/>
                  </a:moveTo>
                  <a:lnTo>
                    <a:pt x="0" y="130"/>
                  </a:lnTo>
                  <a:lnTo>
                    <a:pt x="0" y="149"/>
                  </a:lnTo>
                  <a:lnTo>
                    <a:pt x="12" y="149"/>
                  </a:lnTo>
                  <a:lnTo>
                    <a:pt x="12" y="130"/>
                  </a:lnTo>
                  <a:moveTo>
                    <a:pt x="88" y="125"/>
                  </a:moveTo>
                  <a:lnTo>
                    <a:pt x="50" y="128"/>
                  </a:lnTo>
                  <a:lnTo>
                    <a:pt x="50" y="147"/>
                  </a:lnTo>
                  <a:lnTo>
                    <a:pt x="88" y="144"/>
                  </a:lnTo>
                  <a:lnTo>
                    <a:pt x="88" y="125"/>
                  </a:lnTo>
                  <a:moveTo>
                    <a:pt x="163" y="123"/>
                  </a:moveTo>
                  <a:lnTo>
                    <a:pt x="126" y="125"/>
                  </a:lnTo>
                  <a:lnTo>
                    <a:pt x="126" y="144"/>
                  </a:lnTo>
                  <a:lnTo>
                    <a:pt x="163" y="142"/>
                  </a:lnTo>
                  <a:lnTo>
                    <a:pt x="163" y="123"/>
                  </a:lnTo>
                  <a:moveTo>
                    <a:pt x="237" y="121"/>
                  </a:moveTo>
                  <a:lnTo>
                    <a:pt x="201" y="121"/>
                  </a:lnTo>
                  <a:lnTo>
                    <a:pt x="201" y="140"/>
                  </a:lnTo>
                  <a:lnTo>
                    <a:pt x="239" y="140"/>
                  </a:lnTo>
                  <a:lnTo>
                    <a:pt x="237" y="121"/>
                  </a:lnTo>
                  <a:moveTo>
                    <a:pt x="312" y="118"/>
                  </a:moveTo>
                  <a:lnTo>
                    <a:pt x="275" y="118"/>
                  </a:lnTo>
                  <a:lnTo>
                    <a:pt x="277" y="137"/>
                  </a:lnTo>
                  <a:lnTo>
                    <a:pt x="315" y="135"/>
                  </a:lnTo>
                  <a:lnTo>
                    <a:pt x="312" y="118"/>
                  </a:lnTo>
                  <a:moveTo>
                    <a:pt x="388" y="114"/>
                  </a:moveTo>
                  <a:lnTo>
                    <a:pt x="350" y="116"/>
                  </a:lnTo>
                  <a:lnTo>
                    <a:pt x="353" y="135"/>
                  </a:lnTo>
                  <a:lnTo>
                    <a:pt x="390" y="133"/>
                  </a:lnTo>
                  <a:lnTo>
                    <a:pt x="388" y="114"/>
                  </a:lnTo>
                  <a:moveTo>
                    <a:pt x="464" y="111"/>
                  </a:moveTo>
                  <a:lnTo>
                    <a:pt x="426" y="114"/>
                  </a:lnTo>
                  <a:lnTo>
                    <a:pt x="428" y="133"/>
                  </a:lnTo>
                  <a:lnTo>
                    <a:pt x="466" y="130"/>
                  </a:lnTo>
                  <a:lnTo>
                    <a:pt x="464" y="111"/>
                  </a:lnTo>
                  <a:moveTo>
                    <a:pt x="539" y="109"/>
                  </a:moveTo>
                  <a:lnTo>
                    <a:pt x="502" y="109"/>
                  </a:lnTo>
                  <a:lnTo>
                    <a:pt x="504" y="128"/>
                  </a:lnTo>
                  <a:lnTo>
                    <a:pt x="542" y="128"/>
                  </a:lnTo>
                  <a:lnTo>
                    <a:pt x="539" y="109"/>
                  </a:lnTo>
                  <a:moveTo>
                    <a:pt x="615" y="104"/>
                  </a:moveTo>
                  <a:lnTo>
                    <a:pt x="577" y="107"/>
                  </a:lnTo>
                  <a:lnTo>
                    <a:pt x="580" y="125"/>
                  </a:lnTo>
                  <a:lnTo>
                    <a:pt x="617" y="123"/>
                  </a:lnTo>
                  <a:lnTo>
                    <a:pt x="615" y="104"/>
                  </a:lnTo>
                  <a:moveTo>
                    <a:pt x="691" y="102"/>
                  </a:moveTo>
                  <a:lnTo>
                    <a:pt x="653" y="104"/>
                  </a:lnTo>
                  <a:lnTo>
                    <a:pt x="655" y="123"/>
                  </a:lnTo>
                  <a:lnTo>
                    <a:pt x="693" y="121"/>
                  </a:lnTo>
                  <a:lnTo>
                    <a:pt x="691" y="102"/>
                  </a:lnTo>
                  <a:moveTo>
                    <a:pt x="766" y="99"/>
                  </a:moveTo>
                  <a:lnTo>
                    <a:pt x="729" y="99"/>
                  </a:lnTo>
                  <a:lnTo>
                    <a:pt x="731" y="118"/>
                  </a:lnTo>
                  <a:lnTo>
                    <a:pt x="769" y="118"/>
                  </a:lnTo>
                  <a:lnTo>
                    <a:pt x="766" y="99"/>
                  </a:lnTo>
                  <a:moveTo>
                    <a:pt x="842" y="95"/>
                  </a:moveTo>
                  <a:lnTo>
                    <a:pt x="804" y="97"/>
                  </a:lnTo>
                  <a:lnTo>
                    <a:pt x="807" y="116"/>
                  </a:lnTo>
                  <a:lnTo>
                    <a:pt x="844" y="114"/>
                  </a:lnTo>
                  <a:lnTo>
                    <a:pt x="842" y="95"/>
                  </a:lnTo>
                  <a:moveTo>
                    <a:pt x="918" y="92"/>
                  </a:moveTo>
                  <a:lnTo>
                    <a:pt x="880" y="95"/>
                  </a:lnTo>
                  <a:lnTo>
                    <a:pt x="882" y="114"/>
                  </a:lnTo>
                  <a:lnTo>
                    <a:pt x="920" y="111"/>
                  </a:lnTo>
                  <a:lnTo>
                    <a:pt x="918" y="92"/>
                  </a:lnTo>
                  <a:moveTo>
                    <a:pt x="993" y="90"/>
                  </a:moveTo>
                  <a:lnTo>
                    <a:pt x="956" y="90"/>
                  </a:lnTo>
                  <a:lnTo>
                    <a:pt x="958" y="109"/>
                  </a:lnTo>
                  <a:lnTo>
                    <a:pt x="996" y="109"/>
                  </a:lnTo>
                  <a:lnTo>
                    <a:pt x="993" y="90"/>
                  </a:lnTo>
                  <a:moveTo>
                    <a:pt x="1069" y="85"/>
                  </a:moveTo>
                  <a:lnTo>
                    <a:pt x="1031" y="88"/>
                  </a:lnTo>
                  <a:lnTo>
                    <a:pt x="1034" y="107"/>
                  </a:lnTo>
                  <a:lnTo>
                    <a:pt x="1072" y="104"/>
                  </a:lnTo>
                  <a:lnTo>
                    <a:pt x="1069" y="85"/>
                  </a:lnTo>
                  <a:moveTo>
                    <a:pt x="1145" y="83"/>
                  </a:moveTo>
                  <a:lnTo>
                    <a:pt x="1107" y="85"/>
                  </a:lnTo>
                  <a:lnTo>
                    <a:pt x="1109" y="104"/>
                  </a:lnTo>
                  <a:lnTo>
                    <a:pt x="1145" y="102"/>
                  </a:lnTo>
                  <a:lnTo>
                    <a:pt x="1145" y="83"/>
                  </a:lnTo>
                  <a:moveTo>
                    <a:pt x="1220" y="81"/>
                  </a:moveTo>
                  <a:lnTo>
                    <a:pt x="1183" y="81"/>
                  </a:lnTo>
                  <a:lnTo>
                    <a:pt x="1183" y="99"/>
                  </a:lnTo>
                  <a:lnTo>
                    <a:pt x="1220" y="99"/>
                  </a:lnTo>
                  <a:lnTo>
                    <a:pt x="1220" y="81"/>
                  </a:lnTo>
                  <a:moveTo>
                    <a:pt x="1296" y="76"/>
                  </a:moveTo>
                  <a:lnTo>
                    <a:pt x="1258" y="78"/>
                  </a:lnTo>
                  <a:lnTo>
                    <a:pt x="1258" y="97"/>
                  </a:lnTo>
                  <a:lnTo>
                    <a:pt x="1296" y="95"/>
                  </a:lnTo>
                  <a:lnTo>
                    <a:pt x="1296" y="76"/>
                  </a:lnTo>
                  <a:moveTo>
                    <a:pt x="1372" y="73"/>
                  </a:moveTo>
                  <a:lnTo>
                    <a:pt x="1334" y="76"/>
                  </a:lnTo>
                  <a:lnTo>
                    <a:pt x="1334" y="95"/>
                  </a:lnTo>
                  <a:lnTo>
                    <a:pt x="1372" y="92"/>
                  </a:lnTo>
                  <a:lnTo>
                    <a:pt x="1372" y="73"/>
                  </a:lnTo>
                  <a:moveTo>
                    <a:pt x="1448" y="71"/>
                  </a:moveTo>
                  <a:lnTo>
                    <a:pt x="1410" y="71"/>
                  </a:lnTo>
                  <a:lnTo>
                    <a:pt x="1410" y="90"/>
                  </a:lnTo>
                  <a:lnTo>
                    <a:pt x="1448" y="90"/>
                  </a:lnTo>
                  <a:lnTo>
                    <a:pt x="1448" y="71"/>
                  </a:lnTo>
                  <a:moveTo>
                    <a:pt x="1523" y="66"/>
                  </a:moveTo>
                  <a:lnTo>
                    <a:pt x="1485" y="69"/>
                  </a:lnTo>
                  <a:lnTo>
                    <a:pt x="1485" y="88"/>
                  </a:lnTo>
                  <a:lnTo>
                    <a:pt x="1523" y="85"/>
                  </a:lnTo>
                  <a:lnTo>
                    <a:pt x="1523" y="66"/>
                  </a:lnTo>
                  <a:moveTo>
                    <a:pt x="1599" y="64"/>
                  </a:moveTo>
                  <a:lnTo>
                    <a:pt x="1561" y="66"/>
                  </a:lnTo>
                  <a:lnTo>
                    <a:pt x="1561" y="85"/>
                  </a:lnTo>
                  <a:lnTo>
                    <a:pt x="1599" y="83"/>
                  </a:lnTo>
                  <a:lnTo>
                    <a:pt x="1599" y="64"/>
                  </a:lnTo>
                  <a:moveTo>
                    <a:pt x="1675" y="62"/>
                  </a:moveTo>
                  <a:lnTo>
                    <a:pt x="1637" y="62"/>
                  </a:lnTo>
                  <a:lnTo>
                    <a:pt x="1637" y="81"/>
                  </a:lnTo>
                  <a:lnTo>
                    <a:pt x="1675" y="81"/>
                  </a:lnTo>
                  <a:lnTo>
                    <a:pt x="1675" y="62"/>
                  </a:lnTo>
                  <a:moveTo>
                    <a:pt x="1750" y="57"/>
                  </a:moveTo>
                  <a:lnTo>
                    <a:pt x="1712" y="59"/>
                  </a:lnTo>
                  <a:lnTo>
                    <a:pt x="1712" y="78"/>
                  </a:lnTo>
                  <a:lnTo>
                    <a:pt x="1750" y="76"/>
                  </a:lnTo>
                  <a:lnTo>
                    <a:pt x="1750" y="57"/>
                  </a:lnTo>
                  <a:moveTo>
                    <a:pt x="1826" y="55"/>
                  </a:moveTo>
                  <a:lnTo>
                    <a:pt x="1788" y="57"/>
                  </a:lnTo>
                  <a:lnTo>
                    <a:pt x="1788" y="76"/>
                  </a:lnTo>
                  <a:lnTo>
                    <a:pt x="1826" y="73"/>
                  </a:lnTo>
                  <a:lnTo>
                    <a:pt x="1826" y="55"/>
                  </a:lnTo>
                  <a:moveTo>
                    <a:pt x="1902" y="52"/>
                  </a:moveTo>
                  <a:lnTo>
                    <a:pt x="1864" y="52"/>
                  </a:lnTo>
                  <a:lnTo>
                    <a:pt x="1864" y="71"/>
                  </a:lnTo>
                  <a:lnTo>
                    <a:pt x="1902" y="71"/>
                  </a:lnTo>
                  <a:lnTo>
                    <a:pt x="1902" y="52"/>
                  </a:lnTo>
                  <a:moveTo>
                    <a:pt x="1977" y="47"/>
                  </a:moveTo>
                  <a:lnTo>
                    <a:pt x="1939" y="50"/>
                  </a:lnTo>
                  <a:lnTo>
                    <a:pt x="1939" y="69"/>
                  </a:lnTo>
                  <a:lnTo>
                    <a:pt x="1977" y="66"/>
                  </a:lnTo>
                  <a:lnTo>
                    <a:pt x="1977" y="47"/>
                  </a:lnTo>
                  <a:moveTo>
                    <a:pt x="2053" y="45"/>
                  </a:moveTo>
                  <a:lnTo>
                    <a:pt x="2015" y="47"/>
                  </a:lnTo>
                  <a:lnTo>
                    <a:pt x="2015" y="66"/>
                  </a:lnTo>
                  <a:lnTo>
                    <a:pt x="2053" y="64"/>
                  </a:lnTo>
                  <a:lnTo>
                    <a:pt x="2053" y="45"/>
                  </a:lnTo>
                  <a:moveTo>
                    <a:pt x="2129" y="43"/>
                  </a:moveTo>
                  <a:lnTo>
                    <a:pt x="2091" y="43"/>
                  </a:lnTo>
                  <a:lnTo>
                    <a:pt x="2091" y="62"/>
                  </a:lnTo>
                  <a:lnTo>
                    <a:pt x="2129" y="62"/>
                  </a:lnTo>
                  <a:lnTo>
                    <a:pt x="2129" y="43"/>
                  </a:lnTo>
                  <a:moveTo>
                    <a:pt x="2204" y="38"/>
                  </a:moveTo>
                  <a:lnTo>
                    <a:pt x="2166" y="40"/>
                  </a:lnTo>
                  <a:lnTo>
                    <a:pt x="2166" y="59"/>
                  </a:lnTo>
                  <a:lnTo>
                    <a:pt x="2204" y="57"/>
                  </a:lnTo>
                  <a:lnTo>
                    <a:pt x="2204" y="38"/>
                  </a:lnTo>
                  <a:moveTo>
                    <a:pt x="2280" y="36"/>
                  </a:moveTo>
                  <a:lnTo>
                    <a:pt x="2242" y="38"/>
                  </a:lnTo>
                  <a:lnTo>
                    <a:pt x="2242" y="57"/>
                  </a:lnTo>
                  <a:lnTo>
                    <a:pt x="2280" y="55"/>
                  </a:lnTo>
                  <a:lnTo>
                    <a:pt x="2280" y="36"/>
                  </a:lnTo>
                  <a:moveTo>
                    <a:pt x="2356" y="33"/>
                  </a:moveTo>
                  <a:lnTo>
                    <a:pt x="2318" y="33"/>
                  </a:lnTo>
                  <a:lnTo>
                    <a:pt x="2318" y="52"/>
                  </a:lnTo>
                  <a:lnTo>
                    <a:pt x="2356" y="52"/>
                  </a:lnTo>
                  <a:lnTo>
                    <a:pt x="2356" y="33"/>
                  </a:lnTo>
                  <a:moveTo>
                    <a:pt x="2431" y="29"/>
                  </a:moveTo>
                  <a:lnTo>
                    <a:pt x="2393" y="31"/>
                  </a:lnTo>
                  <a:lnTo>
                    <a:pt x="2393" y="50"/>
                  </a:lnTo>
                  <a:lnTo>
                    <a:pt x="2431" y="47"/>
                  </a:lnTo>
                  <a:lnTo>
                    <a:pt x="2431" y="29"/>
                  </a:lnTo>
                  <a:moveTo>
                    <a:pt x="2507" y="26"/>
                  </a:moveTo>
                  <a:lnTo>
                    <a:pt x="2469" y="29"/>
                  </a:lnTo>
                  <a:lnTo>
                    <a:pt x="2469" y="47"/>
                  </a:lnTo>
                  <a:lnTo>
                    <a:pt x="2507" y="45"/>
                  </a:lnTo>
                  <a:lnTo>
                    <a:pt x="2507" y="26"/>
                  </a:lnTo>
                  <a:moveTo>
                    <a:pt x="2583" y="24"/>
                  </a:moveTo>
                  <a:lnTo>
                    <a:pt x="2545" y="24"/>
                  </a:lnTo>
                  <a:lnTo>
                    <a:pt x="2545" y="43"/>
                  </a:lnTo>
                  <a:lnTo>
                    <a:pt x="2583" y="43"/>
                  </a:lnTo>
                  <a:lnTo>
                    <a:pt x="2583" y="24"/>
                  </a:lnTo>
                  <a:moveTo>
                    <a:pt x="2658" y="19"/>
                  </a:moveTo>
                  <a:lnTo>
                    <a:pt x="2620" y="21"/>
                  </a:lnTo>
                  <a:lnTo>
                    <a:pt x="2620" y="40"/>
                  </a:lnTo>
                  <a:lnTo>
                    <a:pt x="2658" y="38"/>
                  </a:lnTo>
                  <a:lnTo>
                    <a:pt x="2658" y="19"/>
                  </a:lnTo>
                  <a:moveTo>
                    <a:pt x="2734" y="17"/>
                  </a:moveTo>
                  <a:lnTo>
                    <a:pt x="2696" y="19"/>
                  </a:lnTo>
                  <a:lnTo>
                    <a:pt x="2696" y="38"/>
                  </a:lnTo>
                  <a:lnTo>
                    <a:pt x="2734" y="36"/>
                  </a:lnTo>
                  <a:lnTo>
                    <a:pt x="2734" y="17"/>
                  </a:lnTo>
                  <a:moveTo>
                    <a:pt x="2810" y="14"/>
                  </a:moveTo>
                  <a:lnTo>
                    <a:pt x="2772" y="14"/>
                  </a:lnTo>
                  <a:lnTo>
                    <a:pt x="2772" y="33"/>
                  </a:lnTo>
                  <a:lnTo>
                    <a:pt x="2810" y="33"/>
                  </a:lnTo>
                  <a:lnTo>
                    <a:pt x="2810" y="14"/>
                  </a:lnTo>
                  <a:moveTo>
                    <a:pt x="2885" y="10"/>
                  </a:moveTo>
                  <a:lnTo>
                    <a:pt x="2847" y="12"/>
                  </a:lnTo>
                  <a:lnTo>
                    <a:pt x="2847" y="31"/>
                  </a:lnTo>
                  <a:lnTo>
                    <a:pt x="2885" y="29"/>
                  </a:lnTo>
                  <a:lnTo>
                    <a:pt x="2885" y="10"/>
                  </a:lnTo>
                  <a:moveTo>
                    <a:pt x="2961" y="7"/>
                  </a:moveTo>
                  <a:lnTo>
                    <a:pt x="2923" y="10"/>
                  </a:lnTo>
                  <a:lnTo>
                    <a:pt x="2923" y="29"/>
                  </a:lnTo>
                  <a:lnTo>
                    <a:pt x="2961" y="26"/>
                  </a:lnTo>
                  <a:lnTo>
                    <a:pt x="2961" y="7"/>
                  </a:lnTo>
                  <a:moveTo>
                    <a:pt x="3034" y="5"/>
                  </a:moveTo>
                  <a:lnTo>
                    <a:pt x="2996" y="5"/>
                  </a:lnTo>
                  <a:lnTo>
                    <a:pt x="2999" y="24"/>
                  </a:lnTo>
                  <a:lnTo>
                    <a:pt x="3037" y="24"/>
                  </a:lnTo>
                  <a:lnTo>
                    <a:pt x="3034" y="5"/>
                  </a:lnTo>
                  <a:moveTo>
                    <a:pt x="3110" y="0"/>
                  </a:moveTo>
                  <a:lnTo>
                    <a:pt x="3072" y="2"/>
                  </a:lnTo>
                  <a:lnTo>
                    <a:pt x="3074" y="21"/>
                  </a:lnTo>
                  <a:lnTo>
                    <a:pt x="3112" y="19"/>
                  </a:lnTo>
                  <a:lnTo>
                    <a:pt x="31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1"/>
            <p:cNvSpPr>
              <a:spLocks noEditPoints="1"/>
            </p:cNvSpPr>
            <p:nvPr/>
          </p:nvSpPr>
          <p:spPr bwMode="auto">
            <a:xfrm>
              <a:off x="5154722" y="1986433"/>
              <a:ext cx="1933656" cy="1441169"/>
            </a:xfrm>
            <a:custGeom>
              <a:avLst/>
              <a:gdLst>
                <a:gd name="T0" fmla="*/ 31 w 2611"/>
                <a:gd name="T1" fmla="*/ 21 h 1946"/>
                <a:gd name="T2" fmla="*/ 71 w 2611"/>
                <a:gd name="T3" fmla="*/ 85 h 1946"/>
                <a:gd name="T4" fmla="*/ 111 w 2611"/>
                <a:gd name="T5" fmla="*/ 149 h 1946"/>
                <a:gd name="T6" fmla="*/ 154 w 2611"/>
                <a:gd name="T7" fmla="*/ 213 h 1946"/>
                <a:gd name="T8" fmla="*/ 194 w 2611"/>
                <a:gd name="T9" fmla="*/ 276 h 1946"/>
                <a:gd name="T10" fmla="*/ 236 w 2611"/>
                <a:gd name="T11" fmla="*/ 340 h 1946"/>
                <a:gd name="T12" fmla="*/ 277 w 2611"/>
                <a:gd name="T13" fmla="*/ 404 h 1946"/>
                <a:gd name="T14" fmla="*/ 317 w 2611"/>
                <a:gd name="T15" fmla="*/ 466 h 1946"/>
                <a:gd name="T16" fmla="*/ 359 w 2611"/>
                <a:gd name="T17" fmla="*/ 529 h 1946"/>
                <a:gd name="T18" fmla="*/ 400 w 2611"/>
                <a:gd name="T19" fmla="*/ 593 h 1946"/>
                <a:gd name="T20" fmla="*/ 440 w 2611"/>
                <a:gd name="T21" fmla="*/ 657 h 1946"/>
                <a:gd name="T22" fmla="*/ 482 w 2611"/>
                <a:gd name="T23" fmla="*/ 721 h 1946"/>
                <a:gd name="T24" fmla="*/ 523 w 2611"/>
                <a:gd name="T25" fmla="*/ 785 h 1946"/>
                <a:gd name="T26" fmla="*/ 565 w 2611"/>
                <a:gd name="T27" fmla="*/ 849 h 1946"/>
                <a:gd name="T28" fmla="*/ 605 w 2611"/>
                <a:gd name="T29" fmla="*/ 910 h 1946"/>
                <a:gd name="T30" fmla="*/ 646 w 2611"/>
                <a:gd name="T31" fmla="*/ 974 h 1946"/>
                <a:gd name="T32" fmla="*/ 688 w 2611"/>
                <a:gd name="T33" fmla="*/ 1038 h 1946"/>
                <a:gd name="T34" fmla="*/ 728 w 2611"/>
                <a:gd name="T35" fmla="*/ 1102 h 1946"/>
                <a:gd name="T36" fmla="*/ 771 w 2611"/>
                <a:gd name="T37" fmla="*/ 1166 h 1946"/>
                <a:gd name="T38" fmla="*/ 811 w 2611"/>
                <a:gd name="T39" fmla="*/ 1230 h 1946"/>
                <a:gd name="T40" fmla="*/ 851 w 2611"/>
                <a:gd name="T41" fmla="*/ 1293 h 1946"/>
                <a:gd name="T42" fmla="*/ 894 w 2611"/>
                <a:gd name="T43" fmla="*/ 1355 h 1946"/>
                <a:gd name="T44" fmla="*/ 934 w 2611"/>
                <a:gd name="T45" fmla="*/ 1419 h 1946"/>
                <a:gd name="T46" fmla="*/ 974 w 2611"/>
                <a:gd name="T47" fmla="*/ 1483 h 1946"/>
                <a:gd name="T48" fmla="*/ 1017 w 2611"/>
                <a:gd name="T49" fmla="*/ 1547 h 1946"/>
                <a:gd name="T50" fmla="*/ 1057 w 2611"/>
                <a:gd name="T51" fmla="*/ 1610 h 1946"/>
                <a:gd name="T52" fmla="*/ 1100 w 2611"/>
                <a:gd name="T53" fmla="*/ 1674 h 1946"/>
                <a:gd name="T54" fmla="*/ 1140 w 2611"/>
                <a:gd name="T55" fmla="*/ 1738 h 1946"/>
                <a:gd name="T56" fmla="*/ 1180 w 2611"/>
                <a:gd name="T57" fmla="*/ 1802 h 1946"/>
                <a:gd name="T58" fmla="*/ 1223 w 2611"/>
                <a:gd name="T59" fmla="*/ 1863 h 1946"/>
                <a:gd name="T60" fmla="*/ 1241 w 2611"/>
                <a:gd name="T61" fmla="*/ 1897 h 1946"/>
                <a:gd name="T62" fmla="*/ 1291 w 2611"/>
                <a:gd name="T63" fmla="*/ 1859 h 1946"/>
                <a:gd name="T64" fmla="*/ 1334 w 2611"/>
                <a:gd name="T65" fmla="*/ 1797 h 1946"/>
                <a:gd name="T66" fmla="*/ 1379 w 2611"/>
                <a:gd name="T67" fmla="*/ 1736 h 1946"/>
                <a:gd name="T68" fmla="*/ 1421 w 2611"/>
                <a:gd name="T69" fmla="*/ 1674 h 1946"/>
                <a:gd name="T70" fmla="*/ 1466 w 2611"/>
                <a:gd name="T71" fmla="*/ 1610 h 1946"/>
                <a:gd name="T72" fmla="*/ 1509 w 2611"/>
                <a:gd name="T73" fmla="*/ 1549 h 1946"/>
                <a:gd name="T74" fmla="*/ 1551 w 2611"/>
                <a:gd name="T75" fmla="*/ 1487 h 1946"/>
                <a:gd name="T76" fmla="*/ 1596 w 2611"/>
                <a:gd name="T77" fmla="*/ 1426 h 1946"/>
                <a:gd name="T78" fmla="*/ 1639 w 2611"/>
                <a:gd name="T79" fmla="*/ 1364 h 1946"/>
                <a:gd name="T80" fmla="*/ 1681 w 2611"/>
                <a:gd name="T81" fmla="*/ 1301 h 1946"/>
                <a:gd name="T82" fmla="*/ 1726 w 2611"/>
                <a:gd name="T83" fmla="*/ 1239 h 1946"/>
                <a:gd name="T84" fmla="*/ 1769 w 2611"/>
                <a:gd name="T85" fmla="*/ 1178 h 1946"/>
                <a:gd name="T86" fmla="*/ 1814 w 2611"/>
                <a:gd name="T87" fmla="*/ 1116 h 1946"/>
                <a:gd name="T88" fmla="*/ 1856 w 2611"/>
                <a:gd name="T89" fmla="*/ 1055 h 1946"/>
                <a:gd name="T90" fmla="*/ 1899 w 2611"/>
                <a:gd name="T91" fmla="*/ 991 h 1946"/>
                <a:gd name="T92" fmla="*/ 1944 w 2611"/>
                <a:gd name="T93" fmla="*/ 929 h 1946"/>
                <a:gd name="T94" fmla="*/ 1986 w 2611"/>
                <a:gd name="T95" fmla="*/ 868 h 1946"/>
                <a:gd name="T96" fmla="*/ 2029 w 2611"/>
                <a:gd name="T97" fmla="*/ 806 h 1946"/>
                <a:gd name="T98" fmla="*/ 2074 w 2611"/>
                <a:gd name="T99" fmla="*/ 745 h 1946"/>
                <a:gd name="T100" fmla="*/ 2116 w 2611"/>
                <a:gd name="T101" fmla="*/ 681 h 1946"/>
                <a:gd name="T102" fmla="*/ 2161 w 2611"/>
                <a:gd name="T103" fmla="*/ 619 h 1946"/>
                <a:gd name="T104" fmla="*/ 2204 w 2611"/>
                <a:gd name="T105" fmla="*/ 558 h 1946"/>
                <a:gd name="T106" fmla="*/ 2246 w 2611"/>
                <a:gd name="T107" fmla="*/ 496 h 1946"/>
                <a:gd name="T108" fmla="*/ 2291 w 2611"/>
                <a:gd name="T109" fmla="*/ 435 h 1946"/>
                <a:gd name="T110" fmla="*/ 2334 w 2611"/>
                <a:gd name="T111" fmla="*/ 371 h 1946"/>
                <a:gd name="T112" fmla="*/ 2379 w 2611"/>
                <a:gd name="T113" fmla="*/ 310 h 1946"/>
                <a:gd name="T114" fmla="*/ 2421 w 2611"/>
                <a:gd name="T115" fmla="*/ 248 h 1946"/>
                <a:gd name="T116" fmla="*/ 2464 w 2611"/>
                <a:gd name="T117" fmla="*/ 187 h 1946"/>
                <a:gd name="T118" fmla="*/ 2509 w 2611"/>
                <a:gd name="T119" fmla="*/ 125 h 1946"/>
                <a:gd name="T120" fmla="*/ 2552 w 2611"/>
                <a:gd name="T121" fmla="*/ 61 h 1946"/>
                <a:gd name="T122" fmla="*/ 2594 w 2611"/>
                <a:gd name="T123" fmla="*/ 0 h 1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11" h="1946">
                  <a:moveTo>
                    <a:pt x="31" y="21"/>
                  </a:moveTo>
                  <a:lnTo>
                    <a:pt x="16" y="0"/>
                  </a:lnTo>
                  <a:lnTo>
                    <a:pt x="0" y="12"/>
                  </a:lnTo>
                  <a:lnTo>
                    <a:pt x="14" y="33"/>
                  </a:lnTo>
                  <a:lnTo>
                    <a:pt x="31" y="21"/>
                  </a:lnTo>
                  <a:close/>
                  <a:moveTo>
                    <a:pt x="71" y="85"/>
                  </a:moveTo>
                  <a:lnTo>
                    <a:pt x="50" y="54"/>
                  </a:lnTo>
                  <a:lnTo>
                    <a:pt x="35" y="64"/>
                  </a:lnTo>
                  <a:lnTo>
                    <a:pt x="54" y="97"/>
                  </a:lnTo>
                  <a:lnTo>
                    <a:pt x="71" y="85"/>
                  </a:lnTo>
                  <a:close/>
                  <a:moveTo>
                    <a:pt x="111" y="149"/>
                  </a:moveTo>
                  <a:lnTo>
                    <a:pt x="92" y="118"/>
                  </a:lnTo>
                  <a:lnTo>
                    <a:pt x="76" y="127"/>
                  </a:lnTo>
                  <a:lnTo>
                    <a:pt x="97" y="158"/>
                  </a:lnTo>
                  <a:lnTo>
                    <a:pt x="111" y="149"/>
                  </a:lnTo>
                  <a:close/>
                  <a:moveTo>
                    <a:pt x="154" y="213"/>
                  </a:moveTo>
                  <a:lnTo>
                    <a:pt x="132" y="179"/>
                  </a:lnTo>
                  <a:lnTo>
                    <a:pt x="116" y="191"/>
                  </a:lnTo>
                  <a:lnTo>
                    <a:pt x="137" y="222"/>
                  </a:lnTo>
                  <a:lnTo>
                    <a:pt x="154" y="213"/>
                  </a:lnTo>
                  <a:close/>
                  <a:moveTo>
                    <a:pt x="194" y="276"/>
                  </a:moveTo>
                  <a:lnTo>
                    <a:pt x="173" y="243"/>
                  </a:lnTo>
                  <a:lnTo>
                    <a:pt x="158" y="255"/>
                  </a:lnTo>
                  <a:lnTo>
                    <a:pt x="177" y="286"/>
                  </a:lnTo>
                  <a:lnTo>
                    <a:pt x="194" y="276"/>
                  </a:lnTo>
                  <a:close/>
                  <a:moveTo>
                    <a:pt x="236" y="340"/>
                  </a:moveTo>
                  <a:lnTo>
                    <a:pt x="215" y="307"/>
                  </a:lnTo>
                  <a:lnTo>
                    <a:pt x="199" y="319"/>
                  </a:lnTo>
                  <a:lnTo>
                    <a:pt x="220" y="350"/>
                  </a:lnTo>
                  <a:lnTo>
                    <a:pt x="236" y="340"/>
                  </a:lnTo>
                  <a:close/>
                  <a:moveTo>
                    <a:pt x="277" y="404"/>
                  </a:moveTo>
                  <a:lnTo>
                    <a:pt x="255" y="371"/>
                  </a:lnTo>
                  <a:lnTo>
                    <a:pt x="241" y="380"/>
                  </a:lnTo>
                  <a:lnTo>
                    <a:pt x="260" y="414"/>
                  </a:lnTo>
                  <a:lnTo>
                    <a:pt x="277" y="404"/>
                  </a:lnTo>
                  <a:close/>
                  <a:moveTo>
                    <a:pt x="317" y="466"/>
                  </a:moveTo>
                  <a:lnTo>
                    <a:pt x="298" y="435"/>
                  </a:lnTo>
                  <a:lnTo>
                    <a:pt x="281" y="444"/>
                  </a:lnTo>
                  <a:lnTo>
                    <a:pt x="303" y="477"/>
                  </a:lnTo>
                  <a:lnTo>
                    <a:pt x="317" y="466"/>
                  </a:lnTo>
                  <a:close/>
                  <a:moveTo>
                    <a:pt x="359" y="529"/>
                  </a:moveTo>
                  <a:lnTo>
                    <a:pt x="338" y="499"/>
                  </a:lnTo>
                  <a:lnTo>
                    <a:pt x="322" y="508"/>
                  </a:lnTo>
                  <a:lnTo>
                    <a:pt x="343" y="541"/>
                  </a:lnTo>
                  <a:lnTo>
                    <a:pt x="359" y="529"/>
                  </a:lnTo>
                  <a:close/>
                  <a:moveTo>
                    <a:pt x="400" y="593"/>
                  </a:moveTo>
                  <a:lnTo>
                    <a:pt x="378" y="563"/>
                  </a:lnTo>
                  <a:lnTo>
                    <a:pt x="364" y="572"/>
                  </a:lnTo>
                  <a:lnTo>
                    <a:pt x="383" y="603"/>
                  </a:lnTo>
                  <a:lnTo>
                    <a:pt x="400" y="593"/>
                  </a:lnTo>
                  <a:close/>
                  <a:moveTo>
                    <a:pt x="440" y="657"/>
                  </a:moveTo>
                  <a:lnTo>
                    <a:pt x="421" y="626"/>
                  </a:lnTo>
                  <a:lnTo>
                    <a:pt x="404" y="636"/>
                  </a:lnTo>
                  <a:lnTo>
                    <a:pt x="426" y="667"/>
                  </a:lnTo>
                  <a:lnTo>
                    <a:pt x="440" y="657"/>
                  </a:lnTo>
                  <a:close/>
                  <a:moveTo>
                    <a:pt x="482" y="721"/>
                  </a:moveTo>
                  <a:lnTo>
                    <a:pt x="461" y="688"/>
                  </a:lnTo>
                  <a:lnTo>
                    <a:pt x="445" y="700"/>
                  </a:lnTo>
                  <a:lnTo>
                    <a:pt x="466" y="731"/>
                  </a:lnTo>
                  <a:lnTo>
                    <a:pt x="482" y="721"/>
                  </a:lnTo>
                  <a:close/>
                  <a:moveTo>
                    <a:pt x="523" y="785"/>
                  </a:moveTo>
                  <a:lnTo>
                    <a:pt x="504" y="752"/>
                  </a:lnTo>
                  <a:lnTo>
                    <a:pt x="487" y="764"/>
                  </a:lnTo>
                  <a:lnTo>
                    <a:pt x="508" y="794"/>
                  </a:lnTo>
                  <a:lnTo>
                    <a:pt x="523" y="785"/>
                  </a:lnTo>
                  <a:close/>
                  <a:moveTo>
                    <a:pt x="565" y="849"/>
                  </a:moveTo>
                  <a:lnTo>
                    <a:pt x="544" y="816"/>
                  </a:lnTo>
                  <a:lnTo>
                    <a:pt x="527" y="825"/>
                  </a:lnTo>
                  <a:lnTo>
                    <a:pt x="549" y="858"/>
                  </a:lnTo>
                  <a:lnTo>
                    <a:pt x="565" y="849"/>
                  </a:lnTo>
                  <a:close/>
                  <a:moveTo>
                    <a:pt x="605" y="910"/>
                  </a:moveTo>
                  <a:lnTo>
                    <a:pt x="584" y="880"/>
                  </a:lnTo>
                  <a:lnTo>
                    <a:pt x="570" y="889"/>
                  </a:lnTo>
                  <a:lnTo>
                    <a:pt x="589" y="922"/>
                  </a:lnTo>
                  <a:lnTo>
                    <a:pt x="605" y="910"/>
                  </a:lnTo>
                  <a:close/>
                  <a:moveTo>
                    <a:pt x="646" y="974"/>
                  </a:moveTo>
                  <a:lnTo>
                    <a:pt x="627" y="943"/>
                  </a:lnTo>
                  <a:lnTo>
                    <a:pt x="610" y="953"/>
                  </a:lnTo>
                  <a:lnTo>
                    <a:pt x="631" y="986"/>
                  </a:lnTo>
                  <a:lnTo>
                    <a:pt x="646" y="974"/>
                  </a:lnTo>
                  <a:close/>
                  <a:moveTo>
                    <a:pt x="688" y="1038"/>
                  </a:moveTo>
                  <a:lnTo>
                    <a:pt x="667" y="1007"/>
                  </a:lnTo>
                  <a:lnTo>
                    <a:pt x="650" y="1017"/>
                  </a:lnTo>
                  <a:lnTo>
                    <a:pt x="672" y="1050"/>
                  </a:lnTo>
                  <a:lnTo>
                    <a:pt x="688" y="1038"/>
                  </a:lnTo>
                  <a:close/>
                  <a:moveTo>
                    <a:pt x="728" y="1102"/>
                  </a:moveTo>
                  <a:lnTo>
                    <a:pt x="707" y="1071"/>
                  </a:lnTo>
                  <a:lnTo>
                    <a:pt x="693" y="1081"/>
                  </a:lnTo>
                  <a:lnTo>
                    <a:pt x="712" y="1111"/>
                  </a:lnTo>
                  <a:lnTo>
                    <a:pt x="728" y="1102"/>
                  </a:lnTo>
                  <a:close/>
                  <a:moveTo>
                    <a:pt x="771" y="1166"/>
                  </a:moveTo>
                  <a:lnTo>
                    <a:pt x="750" y="1133"/>
                  </a:lnTo>
                  <a:lnTo>
                    <a:pt x="733" y="1144"/>
                  </a:lnTo>
                  <a:lnTo>
                    <a:pt x="754" y="1175"/>
                  </a:lnTo>
                  <a:lnTo>
                    <a:pt x="771" y="1166"/>
                  </a:lnTo>
                  <a:close/>
                  <a:moveTo>
                    <a:pt x="811" y="1230"/>
                  </a:moveTo>
                  <a:lnTo>
                    <a:pt x="790" y="1196"/>
                  </a:lnTo>
                  <a:lnTo>
                    <a:pt x="776" y="1208"/>
                  </a:lnTo>
                  <a:lnTo>
                    <a:pt x="794" y="1239"/>
                  </a:lnTo>
                  <a:lnTo>
                    <a:pt x="811" y="1230"/>
                  </a:lnTo>
                  <a:close/>
                  <a:moveTo>
                    <a:pt x="851" y="1293"/>
                  </a:moveTo>
                  <a:lnTo>
                    <a:pt x="832" y="1260"/>
                  </a:lnTo>
                  <a:lnTo>
                    <a:pt x="816" y="1272"/>
                  </a:lnTo>
                  <a:lnTo>
                    <a:pt x="837" y="1303"/>
                  </a:lnTo>
                  <a:lnTo>
                    <a:pt x="851" y="1293"/>
                  </a:lnTo>
                  <a:close/>
                  <a:moveTo>
                    <a:pt x="894" y="1355"/>
                  </a:moveTo>
                  <a:lnTo>
                    <a:pt x="873" y="1324"/>
                  </a:lnTo>
                  <a:lnTo>
                    <a:pt x="856" y="1334"/>
                  </a:lnTo>
                  <a:lnTo>
                    <a:pt x="877" y="1367"/>
                  </a:lnTo>
                  <a:lnTo>
                    <a:pt x="894" y="1355"/>
                  </a:lnTo>
                  <a:close/>
                  <a:moveTo>
                    <a:pt x="934" y="1419"/>
                  </a:moveTo>
                  <a:lnTo>
                    <a:pt x="913" y="1388"/>
                  </a:lnTo>
                  <a:lnTo>
                    <a:pt x="899" y="1398"/>
                  </a:lnTo>
                  <a:lnTo>
                    <a:pt x="917" y="1431"/>
                  </a:lnTo>
                  <a:lnTo>
                    <a:pt x="934" y="1419"/>
                  </a:lnTo>
                  <a:close/>
                  <a:moveTo>
                    <a:pt x="974" y="1483"/>
                  </a:moveTo>
                  <a:lnTo>
                    <a:pt x="955" y="1452"/>
                  </a:lnTo>
                  <a:lnTo>
                    <a:pt x="939" y="1461"/>
                  </a:lnTo>
                  <a:lnTo>
                    <a:pt x="960" y="1494"/>
                  </a:lnTo>
                  <a:lnTo>
                    <a:pt x="974" y="1483"/>
                  </a:lnTo>
                  <a:close/>
                  <a:moveTo>
                    <a:pt x="1017" y="1547"/>
                  </a:moveTo>
                  <a:lnTo>
                    <a:pt x="995" y="1516"/>
                  </a:lnTo>
                  <a:lnTo>
                    <a:pt x="979" y="1525"/>
                  </a:lnTo>
                  <a:lnTo>
                    <a:pt x="1000" y="1556"/>
                  </a:lnTo>
                  <a:lnTo>
                    <a:pt x="1017" y="1547"/>
                  </a:lnTo>
                  <a:close/>
                  <a:moveTo>
                    <a:pt x="1057" y="1610"/>
                  </a:moveTo>
                  <a:lnTo>
                    <a:pt x="1038" y="1580"/>
                  </a:lnTo>
                  <a:lnTo>
                    <a:pt x="1022" y="1589"/>
                  </a:lnTo>
                  <a:lnTo>
                    <a:pt x="1043" y="1620"/>
                  </a:lnTo>
                  <a:lnTo>
                    <a:pt x="1057" y="1610"/>
                  </a:lnTo>
                  <a:close/>
                  <a:moveTo>
                    <a:pt x="1100" y="1674"/>
                  </a:moveTo>
                  <a:lnTo>
                    <a:pt x="1078" y="1641"/>
                  </a:lnTo>
                  <a:lnTo>
                    <a:pt x="1062" y="1653"/>
                  </a:lnTo>
                  <a:lnTo>
                    <a:pt x="1083" y="1684"/>
                  </a:lnTo>
                  <a:lnTo>
                    <a:pt x="1100" y="1674"/>
                  </a:lnTo>
                  <a:close/>
                  <a:moveTo>
                    <a:pt x="1140" y="1738"/>
                  </a:moveTo>
                  <a:lnTo>
                    <a:pt x="1118" y="1705"/>
                  </a:lnTo>
                  <a:lnTo>
                    <a:pt x="1104" y="1717"/>
                  </a:lnTo>
                  <a:lnTo>
                    <a:pt x="1123" y="1748"/>
                  </a:lnTo>
                  <a:lnTo>
                    <a:pt x="1140" y="1738"/>
                  </a:lnTo>
                  <a:close/>
                  <a:moveTo>
                    <a:pt x="1180" y="1802"/>
                  </a:moveTo>
                  <a:lnTo>
                    <a:pt x="1161" y="1769"/>
                  </a:lnTo>
                  <a:lnTo>
                    <a:pt x="1144" y="1778"/>
                  </a:lnTo>
                  <a:lnTo>
                    <a:pt x="1166" y="1811"/>
                  </a:lnTo>
                  <a:lnTo>
                    <a:pt x="1180" y="1802"/>
                  </a:lnTo>
                  <a:close/>
                  <a:moveTo>
                    <a:pt x="1223" y="1863"/>
                  </a:moveTo>
                  <a:lnTo>
                    <a:pt x="1201" y="1833"/>
                  </a:lnTo>
                  <a:lnTo>
                    <a:pt x="1185" y="1842"/>
                  </a:lnTo>
                  <a:lnTo>
                    <a:pt x="1206" y="1875"/>
                  </a:lnTo>
                  <a:lnTo>
                    <a:pt x="1223" y="1863"/>
                  </a:lnTo>
                  <a:close/>
                  <a:moveTo>
                    <a:pt x="1249" y="1920"/>
                  </a:moveTo>
                  <a:lnTo>
                    <a:pt x="1246" y="1925"/>
                  </a:lnTo>
                  <a:lnTo>
                    <a:pt x="1253" y="1930"/>
                  </a:lnTo>
                  <a:lnTo>
                    <a:pt x="1260" y="1925"/>
                  </a:lnTo>
                  <a:lnTo>
                    <a:pt x="1241" y="1897"/>
                  </a:lnTo>
                  <a:lnTo>
                    <a:pt x="1227" y="1906"/>
                  </a:lnTo>
                  <a:lnTo>
                    <a:pt x="1253" y="1946"/>
                  </a:lnTo>
                  <a:lnTo>
                    <a:pt x="1263" y="1932"/>
                  </a:lnTo>
                  <a:lnTo>
                    <a:pt x="1249" y="1920"/>
                  </a:lnTo>
                  <a:close/>
                  <a:moveTo>
                    <a:pt x="1291" y="1859"/>
                  </a:moveTo>
                  <a:lnTo>
                    <a:pt x="1270" y="1889"/>
                  </a:lnTo>
                  <a:lnTo>
                    <a:pt x="1284" y="1901"/>
                  </a:lnTo>
                  <a:lnTo>
                    <a:pt x="1308" y="1871"/>
                  </a:lnTo>
                  <a:lnTo>
                    <a:pt x="1291" y="1859"/>
                  </a:lnTo>
                  <a:close/>
                  <a:moveTo>
                    <a:pt x="1334" y="1797"/>
                  </a:moveTo>
                  <a:lnTo>
                    <a:pt x="1312" y="1828"/>
                  </a:lnTo>
                  <a:lnTo>
                    <a:pt x="1329" y="1840"/>
                  </a:lnTo>
                  <a:lnTo>
                    <a:pt x="1350" y="1809"/>
                  </a:lnTo>
                  <a:lnTo>
                    <a:pt x="1334" y="1797"/>
                  </a:lnTo>
                  <a:close/>
                  <a:moveTo>
                    <a:pt x="1379" y="1736"/>
                  </a:moveTo>
                  <a:lnTo>
                    <a:pt x="1357" y="1766"/>
                  </a:lnTo>
                  <a:lnTo>
                    <a:pt x="1371" y="1776"/>
                  </a:lnTo>
                  <a:lnTo>
                    <a:pt x="1393" y="1745"/>
                  </a:lnTo>
                  <a:lnTo>
                    <a:pt x="1379" y="1736"/>
                  </a:lnTo>
                  <a:close/>
                  <a:moveTo>
                    <a:pt x="1421" y="1674"/>
                  </a:moveTo>
                  <a:lnTo>
                    <a:pt x="1400" y="1705"/>
                  </a:lnTo>
                  <a:lnTo>
                    <a:pt x="1414" y="1714"/>
                  </a:lnTo>
                  <a:lnTo>
                    <a:pt x="1438" y="1684"/>
                  </a:lnTo>
                  <a:lnTo>
                    <a:pt x="1421" y="1674"/>
                  </a:lnTo>
                  <a:close/>
                  <a:moveTo>
                    <a:pt x="1466" y="1610"/>
                  </a:moveTo>
                  <a:lnTo>
                    <a:pt x="1442" y="1641"/>
                  </a:lnTo>
                  <a:lnTo>
                    <a:pt x="1459" y="1653"/>
                  </a:lnTo>
                  <a:lnTo>
                    <a:pt x="1480" y="1622"/>
                  </a:lnTo>
                  <a:lnTo>
                    <a:pt x="1466" y="1610"/>
                  </a:lnTo>
                  <a:close/>
                  <a:moveTo>
                    <a:pt x="1509" y="1549"/>
                  </a:moveTo>
                  <a:lnTo>
                    <a:pt x="1487" y="1580"/>
                  </a:lnTo>
                  <a:lnTo>
                    <a:pt x="1502" y="1591"/>
                  </a:lnTo>
                  <a:lnTo>
                    <a:pt x="1523" y="1561"/>
                  </a:lnTo>
                  <a:lnTo>
                    <a:pt x="1509" y="1549"/>
                  </a:lnTo>
                  <a:close/>
                  <a:moveTo>
                    <a:pt x="1551" y="1487"/>
                  </a:moveTo>
                  <a:lnTo>
                    <a:pt x="1530" y="1518"/>
                  </a:lnTo>
                  <a:lnTo>
                    <a:pt x="1546" y="1530"/>
                  </a:lnTo>
                  <a:lnTo>
                    <a:pt x="1568" y="1499"/>
                  </a:lnTo>
                  <a:lnTo>
                    <a:pt x="1551" y="1487"/>
                  </a:lnTo>
                  <a:close/>
                  <a:moveTo>
                    <a:pt x="1596" y="1426"/>
                  </a:moveTo>
                  <a:lnTo>
                    <a:pt x="1573" y="1457"/>
                  </a:lnTo>
                  <a:lnTo>
                    <a:pt x="1589" y="1466"/>
                  </a:lnTo>
                  <a:lnTo>
                    <a:pt x="1610" y="1435"/>
                  </a:lnTo>
                  <a:lnTo>
                    <a:pt x="1596" y="1426"/>
                  </a:lnTo>
                  <a:close/>
                  <a:moveTo>
                    <a:pt x="1639" y="1364"/>
                  </a:moveTo>
                  <a:lnTo>
                    <a:pt x="1617" y="1395"/>
                  </a:lnTo>
                  <a:lnTo>
                    <a:pt x="1632" y="1405"/>
                  </a:lnTo>
                  <a:lnTo>
                    <a:pt x="1655" y="1374"/>
                  </a:lnTo>
                  <a:lnTo>
                    <a:pt x="1639" y="1364"/>
                  </a:lnTo>
                  <a:close/>
                  <a:moveTo>
                    <a:pt x="1681" y="1301"/>
                  </a:moveTo>
                  <a:lnTo>
                    <a:pt x="1660" y="1331"/>
                  </a:lnTo>
                  <a:lnTo>
                    <a:pt x="1677" y="1343"/>
                  </a:lnTo>
                  <a:lnTo>
                    <a:pt x="1698" y="1312"/>
                  </a:lnTo>
                  <a:lnTo>
                    <a:pt x="1681" y="1301"/>
                  </a:lnTo>
                  <a:close/>
                  <a:moveTo>
                    <a:pt x="1726" y="1239"/>
                  </a:moveTo>
                  <a:lnTo>
                    <a:pt x="1705" y="1270"/>
                  </a:lnTo>
                  <a:lnTo>
                    <a:pt x="1719" y="1282"/>
                  </a:lnTo>
                  <a:lnTo>
                    <a:pt x="1740" y="1251"/>
                  </a:lnTo>
                  <a:lnTo>
                    <a:pt x="1726" y="1239"/>
                  </a:lnTo>
                  <a:close/>
                  <a:moveTo>
                    <a:pt x="1769" y="1178"/>
                  </a:moveTo>
                  <a:lnTo>
                    <a:pt x="1747" y="1208"/>
                  </a:lnTo>
                  <a:lnTo>
                    <a:pt x="1764" y="1220"/>
                  </a:lnTo>
                  <a:lnTo>
                    <a:pt x="1785" y="1189"/>
                  </a:lnTo>
                  <a:lnTo>
                    <a:pt x="1769" y="1178"/>
                  </a:lnTo>
                  <a:close/>
                  <a:moveTo>
                    <a:pt x="1814" y="1116"/>
                  </a:moveTo>
                  <a:lnTo>
                    <a:pt x="1790" y="1147"/>
                  </a:lnTo>
                  <a:lnTo>
                    <a:pt x="1807" y="1156"/>
                  </a:lnTo>
                  <a:lnTo>
                    <a:pt x="1828" y="1126"/>
                  </a:lnTo>
                  <a:lnTo>
                    <a:pt x="1814" y="1116"/>
                  </a:lnTo>
                  <a:close/>
                  <a:moveTo>
                    <a:pt x="1856" y="1055"/>
                  </a:moveTo>
                  <a:lnTo>
                    <a:pt x="1835" y="1085"/>
                  </a:lnTo>
                  <a:lnTo>
                    <a:pt x="1849" y="1095"/>
                  </a:lnTo>
                  <a:lnTo>
                    <a:pt x="1873" y="1064"/>
                  </a:lnTo>
                  <a:lnTo>
                    <a:pt x="1856" y="1055"/>
                  </a:lnTo>
                  <a:close/>
                  <a:moveTo>
                    <a:pt x="1899" y="991"/>
                  </a:moveTo>
                  <a:lnTo>
                    <a:pt x="1878" y="1021"/>
                  </a:lnTo>
                  <a:lnTo>
                    <a:pt x="1894" y="1033"/>
                  </a:lnTo>
                  <a:lnTo>
                    <a:pt x="1915" y="1003"/>
                  </a:lnTo>
                  <a:lnTo>
                    <a:pt x="1899" y="991"/>
                  </a:lnTo>
                  <a:close/>
                  <a:moveTo>
                    <a:pt x="1944" y="929"/>
                  </a:moveTo>
                  <a:lnTo>
                    <a:pt x="1922" y="960"/>
                  </a:lnTo>
                  <a:lnTo>
                    <a:pt x="1937" y="972"/>
                  </a:lnTo>
                  <a:lnTo>
                    <a:pt x="1958" y="941"/>
                  </a:lnTo>
                  <a:lnTo>
                    <a:pt x="1944" y="929"/>
                  </a:lnTo>
                  <a:close/>
                  <a:moveTo>
                    <a:pt x="1986" y="868"/>
                  </a:moveTo>
                  <a:lnTo>
                    <a:pt x="1965" y="898"/>
                  </a:lnTo>
                  <a:lnTo>
                    <a:pt x="1979" y="910"/>
                  </a:lnTo>
                  <a:lnTo>
                    <a:pt x="2003" y="880"/>
                  </a:lnTo>
                  <a:lnTo>
                    <a:pt x="1986" y="868"/>
                  </a:lnTo>
                  <a:close/>
                  <a:moveTo>
                    <a:pt x="2029" y="806"/>
                  </a:moveTo>
                  <a:lnTo>
                    <a:pt x="2008" y="837"/>
                  </a:lnTo>
                  <a:lnTo>
                    <a:pt x="2024" y="849"/>
                  </a:lnTo>
                  <a:lnTo>
                    <a:pt x="2045" y="816"/>
                  </a:lnTo>
                  <a:lnTo>
                    <a:pt x="2029" y="806"/>
                  </a:lnTo>
                  <a:close/>
                  <a:moveTo>
                    <a:pt x="2074" y="745"/>
                  </a:moveTo>
                  <a:lnTo>
                    <a:pt x="2053" y="775"/>
                  </a:lnTo>
                  <a:lnTo>
                    <a:pt x="2067" y="785"/>
                  </a:lnTo>
                  <a:lnTo>
                    <a:pt x="2088" y="754"/>
                  </a:lnTo>
                  <a:lnTo>
                    <a:pt x="2074" y="745"/>
                  </a:lnTo>
                  <a:close/>
                  <a:moveTo>
                    <a:pt x="2116" y="681"/>
                  </a:moveTo>
                  <a:lnTo>
                    <a:pt x="2095" y="714"/>
                  </a:lnTo>
                  <a:lnTo>
                    <a:pt x="2112" y="723"/>
                  </a:lnTo>
                  <a:lnTo>
                    <a:pt x="2133" y="693"/>
                  </a:lnTo>
                  <a:lnTo>
                    <a:pt x="2116" y="681"/>
                  </a:lnTo>
                  <a:close/>
                  <a:moveTo>
                    <a:pt x="2161" y="619"/>
                  </a:moveTo>
                  <a:lnTo>
                    <a:pt x="2138" y="650"/>
                  </a:lnTo>
                  <a:lnTo>
                    <a:pt x="2154" y="662"/>
                  </a:lnTo>
                  <a:lnTo>
                    <a:pt x="2176" y="631"/>
                  </a:lnTo>
                  <a:lnTo>
                    <a:pt x="2161" y="619"/>
                  </a:lnTo>
                  <a:close/>
                  <a:moveTo>
                    <a:pt x="2204" y="558"/>
                  </a:moveTo>
                  <a:lnTo>
                    <a:pt x="2183" y="589"/>
                  </a:lnTo>
                  <a:lnTo>
                    <a:pt x="2197" y="600"/>
                  </a:lnTo>
                  <a:lnTo>
                    <a:pt x="2220" y="570"/>
                  </a:lnTo>
                  <a:lnTo>
                    <a:pt x="2204" y="558"/>
                  </a:lnTo>
                  <a:close/>
                  <a:moveTo>
                    <a:pt x="2246" y="496"/>
                  </a:moveTo>
                  <a:lnTo>
                    <a:pt x="2225" y="527"/>
                  </a:lnTo>
                  <a:lnTo>
                    <a:pt x="2242" y="539"/>
                  </a:lnTo>
                  <a:lnTo>
                    <a:pt x="2263" y="506"/>
                  </a:lnTo>
                  <a:lnTo>
                    <a:pt x="2246" y="496"/>
                  </a:lnTo>
                  <a:close/>
                  <a:moveTo>
                    <a:pt x="2291" y="435"/>
                  </a:moveTo>
                  <a:lnTo>
                    <a:pt x="2270" y="466"/>
                  </a:lnTo>
                  <a:lnTo>
                    <a:pt x="2284" y="475"/>
                  </a:lnTo>
                  <a:lnTo>
                    <a:pt x="2306" y="444"/>
                  </a:lnTo>
                  <a:lnTo>
                    <a:pt x="2291" y="435"/>
                  </a:lnTo>
                  <a:close/>
                  <a:moveTo>
                    <a:pt x="2334" y="371"/>
                  </a:moveTo>
                  <a:lnTo>
                    <a:pt x="2313" y="404"/>
                  </a:lnTo>
                  <a:lnTo>
                    <a:pt x="2329" y="414"/>
                  </a:lnTo>
                  <a:lnTo>
                    <a:pt x="2351" y="383"/>
                  </a:lnTo>
                  <a:lnTo>
                    <a:pt x="2334" y="371"/>
                  </a:lnTo>
                  <a:close/>
                  <a:moveTo>
                    <a:pt x="2379" y="310"/>
                  </a:moveTo>
                  <a:lnTo>
                    <a:pt x="2355" y="340"/>
                  </a:lnTo>
                  <a:lnTo>
                    <a:pt x="2372" y="352"/>
                  </a:lnTo>
                  <a:lnTo>
                    <a:pt x="2393" y="321"/>
                  </a:lnTo>
                  <a:lnTo>
                    <a:pt x="2379" y="310"/>
                  </a:lnTo>
                  <a:close/>
                  <a:moveTo>
                    <a:pt x="2421" y="248"/>
                  </a:moveTo>
                  <a:lnTo>
                    <a:pt x="2400" y="279"/>
                  </a:lnTo>
                  <a:lnTo>
                    <a:pt x="2414" y="291"/>
                  </a:lnTo>
                  <a:lnTo>
                    <a:pt x="2436" y="260"/>
                  </a:lnTo>
                  <a:lnTo>
                    <a:pt x="2421" y="248"/>
                  </a:lnTo>
                  <a:close/>
                  <a:moveTo>
                    <a:pt x="2464" y="187"/>
                  </a:moveTo>
                  <a:lnTo>
                    <a:pt x="2443" y="217"/>
                  </a:lnTo>
                  <a:lnTo>
                    <a:pt x="2459" y="229"/>
                  </a:lnTo>
                  <a:lnTo>
                    <a:pt x="2481" y="196"/>
                  </a:lnTo>
                  <a:lnTo>
                    <a:pt x="2464" y="187"/>
                  </a:lnTo>
                  <a:close/>
                  <a:moveTo>
                    <a:pt x="2509" y="125"/>
                  </a:moveTo>
                  <a:lnTo>
                    <a:pt x="2488" y="156"/>
                  </a:lnTo>
                  <a:lnTo>
                    <a:pt x="2502" y="165"/>
                  </a:lnTo>
                  <a:lnTo>
                    <a:pt x="2523" y="135"/>
                  </a:lnTo>
                  <a:lnTo>
                    <a:pt x="2509" y="125"/>
                  </a:lnTo>
                  <a:close/>
                  <a:moveTo>
                    <a:pt x="2552" y="61"/>
                  </a:moveTo>
                  <a:lnTo>
                    <a:pt x="2530" y="94"/>
                  </a:lnTo>
                  <a:lnTo>
                    <a:pt x="2544" y="104"/>
                  </a:lnTo>
                  <a:lnTo>
                    <a:pt x="2568" y="73"/>
                  </a:lnTo>
                  <a:lnTo>
                    <a:pt x="2552" y="61"/>
                  </a:lnTo>
                  <a:close/>
                  <a:moveTo>
                    <a:pt x="2594" y="0"/>
                  </a:moveTo>
                  <a:lnTo>
                    <a:pt x="2573" y="30"/>
                  </a:lnTo>
                  <a:lnTo>
                    <a:pt x="2589" y="42"/>
                  </a:lnTo>
                  <a:lnTo>
                    <a:pt x="2611" y="12"/>
                  </a:lnTo>
                  <a:lnTo>
                    <a:pt x="2594" y="0"/>
                  </a:lnTo>
                  <a:close/>
                </a:path>
              </a:pathLst>
            </a:custGeom>
            <a:solidFill>
              <a:schemeClr val="tx2">
                <a:lumMod val="40000"/>
                <a:lumOff val="60000"/>
              </a:schemeClr>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2"/>
            <p:cNvSpPr>
              <a:spLocks/>
            </p:cNvSpPr>
            <p:nvPr/>
          </p:nvSpPr>
          <p:spPr bwMode="auto">
            <a:xfrm>
              <a:off x="5163609" y="2684800"/>
              <a:ext cx="1886258" cy="3120065"/>
            </a:xfrm>
            <a:custGeom>
              <a:avLst/>
              <a:gdLst>
                <a:gd name="T0" fmla="*/ 966 w 1077"/>
                <a:gd name="T1" fmla="*/ 315 h 1781"/>
                <a:gd name="T2" fmla="*/ 793 w 1077"/>
                <a:gd name="T3" fmla="*/ 486 h 1781"/>
                <a:gd name="T4" fmla="*/ 650 w 1077"/>
                <a:gd name="T5" fmla="*/ 297 h 1781"/>
                <a:gd name="T6" fmla="*/ 625 w 1077"/>
                <a:gd name="T7" fmla="*/ 266 h 1781"/>
                <a:gd name="T8" fmla="*/ 632 w 1077"/>
                <a:gd name="T9" fmla="*/ 236 h 1781"/>
                <a:gd name="T10" fmla="*/ 682 w 1077"/>
                <a:gd name="T11" fmla="*/ 187 h 1781"/>
                <a:gd name="T12" fmla="*/ 698 w 1077"/>
                <a:gd name="T13" fmla="*/ 150 h 1781"/>
                <a:gd name="T14" fmla="*/ 665 w 1077"/>
                <a:gd name="T15" fmla="*/ 82 h 1781"/>
                <a:gd name="T16" fmla="*/ 661 w 1077"/>
                <a:gd name="T17" fmla="*/ 50 h 1781"/>
                <a:gd name="T18" fmla="*/ 627 w 1077"/>
                <a:gd name="T19" fmla="*/ 24 h 1781"/>
                <a:gd name="T20" fmla="*/ 576 w 1077"/>
                <a:gd name="T21" fmla="*/ 3 h 1781"/>
                <a:gd name="T22" fmla="*/ 492 w 1077"/>
                <a:gd name="T23" fmla="*/ 48 h 1781"/>
                <a:gd name="T24" fmla="*/ 471 w 1077"/>
                <a:gd name="T25" fmla="*/ 119 h 1781"/>
                <a:gd name="T26" fmla="*/ 513 w 1077"/>
                <a:gd name="T27" fmla="*/ 199 h 1781"/>
                <a:gd name="T28" fmla="*/ 495 w 1077"/>
                <a:gd name="T29" fmla="*/ 223 h 1781"/>
                <a:gd name="T30" fmla="*/ 386 w 1077"/>
                <a:gd name="T31" fmla="*/ 230 h 1781"/>
                <a:gd name="T32" fmla="*/ 106 w 1077"/>
                <a:gd name="T33" fmla="*/ 313 h 1781"/>
                <a:gd name="T34" fmla="*/ 60 w 1077"/>
                <a:gd name="T35" fmla="*/ 630 h 1781"/>
                <a:gd name="T36" fmla="*/ 138 w 1077"/>
                <a:gd name="T37" fmla="*/ 599 h 1781"/>
                <a:gd name="T38" fmla="*/ 169 w 1077"/>
                <a:gd name="T39" fmla="*/ 527 h 1781"/>
                <a:gd name="T40" fmla="*/ 176 w 1077"/>
                <a:gd name="T41" fmla="*/ 406 h 1781"/>
                <a:gd name="T42" fmla="*/ 220 w 1077"/>
                <a:gd name="T43" fmla="*/ 373 h 1781"/>
                <a:gd name="T44" fmla="*/ 308 w 1077"/>
                <a:gd name="T45" fmla="*/ 360 h 1781"/>
                <a:gd name="T46" fmla="*/ 317 w 1077"/>
                <a:gd name="T47" fmla="*/ 358 h 1781"/>
                <a:gd name="T48" fmla="*/ 256 w 1077"/>
                <a:gd name="T49" fmla="*/ 760 h 1781"/>
                <a:gd name="T50" fmla="*/ 254 w 1077"/>
                <a:gd name="T51" fmla="*/ 794 h 1781"/>
                <a:gd name="T52" fmla="*/ 261 w 1077"/>
                <a:gd name="T53" fmla="*/ 896 h 1781"/>
                <a:gd name="T54" fmla="*/ 123 w 1077"/>
                <a:gd name="T55" fmla="*/ 1406 h 1781"/>
                <a:gd name="T56" fmla="*/ 47 w 1077"/>
                <a:gd name="T57" fmla="*/ 1578 h 1781"/>
                <a:gd name="T58" fmla="*/ 4 w 1077"/>
                <a:gd name="T59" fmla="*/ 1633 h 1781"/>
                <a:gd name="T60" fmla="*/ 56 w 1077"/>
                <a:gd name="T61" fmla="*/ 1688 h 1781"/>
                <a:gd name="T62" fmla="*/ 104 w 1077"/>
                <a:gd name="T63" fmla="*/ 1714 h 1781"/>
                <a:gd name="T64" fmla="*/ 122 w 1077"/>
                <a:gd name="T65" fmla="*/ 1741 h 1781"/>
                <a:gd name="T66" fmla="*/ 174 w 1077"/>
                <a:gd name="T67" fmla="*/ 1703 h 1781"/>
                <a:gd name="T68" fmla="*/ 161 w 1077"/>
                <a:gd name="T69" fmla="*/ 1636 h 1781"/>
                <a:gd name="T70" fmla="*/ 323 w 1077"/>
                <a:gd name="T71" fmla="*/ 1294 h 1781"/>
                <a:gd name="T72" fmla="*/ 385 w 1077"/>
                <a:gd name="T73" fmla="*/ 1152 h 1781"/>
                <a:gd name="T74" fmla="*/ 481 w 1077"/>
                <a:gd name="T75" fmla="*/ 943 h 1781"/>
                <a:gd name="T76" fmla="*/ 699 w 1077"/>
                <a:gd name="T77" fmla="*/ 879 h 1781"/>
                <a:gd name="T78" fmla="*/ 682 w 1077"/>
                <a:gd name="T79" fmla="*/ 976 h 1781"/>
                <a:gd name="T80" fmla="*/ 632 w 1077"/>
                <a:gd name="T81" fmla="*/ 1141 h 1781"/>
                <a:gd name="T82" fmla="*/ 618 w 1077"/>
                <a:gd name="T83" fmla="*/ 1225 h 1781"/>
                <a:gd name="T84" fmla="*/ 670 w 1077"/>
                <a:gd name="T85" fmla="*/ 1269 h 1781"/>
                <a:gd name="T86" fmla="*/ 795 w 1077"/>
                <a:gd name="T87" fmla="*/ 1285 h 1781"/>
                <a:gd name="T88" fmla="*/ 830 w 1077"/>
                <a:gd name="T89" fmla="*/ 1219 h 1781"/>
                <a:gd name="T90" fmla="*/ 746 w 1077"/>
                <a:gd name="T91" fmla="*/ 1165 h 1781"/>
                <a:gd name="T92" fmla="*/ 840 w 1077"/>
                <a:gd name="T93" fmla="*/ 864 h 1781"/>
                <a:gd name="T94" fmla="*/ 831 w 1077"/>
                <a:gd name="T95" fmla="*/ 762 h 1781"/>
                <a:gd name="T96" fmla="*/ 507 w 1077"/>
                <a:gd name="T97" fmla="*/ 757 h 1781"/>
                <a:gd name="T98" fmla="*/ 508 w 1077"/>
                <a:gd name="T99" fmla="*/ 758 h 1781"/>
                <a:gd name="T100" fmla="*/ 560 w 1077"/>
                <a:gd name="T101" fmla="*/ 658 h 1781"/>
                <a:gd name="T102" fmla="*/ 607 w 1077"/>
                <a:gd name="T103" fmla="*/ 511 h 1781"/>
                <a:gd name="T104" fmla="*/ 643 w 1077"/>
                <a:gd name="T105" fmla="*/ 449 h 1781"/>
                <a:gd name="T106" fmla="*/ 784 w 1077"/>
                <a:gd name="T107" fmla="*/ 596 h 1781"/>
                <a:gd name="T108" fmla="*/ 836 w 1077"/>
                <a:gd name="T109" fmla="*/ 566 h 1781"/>
                <a:gd name="T110" fmla="*/ 999 w 1077"/>
                <a:gd name="T111" fmla="*/ 402 h 1781"/>
                <a:gd name="T112" fmla="*/ 1042 w 1077"/>
                <a:gd name="T113" fmla="*/ 374 h 1781"/>
                <a:gd name="T114" fmla="*/ 1033 w 1077"/>
                <a:gd name="T115" fmla="*/ 280 h 1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7" h="1781">
                  <a:moveTo>
                    <a:pt x="1033" y="280"/>
                  </a:moveTo>
                  <a:cubicBezTo>
                    <a:pt x="1018" y="287"/>
                    <a:pt x="970" y="303"/>
                    <a:pt x="966" y="315"/>
                  </a:cubicBezTo>
                  <a:cubicBezTo>
                    <a:pt x="962" y="326"/>
                    <a:pt x="967" y="350"/>
                    <a:pt x="951" y="359"/>
                  </a:cubicBezTo>
                  <a:cubicBezTo>
                    <a:pt x="936" y="368"/>
                    <a:pt x="803" y="466"/>
                    <a:pt x="793" y="486"/>
                  </a:cubicBezTo>
                  <a:cubicBezTo>
                    <a:pt x="793" y="486"/>
                    <a:pt x="745" y="390"/>
                    <a:pt x="717" y="375"/>
                  </a:cubicBezTo>
                  <a:cubicBezTo>
                    <a:pt x="717" y="375"/>
                    <a:pt x="708" y="301"/>
                    <a:pt x="650" y="297"/>
                  </a:cubicBezTo>
                  <a:cubicBezTo>
                    <a:pt x="629" y="296"/>
                    <a:pt x="617" y="294"/>
                    <a:pt x="609" y="291"/>
                  </a:cubicBezTo>
                  <a:cubicBezTo>
                    <a:pt x="625" y="266"/>
                    <a:pt x="625" y="266"/>
                    <a:pt x="625" y="266"/>
                  </a:cubicBezTo>
                  <a:cubicBezTo>
                    <a:pt x="609" y="266"/>
                    <a:pt x="609" y="266"/>
                    <a:pt x="609" y="266"/>
                  </a:cubicBezTo>
                  <a:cubicBezTo>
                    <a:pt x="617" y="253"/>
                    <a:pt x="628" y="236"/>
                    <a:pt x="632" y="236"/>
                  </a:cubicBezTo>
                  <a:cubicBezTo>
                    <a:pt x="637" y="235"/>
                    <a:pt x="674" y="230"/>
                    <a:pt x="679" y="228"/>
                  </a:cubicBezTo>
                  <a:cubicBezTo>
                    <a:pt x="683" y="225"/>
                    <a:pt x="687" y="201"/>
                    <a:pt x="682" y="187"/>
                  </a:cubicBezTo>
                  <a:cubicBezTo>
                    <a:pt x="677" y="173"/>
                    <a:pt x="687" y="159"/>
                    <a:pt x="687" y="159"/>
                  </a:cubicBezTo>
                  <a:cubicBezTo>
                    <a:pt x="698" y="150"/>
                    <a:pt x="698" y="150"/>
                    <a:pt x="698" y="150"/>
                  </a:cubicBezTo>
                  <a:cubicBezTo>
                    <a:pt x="698" y="150"/>
                    <a:pt x="684" y="128"/>
                    <a:pt x="676" y="117"/>
                  </a:cubicBezTo>
                  <a:cubicBezTo>
                    <a:pt x="667" y="106"/>
                    <a:pt x="669" y="92"/>
                    <a:pt x="665" y="82"/>
                  </a:cubicBezTo>
                  <a:cubicBezTo>
                    <a:pt x="661" y="72"/>
                    <a:pt x="672" y="65"/>
                    <a:pt x="672" y="65"/>
                  </a:cubicBezTo>
                  <a:cubicBezTo>
                    <a:pt x="672" y="65"/>
                    <a:pt x="668" y="55"/>
                    <a:pt x="661" y="50"/>
                  </a:cubicBezTo>
                  <a:cubicBezTo>
                    <a:pt x="653" y="46"/>
                    <a:pt x="666" y="44"/>
                    <a:pt x="649" y="36"/>
                  </a:cubicBezTo>
                  <a:cubicBezTo>
                    <a:pt x="632" y="28"/>
                    <a:pt x="641" y="32"/>
                    <a:pt x="627" y="24"/>
                  </a:cubicBezTo>
                  <a:cubicBezTo>
                    <a:pt x="612" y="16"/>
                    <a:pt x="634" y="21"/>
                    <a:pt x="612" y="16"/>
                  </a:cubicBezTo>
                  <a:cubicBezTo>
                    <a:pt x="591" y="11"/>
                    <a:pt x="579" y="3"/>
                    <a:pt x="576" y="3"/>
                  </a:cubicBezTo>
                  <a:cubicBezTo>
                    <a:pt x="573" y="3"/>
                    <a:pt x="582" y="6"/>
                    <a:pt x="573" y="3"/>
                  </a:cubicBezTo>
                  <a:cubicBezTo>
                    <a:pt x="563" y="0"/>
                    <a:pt x="498" y="33"/>
                    <a:pt x="492" y="48"/>
                  </a:cubicBezTo>
                  <a:cubicBezTo>
                    <a:pt x="485" y="64"/>
                    <a:pt x="475" y="83"/>
                    <a:pt x="475" y="83"/>
                  </a:cubicBezTo>
                  <a:cubicBezTo>
                    <a:pt x="475" y="83"/>
                    <a:pt x="469" y="104"/>
                    <a:pt x="471" y="119"/>
                  </a:cubicBezTo>
                  <a:cubicBezTo>
                    <a:pt x="474" y="134"/>
                    <a:pt x="484" y="147"/>
                    <a:pt x="488" y="152"/>
                  </a:cubicBezTo>
                  <a:cubicBezTo>
                    <a:pt x="491" y="156"/>
                    <a:pt x="508" y="184"/>
                    <a:pt x="513" y="199"/>
                  </a:cubicBezTo>
                  <a:cubicBezTo>
                    <a:pt x="517" y="212"/>
                    <a:pt x="521" y="228"/>
                    <a:pt x="506" y="235"/>
                  </a:cubicBezTo>
                  <a:cubicBezTo>
                    <a:pt x="495" y="223"/>
                    <a:pt x="495" y="223"/>
                    <a:pt x="495" y="223"/>
                  </a:cubicBezTo>
                  <a:cubicBezTo>
                    <a:pt x="476" y="237"/>
                    <a:pt x="476" y="237"/>
                    <a:pt x="476" y="237"/>
                  </a:cubicBezTo>
                  <a:cubicBezTo>
                    <a:pt x="454" y="233"/>
                    <a:pt x="427" y="222"/>
                    <a:pt x="386" y="230"/>
                  </a:cubicBezTo>
                  <a:cubicBezTo>
                    <a:pt x="333" y="241"/>
                    <a:pt x="313" y="257"/>
                    <a:pt x="281" y="265"/>
                  </a:cubicBezTo>
                  <a:cubicBezTo>
                    <a:pt x="249" y="272"/>
                    <a:pt x="128" y="293"/>
                    <a:pt x="106" y="313"/>
                  </a:cubicBezTo>
                  <a:cubicBezTo>
                    <a:pt x="84" y="332"/>
                    <a:pt x="76" y="418"/>
                    <a:pt x="82" y="553"/>
                  </a:cubicBezTo>
                  <a:cubicBezTo>
                    <a:pt x="82" y="553"/>
                    <a:pt x="62" y="616"/>
                    <a:pt x="60" y="630"/>
                  </a:cubicBezTo>
                  <a:cubicBezTo>
                    <a:pt x="59" y="644"/>
                    <a:pt x="67" y="703"/>
                    <a:pt x="139" y="690"/>
                  </a:cubicBezTo>
                  <a:cubicBezTo>
                    <a:pt x="203" y="679"/>
                    <a:pt x="151" y="622"/>
                    <a:pt x="138" y="599"/>
                  </a:cubicBezTo>
                  <a:cubicBezTo>
                    <a:pt x="146" y="594"/>
                    <a:pt x="154" y="590"/>
                    <a:pt x="154" y="590"/>
                  </a:cubicBezTo>
                  <a:cubicBezTo>
                    <a:pt x="154" y="590"/>
                    <a:pt x="168" y="554"/>
                    <a:pt x="169" y="527"/>
                  </a:cubicBezTo>
                  <a:cubicBezTo>
                    <a:pt x="169" y="510"/>
                    <a:pt x="174" y="454"/>
                    <a:pt x="176" y="409"/>
                  </a:cubicBezTo>
                  <a:cubicBezTo>
                    <a:pt x="176" y="408"/>
                    <a:pt x="176" y="407"/>
                    <a:pt x="176" y="406"/>
                  </a:cubicBezTo>
                  <a:cubicBezTo>
                    <a:pt x="178" y="394"/>
                    <a:pt x="179" y="384"/>
                    <a:pt x="180" y="378"/>
                  </a:cubicBezTo>
                  <a:cubicBezTo>
                    <a:pt x="190" y="376"/>
                    <a:pt x="204" y="375"/>
                    <a:pt x="220" y="373"/>
                  </a:cubicBezTo>
                  <a:cubicBezTo>
                    <a:pt x="224" y="373"/>
                    <a:pt x="229" y="373"/>
                    <a:pt x="234" y="372"/>
                  </a:cubicBezTo>
                  <a:cubicBezTo>
                    <a:pt x="265" y="370"/>
                    <a:pt x="294" y="364"/>
                    <a:pt x="308" y="360"/>
                  </a:cubicBezTo>
                  <a:cubicBezTo>
                    <a:pt x="308" y="360"/>
                    <a:pt x="308" y="360"/>
                    <a:pt x="308" y="360"/>
                  </a:cubicBezTo>
                  <a:cubicBezTo>
                    <a:pt x="311" y="360"/>
                    <a:pt x="314" y="359"/>
                    <a:pt x="317" y="358"/>
                  </a:cubicBezTo>
                  <a:cubicBezTo>
                    <a:pt x="317" y="360"/>
                    <a:pt x="319" y="371"/>
                    <a:pt x="322" y="385"/>
                  </a:cubicBezTo>
                  <a:cubicBezTo>
                    <a:pt x="310" y="466"/>
                    <a:pt x="270" y="740"/>
                    <a:pt x="256" y="760"/>
                  </a:cubicBezTo>
                  <a:cubicBezTo>
                    <a:pt x="240" y="784"/>
                    <a:pt x="232" y="799"/>
                    <a:pt x="232" y="799"/>
                  </a:cubicBezTo>
                  <a:cubicBezTo>
                    <a:pt x="232" y="799"/>
                    <a:pt x="242" y="797"/>
                    <a:pt x="254" y="794"/>
                  </a:cubicBezTo>
                  <a:cubicBezTo>
                    <a:pt x="250" y="811"/>
                    <a:pt x="249" y="832"/>
                    <a:pt x="252" y="861"/>
                  </a:cubicBezTo>
                  <a:cubicBezTo>
                    <a:pt x="252" y="861"/>
                    <a:pt x="254" y="876"/>
                    <a:pt x="261" y="896"/>
                  </a:cubicBezTo>
                  <a:cubicBezTo>
                    <a:pt x="247" y="979"/>
                    <a:pt x="227" y="1177"/>
                    <a:pt x="200" y="1256"/>
                  </a:cubicBezTo>
                  <a:cubicBezTo>
                    <a:pt x="174" y="1282"/>
                    <a:pt x="141" y="1326"/>
                    <a:pt x="123" y="1406"/>
                  </a:cubicBezTo>
                  <a:cubicBezTo>
                    <a:pt x="123" y="1406"/>
                    <a:pt x="123" y="1406"/>
                    <a:pt x="123" y="1406"/>
                  </a:cubicBezTo>
                  <a:cubicBezTo>
                    <a:pt x="86" y="1483"/>
                    <a:pt x="47" y="1577"/>
                    <a:pt x="47" y="1578"/>
                  </a:cubicBezTo>
                  <a:cubicBezTo>
                    <a:pt x="25" y="1596"/>
                    <a:pt x="10" y="1604"/>
                    <a:pt x="5" y="1627"/>
                  </a:cubicBezTo>
                  <a:cubicBezTo>
                    <a:pt x="4" y="1630"/>
                    <a:pt x="4" y="1631"/>
                    <a:pt x="4" y="1633"/>
                  </a:cubicBezTo>
                  <a:cubicBezTo>
                    <a:pt x="0" y="1665"/>
                    <a:pt x="0" y="1665"/>
                    <a:pt x="0" y="1665"/>
                  </a:cubicBezTo>
                  <a:cubicBezTo>
                    <a:pt x="0" y="1665"/>
                    <a:pt x="44" y="1698"/>
                    <a:pt x="56" y="1688"/>
                  </a:cubicBezTo>
                  <a:cubicBezTo>
                    <a:pt x="64" y="1682"/>
                    <a:pt x="74" y="1683"/>
                    <a:pt x="85" y="1692"/>
                  </a:cubicBezTo>
                  <a:cubicBezTo>
                    <a:pt x="91" y="1698"/>
                    <a:pt x="97" y="1705"/>
                    <a:pt x="104" y="1714"/>
                  </a:cubicBezTo>
                  <a:cubicBezTo>
                    <a:pt x="105" y="1715"/>
                    <a:pt x="105" y="1716"/>
                    <a:pt x="106" y="1717"/>
                  </a:cubicBezTo>
                  <a:cubicBezTo>
                    <a:pt x="111" y="1724"/>
                    <a:pt x="116" y="1731"/>
                    <a:pt x="122" y="1741"/>
                  </a:cubicBezTo>
                  <a:cubicBezTo>
                    <a:pt x="122" y="1741"/>
                    <a:pt x="153" y="1781"/>
                    <a:pt x="193" y="1765"/>
                  </a:cubicBezTo>
                  <a:cubicBezTo>
                    <a:pt x="193" y="1765"/>
                    <a:pt x="208" y="1732"/>
                    <a:pt x="174" y="1703"/>
                  </a:cubicBezTo>
                  <a:cubicBezTo>
                    <a:pt x="147" y="1680"/>
                    <a:pt x="145" y="1650"/>
                    <a:pt x="148" y="1630"/>
                  </a:cubicBezTo>
                  <a:cubicBezTo>
                    <a:pt x="161" y="1636"/>
                    <a:pt x="161" y="1636"/>
                    <a:pt x="161" y="1636"/>
                  </a:cubicBezTo>
                  <a:cubicBezTo>
                    <a:pt x="161" y="1636"/>
                    <a:pt x="161" y="1636"/>
                    <a:pt x="170" y="1587"/>
                  </a:cubicBezTo>
                  <a:cubicBezTo>
                    <a:pt x="179" y="1539"/>
                    <a:pt x="301" y="1314"/>
                    <a:pt x="323" y="1294"/>
                  </a:cubicBezTo>
                  <a:cubicBezTo>
                    <a:pt x="336" y="1282"/>
                    <a:pt x="352" y="1230"/>
                    <a:pt x="365" y="1185"/>
                  </a:cubicBezTo>
                  <a:cubicBezTo>
                    <a:pt x="372" y="1176"/>
                    <a:pt x="379" y="1165"/>
                    <a:pt x="385" y="1152"/>
                  </a:cubicBezTo>
                  <a:cubicBezTo>
                    <a:pt x="404" y="1111"/>
                    <a:pt x="437" y="960"/>
                    <a:pt x="437" y="960"/>
                  </a:cubicBezTo>
                  <a:cubicBezTo>
                    <a:pt x="437" y="960"/>
                    <a:pt x="470" y="949"/>
                    <a:pt x="481" y="943"/>
                  </a:cubicBezTo>
                  <a:cubicBezTo>
                    <a:pt x="492" y="938"/>
                    <a:pt x="508" y="937"/>
                    <a:pt x="573" y="923"/>
                  </a:cubicBezTo>
                  <a:cubicBezTo>
                    <a:pt x="637" y="908"/>
                    <a:pt x="699" y="879"/>
                    <a:pt x="699" y="879"/>
                  </a:cubicBezTo>
                  <a:cubicBezTo>
                    <a:pt x="699" y="879"/>
                    <a:pt x="679" y="928"/>
                    <a:pt x="681" y="965"/>
                  </a:cubicBezTo>
                  <a:cubicBezTo>
                    <a:pt x="681" y="969"/>
                    <a:pt x="682" y="972"/>
                    <a:pt x="682" y="976"/>
                  </a:cubicBezTo>
                  <a:cubicBezTo>
                    <a:pt x="673" y="1023"/>
                    <a:pt x="663" y="1072"/>
                    <a:pt x="657" y="1085"/>
                  </a:cubicBezTo>
                  <a:cubicBezTo>
                    <a:pt x="645" y="1110"/>
                    <a:pt x="632" y="1141"/>
                    <a:pt x="632" y="1141"/>
                  </a:cubicBezTo>
                  <a:cubicBezTo>
                    <a:pt x="632" y="1141"/>
                    <a:pt x="639" y="1142"/>
                    <a:pt x="649" y="1143"/>
                  </a:cubicBezTo>
                  <a:cubicBezTo>
                    <a:pt x="633" y="1177"/>
                    <a:pt x="615" y="1211"/>
                    <a:pt x="618" y="1225"/>
                  </a:cubicBezTo>
                  <a:cubicBezTo>
                    <a:pt x="614" y="1247"/>
                    <a:pt x="614" y="1247"/>
                    <a:pt x="614" y="1247"/>
                  </a:cubicBezTo>
                  <a:cubicBezTo>
                    <a:pt x="670" y="1269"/>
                    <a:pt x="670" y="1269"/>
                    <a:pt x="670" y="1269"/>
                  </a:cubicBezTo>
                  <a:cubicBezTo>
                    <a:pt x="670" y="1269"/>
                    <a:pt x="694" y="1263"/>
                    <a:pt x="728" y="1274"/>
                  </a:cubicBezTo>
                  <a:cubicBezTo>
                    <a:pt x="752" y="1285"/>
                    <a:pt x="777" y="1293"/>
                    <a:pt x="795" y="1285"/>
                  </a:cubicBezTo>
                  <a:cubicBezTo>
                    <a:pt x="825" y="1273"/>
                    <a:pt x="867" y="1244"/>
                    <a:pt x="867" y="1226"/>
                  </a:cubicBezTo>
                  <a:cubicBezTo>
                    <a:pt x="867" y="1208"/>
                    <a:pt x="855" y="1215"/>
                    <a:pt x="830" y="1219"/>
                  </a:cubicBezTo>
                  <a:cubicBezTo>
                    <a:pt x="806" y="1223"/>
                    <a:pt x="766" y="1195"/>
                    <a:pt x="753" y="1179"/>
                  </a:cubicBezTo>
                  <a:cubicBezTo>
                    <a:pt x="750" y="1176"/>
                    <a:pt x="748" y="1171"/>
                    <a:pt x="746" y="1165"/>
                  </a:cubicBezTo>
                  <a:cubicBezTo>
                    <a:pt x="753" y="1179"/>
                    <a:pt x="766" y="1180"/>
                    <a:pt x="766" y="1180"/>
                  </a:cubicBezTo>
                  <a:cubicBezTo>
                    <a:pt x="766" y="1180"/>
                    <a:pt x="817" y="952"/>
                    <a:pt x="840" y="864"/>
                  </a:cubicBezTo>
                  <a:cubicBezTo>
                    <a:pt x="840" y="864"/>
                    <a:pt x="840" y="864"/>
                    <a:pt x="840" y="864"/>
                  </a:cubicBezTo>
                  <a:cubicBezTo>
                    <a:pt x="856" y="847"/>
                    <a:pt x="886" y="780"/>
                    <a:pt x="831" y="762"/>
                  </a:cubicBezTo>
                  <a:cubicBezTo>
                    <a:pt x="777" y="744"/>
                    <a:pt x="577" y="746"/>
                    <a:pt x="521" y="760"/>
                  </a:cubicBezTo>
                  <a:cubicBezTo>
                    <a:pt x="514" y="762"/>
                    <a:pt x="510" y="761"/>
                    <a:pt x="507" y="757"/>
                  </a:cubicBezTo>
                  <a:cubicBezTo>
                    <a:pt x="508" y="757"/>
                    <a:pt x="508" y="757"/>
                    <a:pt x="508" y="757"/>
                  </a:cubicBezTo>
                  <a:cubicBezTo>
                    <a:pt x="508" y="758"/>
                    <a:pt x="508" y="758"/>
                    <a:pt x="508" y="758"/>
                  </a:cubicBezTo>
                  <a:cubicBezTo>
                    <a:pt x="536" y="738"/>
                    <a:pt x="536" y="738"/>
                    <a:pt x="536" y="738"/>
                  </a:cubicBezTo>
                  <a:cubicBezTo>
                    <a:pt x="536" y="738"/>
                    <a:pt x="543" y="691"/>
                    <a:pt x="560" y="658"/>
                  </a:cubicBezTo>
                  <a:cubicBezTo>
                    <a:pt x="576" y="625"/>
                    <a:pt x="599" y="520"/>
                    <a:pt x="607" y="511"/>
                  </a:cubicBezTo>
                  <a:cubicBezTo>
                    <a:pt x="607" y="511"/>
                    <a:pt x="607" y="511"/>
                    <a:pt x="607" y="511"/>
                  </a:cubicBezTo>
                  <a:cubicBezTo>
                    <a:pt x="611" y="506"/>
                    <a:pt x="615" y="500"/>
                    <a:pt x="620" y="491"/>
                  </a:cubicBezTo>
                  <a:cubicBezTo>
                    <a:pt x="634" y="465"/>
                    <a:pt x="643" y="449"/>
                    <a:pt x="643" y="449"/>
                  </a:cubicBezTo>
                  <a:cubicBezTo>
                    <a:pt x="643" y="449"/>
                    <a:pt x="695" y="520"/>
                    <a:pt x="715" y="529"/>
                  </a:cubicBezTo>
                  <a:cubicBezTo>
                    <a:pt x="734" y="537"/>
                    <a:pt x="767" y="599"/>
                    <a:pt x="784" y="596"/>
                  </a:cubicBezTo>
                  <a:cubicBezTo>
                    <a:pt x="795" y="594"/>
                    <a:pt x="812" y="585"/>
                    <a:pt x="836" y="566"/>
                  </a:cubicBezTo>
                  <a:cubicBezTo>
                    <a:pt x="836" y="566"/>
                    <a:pt x="836" y="566"/>
                    <a:pt x="836" y="566"/>
                  </a:cubicBezTo>
                  <a:cubicBezTo>
                    <a:pt x="872" y="554"/>
                    <a:pt x="1000" y="429"/>
                    <a:pt x="1013" y="425"/>
                  </a:cubicBezTo>
                  <a:cubicBezTo>
                    <a:pt x="1019" y="423"/>
                    <a:pt x="1010" y="412"/>
                    <a:pt x="999" y="402"/>
                  </a:cubicBezTo>
                  <a:cubicBezTo>
                    <a:pt x="1000" y="401"/>
                    <a:pt x="1000" y="401"/>
                    <a:pt x="1001" y="401"/>
                  </a:cubicBezTo>
                  <a:cubicBezTo>
                    <a:pt x="1016" y="396"/>
                    <a:pt x="1030" y="394"/>
                    <a:pt x="1042" y="374"/>
                  </a:cubicBezTo>
                  <a:cubicBezTo>
                    <a:pt x="1054" y="355"/>
                    <a:pt x="1077" y="306"/>
                    <a:pt x="1072" y="296"/>
                  </a:cubicBezTo>
                  <a:cubicBezTo>
                    <a:pt x="1067" y="287"/>
                    <a:pt x="1047" y="274"/>
                    <a:pt x="1033" y="280"/>
                  </a:cubicBezTo>
                  <a:close/>
                </a:path>
              </a:pathLst>
            </a:custGeom>
            <a:solidFill>
              <a:schemeClr val="tx2">
                <a:lumMod val="40000"/>
                <a:lumOff val="60000"/>
              </a:schemeClr>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3"/>
            <p:cNvSpPr>
              <a:spLocks/>
            </p:cNvSpPr>
            <p:nvPr/>
          </p:nvSpPr>
          <p:spPr bwMode="auto">
            <a:xfrm>
              <a:off x="5000681" y="5924098"/>
              <a:ext cx="609498" cy="169593"/>
            </a:xfrm>
            <a:custGeom>
              <a:avLst/>
              <a:gdLst>
                <a:gd name="T0" fmla="*/ 785 w 823"/>
                <a:gd name="T1" fmla="*/ 0 h 229"/>
                <a:gd name="T2" fmla="*/ 0 w 823"/>
                <a:gd name="T3" fmla="*/ 0 h 229"/>
                <a:gd name="T4" fmla="*/ 0 w 823"/>
                <a:gd name="T5" fmla="*/ 21 h 229"/>
                <a:gd name="T6" fmla="*/ 785 w 823"/>
                <a:gd name="T7" fmla="*/ 21 h 229"/>
                <a:gd name="T8" fmla="*/ 785 w 823"/>
                <a:gd name="T9" fmla="*/ 45 h 229"/>
                <a:gd name="T10" fmla="*/ 38 w 823"/>
                <a:gd name="T11" fmla="*/ 45 h 229"/>
                <a:gd name="T12" fmla="*/ 38 w 823"/>
                <a:gd name="T13" fmla="*/ 186 h 229"/>
                <a:gd name="T14" fmla="*/ 785 w 823"/>
                <a:gd name="T15" fmla="*/ 186 h 229"/>
                <a:gd name="T16" fmla="*/ 785 w 823"/>
                <a:gd name="T17" fmla="*/ 208 h 229"/>
                <a:gd name="T18" fmla="*/ 0 w 823"/>
                <a:gd name="T19" fmla="*/ 208 h 229"/>
                <a:gd name="T20" fmla="*/ 0 w 823"/>
                <a:gd name="T21" fmla="*/ 229 h 229"/>
                <a:gd name="T22" fmla="*/ 785 w 823"/>
                <a:gd name="T23" fmla="*/ 229 h 229"/>
                <a:gd name="T24" fmla="*/ 823 w 823"/>
                <a:gd name="T25" fmla="*/ 229 h 229"/>
                <a:gd name="T26" fmla="*/ 823 w 823"/>
                <a:gd name="T27" fmla="*/ 208 h 229"/>
                <a:gd name="T28" fmla="*/ 823 w 823"/>
                <a:gd name="T29" fmla="*/ 186 h 229"/>
                <a:gd name="T30" fmla="*/ 823 w 823"/>
                <a:gd name="T31" fmla="*/ 45 h 229"/>
                <a:gd name="T32" fmla="*/ 823 w 823"/>
                <a:gd name="T33" fmla="*/ 21 h 229"/>
                <a:gd name="T34" fmla="*/ 823 w 823"/>
                <a:gd name="T35" fmla="*/ 0 h 229"/>
                <a:gd name="T36" fmla="*/ 785 w 823"/>
                <a:gd name="T37"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3" h="229">
                  <a:moveTo>
                    <a:pt x="785" y="0"/>
                  </a:moveTo>
                  <a:lnTo>
                    <a:pt x="0" y="0"/>
                  </a:lnTo>
                  <a:lnTo>
                    <a:pt x="0" y="21"/>
                  </a:lnTo>
                  <a:lnTo>
                    <a:pt x="785" y="21"/>
                  </a:lnTo>
                  <a:lnTo>
                    <a:pt x="785" y="45"/>
                  </a:lnTo>
                  <a:lnTo>
                    <a:pt x="38" y="45"/>
                  </a:lnTo>
                  <a:lnTo>
                    <a:pt x="38" y="186"/>
                  </a:lnTo>
                  <a:lnTo>
                    <a:pt x="785" y="186"/>
                  </a:lnTo>
                  <a:lnTo>
                    <a:pt x="785" y="208"/>
                  </a:lnTo>
                  <a:lnTo>
                    <a:pt x="0" y="208"/>
                  </a:lnTo>
                  <a:lnTo>
                    <a:pt x="0" y="229"/>
                  </a:lnTo>
                  <a:lnTo>
                    <a:pt x="785" y="229"/>
                  </a:lnTo>
                  <a:lnTo>
                    <a:pt x="823" y="229"/>
                  </a:lnTo>
                  <a:lnTo>
                    <a:pt x="823" y="208"/>
                  </a:lnTo>
                  <a:lnTo>
                    <a:pt x="823" y="186"/>
                  </a:lnTo>
                  <a:lnTo>
                    <a:pt x="823" y="45"/>
                  </a:lnTo>
                  <a:lnTo>
                    <a:pt x="823" y="21"/>
                  </a:lnTo>
                  <a:lnTo>
                    <a:pt x="823" y="0"/>
                  </a:lnTo>
                  <a:lnTo>
                    <a:pt x="785" y="0"/>
                  </a:lnTo>
                  <a:close/>
                </a:path>
              </a:pathLst>
            </a:custGeom>
            <a:solidFill>
              <a:schemeClr val="tx2">
                <a:lumMod val="40000"/>
                <a:lumOff val="60000"/>
              </a:schemeClr>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a:spLocks/>
            </p:cNvSpPr>
            <p:nvPr/>
          </p:nvSpPr>
          <p:spPr bwMode="auto">
            <a:xfrm>
              <a:off x="5000681" y="5783388"/>
              <a:ext cx="649489" cy="137007"/>
            </a:xfrm>
            <a:custGeom>
              <a:avLst/>
              <a:gdLst>
                <a:gd name="T0" fmla="*/ 835 w 877"/>
                <a:gd name="T1" fmla="*/ 0 h 185"/>
                <a:gd name="T2" fmla="*/ 0 w 877"/>
                <a:gd name="T3" fmla="*/ 0 h 185"/>
                <a:gd name="T4" fmla="*/ 0 w 877"/>
                <a:gd name="T5" fmla="*/ 19 h 185"/>
                <a:gd name="T6" fmla="*/ 835 w 877"/>
                <a:gd name="T7" fmla="*/ 19 h 185"/>
                <a:gd name="T8" fmla="*/ 835 w 877"/>
                <a:gd name="T9" fmla="*/ 36 h 185"/>
                <a:gd name="T10" fmla="*/ 40 w 877"/>
                <a:gd name="T11" fmla="*/ 36 h 185"/>
                <a:gd name="T12" fmla="*/ 40 w 877"/>
                <a:gd name="T13" fmla="*/ 152 h 185"/>
                <a:gd name="T14" fmla="*/ 835 w 877"/>
                <a:gd name="T15" fmla="*/ 152 h 185"/>
                <a:gd name="T16" fmla="*/ 835 w 877"/>
                <a:gd name="T17" fmla="*/ 168 h 185"/>
                <a:gd name="T18" fmla="*/ 0 w 877"/>
                <a:gd name="T19" fmla="*/ 168 h 185"/>
                <a:gd name="T20" fmla="*/ 0 w 877"/>
                <a:gd name="T21" fmla="*/ 185 h 185"/>
                <a:gd name="T22" fmla="*/ 835 w 877"/>
                <a:gd name="T23" fmla="*/ 185 h 185"/>
                <a:gd name="T24" fmla="*/ 877 w 877"/>
                <a:gd name="T25" fmla="*/ 185 h 185"/>
                <a:gd name="T26" fmla="*/ 877 w 877"/>
                <a:gd name="T27" fmla="*/ 168 h 185"/>
                <a:gd name="T28" fmla="*/ 877 w 877"/>
                <a:gd name="T29" fmla="*/ 152 h 185"/>
                <a:gd name="T30" fmla="*/ 877 w 877"/>
                <a:gd name="T31" fmla="*/ 36 h 185"/>
                <a:gd name="T32" fmla="*/ 877 w 877"/>
                <a:gd name="T33" fmla="*/ 19 h 185"/>
                <a:gd name="T34" fmla="*/ 877 w 877"/>
                <a:gd name="T35" fmla="*/ 0 h 185"/>
                <a:gd name="T36" fmla="*/ 835 w 877"/>
                <a:gd name="T37"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7" h="185">
                  <a:moveTo>
                    <a:pt x="835" y="0"/>
                  </a:moveTo>
                  <a:lnTo>
                    <a:pt x="0" y="0"/>
                  </a:lnTo>
                  <a:lnTo>
                    <a:pt x="0" y="19"/>
                  </a:lnTo>
                  <a:lnTo>
                    <a:pt x="835" y="19"/>
                  </a:lnTo>
                  <a:lnTo>
                    <a:pt x="835" y="36"/>
                  </a:lnTo>
                  <a:lnTo>
                    <a:pt x="40" y="36"/>
                  </a:lnTo>
                  <a:lnTo>
                    <a:pt x="40" y="152"/>
                  </a:lnTo>
                  <a:lnTo>
                    <a:pt x="835" y="152"/>
                  </a:lnTo>
                  <a:lnTo>
                    <a:pt x="835" y="168"/>
                  </a:lnTo>
                  <a:lnTo>
                    <a:pt x="0" y="168"/>
                  </a:lnTo>
                  <a:lnTo>
                    <a:pt x="0" y="185"/>
                  </a:lnTo>
                  <a:lnTo>
                    <a:pt x="835" y="185"/>
                  </a:lnTo>
                  <a:lnTo>
                    <a:pt x="877" y="185"/>
                  </a:lnTo>
                  <a:lnTo>
                    <a:pt x="877" y="168"/>
                  </a:lnTo>
                  <a:lnTo>
                    <a:pt x="877" y="152"/>
                  </a:lnTo>
                  <a:lnTo>
                    <a:pt x="877" y="36"/>
                  </a:lnTo>
                  <a:lnTo>
                    <a:pt x="877" y="19"/>
                  </a:lnTo>
                  <a:lnTo>
                    <a:pt x="877" y="0"/>
                  </a:lnTo>
                  <a:lnTo>
                    <a:pt x="835" y="0"/>
                  </a:lnTo>
                  <a:close/>
                </a:path>
              </a:pathLst>
            </a:custGeom>
            <a:solidFill>
              <a:schemeClr val="tx2">
                <a:lumMod val="40000"/>
                <a:lumOff val="60000"/>
              </a:schemeClr>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p:cNvSpPr>
            <p:nvPr/>
          </p:nvSpPr>
          <p:spPr bwMode="auto">
            <a:xfrm>
              <a:off x="5778291" y="5934466"/>
              <a:ext cx="609498" cy="145154"/>
            </a:xfrm>
            <a:custGeom>
              <a:avLst/>
              <a:gdLst>
                <a:gd name="T0" fmla="*/ 785 w 823"/>
                <a:gd name="T1" fmla="*/ 0 h 196"/>
                <a:gd name="T2" fmla="*/ 0 w 823"/>
                <a:gd name="T3" fmla="*/ 0 h 196"/>
                <a:gd name="T4" fmla="*/ 0 w 823"/>
                <a:gd name="T5" fmla="*/ 19 h 196"/>
                <a:gd name="T6" fmla="*/ 785 w 823"/>
                <a:gd name="T7" fmla="*/ 19 h 196"/>
                <a:gd name="T8" fmla="*/ 785 w 823"/>
                <a:gd name="T9" fmla="*/ 38 h 196"/>
                <a:gd name="T10" fmla="*/ 38 w 823"/>
                <a:gd name="T11" fmla="*/ 38 h 196"/>
                <a:gd name="T12" fmla="*/ 38 w 823"/>
                <a:gd name="T13" fmla="*/ 161 h 196"/>
                <a:gd name="T14" fmla="*/ 785 w 823"/>
                <a:gd name="T15" fmla="*/ 161 h 196"/>
                <a:gd name="T16" fmla="*/ 785 w 823"/>
                <a:gd name="T17" fmla="*/ 177 h 196"/>
                <a:gd name="T18" fmla="*/ 0 w 823"/>
                <a:gd name="T19" fmla="*/ 177 h 196"/>
                <a:gd name="T20" fmla="*/ 0 w 823"/>
                <a:gd name="T21" fmla="*/ 196 h 196"/>
                <a:gd name="T22" fmla="*/ 785 w 823"/>
                <a:gd name="T23" fmla="*/ 196 h 196"/>
                <a:gd name="T24" fmla="*/ 823 w 823"/>
                <a:gd name="T25" fmla="*/ 196 h 196"/>
                <a:gd name="T26" fmla="*/ 823 w 823"/>
                <a:gd name="T27" fmla="*/ 177 h 196"/>
                <a:gd name="T28" fmla="*/ 823 w 823"/>
                <a:gd name="T29" fmla="*/ 161 h 196"/>
                <a:gd name="T30" fmla="*/ 823 w 823"/>
                <a:gd name="T31" fmla="*/ 38 h 196"/>
                <a:gd name="T32" fmla="*/ 823 w 823"/>
                <a:gd name="T33" fmla="*/ 19 h 196"/>
                <a:gd name="T34" fmla="*/ 823 w 823"/>
                <a:gd name="T35" fmla="*/ 0 h 196"/>
                <a:gd name="T36" fmla="*/ 785 w 823"/>
                <a:gd name="T37"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3" h="196">
                  <a:moveTo>
                    <a:pt x="785" y="0"/>
                  </a:moveTo>
                  <a:lnTo>
                    <a:pt x="0" y="0"/>
                  </a:lnTo>
                  <a:lnTo>
                    <a:pt x="0" y="19"/>
                  </a:lnTo>
                  <a:lnTo>
                    <a:pt x="785" y="19"/>
                  </a:lnTo>
                  <a:lnTo>
                    <a:pt x="785" y="38"/>
                  </a:lnTo>
                  <a:lnTo>
                    <a:pt x="38" y="38"/>
                  </a:lnTo>
                  <a:lnTo>
                    <a:pt x="38" y="161"/>
                  </a:lnTo>
                  <a:lnTo>
                    <a:pt x="785" y="161"/>
                  </a:lnTo>
                  <a:lnTo>
                    <a:pt x="785" y="177"/>
                  </a:lnTo>
                  <a:lnTo>
                    <a:pt x="0" y="177"/>
                  </a:lnTo>
                  <a:lnTo>
                    <a:pt x="0" y="196"/>
                  </a:lnTo>
                  <a:lnTo>
                    <a:pt x="785" y="196"/>
                  </a:lnTo>
                  <a:lnTo>
                    <a:pt x="823" y="196"/>
                  </a:lnTo>
                  <a:lnTo>
                    <a:pt x="823" y="177"/>
                  </a:lnTo>
                  <a:lnTo>
                    <a:pt x="823" y="161"/>
                  </a:lnTo>
                  <a:lnTo>
                    <a:pt x="823" y="38"/>
                  </a:lnTo>
                  <a:lnTo>
                    <a:pt x="823" y="19"/>
                  </a:lnTo>
                  <a:lnTo>
                    <a:pt x="823" y="0"/>
                  </a:lnTo>
                  <a:lnTo>
                    <a:pt x="785" y="0"/>
                  </a:lnTo>
                  <a:close/>
                </a:path>
              </a:pathLst>
            </a:custGeom>
            <a:solidFill>
              <a:schemeClr val="tx2">
                <a:lumMod val="40000"/>
                <a:lumOff val="60000"/>
              </a:schemeClr>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p:cNvSpPr>
            <p:nvPr/>
          </p:nvSpPr>
          <p:spPr bwMode="auto">
            <a:xfrm>
              <a:off x="5778291" y="5813752"/>
              <a:ext cx="649489" cy="117012"/>
            </a:xfrm>
            <a:custGeom>
              <a:avLst/>
              <a:gdLst>
                <a:gd name="T0" fmla="*/ 837 w 877"/>
                <a:gd name="T1" fmla="*/ 0 h 158"/>
                <a:gd name="T2" fmla="*/ 0 w 877"/>
                <a:gd name="T3" fmla="*/ 0 h 158"/>
                <a:gd name="T4" fmla="*/ 0 w 877"/>
                <a:gd name="T5" fmla="*/ 16 h 158"/>
                <a:gd name="T6" fmla="*/ 837 w 877"/>
                <a:gd name="T7" fmla="*/ 16 h 158"/>
                <a:gd name="T8" fmla="*/ 837 w 877"/>
                <a:gd name="T9" fmla="*/ 30 h 158"/>
                <a:gd name="T10" fmla="*/ 40 w 877"/>
                <a:gd name="T11" fmla="*/ 30 h 158"/>
                <a:gd name="T12" fmla="*/ 40 w 877"/>
                <a:gd name="T13" fmla="*/ 130 h 158"/>
                <a:gd name="T14" fmla="*/ 837 w 877"/>
                <a:gd name="T15" fmla="*/ 130 h 158"/>
                <a:gd name="T16" fmla="*/ 837 w 877"/>
                <a:gd name="T17" fmla="*/ 144 h 158"/>
                <a:gd name="T18" fmla="*/ 0 w 877"/>
                <a:gd name="T19" fmla="*/ 144 h 158"/>
                <a:gd name="T20" fmla="*/ 0 w 877"/>
                <a:gd name="T21" fmla="*/ 158 h 158"/>
                <a:gd name="T22" fmla="*/ 837 w 877"/>
                <a:gd name="T23" fmla="*/ 158 h 158"/>
                <a:gd name="T24" fmla="*/ 877 w 877"/>
                <a:gd name="T25" fmla="*/ 158 h 158"/>
                <a:gd name="T26" fmla="*/ 877 w 877"/>
                <a:gd name="T27" fmla="*/ 144 h 158"/>
                <a:gd name="T28" fmla="*/ 877 w 877"/>
                <a:gd name="T29" fmla="*/ 130 h 158"/>
                <a:gd name="T30" fmla="*/ 877 w 877"/>
                <a:gd name="T31" fmla="*/ 30 h 158"/>
                <a:gd name="T32" fmla="*/ 877 w 877"/>
                <a:gd name="T33" fmla="*/ 16 h 158"/>
                <a:gd name="T34" fmla="*/ 877 w 877"/>
                <a:gd name="T35" fmla="*/ 0 h 158"/>
                <a:gd name="T36" fmla="*/ 837 w 877"/>
                <a:gd name="T3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7" h="158">
                  <a:moveTo>
                    <a:pt x="837" y="0"/>
                  </a:moveTo>
                  <a:lnTo>
                    <a:pt x="0" y="0"/>
                  </a:lnTo>
                  <a:lnTo>
                    <a:pt x="0" y="16"/>
                  </a:lnTo>
                  <a:lnTo>
                    <a:pt x="837" y="16"/>
                  </a:lnTo>
                  <a:lnTo>
                    <a:pt x="837" y="30"/>
                  </a:lnTo>
                  <a:lnTo>
                    <a:pt x="40" y="30"/>
                  </a:lnTo>
                  <a:lnTo>
                    <a:pt x="40" y="130"/>
                  </a:lnTo>
                  <a:lnTo>
                    <a:pt x="837" y="130"/>
                  </a:lnTo>
                  <a:lnTo>
                    <a:pt x="837" y="144"/>
                  </a:lnTo>
                  <a:lnTo>
                    <a:pt x="0" y="144"/>
                  </a:lnTo>
                  <a:lnTo>
                    <a:pt x="0" y="158"/>
                  </a:lnTo>
                  <a:lnTo>
                    <a:pt x="837" y="158"/>
                  </a:lnTo>
                  <a:lnTo>
                    <a:pt x="877" y="158"/>
                  </a:lnTo>
                  <a:lnTo>
                    <a:pt x="877" y="144"/>
                  </a:lnTo>
                  <a:lnTo>
                    <a:pt x="877" y="130"/>
                  </a:lnTo>
                  <a:lnTo>
                    <a:pt x="877" y="30"/>
                  </a:lnTo>
                  <a:lnTo>
                    <a:pt x="877" y="16"/>
                  </a:lnTo>
                  <a:lnTo>
                    <a:pt x="877" y="0"/>
                  </a:lnTo>
                  <a:lnTo>
                    <a:pt x="837" y="0"/>
                  </a:lnTo>
                  <a:close/>
                </a:path>
              </a:pathLst>
            </a:custGeom>
            <a:solidFill>
              <a:schemeClr val="tx2">
                <a:lumMod val="40000"/>
                <a:lumOff val="60000"/>
              </a:schemeClr>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p:cNvSpPr>
            <p:nvPr/>
          </p:nvSpPr>
          <p:spPr bwMode="auto">
            <a:xfrm>
              <a:off x="5713120" y="5667857"/>
              <a:ext cx="609498" cy="145894"/>
            </a:xfrm>
            <a:custGeom>
              <a:avLst/>
              <a:gdLst>
                <a:gd name="T0" fmla="*/ 785 w 823"/>
                <a:gd name="T1" fmla="*/ 0 h 197"/>
                <a:gd name="T2" fmla="*/ 0 w 823"/>
                <a:gd name="T3" fmla="*/ 0 h 197"/>
                <a:gd name="T4" fmla="*/ 0 w 823"/>
                <a:gd name="T5" fmla="*/ 19 h 197"/>
                <a:gd name="T6" fmla="*/ 785 w 823"/>
                <a:gd name="T7" fmla="*/ 19 h 197"/>
                <a:gd name="T8" fmla="*/ 785 w 823"/>
                <a:gd name="T9" fmla="*/ 38 h 197"/>
                <a:gd name="T10" fmla="*/ 38 w 823"/>
                <a:gd name="T11" fmla="*/ 38 h 197"/>
                <a:gd name="T12" fmla="*/ 38 w 823"/>
                <a:gd name="T13" fmla="*/ 161 h 197"/>
                <a:gd name="T14" fmla="*/ 785 w 823"/>
                <a:gd name="T15" fmla="*/ 161 h 197"/>
                <a:gd name="T16" fmla="*/ 785 w 823"/>
                <a:gd name="T17" fmla="*/ 178 h 197"/>
                <a:gd name="T18" fmla="*/ 0 w 823"/>
                <a:gd name="T19" fmla="*/ 178 h 197"/>
                <a:gd name="T20" fmla="*/ 0 w 823"/>
                <a:gd name="T21" fmla="*/ 197 h 197"/>
                <a:gd name="T22" fmla="*/ 785 w 823"/>
                <a:gd name="T23" fmla="*/ 197 h 197"/>
                <a:gd name="T24" fmla="*/ 823 w 823"/>
                <a:gd name="T25" fmla="*/ 197 h 197"/>
                <a:gd name="T26" fmla="*/ 823 w 823"/>
                <a:gd name="T27" fmla="*/ 178 h 197"/>
                <a:gd name="T28" fmla="*/ 823 w 823"/>
                <a:gd name="T29" fmla="*/ 161 h 197"/>
                <a:gd name="T30" fmla="*/ 823 w 823"/>
                <a:gd name="T31" fmla="*/ 38 h 197"/>
                <a:gd name="T32" fmla="*/ 823 w 823"/>
                <a:gd name="T33" fmla="*/ 19 h 197"/>
                <a:gd name="T34" fmla="*/ 823 w 823"/>
                <a:gd name="T35" fmla="*/ 0 h 197"/>
                <a:gd name="T36" fmla="*/ 785 w 823"/>
                <a:gd name="T3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3" h="197">
                  <a:moveTo>
                    <a:pt x="785" y="0"/>
                  </a:moveTo>
                  <a:lnTo>
                    <a:pt x="0" y="0"/>
                  </a:lnTo>
                  <a:lnTo>
                    <a:pt x="0" y="19"/>
                  </a:lnTo>
                  <a:lnTo>
                    <a:pt x="785" y="19"/>
                  </a:lnTo>
                  <a:lnTo>
                    <a:pt x="785" y="38"/>
                  </a:lnTo>
                  <a:lnTo>
                    <a:pt x="38" y="38"/>
                  </a:lnTo>
                  <a:lnTo>
                    <a:pt x="38" y="161"/>
                  </a:lnTo>
                  <a:lnTo>
                    <a:pt x="785" y="161"/>
                  </a:lnTo>
                  <a:lnTo>
                    <a:pt x="785" y="178"/>
                  </a:lnTo>
                  <a:lnTo>
                    <a:pt x="0" y="178"/>
                  </a:lnTo>
                  <a:lnTo>
                    <a:pt x="0" y="197"/>
                  </a:lnTo>
                  <a:lnTo>
                    <a:pt x="785" y="197"/>
                  </a:lnTo>
                  <a:lnTo>
                    <a:pt x="823" y="197"/>
                  </a:lnTo>
                  <a:lnTo>
                    <a:pt x="823" y="178"/>
                  </a:lnTo>
                  <a:lnTo>
                    <a:pt x="823" y="161"/>
                  </a:lnTo>
                  <a:lnTo>
                    <a:pt x="823" y="38"/>
                  </a:lnTo>
                  <a:lnTo>
                    <a:pt x="823" y="19"/>
                  </a:lnTo>
                  <a:lnTo>
                    <a:pt x="823" y="0"/>
                  </a:lnTo>
                  <a:lnTo>
                    <a:pt x="785" y="0"/>
                  </a:lnTo>
                  <a:close/>
                </a:path>
              </a:pathLst>
            </a:custGeom>
            <a:solidFill>
              <a:schemeClr val="tx2">
                <a:lumMod val="40000"/>
                <a:lumOff val="60000"/>
              </a:schemeClr>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p:cNvSpPr>
            <p:nvPr/>
          </p:nvSpPr>
          <p:spPr bwMode="auto">
            <a:xfrm>
              <a:off x="5713120" y="5548624"/>
              <a:ext cx="650230" cy="117752"/>
            </a:xfrm>
            <a:custGeom>
              <a:avLst/>
              <a:gdLst>
                <a:gd name="T0" fmla="*/ 837 w 878"/>
                <a:gd name="T1" fmla="*/ 0 h 159"/>
                <a:gd name="T2" fmla="*/ 0 w 878"/>
                <a:gd name="T3" fmla="*/ 0 h 159"/>
                <a:gd name="T4" fmla="*/ 0 w 878"/>
                <a:gd name="T5" fmla="*/ 15 h 159"/>
                <a:gd name="T6" fmla="*/ 837 w 878"/>
                <a:gd name="T7" fmla="*/ 15 h 159"/>
                <a:gd name="T8" fmla="*/ 837 w 878"/>
                <a:gd name="T9" fmla="*/ 31 h 159"/>
                <a:gd name="T10" fmla="*/ 40 w 878"/>
                <a:gd name="T11" fmla="*/ 31 h 159"/>
                <a:gd name="T12" fmla="*/ 40 w 878"/>
                <a:gd name="T13" fmla="*/ 131 h 159"/>
                <a:gd name="T14" fmla="*/ 837 w 878"/>
                <a:gd name="T15" fmla="*/ 131 h 159"/>
                <a:gd name="T16" fmla="*/ 837 w 878"/>
                <a:gd name="T17" fmla="*/ 145 h 159"/>
                <a:gd name="T18" fmla="*/ 0 w 878"/>
                <a:gd name="T19" fmla="*/ 145 h 159"/>
                <a:gd name="T20" fmla="*/ 0 w 878"/>
                <a:gd name="T21" fmla="*/ 159 h 159"/>
                <a:gd name="T22" fmla="*/ 837 w 878"/>
                <a:gd name="T23" fmla="*/ 159 h 159"/>
                <a:gd name="T24" fmla="*/ 878 w 878"/>
                <a:gd name="T25" fmla="*/ 159 h 159"/>
                <a:gd name="T26" fmla="*/ 878 w 878"/>
                <a:gd name="T27" fmla="*/ 145 h 159"/>
                <a:gd name="T28" fmla="*/ 878 w 878"/>
                <a:gd name="T29" fmla="*/ 131 h 159"/>
                <a:gd name="T30" fmla="*/ 878 w 878"/>
                <a:gd name="T31" fmla="*/ 31 h 159"/>
                <a:gd name="T32" fmla="*/ 878 w 878"/>
                <a:gd name="T33" fmla="*/ 15 h 159"/>
                <a:gd name="T34" fmla="*/ 878 w 878"/>
                <a:gd name="T35" fmla="*/ 0 h 159"/>
                <a:gd name="T36" fmla="*/ 837 w 878"/>
                <a:gd name="T3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8" h="159">
                  <a:moveTo>
                    <a:pt x="837" y="0"/>
                  </a:moveTo>
                  <a:lnTo>
                    <a:pt x="0" y="0"/>
                  </a:lnTo>
                  <a:lnTo>
                    <a:pt x="0" y="15"/>
                  </a:lnTo>
                  <a:lnTo>
                    <a:pt x="837" y="15"/>
                  </a:lnTo>
                  <a:lnTo>
                    <a:pt x="837" y="31"/>
                  </a:lnTo>
                  <a:lnTo>
                    <a:pt x="40" y="31"/>
                  </a:lnTo>
                  <a:lnTo>
                    <a:pt x="40" y="131"/>
                  </a:lnTo>
                  <a:lnTo>
                    <a:pt x="837" y="131"/>
                  </a:lnTo>
                  <a:lnTo>
                    <a:pt x="837" y="145"/>
                  </a:lnTo>
                  <a:lnTo>
                    <a:pt x="0" y="145"/>
                  </a:lnTo>
                  <a:lnTo>
                    <a:pt x="0" y="159"/>
                  </a:lnTo>
                  <a:lnTo>
                    <a:pt x="837" y="159"/>
                  </a:lnTo>
                  <a:lnTo>
                    <a:pt x="878" y="159"/>
                  </a:lnTo>
                  <a:lnTo>
                    <a:pt x="878" y="145"/>
                  </a:lnTo>
                  <a:lnTo>
                    <a:pt x="878" y="131"/>
                  </a:lnTo>
                  <a:lnTo>
                    <a:pt x="878" y="31"/>
                  </a:lnTo>
                  <a:lnTo>
                    <a:pt x="878" y="15"/>
                  </a:lnTo>
                  <a:lnTo>
                    <a:pt x="878" y="0"/>
                  </a:lnTo>
                  <a:lnTo>
                    <a:pt x="837" y="0"/>
                  </a:lnTo>
                  <a:close/>
                </a:path>
              </a:pathLst>
            </a:custGeom>
            <a:solidFill>
              <a:schemeClr val="tx2">
                <a:lumMod val="40000"/>
                <a:lumOff val="60000"/>
              </a:schemeClr>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p:cNvSpPr>
            <p:nvPr/>
          </p:nvSpPr>
          <p:spPr bwMode="auto">
            <a:xfrm>
              <a:off x="5778291" y="5431612"/>
              <a:ext cx="649489" cy="117012"/>
            </a:xfrm>
            <a:custGeom>
              <a:avLst/>
              <a:gdLst>
                <a:gd name="T0" fmla="*/ 837 w 877"/>
                <a:gd name="T1" fmla="*/ 0 h 158"/>
                <a:gd name="T2" fmla="*/ 0 w 877"/>
                <a:gd name="T3" fmla="*/ 0 h 158"/>
                <a:gd name="T4" fmla="*/ 0 w 877"/>
                <a:gd name="T5" fmla="*/ 14 h 158"/>
                <a:gd name="T6" fmla="*/ 837 w 877"/>
                <a:gd name="T7" fmla="*/ 14 h 158"/>
                <a:gd name="T8" fmla="*/ 837 w 877"/>
                <a:gd name="T9" fmla="*/ 31 h 158"/>
                <a:gd name="T10" fmla="*/ 40 w 877"/>
                <a:gd name="T11" fmla="*/ 31 h 158"/>
                <a:gd name="T12" fmla="*/ 40 w 877"/>
                <a:gd name="T13" fmla="*/ 130 h 158"/>
                <a:gd name="T14" fmla="*/ 837 w 877"/>
                <a:gd name="T15" fmla="*/ 130 h 158"/>
                <a:gd name="T16" fmla="*/ 837 w 877"/>
                <a:gd name="T17" fmla="*/ 144 h 158"/>
                <a:gd name="T18" fmla="*/ 0 w 877"/>
                <a:gd name="T19" fmla="*/ 144 h 158"/>
                <a:gd name="T20" fmla="*/ 0 w 877"/>
                <a:gd name="T21" fmla="*/ 158 h 158"/>
                <a:gd name="T22" fmla="*/ 837 w 877"/>
                <a:gd name="T23" fmla="*/ 158 h 158"/>
                <a:gd name="T24" fmla="*/ 877 w 877"/>
                <a:gd name="T25" fmla="*/ 158 h 158"/>
                <a:gd name="T26" fmla="*/ 877 w 877"/>
                <a:gd name="T27" fmla="*/ 144 h 158"/>
                <a:gd name="T28" fmla="*/ 877 w 877"/>
                <a:gd name="T29" fmla="*/ 130 h 158"/>
                <a:gd name="T30" fmla="*/ 877 w 877"/>
                <a:gd name="T31" fmla="*/ 31 h 158"/>
                <a:gd name="T32" fmla="*/ 877 w 877"/>
                <a:gd name="T33" fmla="*/ 14 h 158"/>
                <a:gd name="T34" fmla="*/ 877 w 877"/>
                <a:gd name="T35" fmla="*/ 0 h 158"/>
                <a:gd name="T36" fmla="*/ 837 w 877"/>
                <a:gd name="T3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7" h="158">
                  <a:moveTo>
                    <a:pt x="837" y="0"/>
                  </a:moveTo>
                  <a:lnTo>
                    <a:pt x="0" y="0"/>
                  </a:lnTo>
                  <a:lnTo>
                    <a:pt x="0" y="14"/>
                  </a:lnTo>
                  <a:lnTo>
                    <a:pt x="837" y="14"/>
                  </a:lnTo>
                  <a:lnTo>
                    <a:pt x="837" y="31"/>
                  </a:lnTo>
                  <a:lnTo>
                    <a:pt x="40" y="31"/>
                  </a:lnTo>
                  <a:lnTo>
                    <a:pt x="40" y="130"/>
                  </a:lnTo>
                  <a:lnTo>
                    <a:pt x="837" y="130"/>
                  </a:lnTo>
                  <a:lnTo>
                    <a:pt x="837" y="144"/>
                  </a:lnTo>
                  <a:lnTo>
                    <a:pt x="0" y="144"/>
                  </a:lnTo>
                  <a:lnTo>
                    <a:pt x="0" y="158"/>
                  </a:lnTo>
                  <a:lnTo>
                    <a:pt x="837" y="158"/>
                  </a:lnTo>
                  <a:lnTo>
                    <a:pt x="877" y="158"/>
                  </a:lnTo>
                  <a:lnTo>
                    <a:pt x="877" y="144"/>
                  </a:lnTo>
                  <a:lnTo>
                    <a:pt x="877" y="130"/>
                  </a:lnTo>
                  <a:lnTo>
                    <a:pt x="877" y="31"/>
                  </a:lnTo>
                  <a:lnTo>
                    <a:pt x="877" y="14"/>
                  </a:lnTo>
                  <a:lnTo>
                    <a:pt x="877" y="0"/>
                  </a:lnTo>
                  <a:lnTo>
                    <a:pt x="837" y="0"/>
                  </a:lnTo>
                  <a:close/>
                </a:path>
              </a:pathLst>
            </a:custGeom>
            <a:solidFill>
              <a:schemeClr val="tx2">
                <a:lumMod val="40000"/>
                <a:lumOff val="60000"/>
              </a:schemeClr>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0"/>
            <p:cNvSpPr>
              <a:spLocks/>
            </p:cNvSpPr>
            <p:nvPr/>
          </p:nvSpPr>
          <p:spPr bwMode="auto">
            <a:xfrm>
              <a:off x="6584043" y="5948537"/>
              <a:ext cx="609498" cy="145154"/>
            </a:xfrm>
            <a:custGeom>
              <a:avLst/>
              <a:gdLst>
                <a:gd name="T0" fmla="*/ 785 w 823"/>
                <a:gd name="T1" fmla="*/ 0 h 196"/>
                <a:gd name="T2" fmla="*/ 0 w 823"/>
                <a:gd name="T3" fmla="*/ 0 h 196"/>
                <a:gd name="T4" fmla="*/ 0 w 823"/>
                <a:gd name="T5" fmla="*/ 19 h 196"/>
                <a:gd name="T6" fmla="*/ 785 w 823"/>
                <a:gd name="T7" fmla="*/ 19 h 196"/>
                <a:gd name="T8" fmla="*/ 785 w 823"/>
                <a:gd name="T9" fmla="*/ 38 h 196"/>
                <a:gd name="T10" fmla="*/ 37 w 823"/>
                <a:gd name="T11" fmla="*/ 38 h 196"/>
                <a:gd name="T12" fmla="*/ 37 w 823"/>
                <a:gd name="T13" fmla="*/ 161 h 196"/>
                <a:gd name="T14" fmla="*/ 785 w 823"/>
                <a:gd name="T15" fmla="*/ 161 h 196"/>
                <a:gd name="T16" fmla="*/ 785 w 823"/>
                <a:gd name="T17" fmla="*/ 177 h 196"/>
                <a:gd name="T18" fmla="*/ 0 w 823"/>
                <a:gd name="T19" fmla="*/ 177 h 196"/>
                <a:gd name="T20" fmla="*/ 0 w 823"/>
                <a:gd name="T21" fmla="*/ 196 h 196"/>
                <a:gd name="T22" fmla="*/ 785 w 823"/>
                <a:gd name="T23" fmla="*/ 196 h 196"/>
                <a:gd name="T24" fmla="*/ 823 w 823"/>
                <a:gd name="T25" fmla="*/ 196 h 196"/>
                <a:gd name="T26" fmla="*/ 823 w 823"/>
                <a:gd name="T27" fmla="*/ 177 h 196"/>
                <a:gd name="T28" fmla="*/ 823 w 823"/>
                <a:gd name="T29" fmla="*/ 161 h 196"/>
                <a:gd name="T30" fmla="*/ 823 w 823"/>
                <a:gd name="T31" fmla="*/ 38 h 196"/>
                <a:gd name="T32" fmla="*/ 823 w 823"/>
                <a:gd name="T33" fmla="*/ 19 h 196"/>
                <a:gd name="T34" fmla="*/ 823 w 823"/>
                <a:gd name="T35" fmla="*/ 0 h 196"/>
                <a:gd name="T36" fmla="*/ 785 w 823"/>
                <a:gd name="T37"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3" h="196">
                  <a:moveTo>
                    <a:pt x="785" y="0"/>
                  </a:moveTo>
                  <a:lnTo>
                    <a:pt x="0" y="0"/>
                  </a:lnTo>
                  <a:lnTo>
                    <a:pt x="0" y="19"/>
                  </a:lnTo>
                  <a:lnTo>
                    <a:pt x="785" y="19"/>
                  </a:lnTo>
                  <a:lnTo>
                    <a:pt x="785" y="38"/>
                  </a:lnTo>
                  <a:lnTo>
                    <a:pt x="37" y="38"/>
                  </a:lnTo>
                  <a:lnTo>
                    <a:pt x="37" y="161"/>
                  </a:lnTo>
                  <a:lnTo>
                    <a:pt x="785" y="161"/>
                  </a:lnTo>
                  <a:lnTo>
                    <a:pt x="785" y="177"/>
                  </a:lnTo>
                  <a:lnTo>
                    <a:pt x="0" y="177"/>
                  </a:lnTo>
                  <a:lnTo>
                    <a:pt x="0" y="196"/>
                  </a:lnTo>
                  <a:lnTo>
                    <a:pt x="785" y="196"/>
                  </a:lnTo>
                  <a:lnTo>
                    <a:pt x="823" y="196"/>
                  </a:lnTo>
                  <a:lnTo>
                    <a:pt x="823" y="177"/>
                  </a:lnTo>
                  <a:lnTo>
                    <a:pt x="823" y="161"/>
                  </a:lnTo>
                  <a:lnTo>
                    <a:pt x="823" y="38"/>
                  </a:lnTo>
                  <a:lnTo>
                    <a:pt x="823" y="19"/>
                  </a:lnTo>
                  <a:lnTo>
                    <a:pt x="823" y="0"/>
                  </a:lnTo>
                  <a:lnTo>
                    <a:pt x="785" y="0"/>
                  </a:lnTo>
                  <a:close/>
                </a:path>
              </a:pathLst>
            </a:custGeom>
            <a:solidFill>
              <a:schemeClr val="tx2">
                <a:lumMod val="40000"/>
                <a:lumOff val="60000"/>
              </a:schemeClr>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a:spLocks/>
            </p:cNvSpPr>
            <p:nvPr/>
          </p:nvSpPr>
          <p:spPr bwMode="auto">
            <a:xfrm>
              <a:off x="6584043" y="5827082"/>
              <a:ext cx="649489" cy="117752"/>
            </a:xfrm>
            <a:custGeom>
              <a:avLst/>
              <a:gdLst>
                <a:gd name="T0" fmla="*/ 834 w 877"/>
                <a:gd name="T1" fmla="*/ 0 h 159"/>
                <a:gd name="T2" fmla="*/ 0 w 877"/>
                <a:gd name="T3" fmla="*/ 0 h 159"/>
                <a:gd name="T4" fmla="*/ 0 w 877"/>
                <a:gd name="T5" fmla="*/ 17 h 159"/>
                <a:gd name="T6" fmla="*/ 834 w 877"/>
                <a:gd name="T7" fmla="*/ 17 h 159"/>
                <a:gd name="T8" fmla="*/ 834 w 877"/>
                <a:gd name="T9" fmla="*/ 31 h 159"/>
                <a:gd name="T10" fmla="*/ 40 w 877"/>
                <a:gd name="T11" fmla="*/ 31 h 159"/>
                <a:gd name="T12" fmla="*/ 40 w 877"/>
                <a:gd name="T13" fmla="*/ 131 h 159"/>
                <a:gd name="T14" fmla="*/ 834 w 877"/>
                <a:gd name="T15" fmla="*/ 131 h 159"/>
                <a:gd name="T16" fmla="*/ 834 w 877"/>
                <a:gd name="T17" fmla="*/ 145 h 159"/>
                <a:gd name="T18" fmla="*/ 0 w 877"/>
                <a:gd name="T19" fmla="*/ 145 h 159"/>
                <a:gd name="T20" fmla="*/ 0 w 877"/>
                <a:gd name="T21" fmla="*/ 159 h 159"/>
                <a:gd name="T22" fmla="*/ 834 w 877"/>
                <a:gd name="T23" fmla="*/ 159 h 159"/>
                <a:gd name="T24" fmla="*/ 877 w 877"/>
                <a:gd name="T25" fmla="*/ 159 h 159"/>
                <a:gd name="T26" fmla="*/ 877 w 877"/>
                <a:gd name="T27" fmla="*/ 145 h 159"/>
                <a:gd name="T28" fmla="*/ 877 w 877"/>
                <a:gd name="T29" fmla="*/ 131 h 159"/>
                <a:gd name="T30" fmla="*/ 877 w 877"/>
                <a:gd name="T31" fmla="*/ 31 h 159"/>
                <a:gd name="T32" fmla="*/ 877 w 877"/>
                <a:gd name="T33" fmla="*/ 17 h 159"/>
                <a:gd name="T34" fmla="*/ 877 w 877"/>
                <a:gd name="T35" fmla="*/ 0 h 159"/>
                <a:gd name="T36" fmla="*/ 834 w 877"/>
                <a:gd name="T3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7" h="159">
                  <a:moveTo>
                    <a:pt x="834" y="0"/>
                  </a:moveTo>
                  <a:lnTo>
                    <a:pt x="0" y="0"/>
                  </a:lnTo>
                  <a:lnTo>
                    <a:pt x="0" y="17"/>
                  </a:lnTo>
                  <a:lnTo>
                    <a:pt x="834" y="17"/>
                  </a:lnTo>
                  <a:lnTo>
                    <a:pt x="834" y="31"/>
                  </a:lnTo>
                  <a:lnTo>
                    <a:pt x="40" y="31"/>
                  </a:lnTo>
                  <a:lnTo>
                    <a:pt x="40" y="131"/>
                  </a:lnTo>
                  <a:lnTo>
                    <a:pt x="834" y="131"/>
                  </a:lnTo>
                  <a:lnTo>
                    <a:pt x="834" y="145"/>
                  </a:lnTo>
                  <a:lnTo>
                    <a:pt x="0" y="145"/>
                  </a:lnTo>
                  <a:lnTo>
                    <a:pt x="0" y="159"/>
                  </a:lnTo>
                  <a:lnTo>
                    <a:pt x="834" y="159"/>
                  </a:lnTo>
                  <a:lnTo>
                    <a:pt x="877" y="159"/>
                  </a:lnTo>
                  <a:lnTo>
                    <a:pt x="877" y="145"/>
                  </a:lnTo>
                  <a:lnTo>
                    <a:pt x="877" y="131"/>
                  </a:lnTo>
                  <a:lnTo>
                    <a:pt x="877" y="31"/>
                  </a:lnTo>
                  <a:lnTo>
                    <a:pt x="877" y="17"/>
                  </a:lnTo>
                  <a:lnTo>
                    <a:pt x="877" y="0"/>
                  </a:lnTo>
                  <a:lnTo>
                    <a:pt x="834" y="0"/>
                  </a:lnTo>
                  <a:close/>
                </a:path>
              </a:pathLst>
            </a:custGeom>
            <a:solidFill>
              <a:schemeClr val="tx2">
                <a:lumMod val="40000"/>
                <a:lumOff val="60000"/>
              </a:schemeClr>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a:spLocks/>
            </p:cNvSpPr>
            <p:nvPr/>
          </p:nvSpPr>
          <p:spPr bwMode="auto">
            <a:xfrm>
              <a:off x="6517390" y="5681928"/>
              <a:ext cx="609498" cy="145154"/>
            </a:xfrm>
            <a:custGeom>
              <a:avLst/>
              <a:gdLst>
                <a:gd name="T0" fmla="*/ 785 w 823"/>
                <a:gd name="T1" fmla="*/ 0 h 196"/>
                <a:gd name="T2" fmla="*/ 0 w 823"/>
                <a:gd name="T3" fmla="*/ 0 h 196"/>
                <a:gd name="T4" fmla="*/ 0 w 823"/>
                <a:gd name="T5" fmla="*/ 19 h 196"/>
                <a:gd name="T6" fmla="*/ 785 w 823"/>
                <a:gd name="T7" fmla="*/ 19 h 196"/>
                <a:gd name="T8" fmla="*/ 785 w 823"/>
                <a:gd name="T9" fmla="*/ 38 h 196"/>
                <a:gd name="T10" fmla="*/ 38 w 823"/>
                <a:gd name="T11" fmla="*/ 38 h 196"/>
                <a:gd name="T12" fmla="*/ 38 w 823"/>
                <a:gd name="T13" fmla="*/ 161 h 196"/>
                <a:gd name="T14" fmla="*/ 785 w 823"/>
                <a:gd name="T15" fmla="*/ 161 h 196"/>
                <a:gd name="T16" fmla="*/ 785 w 823"/>
                <a:gd name="T17" fmla="*/ 178 h 196"/>
                <a:gd name="T18" fmla="*/ 0 w 823"/>
                <a:gd name="T19" fmla="*/ 178 h 196"/>
                <a:gd name="T20" fmla="*/ 0 w 823"/>
                <a:gd name="T21" fmla="*/ 196 h 196"/>
                <a:gd name="T22" fmla="*/ 785 w 823"/>
                <a:gd name="T23" fmla="*/ 196 h 196"/>
                <a:gd name="T24" fmla="*/ 823 w 823"/>
                <a:gd name="T25" fmla="*/ 196 h 196"/>
                <a:gd name="T26" fmla="*/ 823 w 823"/>
                <a:gd name="T27" fmla="*/ 178 h 196"/>
                <a:gd name="T28" fmla="*/ 823 w 823"/>
                <a:gd name="T29" fmla="*/ 161 h 196"/>
                <a:gd name="T30" fmla="*/ 823 w 823"/>
                <a:gd name="T31" fmla="*/ 38 h 196"/>
                <a:gd name="T32" fmla="*/ 823 w 823"/>
                <a:gd name="T33" fmla="*/ 19 h 196"/>
                <a:gd name="T34" fmla="*/ 823 w 823"/>
                <a:gd name="T35" fmla="*/ 0 h 196"/>
                <a:gd name="T36" fmla="*/ 785 w 823"/>
                <a:gd name="T37"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3" h="196">
                  <a:moveTo>
                    <a:pt x="785" y="0"/>
                  </a:moveTo>
                  <a:lnTo>
                    <a:pt x="0" y="0"/>
                  </a:lnTo>
                  <a:lnTo>
                    <a:pt x="0" y="19"/>
                  </a:lnTo>
                  <a:lnTo>
                    <a:pt x="785" y="19"/>
                  </a:lnTo>
                  <a:lnTo>
                    <a:pt x="785" y="38"/>
                  </a:lnTo>
                  <a:lnTo>
                    <a:pt x="38" y="38"/>
                  </a:lnTo>
                  <a:lnTo>
                    <a:pt x="38" y="161"/>
                  </a:lnTo>
                  <a:lnTo>
                    <a:pt x="785" y="161"/>
                  </a:lnTo>
                  <a:lnTo>
                    <a:pt x="785" y="178"/>
                  </a:lnTo>
                  <a:lnTo>
                    <a:pt x="0" y="178"/>
                  </a:lnTo>
                  <a:lnTo>
                    <a:pt x="0" y="196"/>
                  </a:lnTo>
                  <a:lnTo>
                    <a:pt x="785" y="196"/>
                  </a:lnTo>
                  <a:lnTo>
                    <a:pt x="823" y="196"/>
                  </a:lnTo>
                  <a:lnTo>
                    <a:pt x="823" y="178"/>
                  </a:lnTo>
                  <a:lnTo>
                    <a:pt x="823" y="161"/>
                  </a:lnTo>
                  <a:lnTo>
                    <a:pt x="823" y="38"/>
                  </a:lnTo>
                  <a:lnTo>
                    <a:pt x="823" y="19"/>
                  </a:lnTo>
                  <a:lnTo>
                    <a:pt x="823" y="0"/>
                  </a:lnTo>
                  <a:lnTo>
                    <a:pt x="785" y="0"/>
                  </a:lnTo>
                  <a:close/>
                </a:path>
              </a:pathLst>
            </a:custGeom>
            <a:solidFill>
              <a:schemeClr val="tx2">
                <a:lumMod val="40000"/>
                <a:lumOff val="60000"/>
              </a:schemeClr>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6517390" y="5562695"/>
              <a:ext cx="649489" cy="117752"/>
            </a:xfrm>
            <a:custGeom>
              <a:avLst/>
              <a:gdLst>
                <a:gd name="T0" fmla="*/ 837 w 877"/>
                <a:gd name="T1" fmla="*/ 0 h 159"/>
                <a:gd name="T2" fmla="*/ 0 w 877"/>
                <a:gd name="T3" fmla="*/ 0 h 159"/>
                <a:gd name="T4" fmla="*/ 0 w 877"/>
                <a:gd name="T5" fmla="*/ 15 h 159"/>
                <a:gd name="T6" fmla="*/ 837 w 877"/>
                <a:gd name="T7" fmla="*/ 15 h 159"/>
                <a:gd name="T8" fmla="*/ 837 w 877"/>
                <a:gd name="T9" fmla="*/ 31 h 159"/>
                <a:gd name="T10" fmla="*/ 40 w 877"/>
                <a:gd name="T11" fmla="*/ 31 h 159"/>
                <a:gd name="T12" fmla="*/ 40 w 877"/>
                <a:gd name="T13" fmla="*/ 130 h 159"/>
                <a:gd name="T14" fmla="*/ 837 w 877"/>
                <a:gd name="T15" fmla="*/ 130 h 159"/>
                <a:gd name="T16" fmla="*/ 837 w 877"/>
                <a:gd name="T17" fmla="*/ 145 h 159"/>
                <a:gd name="T18" fmla="*/ 0 w 877"/>
                <a:gd name="T19" fmla="*/ 145 h 159"/>
                <a:gd name="T20" fmla="*/ 0 w 877"/>
                <a:gd name="T21" fmla="*/ 159 h 159"/>
                <a:gd name="T22" fmla="*/ 837 w 877"/>
                <a:gd name="T23" fmla="*/ 159 h 159"/>
                <a:gd name="T24" fmla="*/ 877 w 877"/>
                <a:gd name="T25" fmla="*/ 159 h 159"/>
                <a:gd name="T26" fmla="*/ 877 w 877"/>
                <a:gd name="T27" fmla="*/ 145 h 159"/>
                <a:gd name="T28" fmla="*/ 877 w 877"/>
                <a:gd name="T29" fmla="*/ 130 h 159"/>
                <a:gd name="T30" fmla="*/ 877 w 877"/>
                <a:gd name="T31" fmla="*/ 31 h 159"/>
                <a:gd name="T32" fmla="*/ 877 w 877"/>
                <a:gd name="T33" fmla="*/ 15 h 159"/>
                <a:gd name="T34" fmla="*/ 877 w 877"/>
                <a:gd name="T35" fmla="*/ 0 h 159"/>
                <a:gd name="T36" fmla="*/ 837 w 877"/>
                <a:gd name="T3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7" h="159">
                  <a:moveTo>
                    <a:pt x="837" y="0"/>
                  </a:moveTo>
                  <a:lnTo>
                    <a:pt x="0" y="0"/>
                  </a:lnTo>
                  <a:lnTo>
                    <a:pt x="0" y="15"/>
                  </a:lnTo>
                  <a:lnTo>
                    <a:pt x="837" y="15"/>
                  </a:lnTo>
                  <a:lnTo>
                    <a:pt x="837" y="31"/>
                  </a:lnTo>
                  <a:lnTo>
                    <a:pt x="40" y="31"/>
                  </a:lnTo>
                  <a:lnTo>
                    <a:pt x="40" y="130"/>
                  </a:lnTo>
                  <a:lnTo>
                    <a:pt x="837" y="130"/>
                  </a:lnTo>
                  <a:lnTo>
                    <a:pt x="837" y="145"/>
                  </a:lnTo>
                  <a:lnTo>
                    <a:pt x="0" y="145"/>
                  </a:lnTo>
                  <a:lnTo>
                    <a:pt x="0" y="159"/>
                  </a:lnTo>
                  <a:lnTo>
                    <a:pt x="837" y="159"/>
                  </a:lnTo>
                  <a:lnTo>
                    <a:pt x="877" y="159"/>
                  </a:lnTo>
                  <a:lnTo>
                    <a:pt x="877" y="145"/>
                  </a:lnTo>
                  <a:lnTo>
                    <a:pt x="877" y="130"/>
                  </a:lnTo>
                  <a:lnTo>
                    <a:pt x="877" y="31"/>
                  </a:lnTo>
                  <a:lnTo>
                    <a:pt x="877" y="15"/>
                  </a:lnTo>
                  <a:lnTo>
                    <a:pt x="877" y="0"/>
                  </a:lnTo>
                  <a:lnTo>
                    <a:pt x="837" y="0"/>
                  </a:lnTo>
                  <a:close/>
                </a:path>
              </a:pathLst>
            </a:custGeom>
            <a:solidFill>
              <a:schemeClr val="tx2">
                <a:lumMod val="40000"/>
                <a:lumOff val="60000"/>
              </a:schemeClr>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p:cNvSpPr>
            <p:nvPr/>
          </p:nvSpPr>
          <p:spPr bwMode="auto">
            <a:xfrm>
              <a:off x="6452219" y="5327931"/>
              <a:ext cx="650230" cy="117752"/>
            </a:xfrm>
            <a:custGeom>
              <a:avLst/>
              <a:gdLst>
                <a:gd name="T0" fmla="*/ 837 w 878"/>
                <a:gd name="T1" fmla="*/ 0 h 159"/>
                <a:gd name="T2" fmla="*/ 0 w 878"/>
                <a:gd name="T3" fmla="*/ 0 h 159"/>
                <a:gd name="T4" fmla="*/ 0 w 878"/>
                <a:gd name="T5" fmla="*/ 15 h 159"/>
                <a:gd name="T6" fmla="*/ 837 w 878"/>
                <a:gd name="T7" fmla="*/ 15 h 159"/>
                <a:gd name="T8" fmla="*/ 837 w 878"/>
                <a:gd name="T9" fmla="*/ 31 h 159"/>
                <a:gd name="T10" fmla="*/ 40 w 878"/>
                <a:gd name="T11" fmla="*/ 31 h 159"/>
                <a:gd name="T12" fmla="*/ 40 w 878"/>
                <a:gd name="T13" fmla="*/ 130 h 159"/>
                <a:gd name="T14" fmla="*/ 837 w 878"/>
                <a:gd name="T15" fmla="*/ 130 h 159"/>
                <a:gd name="T16" fmla="*/ 837 w 878"/>
                <a:gd name="T17" fmla="*/ 145 h 159"/>
                <a:gd name="T18" fmla="*/ 0 w 878"/>
                <a:gd name="T19" fmla="*/ 145 h 159"/>
                <a:gd name="T20" fmla="*/ 0 w 878"/>
                <a:gd name="T21" fmla="*/ 159 h 159"/>
                <a:gd name="T22" fmla="*/ 837 w 878"/>
                <a:gd name="T23" fmla="*/ 159 h 159"/>
                <a:gd name="T24" fmla="*/ 878 w 878"/>
                <a:gd name="T25" fmla="*/ 159 h 159"/>
                <a:gd name="T26" fmla="*/ 878 w 878"/>
                <a:gd name="T27" fmla="*/ 145 h 159"/>
                <a:gd name="T28" fmla="*/ 878 w 878"/>
                <a:gd name="T29" fmla="*/ 130 h 159"/>
                <a:gd name="T30" fmla="*/ 878 w 878"/>
                <a:gd name="T31" fmla="*/ 31 h 159"/>
                <a:gd name="T32" fmla="*/ 878 w 878"/>
                <a:gd name="T33" fmla="*/ 15 h 159"/>
                <a:gd name="T34" fmla="*/ 878 w 878"/>
                <a:gd name="T35" fmla="*/ 0 h 159"/>
                <a:gd name="T36" fmla="*/ 837 w 878"/>
                <a:gd name="T3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8" h="159">
                  <a:moveTo>
                    <a:pt x="837" y="0"/>
                  </a:moveTo>
                  <a:lnTo>
                    <a:pt x="0" y="0"/>
                  </a:lnTo>
                  <a:lnTo>
                    <a:pt x="0" y="15"/>
                  </a:lnTo>
                  <a:lnTo>
                    <a:pt x="837" y="15"/>
                  </a:lnTo>
                  <a:lnTo>
                    <a:pt x="837" y="31"/>
                  </a:lnTo>
                  <a:lnTo>
                    <a:pt x="40" y="31"/>
                  </a:lnTo>
                  <a:lnTo>
                    <a:pt x="40" y="130"/>
                  </a:lnTo>
                  <a:lnTo>
                    <a:pt x="837" y="130"/>
                  </a:lnTo>
                  <a:lnTo>
                    <a:pt x="837" y="145"/>
                  </a:lnTo>
                  <a:lnTo>
                    <a:pt x="0" y="145"/>
                  </a:lnTo>
                  <a:lnTo>
                    <a:pt x="0" y="159"/>
                  </a:lnTo>
                  <a:lnTo>
                    <a:pt x="837" y="159"/>
                  </a:lnTo>
                  <a:lnTo>
                    <a:pt x="878" y="159"/>
                  </a:lnTo>
                  <a:lnTo>
                    <a:pt x="878" y="145"/>
                  </a:lnTo>
                  <a:lnTo>
                    <a:pt x="878" y="130"/>
                  </a:lnTo>
                  <a:lnTo>
                    <a:pt x="878" y="31"/>
                  </a:lnTo>
                  <a:lnTo>
                    <a:pt x="878" y="15"/>
                  </a:lnTo>
                  <a:lnTo>
                    <a:pt x="878" y="0"/>
                  </a:lnTo>
                  <a:lnTo>
                    <a:pt x="837" y="0"/>
                  </a:lnTo>
                  <a:close/>
                </a:path>
              </a:pathLst>
            </a:custGeom>
            <a:solidFill>
              <a:schemeClr val="tx2">
                <a:lumMod val="40000"/>
                <a:lumOff val="60000"/>
              </a:schemeClr>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p:cNvSpPr>
            <p:nvPr/>
          </p:nvSpPr>
          <p:spPr bwMode="auto">
            <a:xfrm>
              <a:off x="6432964" y="4944310"/>
              <a:ext cx="650230" cy="117752"/>
            </a:xfrm>
            <a:custGeom>
              <a:avLst/>
              <a:gdLst>
                <a:gd name="T0" fmla="*/ 837 w 878"/>
                <a:gd name="T1" fmla="*/ 0 h 159"/>
                <a:gd name="T2" fmla="*/ 0 w 878"/>
                <a:gd name="T3" fmla="*/ 0 h 159"/>
                <a:gd name="T4" fmla="*/ 0 w 878"/>
                <a:gd name="T5" fmla="*/ 17 h 159"/>
                <a:gd name="T6" fmla="*/ 837 w 878"/>
                <a:gd name="T7" fmla="*/ 17 h 159"/>
                <a:gd name="T8" fmla="*/ 837 w 878"/>
                <a:gd name="T9" fmla="*/ 31 h 159"/>
                <a:gd name="T10" fmla="*/ 40 w 878"/>
                <a:gd name="T11" fmla="*/ 31 h 159"/>
                <a:gd name="T12" fmla="*/ 40 w 878"/>
                <a:gd name="T13" fmla="*/ 131 h 159"/>
                <a:gd name="T14" fmla="*/ 837 w 878"/>
                <a:gd name="T15" fmla="*/ 131 h 159"/>
                <a:gd name="T16" fmla="*/ 837 w 878"/>
                <a:gd name="T17" fmla="*/ 145 h 159"/>
                <a:gd name="T18" fmla="*/ 0 w 878"/>
                <a:gd name="T19" fmla="*/ 145 h 159"/>
                <a:gd name="T20" fmla="*/ 0 w 878"/>
                <a:gd name="T21" fmla="*/ 159 h 159"/>
                <a:gd name="T22" fmla="*/ 837 w 878"/>
                <a:gd name="T23" fmla="*/ 159 h 159"/>
                <a:gd name="T24" fmla="*/ 878 w 878"/>
                <a:gd name="T25" fmla="*/ 159 h 159"/>
                <a:gd name="T26" fmla="*/ 878 w 878"/>
                <a:gd name="T27" fmla="*/ 145 h 159"/>
                <a:gd name="T28" fmla="*/ 878 w 878"/>
                <a:gd name="T29" fmla="*/ 131 h 159"/>
                <a:gd name="T30" fmla="*/ 878 w 878"/>
                <a:gd name="T31" fmla="*/ 31 h 159"/>
                <a:gd name="T32" fmla="*/ 878 w 878"/>
                <a:gd name="T33" fmla="*/ 17 h 159"/>
                <a:gd name="T34" fmla="*/ 878 w 878"/>
                <a:gd name="T35" fmla="*/ 0 h 159"/>
                <a:gd name="T36" fmla="*/ 837 w 878"/>
                <a:gd name="T3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8" h="159">
                  <a:moveTo>
                    <a:pt x="837" y="0"/>
                  </a:moveTo>
                  <a:lnTo>
                    <a:pt x="0" y="0"/>
                  </a:lnTo>
                  <a:lnTo>
                    <a:pt x="0" y="17"/>
                  </a:lnTo>
                  <a:lnTo>
                    <a:pt x="837" y="17"/>
                  </a:lnTo>
                  <a:lnTo>
                    <a:pt x="837" y="31"/>
                  </a:lnTo>
                  <a:lnTo>
                    <a:pt x="40" y="31"/>
                  </a:lnTo>
                  <a:lnTo>
                    <a:pt x="40" y="131"/>
                  </a:lnTo>
                  <a:lnTo>
                    <a:pt x="837" y="131"/>
                  </a:lnTo>
                  <a:lnTo>
                    <a:pt x="837" y="145"/>
                  </a:lnTo>
                  <a:lnTo>
                    <a:pt x="0" y="145"/>
                  </a:lnTo>
                  <a:lnTo>
                    <a:pt x="0" y="159"/>
                  </a:lnTo>
                  <a:lnTo>
                    <a:pt x="837" y="159"/>
                  </a:lnTo>
                  <a:lnTo>
                    <a:pt x="878" y="159"/>
                  </a:lnTo>
                  <a:lnTo>
                    <a:pt x="878" y="145"/>
                  </a:lnTo>
                  <a:lnTo>
                    <a:pt x="878" y="131"/>
                  </a:lnTo>
                  <a:lnTo>
                    <a:pt x="878" y="31"/>
                  </a:lnTo>
                  <a:lnTo>
                    <a:pt x="878" y="17"/>
                  </a:lnTo>
                  <a:lnTo>
                    <a:pt x="878" y="0"/>
                  </a:lnTo>
                  <a:lnTo>
                    <a:pt x="837" y="0"/>
                  </a:lnTo>
                  <a:close/>
                </a:path>
              </a:pathLst>
            </a:custGeom>
            <a:solidFill>
              <a:schemeClr val="tx2">
                <a:lumMod val="40000"/>
                <a:lumOff val="60000"/>
              </a:schemeClr>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a:spLocks/>
            </p:cNvSpPr>
            <p:nvPr/>
          </p:nvSpPr>
          <p:spPr bwMode="auto">
            <a:xfrm>
              <a:off x="6387789" y="5182777"/>
              <a:ext cx="609498" cy="145154"/>
            </a:xfrm>
            <a:custGeom>
              <a:avLst/>
              <a:gdLst>
                <a:gd name="T0" fmla="*/ 785 w 823"/>
                <a:gd name="T1" fmla="*/ 0 h 196"/>
                <a:gd name="T2" fmla="*/ 0 w 823"/>
                <a:gd name="T3" fmla="*/ 0 h 196"/>
                <a:gd name="T4" fmla="*/ 0 w 823"/>
                <a:gd name="T5" fmla="*/ 19 h 196"/>
                <a:gd name="T6" fmla="*/ 785 w 823"/>
                <a:gd name="T7" fmla="*/ 19 h 196"/>
                <a:gd name="T8" fmla="*/ 785 w 823"/>
                <a:gd name="T9" fmla="*/ 38 h 196"/>
                <a:gd name="T10" fmla="*/ 38 w 823"/>
                <a:gd name="T11" fmla="*/ 38 h 196"/>
                <a:gd name="T12" fmla="*/ 38 w 823"/>
                <a:gd name="T13" fmla="*/ 161 h 196"/>
                <a:gd name="T14" fmla="*/ 785 w 823"/>
                <a:gd name="T15" fmla="*/ 161 h 196"/>
                <a:gd name="T16" fmla="*/ 785 w 823"/>
                <a:gd name="T17" fmla="*/ 177 h 196"/>
                <a:gd name="T18" fmla="*/ 0 w 823"/>
                <a:gd name="T19" fmla="*/ 177 h 196"/>
                <a:gd name="T20" fmla="*/ 0 w 823"/>
                <a:gd name="T21" fmla="*/ 196 h 196"/>
                <a:gd name="T22" fmla="*/ 785 w 823"/>
                <a:gd name="T23" fmla="*/ 196 h 196"/>
                <a:gd name="T24" fmla="*/ 823 w 823"/>
                <a:gd name="T25" fmla="*/ 196 h 196"/>
                <a:gd name="T26" fmla="*/ 823 w 823"/>
                <a:gd name="T27" fmla="*/ 177 h 196"/>
                <a:gd name="T28" fmla="*/ 823 w 823"/>
                <a:gd name="T29" fmla="*/ 161 h 196"/>
                <a:gd name="T30" fmla="*/ 823 w 823"/>
                <a:gd name="T31" fmla="*/ 38 h 196"/>
                <a:gd name="T32" fmla="*/ 823 w 823"/>
                <a:gd name="T33" fmla="*/ 19 h 196"/>
                <a:gd name="T34" fmla="*/ 823 w 823"/>
                <a:gd name="T35" fmla="*/ 0 h 196"/>
                <a:gd name="T36" fmla="*/ 785 w 823"/>
                <a:gd name="T37"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3" h="196">
                  <a:moveTo>
                    <a:pt x="785" y="0"/>
                  </a:moveTo>
                  <a:lnTo>
                    <a:pt x="0" y="0"/>
                  </a:lnTo>
                  <a:lnTo>
                    <a:pt x="0" y="19"/>
                  </a:lnTo>
                  <a:lnTo>
                    <a:pt x="785" y="19"/>
                  </a:lnTo>
                  <a:lnTo>
                    <a:pt x="785" y="38"/>
                  </a:lnTo>
                  <a:lnTo>
                    <a:pt x="38" y="38"/>
                  </a:lnTo>
                  <a:lnTo>
                    <a:pt x="38" y="161"/>
                  </a:lnTo>
                  <a:lnTo>
                    <a:pt x="785" y="161"/>
                  </a:lnTo>
                  <a:lnTo>
                    <a:pt x="785" y="177"/>
                  </a:lnTo>
                  <a:lnTo>
                    <a:pt x="0" y="177"/>
                  </a:lnTo>
                  <a:lnTo>
                    <a:pt x="0" y="196"/>
                  </a:lnTo>
                  <a:lnTo>
                    <a:pt x="785" y="196"/>
                  </a:lnTo>
                  <a:lnTo>
                    <a:pt x="823" y="196"/>
                  </a:lnTo>
                  <a:lnTo>
                    <a:pt x="823" y="177"/>
                  </a:lnTo>
                  <a:lnTo>
                    <a:pt x="823" y="161"/>
                  </a:lnTo>
                  <a:lnTo>
                    <a:pt x="823" y="38"/>
                  </a:lnTo>
                  <a:lnTo>
                    <a:pt x="823" y="19"/>
                  </a:lnTo>
                  <a:lnTo>
                    <a:pt x="823" y="0"/>
                  </a:lnTo>
                  <a:lnTo>
                    <a:pt x="785" y="0"/>
                  </a:lnTo>
                  <a:close/>
                </a:path>
              </a:pathLst>
            </a:custGeom>
            <a:solidFill>
              <a:schemeClr val="tx2">
                <a:lumMod val="40000"/>
                <a:lumOff val="60000"/>
              </a:schemeClr>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a:spLocks/>
            </p:cNvSpPr>
            <p:nvPr/>
          </p:nvSpPr>
          <p:spPr bwMode="auto">
            <a:xfrm>
              <a:off x="6387789" y="5062063"/>
              <a:ext cx="649489" cy="117012"/>
            </a:xfrm>
            <a:custGeom>
              <a:avLst/>
              <a:gdLst>
                <a:gd name="T0" fmla="*/ 837 w 877"/>
                <a:gd name="T1" fmla="*/ 0 h 158"/>
                <a:gd name="T2" fmla="*/ 0 w 877"/>
                <a:gd name="T3" fmla="*/ 0 h 158"/>
                <a:gd name="T4" fmla="*/ 0 w 877"/>
                <a:gd name="T5" fmla="*/ 16 h 158"/>
                <a:gd name="T6" fmla="*/ 837 w 877"/>
                <a:gd name="T7" fmla="*/ 16 h 158"/>
                <a:gd name="T8" fmla="*/ 837 w 877"/>
                <a:gd name="T9" fmla="*/ 31 h 158"/>
                <a:gd name="T10" fmla="*/ 40 w 877"/>
                <a:gd name="T11" fmla="*/ 31 h 158"/>
                <a:gd name="T12" fmla="*/ 40 w 877"/>
                <a:gd name="T13" fmla="*/ 130 h 158"/>
                <a:gd name="T14" fmla="*/ 837 w 877"/>
                <a:gd name="T15" fmla="*/ 130 h 158"/>
                <a:gd name="T16" fmla="*/ 837 w 877"/>
                <a:gd name="T17" fmla="*/ 144 h 158"/>
                <a:gd name="T18" fmla="*/ 0 w 877"/>
                <a:gd name="T19" fmla="*/ 144 h 158"/>
                <a:gd name="T20" fmla="*/ 0 w 877"/>
                <a:gd name="T21" fmla="*/ 158 h 158"/>
                <a:gd name="T22" fmla="*/ 837 w 877"/>
                <a:gd name="T23" fmla="*/ 158 h 158"/>
                <a:gd name="T24" fmla="*/ 877 w 877"/>
                <a:gd name="T25" fmla="*/ 158 h 158"/>
                <a:gd name="T26" fmla="*/ 877 w 877"/>
                <a:gd name="T27" fmla="*/ 144 h 158"/>
                <a:gd name="T28" fmla="*/ 877 w 877"/>
                <a:gd name="T29" fmla="*/ 130 h 158"/>
                <a:gd name="T30" fmla="*/ 877 w 877"/>
                <a:gd name="T31" fmla="*/ 31 h 158"/>
                <a:gd name="T32" fmla="*/ 877 w 877"/>
                <a:gd name="T33" fmla="*/ 16 h 158"/>
                <a:gd name="T34" fmla="*/ 877 w 877"/>
                <a:gd name="T35" fmla="*/ 0 h 158"/>
                <a:gd name="T36" fmla="*/ 837 w 877"/>
                <a:gd name="T3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7" h="158">
                  <a:moveTo>
                    <a:pt x="837" y="0"/>
                  </a:moveTo>
                  <a:lnTo>
                    <a:pt x="0" y="0"/>
                  </a:lnTo>
                  <a:lnTo>
                    <a:pt x="0" y="16"/>
                  </a:lnTo>
                  <a:lnTo>
                    <a:pt x="837" y="16"/>
                  </a:lnTo>
                  <a:lnTo>
                    <a:pt x="837" y="31"/>
                  </a:lnTo>
                  <a:lnTo>
                    <a:pt x="40" y="31"/>
                  </a:lnTo>
                  <a:lnTo>
                    <a:pt x="40" y="130"/>
                  </a:lnTo>
                  <a:lnTo>
                    <a:pt x="837" y="130"/>
                  </a:lnTo>
                  <a:lnTo>
                    <a:pt x="837" y="144"/>
                  </a:lnTo>
                  <a:lnTo>
                    <a:pt x="0" y="144"/>
                  </a:lnTo>
                  <a:lnTo>
                    <a:pt x="0" y="158"/>
                  </a:lnTo>
                  <a:lnTo>
                    <a:pt x="837" y="158"/>
                  </a:lnTo>
                  <a:lnTo>
                    <a:pt x="877" y="158"/>
                  </a:lnTo>
                  <a:lnTo>
                    <a:pt x="877" y="144"/>
                  </a:lnTo>
                  <a:lnTo>
                    <a:pt x="877" y="130"/>
                  </a:lnTo>
                  <a:lnTo>
                    <a:pt x="877" y="31"/>
                  </a:lnTo>
                  <a:lnTo>
                    <a:pt x="877" y="16"/>
                  </a:lnTo>
                  <a:lnTo>
                    <a:pt x="877" y="0"/>
                  </a:lnTo>
                  <a:lnTo>
                    <a:pt x="837" y="0"/>
                  </a:lnTo>
                  <a:close/>
                </a:path>
              </a:pathLst>
            </a:custGeom>
            <a:solidFill>
              <a:schemeClr val="tx2">
                <a:lumMod val="40000"/>
                <a:lumOff val="60000"/>
              </a:schemeClr>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8"/>
            <p:cNvSpPr>
              <a:spLocks/>
            </p:cNvSpPr>
            <p:nvPr/>
          </p:nvSpPr>
          <p:spPr bwMode="auto">
            <a:xfrm>
              <a:off x="6584043" y="5445683"/>
              <a:ext cx="649489" cy="117012"/>
            </a:xfrm>
            <a:custGeom>
              <a:avLst/>
              <a:gdLst>
                <a:gd name="T0" fmla="*/ 834 w 877"/>
                <a:gd name="T1" fmla="*/ 0 h 158"/>
                <a:gd name="T2" fmla="*/ 0 w 877"/>
                <a:gd name="T3" fmla="*/ 0 h 158"/>
                <a:gd name="T4" fmla="*/ 0 w 877"/>
                <a:gd name="T5" fmla="*/ 14 h 158"/>
                <a:gd name="T6" fmla="*/ 834 w 877"/>
                <a:gd name="T7" fmla="*/ 14 h 158"/>
                <a:gd name="T8" fmla="*/ 834 w 877"/>
                <a:gd name="T9" fmla="*/ 31 h 158"/>
                <a:gd name="T10" fmla="*/ 40 w 877"/>
                <a:gd name="T11" fmla="*/ 31 h 158"/>
                <a:gd name="T12" fmla="*/ 40 w 877"/>
                <a:gd name="T13" fmla="*/ 130 h 158"/>
                <a:gd name="T14" fmla="*/ 834 w 877"/>
                <a:gd name="T15" fmla="*/ 130 h 158"/>
                <a:gd name="T16" fmla="*/ 834 w 877"/>
                <a:gd name="T17" fmla="*/ 144 h 158"/>
                <a:gd name="T18" fmla="*/ 0 w 877"/>
                <a:gd name="T19" fmla="*/ 144 h 158"/>
                <a:gd name="T20" fmla="*/ 0 w 877"/>
                <a:gd name="T21" fmla="*/ 158 h 158"/>
                <a:gd name="T22" fmla="*/ 834 w 877"/>
                <a:gd name="T23" fmla="*/ 158 h 158"/>
                <a:gd name="T24" fmla="*/ 877 w 877"/>
                <a:gd name="T25" fmla="*/ 158 h 158"/>
                <a:gd name="T26" fmla="*/ 877 w 877"/>
                <a:gd name="T27" fmla="*/ 144 h 158"/>
                <a:gd name="T28" fmla="*/ 877 w 877"/>
                <a:gd name="T29" fmla="*/ 130 h 158"/>
                <a:gd name="T30" fmla="*/ 877 w 877"/>
                <a:gd name="T31" fmla="*/ 31 h 158"/>
                <a:gd name="T32" fmla="*/ 877 w 877"/>
                <a:gd name="T33" fmla="*/ 14 h 158"/>
                <a:gd name="T34" fmla="*/ 877 w 877"/>
                <a:gd name="T35" fmla="*/ 0 h 158"/>
                <a:gd name="T36" fmla="*/ 834 w 877"/>
                <a:gd name="T3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7" h="158">
                  <a:moveTo>
                    <a:pt x="834" y="0"/>
                  </a:moveTo>
                  <a:lnTo>
                    <a:pt x="0" y="0"/>
                  </a:lnTo>
                  <a:lnTo>
                    <a:pt x="0" y="14"/>
                  </a:lnTo>
                  <a:lnTo>
                    <a:pt x="834" y="14"/>
                  </a:lnTo>
                  <a:lnTo>
                    <a:pt x="834" y="31"/>
                  </a:lnTo>
                  <a:lnTo>
                    <a:pt x="40" y="31"/>
                  </a:lnTo>
                  <a:lnTo>
                    <a:pt x="40" y="130"/>
                  </a:lnTo>
                  <a:lnTo>
                    <a:pt x="834" y="130"/>
                  </a:lnTo>
                  <a:lnTo>
                    <a:pt x="834" y="144"/>
                  </a:lnTo>
                  <a:lnTo>
                    <a:pt x="0" y="144"/>
                  </a:lnTo>
                  <a:lnTo>
                    <a:pt x="0" y="158"/>
                  </a:lnTo>
                  <a:lnTo>
                    <a:pt x="834" y="158"/>
                  </a:lnTo>
                  <a:lnTo>
                    <a:pt x="877" y="158"/>
                  </a:lnTo>
                  <a:lnTo>
                    <a:pt x="877" y="144"/>
                  </a:lnTo>
                  <a:lnTo>
                    <a:pt x="877" y="130"/>
                  </a:lnTo>
                  <a:lnTo>
                    <a:pt x="877" y="31"/>
                  </a:lnTo>
                  <a:lnTo>
                    <a:pt x="877" y="14"/>
                  </a:lnTo>
                  <a:lnTo>
                    <a:pt x="877" y="0"/>
                  </a:lnTo>
                  <a:lnTo>
                    <a:pt x="834" y="0"/>
                  </a:lnTo>
                  <a:close/>
                </a:path>
              </a:pathLst>
            </a:custGeom>
            <a:solidFill>
              <a:schemeClr val="tx2">
                <a:lumMod val="40000"/>
                <a:lumOff val="60000"/>
              </a:schemeClr>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Freeform 138"/>
            <p:cNvSpPr>
              <a:spLocks/>
            </p:cNvSpPr>
            <p:nvPr/>
          </p:nvSpPr>
          <p:spPr bwMode="auto">
            <a:xfrm>
              <a:off x="3629126" y="3832699"/>
              <a:ext cx="791681" cy="791680"/>
            </a:xfrm>
            <a:custGeom>
              <a:avLst/>
              <a:gdLst>
                <a:gd name="T0" fmla="*/ 372 w 452"/>
                <a:gd name="T1" fmla="*/ 372 h 452"/>
                <a:gd name="T2" fmla="*/ 81 w 452"/>
                <a:gd name="T3" fmla="*/ 372 h 452"/>
                <a:gd name="T4" fmla="*/ 81 w 452"/>
                <a:gd name="T5" fmla="*/ 81 h 452"/>
                <a:gd name="T6" fmla="*/ 372 w 452"/>
                <a:gd name="T7" fmla="*/ 81 h 452"/>
                <a:gd name="T8" fmla="*/ 372 w 452"/>
                <a:gd name="T9" fmla="*/ 372 h 452"/>
              </a:gdLst>
              <a:ahLst/>
              <a:cxnLst>
                <a:cxn ang="0">
                  <a:pos x="T0" y="T1"/>
                </a:cxn>
                <a:cxn ang="0">
                  <a:pos x="T2" y="T3"/>
                </a:cxn>
                <a:cxn ang="0">
                  <a:pos x="T4" y="T5"/>
                </a:cxn>
                <a:cxn ang="0">
                  <a:pos x="T6" y="T7"/>
                </a:cxn>
                <a:cxn ang="0">
                  <a:pos x="T8" y="T9"/>
                </a:cxn>
              </a:cxnLst>
              <a:rect l="0" t="0" r="r" b="b"/>
              <a:pathLst>
                <a:path w="452" h="452">
                  <a:moveTo>
                    <a:pt x="372" y="372"/>
                  </a:moveTo>
                  <a:cubicBezTo>
                    <a:pt x="291" y="452"/>
                    <a:pt x="161" y="452"/>
                    <a:pt x="81" y="372"/>
                  </a:cubicBezTo>
                  <a:cubicBezTo>
                    <a:pt x="0" y="291"/>
                    <a:pt x="0" y="161"/>
                    <a:pt x="81" y="81"/>
                  </a:cubicBezTo>
                  <a:cubicBezTo>
                    <a:pt x="161" y="0"/>
                    <a:pt x="291" y="0"/>
                    <a:pt x="372" y="81"/>
                  </a:cubicBezTo>
                  <a:cubicBezTo>
                    <a:pt x="452" y="161"/>
                    <a:pt x="452" y="291"/>
                    <a:pt x="372" y="372"/>
                  </a:cubicBezTo>
                  <a:close/>
                </a:path>
              </a:pathLst>
            </a:custGeom>
            <a:solidFill>
              <a:schemeClr val="accent1"/>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Freeform 139"/>
            <p:cNvSpPr>
              <a:spLocks/>
            </p:cNvSpPr>
            <p:nvPr/>
          </p:nvSpPr>
          <p:spPr bwMode="auto">
            <a:xfrm>
              <a:off x="7198724" y="2353761"/>
              <a:ext cx="791681" cy="791680"/>
            </a:xfrm>
            <a:custGeom>
              <a:avLst/>
              <a:gdLst>
                <a:gd name="T0" fmla="*/ 372 w 452"/>
                <a:gd name="T1" fmla="*/ 372 h 452"/>
                <a:gd name="T2" fmla="*/ 80 w 452"/>
                <a:gd name="T3" fmla="*/ 372 h 452"/>
                <a:gd name="T4" fmla="*/ 80 w 452"/>
                <a:gd name="T5" fmla="*/ 81 h 452"/>
                <a:gd name="T6" fmla="*/ 372 w 452"/>
                <a:gd name="T7" fmla="*/ 81 h 452"/>
                <a:gd name="T8" fmla="*/ 372 w 452"/>
                <a:gd name="T9" fmla="*/ 372 h 452"/>
              </a:gdLst>
              <a:ahLst/>
              <a:cxnLst>
                <a:cxn ang="0">
                  <a:pos x="T0" y="T1"/>
                </a:cxn>
                <a:cxn ang="0">
                  <a:pos x="T2" y="T3"/>
                </a:cxn>
                <a:cxn ang="0">
                  <a:pos x="T4" y="T5"/>
                </a:cxn>
                <a:cxn ang="0">
                  <a:pos x="T6" y="T7"/>
                </a:cxn>
                <a:cxn ang="0">
                  <a:pos x="T8" y="T9"/>
                </a:cxn>
              </a:cxnLst>
              <a:rect l="0" t="0" r="r" b="b"/>
              <a:pathLst>
                <a:path w="452" h="452">
                  <a:moveTo>
                    <a:pt x="372" y="372"/>
                  </a:moveTo>
                  <a:cubicBezTo>
                    <a:pt x="291" y="452"/>
                    <a:pt x="161" y="452"/>
                    <a:pt x="80" y="372"/>
                  </a:cubicBezTo>
                  <a:cubicBezTo>
                    <a:pt x="0" y="291"/>
                    <a:pt x="0" y="161"/>
                    <a:pt x="80" y="81"/>
                  </a:cubicBezTo>
                  <a:cubicBezTo>
                    <a:pt x="161" y="0"/>
                    <a:pt x="291" y="0"/>
                    <a:pt x="372" y="81"/>
                  </a:cubicBezTo>
                  <a:cubicBezTo>
                    <a:pt x="452" y="161"/>
                    <a:pt x="452" y="291"/>
                    <a:pt x="372" y="372"/>
                  </a:cubicBezTo>
                  <a:close/>
                </a:path>
              </a:pathLst>
            </a:custGeom>
            <a:solidFill>
              <a:schemeClr val="accent1"/>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1" name="Freeform 140"/>
            <p:cNvSpPr>
              <a:spLocks/>
            </p:cNvSpPr>
            <p:nvPr/>
          </p:nvSpPr>
          <p:spPr bwMode="auto">
            <a:xfrm>
              <a:off x="5720526" y="1742782"/>
              <a:ext cx="791681" cy="791680"/>
            </a:xfrm>
            <a:custGeom>
              <a:avLst/>
              <a:gdLst>
                <a:gd name="T0" fmla="*/ 372 w 452"/>
                <a:gd name="T1" fmla="*/ 371 h 452"/>
                <a:gd name="T2" fmla="*/ 80 w 452"/>
                <a:gd name="T3" fmla="*/ 371 h 452"/>
                <a:gd name="T4" fmla="*/ 80 w 452"/>
                <a:gd name="T5" fmla="*/ 80 h 452"/>
                <a:gd name="T6" fmla="*/ 372 w 452"/>
                <a:gd name="T7" fmla="*/ 80 h 452"/>
                <a:gd name="T8" fmla="*/ 372 w 452"/>
                <a:gd name="T9" fmla="*/ 371 h 452"/>
              </a:gdLst>
              <a:ahLst/>
              <a:cxnLst>
                <a:cxn ang="0">
                  <a:pos x="T0" y="T1"/>
                </a:cxn>
                <a:cxn ang="0">
                  <a:pos x="T2" y="T3"/>
                </a:cxn>
                <a:cxn ang="0">
                  <a:pos x="T4" y="T5"/>
                </a:cxn>
                <a:cxn ang="0">
                  <a:pos x="T6" y="T7"/>
                </a:cxn>
                <a:cxn ang="0">
                  <a:pos x="T8" y="T9"/>
                </a:cxn>
              </a:cxnLst>
              <a:rect l="0" t="0" r="r" b="b"/>
              <a:pathLst>
                <a:path w="452" h="452">
                  <a:moveTo>
                    <a:pt x="372" y="371"/>
                  </a:moveTo>
                  <a:cubicBezTo>
                    <a:pt x="291" y="452"/>
                    <a:pt x="161" y="452"/>
                    <a:pt x="80" y="371"/>
                  </a:cubicBezTo>
                  <a:cubicBezTo>
                    <a:pt x="0" y="291"/>
                    <a:pt x="0" y="160"/>
                    <a:pt x="80" y="80"/>
                  </a:cubicBezTo>
                  <a:cubicBezTo>
                    <a:pt x="161" y="0"/>
                    <a:pt x="291" y="0"/>
                    <a:pt x="372" y="80"/>
                  </a:cubicBezTo>
                  <a:cubicBezTo>
                    <a:pt x="452" y="160"/>
                    <a:pt x="452" y="291"/>
                    <a:pt x="372" y="371"/>
                  </a:cubicBezTo>
                  <a:close/>
                </a:path>
              </a:pathLst>
            </a:custGeom>
            <a:solidFill>
              <a:schemeClr val="accent4"/>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Freeform 141"/>
            <p:cNvSpPr>
              <a:spLocks/>
            </p:cNvSpPr>
            <p:nvPr/>
          </p:nvSpPr>
          <p:spPr bwMode="auto">
            <a:xfrm>
              <a:off x="4242327" y="2353761"/>
              <a:ext cx="791681" cy="791680"/>
            </a:xfrm>
            <a:custGeom>
              <a:avLst/>
              <a:gdLst>
                <a:gd name="T0" fmla="*/ 372 w 452"/>
                <a:gd name="T1" fmla="*/ 372 h 452"/>
                <a:gd name="T2" fmla="*/ 80 w 452"/>
                <a:gd name="T3" fmla="*/ 372 h 452"/>
                <a:gd name="T4" fmla="*/ 80 w 452"/>
                <a:gd name="T5" fmla="*/ 81 h 452"/>
                <a:gd name="T6" fmla="*/ 372 w 452"/>
                <a:gd name="T7" fmla="*/ 81 h 452"/>
                <a:gd name="T8" fmla="*/ 372 w 452"/>
                <a:gd name="T9" fmla="*/ 372 h 452"/>
              </a:gdLst>
              <a:ahLst/>
              <a:cxnLst>
                <a:cxn ang="0">
                  <a:pos x="T0" y="T1"/>
                </a:cxn>
                <a:cxn ang="0">
                  <a:pos x="T2" y="T3"/>
                </a:cxn>
                <a:cxn ang="0">
                  <a:pos x="T4" y="T5"/>
                </a:cxn>
                <a:cxn ang="0">
                  <a:pos x="T6" y="T7"/>
                </a:cxn>
                <a:cxn ang="0">
                  <a:pos x="T8" y="T9"/>
                </a:cxn>
              </a:cxnLst>
              <a:rect l="0" t="0" r="r" b="b"/>
              <a:pathLst>
                <a:path w="452" h="452">
                  <a:moveTo>
                    <a:pt x="372" y="372"/>
                  </a:moveTo>
                  <a:cubicBezTo>
                    <a:pt x="291" y="452"/>
                    <a:pt x="161" y="452"/>
                    <a:pt x="80" y="372"/>
                  </a:cubicBezTo>
                  <a:cubicBezTo>
                    <a:pt x="0" y="291"/>
                    <a:pt x="0" y="161"/>
                    <a:pt x="80" y="81"/>
                  </a:cubicBezTo>
                  <a:cubicBezTo>
                    <a:pt x="161" y="0"/>
                    <a:pt x="291" y="0"/>
                    <a:pt x="372" y="81"/>
                  </a:cubicBezTo>
                  <a:cubicBezTo>
                    <a:pt x="452" y="161"/>
                    <a:pt x="452" y="291"/>
                    <a:pt x="372" y="372"/>
                  </a:cubicBezTo>
                  <a:close/>
                </a:path>
              </a:pathLst>
            </a:custGeom>
            <a:solidFill>
              <a:schemeClr val="accent2"/>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Freeform 142"/>
            <p:cNvSpPr>
              <a:spLocks/>
            </p:cNvSpPr>
            <p:nvPr/>
          </p:nvSpPr>
          <p:spPr bwMode="auto">
            <a:xfrm>
              <a:off x="7811184" y="3832699"/>
              <a:ext cx="791681" cy="791680"/>
            </a:xfrm>
            <a:custGeom>
              <a:avLst/>
              <a:gdLst>
                <a:gd name="T0" fmla="*/ 371 w 452"/>
                <a:gd name="T1" fmla="*/ 372 h 452"/>
                <a:gd name="T2" fmla="*/ 80 w 452"/>
                <a:gd name="T3" fmla="*/ 372 h 452"/>
                <a:gd name="T4" fmla="*/ 80 w 452"/>
                <a:gd name="T5" fmla="*/ 81 h 452"/>
                <a:gd name="T6" fmla="*/ 371 w 452"/>
                <a:gd name="T7" fmla="*/ 81 h 452"/>
                <a:gd name="T8" fmla="*/ 371 w 452"/>
                <a:gd name="T9" fmla="*/ 372 h 452"/>
              </a:gdLst>
              <a:ahLst/>
              <a:cxnLst>
                <a:cxn ang="0">
                  <a:pos x="T0" y="T1"/>
                </a:cxn>
                <a:cxn ang="0">
                  <a:pos x="T2" y="T3"/>
                </a:cxn>
                <a:cxn ang="0">
                  <a:pos x="T4" y="T5"/>
                </a:cxn>
                <a:cxn ang="0">
                  <a:pos x="T6" y="T7"/>
                </a:cxn>
                <a:cxn ang="0">
                  <a:pos x="T8" y="T9"/>
                </a:cxn>
              </a:cxnLst>
              <a:rect l="0" t="0" r="r" b="b"/>
              <a:pathLst>
                <a:path w="452" h="452">
                  <a:moveTo>
                    <a:pt x="371" y="372"/>
                  </a:moveTo>
                  <a:cubicBezTo>
                    <a:pt x="291" y="452"/>
                    <a:pt x="161" y="452"/>
                    <a:pt x="80" y="372"/>
                  </a:cubicBezTo>
                  <a:cubicBezTo>
                    <a:pt x="0" y="291"/>
                    <a:pt x="0" y="161"/>
                    <a:pt x="80" y="81"/>
                  </a:cubicBezTo>
                  <a:cubicBezTo>
                    <a:pt x="161" y="0"/>
                    <a:pt x="291" y="0"/>
                    <a:pt x="371" y="81"/>
                  </a:cubicBezTo>
                  <a:cubicBezTo>
                    <a:pt x="452" y="161"/>
                    <a:pt x="452" y="291"/>
                    <a:pt x="371" y="372"/>
                  </a:cubicBezTo>
                  <a:close/>
                </a:path>
              </a:pathLst>
            </a:custGeom>
            <a:solidFill>
              <a:schemeClr val="accent3"/>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Freeform 143"/>
            <p:cNvSpPr>
              <a:spLocks/>
            </p:cNvSpPr>
            <p:nvPr/>
          </p:nvSpPr>
          <p:spPr bwMode="auto">
            <a:xfrm>
              <a:off x="8086680" y="3042500"/>
              <a:ext cx="570247" cy="570987"/>
            </a:xfrm>
            <a:custGeom>
              <a:avLst/>
              <a:gdLst>
                <a:gd name="T0" fmla="*/ 268 w 326"/>
                <a:gd name="T1" fmla="*/ 268 h 326"/>
                <a:gd name="T2" fmla="*/ 58 w 326"/>
                <a:gd name="T3" fmla="*/ 268 h 326"/>
                <a:gd name="T4" fmla="*/ 58 w 326"/>
                <a:gd name="T5" fmla="*/ 58 h 326"/>
                <a:gd name="T6" fmla="*/ 268 w 326"/>
                <a:gd name="T7" fmla="*/ 58 h 326"/>
                <a:gd name="T8" fmla="*/ 268 w 326"/>
                <a:gd name="T9" fmla="*/ 268 h 326"/>
              </a:gdLst>
              <a:ahLst/>
              <a:cxnLst>
                <a:cxn ang="0">
                  <a:pos x="T0" y="T1"/>
                </a:cxn>
                <a:cxn ang="0">
                  <a:pos x="T2" y="T3"/>
                </a:cxn>
                <a:cxn ang="0">
                  <a:pos x="T4" y="T5"/>
                </a:cxn>
                <a:cxn ang="0">
                  <a:pos x="T6" y="T7"/>
                </a:cxn>
                <a:cxn ang="0">
                  <a:pos x="T8" y="T9"/>
                </a:cxn>
              </a:cxnLst>
              <a:rect l="0" t="0" r="r" b="b"/>
              <a:pathLst>
                <a:path w="326" h="326">
                  <a:moveTo>
                    <a:pt x="268" y="268"/>
                  </a:moveTo>
                  <a:cubicBezTo>
                    <a:pt x="210" y="326"/>
                    <a:pt x="116" y="326"/>
                    <a:pt x="58" y="268"/>
                  </a:cubicBezTo>
                  <a:cubicBezTo>
                    <a:pt x="0" y="210"/>
                    <a:pt x="0" y="116"/>
                    <a:pt x="58" y="58"/>
                  </a:cubicBezTo>
                  <a:cubicBezTo>
                    <a:pt x="116" y="0"/>
                    <a:pt x="210" y="0"/>
                    <a:pt x="268" y="58"/>
                  </a:cubicBezTo>
                  <a:cubicBezTo>
                    <a:pt x="326" y="116"/>
                    <a:pt x="326" y="210"/>
                    <a:pt x="268" y="268"/>
                  </a:cubicBezTo>
                </a:path>
              </a:pathLst>
            </a:custGeom>
            <a:solidFill>
              <a:schemeClr val="accent2"/>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Freeform 144"/>
            <p:cNvSpPr>
              <a:spLocks/>
            </p:cNvSpPr>
            <p:nvPr/>
          </p:nvSpPr>
          <p:spPr bwMode="auto">
            <a:xfrm>
              <a:off x="6757338" y="1733895"/>
              <a:ext cx="568766" cy="569506"/>
            </a:xfrm>
            <a:custGeom>
              <a:avLst/>
              <a:gdLst>
                <a:gd name="T0" fmla="*/ 268 w 325"/>
                <a:gd name="T1" fmla="*/ 268 h 325"/>
                <a:gd name="T2" fmla="*/ 58 w 325"/>
                <a:gd name="T3" fmla="*/ 268 h 325"/>
                <a:gd name="T4" fmla="*/ 58 w 325"/>
                <a:gd name="T5" fmla="*/ 58 h 325"/>
                <a:gd name="T6" fmla="*/ 268 w 325"/>
                <a:gd name="T7" fmla="*/ 58 h 325"/>
                <a:gd name="T8" fmla="*/ 268 w 325"/>
                <a:gd name="T9" fmla="*/ 268 h 325"/>
              </a:gdLst>
              <a:ahLst/>
              <a:cxnLst>
                <a:cxn ang="0">
                  <a:pos x="T0" y="T1"/>
                </a:cxn>
                <a:cxn ang="0">
                  <a:pos x="T2" y="T3"/>
                </a:cxn>
                <a:cxn ang="0">
                  <a:pos x="T4" y="T5"/>
                </a:cxn>
                <a:cxn ang="0">
                  <a:pos x="T6" y="T7"/>
                </a:cxn>
                <a:cxn ang="0">
                  <a:pos x="T8" y="T9"/>
                </a:cxn>
              </a:cxnLst>
              <a:rect l="0" t="0" r="r" b="b"/>
              <a:pathLst>
                <a:path w="325" h="325">
                  <a:moveTo>
                    <a:pt x="268" y="268"/>
                  </a:moveTo>
                  <a:cubicBezTo>
                    <a:pt x="210" y="325"/>
                    <a:pt x="116" y="325"/>
                    <a:pt x="58" y="268"/>
                  </a:cubicBezTo>
                  <a:cubicBezTo>
                    <a:pt x="0" y="210"/>
                    <a:pt x="0" y="116"/>
                    <a:pt x="58" y="58"/>
                  </a:cubicBezTo>
                  <a:cubicBezTo>
                    <a:pt x="116" y="0"/>
                    <a:pt x="210" y="0"/>
                    <a:pt x="268" y="58"/>
                  </a:cubicBezTo>
                  <a:cubicBezTo>
                    <a:pt x="325" y="116"/>
                    <a:pt x="325" y="210"/>
                    <a:pt x="268" y="268"/>
                  </a:cubicBezTo>
                  <a:close/>
                </a:path>
              </a:pathLst>
            </a:custGeom>
            <a:solidFill>
              <a:schemeClr val="accent1"/>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6" name="Freeform 145"/>
            <p:cNvSpPr>
              <a:spLocks/>
            </p:cNvSpPr>
            <p:nvPr/>
          </p:nvSpPr>
          <p:spPr bwMode="auto">
            <a:xfrm>
              <a:off x="4890335" y="1723527"/>
              <a:ext cx="568766" cy="570987"/>
            </a:xfrm>
            <a:custGeom>
              <a:avLst/>
              <a:gdLst>
                <a:gd name="T0" fmla="*/ 267 w 325"/>
                <a:gd name="T1" fmla="*/ 268 h 326"/>
                <a:gd name="T2" fmla="*/ 57 w 325"/>
                <a:gd name="T3" fmla="*/ 268 h 326"/>
                <a:gd name="T4" fmla="*/ 57 w 325"/>
                <a:gd name="T5" fmla="*/ 58 h 326"/>
                <a:gd name="T6" fmla="*/ 267 w 325"/>
                <a:gd name="T7" fmla="*/ 58 h 326"/>
                <a:gd name="T8" fmla="*/ 267 w 325"/>
                <a:gd name="T9" fmla="*/ 268 h 326"/>
              </a:gdLst>
              <a:ahLst/>
              <a:cxnLst>
                <a:cxn ang="0">
                  <a:pos x="T0" y="T1"/>
                </a:cxn>
                <a:cxn ang="0">
                  <a:pos x="T2" y="T3"/>
                </a:cxn>
                <a:cxn ang="0">
                  <a:pos x="T4" y="T5"/>
                </a:cxn>
                <a:cxn ang="0">
                  <a:pos x="T6" y="T7"/>
                </a:cxn>
                <a:cxn ang="0">
                  <a:pos x="T8" y="T9"/>
                </a:cxn>
              </a:cxnLst>
              <a:rect l="0" t="0" r="r" b="b"/>
              <a:pathLst>
                <a:path w="325" h="326">
                  <a:moveTo>
                    <a:pt x="267" y="268"/>
                  </a:moveTo>
                  <a:cubicBezTo>
                    <a:pt x="209" y="326"/>
                    <a:pt x="115" y="326"/>
                    <a:pt x="57" y="268"/>
                  </a:cubicBezTo>
                  <a:cubicBezTo>
                    <a:pt x="0" y="210"/>
                    <a:pt x="0" y="116"/>
                    <a:pt x="57" y="58"/>
                  </a:cubicBezTo>
                  <a:cubicBezTo>
                    <a:pt x="115" y="0"/>
                    <a:pt x="209" y="0"/>
                    <a:pt x="267" y="58"/>
                  </a:cubicBezTo>
                  <a:cubicBezTo>
                    <a:pt x="325" y="116"/>
                    <a:pt x="325" y="210"/>
                    <a:pt x="267" y="268"/>
                  </a:cubicBezTo>
                  <a:close/>
                </a:path>
              </a:pathLst>
            </a:custGeom>
            <a:solidFill>
              <a:schemeClr val="accent3"/>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7" name="Freeform 146"/>
            <p:cNvSpPr>
              <a:spLocks/>
            </p:cNvSpPr>
            <p:nvPr/>
          </p:nvSpPr>
          <p:spPr bwMode="auto">
            <a:xfrm>
              <a:off x="3534332" y="3009174"/>
              <a:ext cx="569506" cy="569506"/>
            </a:xfrm>
            <a:custGeom>
              <a:avLst/>
              <a:gdLst>
                <a:gd name="T0" fmla="*/ 267 w 325"/>
                <a:gd name="T1" fmla="*/ 267 h 325"/>
                <a:gd name="T2" fmla="*/ 58 w 325"/>
                <a:gd name="T3" fmla="*/ 267 h 325"/>
                <a:gd name="T4" fmla="*/ 58 w 325"/>
                <a:gd name="T5" fmla="*/ 58 h 325"/>
                <a:gd name="T6" fmla="*/ 267 w 325"/>
                <a:gd name="T7" fmla="*/ 58 h 325"/>
                <a:gd name="T8" fmla="*/ 267 w 325"/>
                <a:gd name="T9" fmla="*/ 267 h 325"/>
              </a:gdLst>
              <a:ahLst/>
              <a:cxnLst>
                <a:cxn ang="0">
                  <a:pos x="T0" y="T1"/>
                </a:cxn>
                <a:cxn ang="0">
                  <a:pos x="T2" y="T3"/>
                </a:cxn>
                <a:cxn ang="0">
                  <a:pos x="T4" y="T5"/>
                </a:cxn>
                <a:cxn ang="0">
                  <a:pos x="T6" y="T7"/>
                </a:cxn>
                <a:cxn ang="0">
                  <a:pos x="T8" y="T9"/>
                </a:cxn>
              </a:cxnLst>
              <a:rect l="0" t="0" r="r" b="b"/>
              <a:pathLst>
                <a:path w="325" h="325">
                  <a:moveTo>
                    <a:pt x="267" y="267"/>
                  </a:moveTo>
                  <a:cubicBezTo>
                    <a:pt x="210" y="325"/>
                    <a:pt x="116" y="325"/>
                    <a:pt x="58" y="267"/>
                  </a:cubicBezTo>
                  <a:cubicBezTo>
                    <a:pt x="0" y="209"/>
                    <a:pt x="0" y="116"/>
                    <a:pt x="58" y="58"/>
                  </a:cubicBezTo>
                  <a:cubicBezTo>
                    <a:pt x="116" y="0"/>
                    <a:pt x="210" y="0"/>
                    <a:pt x="267" y="58"/>
                  </a:cubicBezTo>
                  <a:cubicBezTo>
                    <a:pt x="325" y="116"/>
                    <a:pt x="325" y="209"/>
                    <a:pt x="267" y="267"/>
                  </a:cubicBezTo>
                </a:path>
              </a:pathLst>
            </a:custGeom>
            <a:solidFill>
              <a:schemeClr val="accent1"/>
            </a:solidFill>
            <a:ln>
              <a:noFill/>
            </a:ln>
            <a:extLst/>
          </p:spPr>
          <p:txBody>
            <a:bodyPr vert="horz" wrap="square" lIns="128533" tIns="64268" rIns="128533" bIns="6426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8" name="Freeform 147"/>
            <p:cNvSpPr>
              <a:spLocks noEditPoints="1"/>
            </p:cNvSpPr>
            <p:nvPr/>
          </p:nvSpPr>
          <p:spPr bwMode="auto">
            <a:xfrm>
              <a:off x="4513433" y="2573503"/>
              <a:ext cx="249468" cy="345530"/>
            </a:xfrm>
            <a:custGeom>
              <a:avLst/>
              <a:gdLst>
                <a:gd name="T0" fmla="*/ 62 w 81"/>
                <a:gd name="T1" fmla="*/ 37 h 112"/>
                <a:gd name="T2" fmla="*/ 74 w 81"/>
                <a:gd name="T3" fmla="*/ 36 h 112"/>
                <a:gd name="T4" fmla="*/ 69 w 81"/>
                <a:gd name="T5" fmla="*/ 43 h 112"/>
                <a:gd name="T6" fmla="*/ 69 w 81"/>
                <a:gd name="T7" fmla="*/ 100 h 112"/>
                <a:gd name="T8" fmla="*/ 12 w 81"/>
                <a:gd name="T9" fmla="*/ 100 h 112"/>
                <a:gd name="T10" fmla="*/ 12 w 81"/>
                <a:gd name="T11" fmla="*/ 43 h 112"/>
                <a:gd name="T12" fmla="*/ 36 w 81"/>
                <a:gd name="T13" fmla="*/ 27 h 112"/>
                <a:gd name="T14" fmla="*/ 29 w 81"/>
                <a:gd name="T15" fmla="*/ 21 h 112"/>
                <a:gd name="T16" fmla="*/ 22 w 81"/>
                <a:gd name="T17" fmla="*/ 12 h 112"/>
                <a:gd name="T18" fmla="*/ 41 w 81"/>
                <a:gd name="T19" fmla="*/ 0 h 112"/>
                <a:gd name="T20" fmla="*/ 59 w 81"/>
                <a:gd name="T21" fmla="*/ 12 h 112"/>
                <a:gd name="T22" fmla="*/ 52 w 81"/>
                <a:gd name="T23" fmla="*/ 21 h 112"/>
                <a:gd name="T24" fmla="*/ 45 w 81"/>
                <a:gd name="T25" fmla="*/ 27 h 112"/>
                <a:gd name="T26" fmla="*/ 29 w 81"/>
                <a:gd name="T27" fmla="*/ 15 h 112"/>
                <a:gd name="T28" fmla="*/ 52 w 81"/>
                <a:gd name="T29" fmla="*/ 14 h 112"/>
                <a:gd name="T30" fmla="*/ 53 w 81"/>
                <a:gd name="T31" fmla="*/ 12 h 112"/>
                <a:gd name="T32" fmla="*/ 41 w 81"/>
                <a:gd name="T33" fmla="*/ 5 h 112"/>
                <a:gd name="T34" fmla="*/ 28 w 81"/>
                <a:gd name="T35" fmla="*/ 12 h 112"/>
                <a:gd name="T36" fmla="*/ 20 w 81"/>
                <a:gd name="T37" fmla="*/ 53 h 112"/>
                <a:gd name="T38" fmla="*/ 27 w 81"/>
                <a:gd name="T39" fmla="*/ 56 h 112"/>
                <a:gd name="T40" fmla="*/ 20 w 81"/>
                <a:gd name="T41" fmla="*/ 53 h 112"/>
                <a:gd name="T42" fmla="*/ 27 w 81"/>
                <a:gd name="T43" fmla="*/ 87 h 112"/>
                <a:gd name="T44" fmla="*/ 20 w 81"/>
                <a:gd name="T45" fmla="*/ 90 h 112"/>
                <a:gd name="T46" fmla="*/ 61 w 81"/>
                <a:gd name="T47" fmla="*/ 90 h 112"/>
                <a:gd name="T48" fmla="*/ 54 w 81"/>
                <a:gd name="T49" fmla="*/ 87 h 112"/>
                <a:gd name="T50" fmla="*/ 61 w 81"/>
                <a:gd name="T51" fmla="*/ 90 h 112"/>
                <a:gd name="T52" fmla="*/ 61 w 81"/>
                <a:gd name="T53" fmla="*/ 70 h 112"/>
                <a:gd name="T54" fmla="*/ 68 w 81"/>
                <a:gd name="T55" fmla="*/ 73 h 112"/>
                <a:gd name="T56" fmla="*/ 42 w 81"/>
                <a:gd name="T57" fmla="*/ 99 h 112"/>
                <a:gd name="T58" fmla="*/ 39 w 81"/>
                <a:gd name="T59" fmla="*/ 92 h 112"/>
                <a:gd name="T60" fmla="*/ 42 w 81"/>
                <a:gd name="T61" fmla="*/ 99 h 112"/>
                <a:gd name="T62" fmla="*/ 20 w 81"/>
                <a:gd name="T63" fmla="*/ 73 h 112"/>
                <a:gd name="T64" fmla="*/ 13 w 81"/>
                <a:gd name="T65" fmla="*/ 70 h 112"/>
                <a:gd name="T66" fmla="*/ 39 w 81"/>
                <a:gd name="T67" fmla="*/ 44 h 112"/>
                <a:gd name="T68" fmla="*/ 42 w 81"/>
                <a:gd name="T69" fmla="*/ 51 h 112"/>
                <a:gd name="T70" fmla="*/ 39 w 81"/>
                <a:gd name="T71" fmla="*/ 44 h 112"/>
                <a:gd name="T72" fmla="*/ 45 w 81"/>
                <a:gd name="T73" fmla="*/ 68 h 112"/>
                <a:gd name="T74" fmla="*/ 54 w 81"/>
                <a:gd name="T75" fmla="*/ 49 h 112"/>
                <a:gd name="T76" fmla="*/ 38 w 81"/>
                <a:gd name="T77" fmla="*/ 67 h 112"/>
                <a:gd name="T78" fmla="*/ 43 w 81"/>
                <a:gd name="T79" fmla="*/ 78 h 112"/>
                <a:gd name="T80" fmla="*/ 58 w 81"/>
                <a:gd name="T81" fmla="*/ 82 h 112"/>
                <a:gd name="T82" fmla="*/ 46 w 81"/>
                <a:gd name="T83" fmla="*/ 73 h 112"/>
                <a:gd name="T84" fmla="*/ 61 w 81"/>
                <a:gd name="T85" fmla="*/ 51 h 112"/>
                <a:gd name="T86" fmla="*/ 20 w 81"/>
                <a:gd name="T87" fmla="*/ 51 h 112"/>
                <a:gd name="T88" fmla="*/ 20 w 81"/>
                <a:gd name="T89" fmla="*/ 92 h 112"/>
                <a:gd name="T90" fmla="*/ 61 w 81"/>
                <a:gd name="T91" fmla="*/ 92 h 112"/>
                <a:gd name="T92" fmla="*/ 61 w 81"/>
                <a:gd name="T93" fmla="*/ 5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1" h="112">
                  <a:moveTo>
                    <a:pt x="45" y="31"/>
                  </a:moveTo>
                  <a:cubicBezTo>
                    <a:pt x="51" y="32"/>
                    <a:pt x="57" y="34"/>
                    <a:pt x="62" y="37"/>
                  </a:cubicBezTo>
                  <a:cubicBezTo>
                    <a:pt x="68" y="31"/>
                    <a:pt x="68" y="31"/>
                    <a:pt x="68" y="31"/>
                  </a:cubicBezTo>
                  <a:cubicBezTo>
                    <a:pt x="74" y="36"/>
                    <a:pt x="74" y="36"/>
                    <a:pt x="74" y="36"/>
                  </a:cubicBezTo>
                  <a:cubicBezTo>
                    <a:pt x="69" y="42"/>
                    <a:pt x="69" y="42"/>
                    <a:pt x="69" y="42"/>
                  </a:cubicBezTo>
                  <a:cubicBezTo>
                    <a:pt x="69" y="43"/>
                    <a:pt x="69" y="43"/>
                    <a:pt x="69" y="43"/>
                  </a:cubicBezTo>
                  <a:cubicBezTo>
                    <a:pt x="77" y="50"/>
                    <a:pt x="81" y="60"/>
                    <a:pt x="81" y="72"/>
                  </a:cubicBezTo>
                  <a:cubicBezTo>
                    <a:pt x="81" y="83"/>
                    <a:pt x="77" y="93"/>
                    <a:pt x="69" y="100"/>
                  </a:cubicBezTo>
                  <a:cubicBezTo>
                    <a:pt x="62" y="108"/>
                    <a:pt x="52" y="112"/>
                    <a:pt x="41" y="112"/>
                  </a:cubicBezTo>
                  <a:cubicBezTo>
                    <a:pt x="29" y="112"/>
                    <a:pt x="19" y="108"/>
                    <a:pt x="12" y="100"/>
                  </a:cubicBezTo>
                  <a:cubicBezTo>
                    <a:pt x="5" y="93"/>
                    <a:pt x="0" y="83"/>
                    <a:pt x="0" y="72"/>
                  </a:cubicBezTo>
                  <a:cubicBezTo>
                    <a:pt x="0" y="60"/>
                    <a:pt x="5" y="50"/>
                    <a:pt x="12" y="43"/>
                  </a:cubicBezTo>
                  <a:cubicBezTo>
                    <a:pt x="18" y="37"/>
                    <a:pt x="27" y="32"/>
                    <a:pt x="36" y="31"/>
                  </a:cubicBezTo>
                  <a:cubicBezTo>
                    <a:pt x="36" y="27"/>
                    <a:pt x="36" y="27"/>
                    <a:pt x="36" y="27"/>
                  </a:cubicBezTo>
                  <a:cubicBezTo>
                    <a:pt x="29" y="27"/>
                    <a:pt x="29" y="27"/>
                    <a:pt x="29" y="27"/>
                  </a:cubicBezTo>
                  <a:cubicBezTo>
                    <a:pt x="29" y="21"/>
                    <a:pt x="29" y="21"/>
                    <a:pt x="29" y="21"/>
                  </a:cubicBezTo>
                  <a:cubicBezTo>
                    <a:pt x="29" y="21"/>
                    <a:pt x="29" y="21"/>
                    <a:pt x="28" y="21"/>
                  </a:cubicBezTo>
                  <a:cubicBezTo>
                    <a:pt x="25" y="19"/>
                    <a:pt x="22" y="15"/>
                    <a:pt x="22" y="12"/>
                  </a:cubicBezTo>
                  <a:cubicBezTo>
                    <a:pt x="22" y="8"/>
                    <a:pt x="25" y="5"/>
                    <a:pt x="28" y="3"/>
                  </a:cubicBezTo>
                  <a:cubicBezTo>
                    <a:pt x="32" y="1"/>
                    <a:pt x="36" y="0"/>
                    <a:pt x="41" y="0"/>
                  </a:cubicBezTo>
                  <a:cubicBezTo>
                    <a:pt x="45" y="0"/>
                    <a:pt x="50" y="1"/>
                    <a:pt x="53" y="3"/>
                  </a:cubicBezTo>
                  <a:cubicBezTo>
                    <a:pt x="57" y="5"/>
                    <a:pt x="59" y="8"/>
                    <a:pt x="59" y="12"/>
                  </a:cubicBezTo>
                  <a:cubicBezTo>
                    <a:pt x="59" y="15"/>
                    <a:pt x="57" y="19"/>
                    <a:pt x="53" y="21"/>
                  </a:cubicBezTo>
                  <a:cubicBezTo>
                    <a:pt x="53" y="21"/>
                    <a:pt x="52" y="21"/>
                    <a:pt x="52" y="21"/>
                  </a:cubicBezTo>
                  <a:cubicBezTo>
                    <a:pt x="52" y="27"/>
                    <a:pt x="52" y="27"/>
                    <a:pt x="52" y="27"/>
                  </a:cubicBezTo>
                  <a:cubicBezTo>
                    <a:pt x="45" y="27"/>
                    <a:pt x="45" y="27"/>
                    <a:pt x="45" y="27"/>
                  </a:cubicBezTo>
                  <a:cubicBezTo>
                    <a:pt x="45" y="31"/>
                    <a:pt x="45" y="31"/>
                    <a:pt x="45" y="31"/>
                  </a:cubicBezTo>
                  <a:close/>
                  <a:moveTo>
                    <a:pt x="29" y="15"/>
                  </a:moveTo>
                  <a:cubicBezTo>
                    <a:pt x="29" y="14"/>
                    <a:pt x="29" y="14"/>
                    <a:pt x="29" y="14"/>
                  </a:cubicBezTo>
                  <a:cubicBezTo>
                    <a:pt x="52" y="14"/>
                    <a:pt x="52" y="14"/>
                    <a:pt x="52" y="14"/>
                  </a:cubicBezTo>
                  <a:cubicBezTo>
                    <a:pt x="52" y="15"/>
                    <a:pt x="52" y="15"/>
                    <a:pt x="52" y="15"/>
                  </a:cubicBezTo>
                  <a:cubicBezTo>
                    <a:pt x="53" y="14"/>
                    <a:pt x="53" y="13"/>
                    <a:pt x="53" y="12"/>
                  </a:cubicBezTo>
                  <a:cubicBezTo>
                    <a:pt x="53" y="10"/>
                    <a:pt x="52" y="9"/>
                    <a:pt x="50" y="8"/>
                  </a:cubicBezTo>
                  <a:cubicBezTo>
                    <a:pt x="48" y="6"/>
                    <a:pt x="44" y="5"/>
                    <a:pt x="41" y="5"/>
                  </a:cubicBezTo>
                  <a:cubicBezTo>
                    <a:pt x="37" y="5"/>
                    <a:pt x="33" y="6"/>
                    <a:pt x="31" y="8"/>
                  </a:cubicBezTo>
                  <a:cubicBezTo>
                    <a:pt x="29" y="9"/>
                    <a:pt x="28" y="10"/>
                    <a:pt x="28" y="12"/>
                  </a:cubicBezTo>
                  <a:cubicBezTo>
                    <a:pt x="28" y="13"/>
                    <a:pt x="28" y="14"/>
                    <a:pt x="29" y="15"/>
                  </a:cubicBezTo>
                  <a:close/>
                  <a:moveTo>
                    <a:pt x="20" y="53"/>
                  </a:moveTo>
                  <a:cubicBezTo>
                    <a:pt x="25" y="58"/>
                    <a:pt x="25" y="58"/>
                    <a:pt x="25" y="58"/>
                  </a:cubicBezTo>
                  <a:cubicBezTo>
                    <a:pt x="27" y="56"/>
                    <a:pt x="27" y="56"/>
                    <a:pt x="27" y="56"/>
                  </a:cubicBezTo>
                  <a:cubicBezTo>
                    <a:pt x="22" y="51"/>
                    <a:pt x="22" y="51"/>
                    <a:pt x="22" y="51"/>
                  </a:cubicBezTo>
                  <a:cubicBezTo>
                    <a:pt x="20" y="53"/>
                    <a:pt x="20" y="53"/>
                    <a:pt x="20" y="53"/>
                  </a:cubicBezTo>
                  <a:close/>
                  <a:moveTo>
                    <a:pt x="22" y="92"/>
                  </a:moveTo>
                  <a:cubicBezTo>
                    <a:pt x="27" y="87"/>
                    <a:pt x="27" y="87"/>
                    <a:pt x="27" y="87"/>
                  </a:cubicBezTo>
                  <a:cubicBezTo>
                    <a:pt x="25" y="85"/>
                    <a:pt x="25" y="85"/>
                    <a:pt x="25" y="85"/>
                  </a:cubicBezTo>
                  <a:cubicBezTo>
                    <a:pt x="20" y="90"/>
                    <a:pt x="20" y="90"/>
                    <a:pt x="20" y="90"/>
                  </a:cubicBezTo>
                  <a:cubicBezTo>
                    <a:pt x="22" y="92"/>
                    <a:pt x="22" y="92"/>
                    <a:pt x="22" y="92"/>
                  </a:cubicBezTo>
                  <a:close/>
                  <a:moveTo>
                    <a:pt x="61" y="90"/>
                  </a:moveTo>
                  <a:cubicBezTo>
                    <a:pt x="56" y="85"/>
                    <a:pt x="56" y="85"/>
                    <a:pt x="56" y="85"/>
                  </a:cubicBezTo>
                  <a:cubicBezTo>
                    <a:pt x="54" y="87"/>
                    <a:pt x="54" y="87"/>
                    <a:pt x="54" y="87"/>
                  </a:cubicBezTo>
                  <a:cubicBezTo>
                    <a:pt x="59" y="92"/>
                    <a:pt x="59" y="92"/>
                    <a:pt x="59" y="92"/>
                  </a:cubicBezTo>
                  <a:cubicBezTo>
                    <a:pt x="61" y="90"/>
                    <a:pt x="61" y="90"/>
                    <a:pt x="61" y="90"/>
                  </a:cubicBezTo>
                  <a:close/>
                  <a:moveTo>
                    <a:pt x="68" y="70"/>
                  </a:moveTo>
                  <a:cubicBezTo>
                    <a:pt x="61" y="70"/>
                    <a:pt x="61" y="70"/>
                    <a:pt x="61" y="70"/>
                  </a:cubicBezTo>
                  <a:cubicBezTo>
                    <a:pt x="61" y="73"/>
                    <a:pt x="61" y="73"/>
                    <a:pt x="61" y="73"/>
                  </a:cubicBezTo>
                  <a:cubicBezTo>
                    <a:pt x="68" y="73"/>
                    <a:pt x="68" y="73"/>
                    <a:pt x="68" y="73"/>
                  </a:cubicBezTo>
                  <a:cubicBezTo>
                    <a:pt x="68" y="70"/>
                    <a:pt x="68" y="70"/>
                    <a:pt x="68" y="70"/>
                  </a:cubicBezTo>
                  <a:close/>
                  <a:moveTo>
                    <a:pt x="42" y="99"/>
                  </a:moveTo>
                  <a:cubicBezTo>
                    <a:pt x="42" y="92"/>
                    <a:pt x="42" y="92"/>
                    <a:pt x="42" y="92"/>
                  </a:cubicBezTo>
                  <a:cubicBezTo>
                    <a:pt x="39" y="92"/>
                    <a:pt x="39" y="92"/>
                    <a:pt x="39" y="92"/>
                  </a:cubicBezTo>
                  <a:cubicBezTo>
                    <a:pt x="39" y="99"/>
                    <a:pt x="39" y="99"/>
                    <a:pt x="39" y="99"/>
                  </a:cubicBezTo>
                  <a:cubicBezTo>
                    <a:pt x="42" y="99"/>
                    <a:pt x="42" y="99"/>
                    <a:pt x="42" y="99"/>
                  </a:cubicBezTo>
                  <a:close/>
                  <a:moveTo>
                    <a:pt x="13" y="73"/>
                  </a:moveTo>
                  <a:cubicBezTo>
                    <a:pt x="20" y="73"/>
                    <a:pt x="20" y="73"/>
                    <a:pt x="20" y="73"/>
                  </a:cubicBezTo>
                  <a:cubicBezTo>
                    <a:pt x="20" y="70"/>
                    <a:pt x="20" y="70"/>
                    <a:pt x="20" y="70"/>
                  </a:cubicBezTo>
                  <a:cubicBezTo>
                    <a:pt x="13" y="70"/>
                    <a:pt x="13" y="70"/>
                    <a:pt x="13" y="70"/>
                  </a:cubicBezTo>
                  <a:cubicBezTo>
                    <a:pt x="13" y="73"/>
                    <a:pt x="13" y="73"/>
                    <a:pt x="13" y="73"/>
                  </a:cubicBezTo>
                  <a:close/>
                  <a:moveTo>
                    <a:pt x="39" y="44"/>
                  </a:moveTo>
                  <a:cubicBezTo>
                    <a:pt x="39" y="51"/>
                    <a:pt x="39" y="51"/>
                    <a:pt x="39" y="51"/>
                  </a:cubicBezTo>
                  <a:cubicBezTo>
                    <a:pt x="42" y="51"/>
                    <a:pt x="42" y="51"/>
                    <a:pt x="42" y="51"/>
                  </a:cubicBezTo>
                  <a:cubicBezTo>
                    <a:pt x="42" y="44"/>
                    <a:pt x="42" y="44"/>
                    <a:pt x="42" y="44"/>
                  </a:cubicBezTo>
                  <a:cubicBezTo>
                    <a:pt x="39" y="44"/>
                    <a:pt x="39" y="44"/>
                    <a:pt x="39" y="44"/>
                  </a:cubicBezTo>
                  <a:close/>
                  <a:moveTo>
                    <a:pt x="46" y="70"/>
                  </a:moveTo>
                  <a:cubicBezTo>
                    <a:pt x="45" y="69"/>
                    <a:pt x="45" y="69"/>
                    <a:pt x="45" y="68"/>
                  </a:cubicBezTo>
                  <a:cubicBezTo>
                    <a:pt x="49" y="63"/>
                    <a:pt x="53" y="57"/>
                    <a:pt x="57" y="51"/>
                  </a:cubicBezTo>
                  <a:cubicBezTo>
                    <a:pt x="56" y="50"/>
                    <a:pt x="55" y="49"/>
                    <a:pt x="54" y="49"/>
                  </a:cubicBezTo>
                  <a:cubicBezTo>
                    <a:pt x="49" y="54"/>
                    <a:pt x="45" y="60"/>
                    <a:pt x="41" y="67"/>
                  </a:cubicBezTo>
                  <a:cubicBezTo>
                    <a:pt x="40" y="66"/>
                    <a:pt x="39" y="66"/>
                    <a:pt x="38" y="67"/>
                  </a:cubicBezTo>
                  <a:cubicBezTo>
                    <a:pt x="35" y="68"/>
                    <a:pt x="33" y="72"/>
                    <a:pt x="35" y="75"/>
                  </a:cubicBezTo>
                  <a:cubicBezTo>
                    <a:pt x="36" y="78"/>
                    <a:pt x="40" y="79"/>
                    <a:pt x="43" y="78"/>
                  </a:cubicBezTo>
                  <a:cubicBezTo>
                    <a:pt x="43" y="78"/>
                    <a:pt x="43" y="77"/>
                    <a:pt x="44" y="77"/>
                  </a:cubicBezTo>
                  <a:cubicBezTo>
                    <a:pt x="48" y="79"/>
                    <a:pt x="53" y="81"/>
                    <a:pt x="58" y="82"/>
                  </a:cubicBezTo>
                  <a:cubicBezTo>
                    <a:pt x="58" y="80"/>
                    <a:pt x="59" y="79"/>
                    <a:pt x="59" y="78"/>
                  </a:cubicBezTo>
                  <a:cubicBezTo>
                    <a:pt x="55" y="76"/>
                    <a:pt x="51" y="74"/>
                    <a:pt x="46" y="73"/>
                  </a:cubicBezTo>
                  <a:cubicBezTo>
                    <a:pt x="46" y="72"/>
                    <a:pt x="46" y="71"/>
                    <a:pt x="46" y="70"/>
                  </a:cubicBezTo>
                  <a:close/>
                  <a:moveTo>
                    <a:pt x="61" y="51"/>
                  </a:moveTo>
                  <a:cubicBezTo>
                    <a:pt x="56" y="45"/>
                    <a:pt x="49" y="42"/>
                    <a:pt x="41" y="42"/>
                  </a:cubicBezTo>
                  <a:cubicBezTo>
                    <a:pt x="32" y="42"/>
                    <a:pt x="25" y="45"/>
                    <a:pt x="20" y="51"/>
                  </a:cubicBezTo>
                  <a:cubicBezTo>
                    <a:pt x="14" y="56"/>
                    <a:pt x="11" y="63"/>
                    <a:pt x="11" y="72"/>
                  </a:cubicBezTo>
                  <a:cubicBezTo>
                    <a:pt x="11" y="80"/>
                    <a:pt x="14" y="87"/>
                    <a:pt x="20" y="92"/>
                  </a:cubicBezTo>
                  <a:cubicBezTo>
                    <a:pt x="25" y="98"/>
                    <a:pt x="32" y="101"/>
                    <a:pt x="41" y="101"/>
                  </a:cubicBezTo>
                  <a:cubicBezTo>
                    <a:pt x="49" y="101"/>
                    <a:pt x="56" y="98"/>
                    <a:pt x="61" y="92"/>
                  </a:cubicBezTo>
                  <a:cubicBezTo>
                    <a:pt x="67" y="87"/>
                    <a:pt x="70" y="80"/>
                    <a:pt x="70" y="72"/>
                  </a:cubicBezTo>
                  <a:cubicBezTo>
                    <a:pt x="70" y="63"/>
                    <a:pt x="67" y="56"/>
                    <a:pt x="61" y="51"/>
                  </a:cubicBezTo>
                  <a:close/>
                </a:path>
              </a:pathLst>
            </a:custGeom>
            <a:solidFill>
              <a:schemeClr val="bg2"/>
            </a:solidFill>
            <a:ln>
              <a:noFill/>
            </a:ln>
            <a:extLst/>
          </p:spPr>
          <p:txBody>
            <a:bodyPr vert="horz" wrap="square" lIns="128533" tIns="64268" rIns="128533" bIns="6426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33"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9" name="Freeform 148"/>
            <p:cNvSpPr>
              <a:spLocks noEditPoints="1"/>
            </p:cNvSpPr>
            <p:nvPr/>
          </p:nvSpPr>
          <p:spPr bwMode="auto">
            <a:xfrm>
              <a:off x="8088833" y="4114063"/>
              <a:ext cx="237999" cy="265241"/>
            </a:xfrm>
            <a:custGeom>
              <a:avLst/>
              <a:gdLst>
                <a:gd name="T0" fmla="*/ 13 w 77"/>
                <a:gd name="T1" fmla="*/ 8 h 86"/>
                <a:gd name="T2" fmla="*/ 38 w 77"/>
                <a:gd name="T3" fmla="*/ 1 h 86"/>
                <a:gd name="T4" fmla="*/ 59 w 77"/>
                <a:gd name="T5" fmla="*/ 13 h 86"/>
                <a:gd name="T6" fmla="*/ 66 w 77"/>
                <a:gd name="T7" fmla="*/ 38 h 86"/>
                <a:gd name="T8" fmla="*/ 58 w 77"/>
                <a:gd name="T9" fmla="*/ 55 h 86"/>
                <a:gd name="T10" fmla="*/ 64 w 77"/>
                <a:gd name="T11" fmla="*/ 59 h 86"/>
                <a:gd name="T12" fmla="*/ 74 w 77"/>
                <a:gd name="T13" fmla="*/ 72 h 86"/>
                <a:gd name="T14" fmla="*/ 73 w 77"/>
                <a:gd name="T15" fmla="*/ 84 h 86"/>
                <a:gd name="T16" fmla="*/ 73 w 77"/>
                <a:gd name="T17" fmla="*/ 84 h 86"/>
                <a:gd name="T18" fmla="*/ 62 w 77"/>
                <a:gd name="T19" fmla="*/ 82 h 86"/>
                <a:gd name="T20" fmla="*/ 51 w 77"/>
                <a:gd name="T21" fmla="*/ 68 h 86"/>
                <a:gd name="T22" fmla="*/ 49 w 77"/>
                <a:gd name="T23" fmla="*/ 63 h 86"/>
                <a:gd name="T24" fmla="*/ 30 w 77"/>
                <a:gd name="T25" fmla="*/ 66 h 86"/>
                <a:gd name="T26" fmla="*/ 8 w 77"/>
                <a:gd name="T27" fmla="*/ 54 h 86"/>
                <a:gd name="T28" fmla="*/ 1 w 77"/>
                <a:gd name="T29" fmla="*/ 30 h 86"/>
                <a:gd name="T30" fmla="*/ 13 w 77"/>
                <a:gd name="T31" fmla="*/ 8 h 86"/>
                <a:gd name="T32" fmla="*/ 30 w 77"/>
                <a:gd name="T33" fmla="*/ 49 h 86"/>
                <a:gd name="T34" fmla="*/ 38 w 77"/>
                <a:gd name="T35" fmla="*/ 49 h 86"/>
                <a:gd name="T36" fmla="*/ 38 w 77"/>
                <a:gd name="T37" fmla="*/ 40 h 86"/>
                <a:gd name="T38" fmla="*/ 47 w 77"/>
                <a:gd name="T39" fmla="*/ 40 h 86"/>
                <a:gd name="T40" fmla="*/ 47 w 77"/>
                <a:gd name="T41" fmla="*/ 32 h 86"/>
                <a:gd name="T42" fmla="*/ 38 w 77"/>
                <a:gd name="T43" fmla="*/ 32 h 86"/>
                <a:gd name="T44" fmla="*/ 38 w 77"/>
                <a:gd name="T45" fmla="*/ 23 h 86"/>
                <a:gd name="T46" fmla="*/ 30 w 77"/>
                <a:gd name="T47" fmla="*/ 23 h 86"/>
                <a:gd name="T48" fmla="*/ 30 w 77"/>
                <a:gd name="T49" fmla="*/ 32 h 86"/>
                <a:gd name="T50" fmla="*/ 21 w 77"/>
                <a:gd name="T51" fmla="*/ 32 h 86"/>
                <a:gd name="T52" fmla="*/ 21 w 77"/>
                <a:gd name="T53" fmla="*/ 40 h 86"/>
                <a:gd name="T54" fmla="*/ 30 w 77"/>
                <a:gd name="T55" fmla="*/ 40 h 86"/>
                <a:gd name="T56" fmla="*/ 30 w 77"/>
                <a:gd name="T57" fmla="*/ 49 h 86"/>
                <a:gd name="T58" fmla="*/ 18 w 77"/>
                <a:gd name="T59" fmla="*/ 36 h 86"/>
                <a:gd name="T60" fmla="*/ 43 w 77"/>
                <a:gd name="T61" fmla="*/ 19 h 86"/>
                <a:gd name="T62" fmla="*/ 18 w 77"/>
                <a:gd name="T63" fmla="*/ 36 h 86"/>
                <a:gd name="T64" fmla="*/ 36 w 77"/>
                <a:gd name="T65" fmla="*/ 12 h 86"/>
                <a:gd name="T66" fmla="*/ 20 w 77"/>
                <a:gd name="T67" fmla="*/ 16 h 86"/>
                <a:gd name="T68" fmla="*/ 12 w 77"/>
                <a:gd name="T69" fmla="*/ 31 h 86"/>
                <a:gd name="T70" fmla="*/ 16 w 77"/>
                <a:gd name="T71" fmla="*/ 47 h 86"/>
                <a:gd name="T72" fmla="*/ 31 w 77"/>
                <a:gd name="T73" fmla="*/ 55 h 86"/>
                <a:gd name="T74" fmla="*/ 47 w 77"/>
                <a:gd name="T75" fmla="*/ 51 h 86"/>
                <a:gd name="T76" fmla="*/ 55 w 77"/>
                <a:gd name="T77" fmla="*/ 36 h 86"/>
                <a:gd name="T78" fmla="*/ 51 w 77"/>
                <a:gd name="T79" fmla="*/ 20 h 86"/>
                <a:gd name="T80" fmla="*/ 36 w 77"/>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chemeClr val="bg2"/>
            </a:solidFill>
            <a:ln>
              <a:noFill/>
            </a:ln>
          </p:spPr>
          <p:txBody>
            <a:bodyPr vert="horz" wrap="square" lIns="128533" tIns="64268" rIns="128533" bIns="6426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33"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0" name="Freeform 149"/>
            <p:cNvSpPr>
              <a:spLocks noEditPoints="1"/>
            </p:cNvSpPr>
            <p:nvPr/>
          </p:nvSpPr>
          <p:spPr bwMode="auto">
            <a:xfrm>
              <a:off x="3684009" y="3154356"/>
              <a:ext cx="299649" cy="299650"/>
            </a:xfrm>
            <a:custGeom>
              <a:avLst/>
              <a:gdLst>
                <a:gd name="T0" fmla="*/ 42 w 97"/>
                <a:gd name="T1" fmla="*/ 14 h 97"/>
                <a:gd name="T2" fmla="*/ 55 w 97"/>
                <a:gd name="T3" fmla="*/ 14 h 97"/>
                <a:gd name="T4" fmla="*/ 48 w 97"/>
                <a:gd name="T5" fmla="*/ 0 h 97"/>
                <a:gd name="T6" fmla="*/ 42 w 97"/>
                <a:gd name="T7" fmla="*/ 14 h 97"/>
                <a:gd name="T8" fmla="*/ 49 w 97"/>
                <a:gd name="T9" fmla="*/ 18 h 97"/>
                <a:gd name="T10" fmla="*/ 79 w 97"/>
                <a:gd name="T11" fmla="*/ 48 h 97"/>
                <a:gd name="T12" fmla="*/ 49 w 97"/>
                <a:gd name="T13" fmla="*/ 79 h 97"/>
                <a:gd name="T14" fmla="*/ 18 w 97"/>
                <a:gd name="T15" fmla="*/ 48 h 97"/>
                <a:gd name="T16" fmla="*/ 49 w 97"/>
                <a:gd name="T17" fmla="*/ 18 h 97"/>
                <a:gd name="T18" fmla="*/ 60 w 97"/>
                <a:gd name="T19" fmla="*/ 15 h 97"/>
                <a:gd name="T20" fmla="*/ 71 w 97"/>
                <a:gd name="T21" fmla="*/ 22 h 97"/>
                <a:gd name="T22" fmla="*/ 73 w 97"/>
                <a:gd name="T23" fmla="*/ 6 h 97"/>
                <a:gd name="T24" fmla="*/ 60 w 97"/>
                <a:gd name="T25" fmla="*/ 15 h 97"/>
                <a:gd name="T26" fmla="*/ 75 w 97"/>
                <a:gd name="T27" fmla="*/ 25 h 97"/>
                <a:gd name="T28" fmla="*/ 81 w 97"/>
                <a:gd name="T29" fmla="*/ 36 h 97"/>
                <a:gd name="T30" fmla="*/ 91 w 97"/>
                <a:gd name="T31" fmla="*/ 24 h 97"/>
                <a:gd name="T32" fmla="*/ 75 w 97"/>
                <a:gd name="T33" fmla="*/ 25 h 97"/>
                <a:gd name="T34" fmla="*/ 83 w 97"/>
                <a:gd name="T35" fmla="*/ 42 h 97"/>
                <a:gd name="T36" fmla="*/ 83 w 97"/>
                <a:gd name="T37" fmla="*/ 54 h 97"/>
                <a:gd name="T38" fmla="*/ 97 w 97"/>
                <a:gd name="T39" fmla="*/ 48 h 97"/>
                <a:gd name="T40" fmla="*/ 83 w 97"/>
                <a:gd name="T41" fmla="*/ 42 h 97"/>
                <a:gd name="T42" fmla="*/ 82 w 97"/>
                <a:gd name="T43" fmla="*/ 60 h 97"/>
                <a:gd name="T44" fmla="*/ 75 w 97"/>
                <a:gd name="T45" fmla="*/ 71 h 97"/>
                <a:gd name="T46" fmla="*/ 91 w 97"/>
                <a:gd name="T47" fmla="*/ 72 h 97"/>
                <a:gd name="T48" fmla="*/ 82 w 97"/>
                <a:gd name="T49" fmla="*/ 60 h 97"/>
                <a:gd name="T50" fmla="*/ 72 w 97"/>
                <a:gd name="T51" fmla="*/ 75 h 97"/>
                <a:gd name="T52" fmla="*/ 61 w 97"/>
                <a:gd name="T53" fmla="*/ 81 h 97"/>
                <a:gd name="T54" fmla="*/ 73 w 97"/>
                <a:gd name="T55" fmla="*/ 90 h 97"/>
                <a:gd name="T56" fmla="*/ 72 w 97"/>
                <a:gd name="T57" fmla="*/ 75 h 97"/>
                <a:gd name="T58" fmla="*/ 55 w 97"/>
                <a:gd name="T59" fmla="*/ 83 h 97"/>
                <a:gd name="T60" fmla="*/ 43 w 97"/>
                <a:gd name="T61" fmla="*/ 83 h 97"/>
                <a:gd name="T62" fmla="*/ 49 w 97"/>
                <a:gd name="T63" fmla="*/ 97 h 97"/>
                <a:gd name="T64" fmla="*/ 55 w 97"/>
                <a:gd name="T65" fmla="*/ 83 h 97"/>
                <a:gd name="T66" fmla="*/ 37 w 97"/>
                <a:gd name="T67" fmla="*/ 81 h 97"/>
                <a:gd name="T68" fmla="*/ 26 w 97"/>
                <a:gd name="T69" fmla="*/ 75 h 97"/>
                <a:gd name="T70" fmla="*/ 25 w 97"/>
                <a:gd name="T71" fmla="*/ 91 h 97"/>
                <a:gd name="T72" fmla="*/ 37 w 97"/>
                <a:gd name="T73" fmla="*/ 81 h 97"/>
                <a:gd name="T74" fmla="*/ 22 w 97"/>
                <a:gd name="T75" fmla="*/ 71 h 97"/>
                <a:gd name="T76" fmla="*/ 16 w 97"/>
                <a:gd name="T77" fmla="*/ 60 h 97"/>
                <a:gd name="T78" fmla="*/ 7 w 97"/>
                <a:gd name="T79" fmla="*/ 73 h 97"/>
                <a:gd name="T80" fmla="*/ 22 w 97"/>
                <a:gd name="T81" fmla="*/ 71 h 97"/>
                <a:gd name="T82" fmla="*/ 14 w 97"/>
                <a:gd name="T83" fmla="*/ 55 h 97"/>
                <a:gd name="T84" fmla="*/ 14 w 97"/>
                <a:gd name="T85" fmla="*/ 42 h 97"/>
                <a:gd name="T86" fmla="*/ 0 w 97"/>
                <a:gd name="T87" fmla="*/ 49 h 97"/>
                <a:gd name="T88" fmla="*/ 14 w 97"/>
                <a:gd name="T89" fmla="*/ 55 h 97"/>
                <a:gd name="T90" fmla="*/ 15 w 97"/>
                <a:gd name="T91" fmla="*/ 37 h 97"/>
                <a:gd name="T92" fmla="*/ 22 w 97"/>
                <a:gd name="T93" fmla="*/ 26 h 97"/>
                <a:gd name="T94" fmla="*/ 6 w 97"/>
                <a:gd name="T95" fmla="*/ 24 h 97"/>
                <a:gd name="T96" fmla="*/ 15 w 97"/>
                <a:gd name="T97" fmla="*/ 37 h 97"/>
                <a:gd name="T98" fmla="*/ 26 w 97"/>
                <a:gd name="T99" fmla="*/ 22 h 97"/>
                <a:gd name="T100" fmla="*/ 37 w 97"/>
                <a:gd name="T101" fmla="*/ 16 h 97"/>
                <a:gd name="T102" fmla="*/ 24 w 97"/>
                <a:gd name="T103" fmla="*/ 6 h 97"/>
                <a:gd name="T104" fmla="*/ 26 w 97"/>
                <a:gd name="T105" fmla="*/ 2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chemeClr val="bg2"/>
            </a:solidFill>
            <a:ln>
              <a:noFill/>
            </a:ln>
            <a:extLst/>
          </p:spPr>
          <p:txBody>
            <a:bodyPr vert="horz" wrap="square" lIns="128533" tIns="64268" rIns="128533" bIns="6426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33"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1" name="Freeform 150"/>
            <p:cNvSpPr>
              <a:spLocks noEditPoints="1"/>
            </p:cNvSpPr>
            <p:nvPr/>
          </p:nvSpPr>
          <p:spPr bwMode="auto">
            <a:xfrm>
              <a:off x="5030106" y="1859022"/>
              <a:ext cx="245168" cy="299650"/>
            </a:xfrm>
            <a:custGeom>
              <a:avLst/>
              <a:gdLst>
                <a:gd name="T0" fmla="*/ 36 w 79"/>
                <a:gd name="T1" fmla="*/ 27 h 97"/>
                <a:gd name="T2" fmla="*/ 40 w 79"/>
                <a:gd name="T3" fmla="*/ 1 h 97"/>
                <a:gd name="T4" fmla="*/ 46 w 79"/>
                <a:gd name="T5" fmla="*/ 5 h 97"/>
                <a:gd name="T6" fmla="*/ 41 w 79"/>
                <a:gd name="T7" fmla="*/ 27 h 97"/>
                <a:gd name="T8" fmla="*/ 39 w 79"/>
                <a:gd name="T9" fmla="*/ 27 h 97"/>
                <a:gd name="T10" fmla="*/ 36 w 79"/>
                <a:gd name="T11" fmla="*/ 27 h 97"/>
                <a:gd name="T12" fmla="*/ 38 w 79"/>
                <a:gd name="T13" fmla="*/ 67 h 97"/>
                <a:gd name="T14" fmla="*/ 34 w 79"/>
                <a:gd name="T15" fmla="*/ 58 h 97"/>
                <a:gd name="T16" fmla="*/ 29 w 79"/>
                <a:gd name="T17" fmla="*/ 64 h 97"/>
                <a:gd name="T18" fmla="*/ 38 w 79"/>
                <a:gd name="T19" fmla="*/ 67 h 97"/>
                <a:gd name="T20" fmla="*/ 41 w 79"/>
                <a:gd name="T21" fmla="*/ 67 h 97"/>
                <a:gd name="T22" fmla="*/ 46 w 79"/>
                <a:gd name="T23" fmla="*/ 58 h 97"/>
                <a:gd name="T24" fmla="*/ 50 w 79"/>
                <a:gd name="T25" fmla="*/ 64 h 97"/>
                <a:gd name="T26" fmla="*/ 41 w 79"/>
                <a:gd name="T27" fmla="*/ 67 h 97"/>
                <a:gd name="T28" fmla="*/ 40 w 79"/>
                <a:gd name="T29" fmla="*/ 94 h 97"/>
                <a:gd name="T30" fmla="*/ 25 w 79"/>
                <a:gd name="T31" fmla="*/ 96 h 97"/>
                <a:gd name="T32" fmla="*/ 16 w 79"/>
                <a:gd name="T33" fmla="*/ 89 h 97"/>
                <a:gd name="T34" fmla="*/ 10 w 79"/>
                <a:gd name="T35" fmla="*/ 81 h 97"/>
                <a:gd name="T36" fmla="*/ 5 w 79"/>
                <a:gd name="T37" fmla="*/ 72 h 97"/>
                <a:gd name="T38" fmla="*/ 0 w 79"/>
                <a:gd name="T39" fmla="*/ 55 h 97"/>
                <a:gd name="T40" fmla="*/ 7 w 79"/>
                <a:gd name="T41" fmla="*/ 37 h 97"/>
                <a:gd name="T42" fmla="*/ 22 w 79"/>
                <a:gd name="T43" fmla="*/ 30 h 97"/>
                <a:gd name="T44" fmla="*/ 40 w 79"/>
                <a:gd name="T45" fmla="*/ 31 h 97"/>
                <a:gd name="T46" fmla="*/ 57 w 79"/>
                <a:gd name="T47" fmla="*/ 30 h 97"/>
                <a:gd name="T48" fmla="*/ 72 w 79"/>
                <a:gd name="T49" fmla="*/ 37 h 97"/>
                <a:gd name="T50" fmla="*/ 79 w 79"/>
                <a:gd name="T51" fmla="*/ 55 h 97"/>
                <a:gd name="T52" fmla="*/ 74 w 79"/>
                <a:gd name="T53" fmla="*/ 72 h 97"/>
                <a:gd name="T54" fmla="*/ 69 w 79"/>
                <a:gd name="T55" fmla="*/ 81 h 97"/>
                <a:gd name="T56" fmla="*/ 63 w 79"/>
                <a:gd name="T57" fmla="*/ 89 h 97"/>
                <a:gd name="T58" fmla="*/ 54 w 79"/>
                <a:gd name="T59" fmla="*/ 96 h 97"/>
                <a:gd name="T60" fmla="*/ 40 w 79"/>
                <a:gd name="T61" fmla="*/ 94 h 97"/>
                <a:gd name="T62" fmla="*/ 29 w 79"/>
                <a:gd name="T63" fmla="*/ 86 h 97"/>
                <a:gd name="T64" fmla="*/ 24 w 79"/>
                <a:gd name="T65" fmla="*/ 82 h 97"/>
                <a:gd name="T66" fmla="*/ 19 w 79"/>
                <a:gd name="T67" fmla="*/ 75 h 97"/>
                <a:gd name="T68" fmla="*/ 15 w 79"/>
                <a:gd name="T69" fmla="*/ 68 h 97"/>
                <a:gd name="T70" fmla="*/ 11 w 79"/>
                <a:gd name="T71" fmla="*/ 56 h 97"/>
                <a:gd name="T72" fmla="*/ 16 w 79"/>
                <a:gd name="T73" fmla="*/ 45 h 97"/>
                <a:gd name="T74" fmla="*/ 25 w 79"/>
                <a:gd name="T75" fmla="*/ 40 h 97"/>
                <a:gd name="T76" fmla="*/ 39 w 79"/>
                <a:gd name="T77" fmla="*/ 41 h 97"/>
                <a:gd name="T78" fmla="*/ 40 w 79"/>
                <a:gd name="T79" fmla="*/ 41 h 97"/>
                <a:gd name="T80" fmla="*/ 40 w 79"/>
                <a:gd name="T81" fmla="*/ 41 h 97"/>
                <a:gd name="T82" fmla="*/ 54 w 79"/>
                <a:gd name="T83" fmla="*/ 40 h 97"/>
                <a:gd name="T84" fmla="*/ 63 w 79"/>
                <a:gd name="T85" fmla="*/ 45 h 97"/>
                <a:gd name="T86" fmla="*/ 68 w 79"/>
                <a:gd name="T87" fmla="*/ 56 h 97"/>
                <a:gd name="T88" fmla="*/ 64 w 79"/>
                <a:gd name="T89" fmla="*/ 68 h 97"/>
                <a:gd name="T90" fmla="*/ 60 w 79"/>
                <a:gd name="T91" fmla="*/ 75 h 97"/>
                <a:gd name="T92" fmla="*/ 55 w 79"/>
                <a:gd name="T93" fmla="*/ 82 h 97"/>
                <a:gd name="T94" fmla="*/ 50 w 79"/>
                <a:gd name="T95" fmla="*/ 86 h 97"/>
                <a:gd name="T96" fmla="*/ 41 w 79"/>
                <a:gd name="T97" fmla="*/ 83 h 97"/>
                <a:gd name="T98" fmla="*/ 40 w 79"/>
                <a:gd name="T99" fmla="*/ 83 h 97"/>
                <a:gd name="T100" fmla="*/ 38 w 79"/>
                <a:gd name="T101" fmla="*/ 83 h 97"/>
                <a:gd name="T102" fmla="*/ 29 w 79"/>
                <a:gd name="T103" fmla="*/ 86 h 97"/>
                <a:gd name="T104" fmla="*/ 43 w 79"/>
                <a:gd name="T105" fmla="*/ 15 h 97"/>
                <a:gd name="T106" fmla="*/ 45 w 79"/>
                <a:gd name="T107" fmla="*/ 13 h 97"/>
                <a:gd name="T108" fmla="*/ 65 w 79"/>
                <a:gd name="T109" fmla="*/ 10 h 97"/>
                <a:gd name="T110" fmla="*/ 44 w 79"/>
                <a:gd name="T111" fmla="*/ 20 h 97"/>
                <a:gd name="T112" fmla="*/ 59 w 79"/>
                <a:gd name="T113" fmla="*/ 23 h 97"/>
                <a:gd name="T114" fmla="*/ 78 w 79"/>
                <a:gd name="T115" fmla="*/ 11 h 97"/>
                <a:gd name="T116" fmla="*/ 54 w 79"/>
                <a:gd name="T117" fmla="*/ 3 h 97"/>
                <a:gd name="T118" fmla="*/ 43 w 79"/>
                <a:gd name="T119" fmla="*/ 1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 h="97">
                  <a:moveTo>
                    <a:pt x="36" y="27"/>
                  </a:moveTo>
                  <a:cubicBezTo>
                    <a:pt x="33" y="18"/>
                    <a:pt x="30" y="8"/>
                    <a:pt x="40" y="1"/>
                  </a:cubicBezTo>
                  <a:cubicBezTo>
                    <a:pt x="46" y="5"/>
                    <a:pt x="46" y="5"/>
                    <a:pt x="46" y="5"/>
                  </a:cubicBezTo>
                  <a:cubicBezTo>
                    <a:pt x="38" y="11"/>
                    <a:pt x="39" y="20"/>
                    <a:pt x="41" y="27"/>
                  </a:cubicBezTo>
                  <a:cubicBezTo>
                    <a:pt x="40" y="27"/>
                    <a:pt x="40" y="27"/>
                    <a:pt x="39" y="27"/>
                  </a:cubicBezTo>
                  <a:cubicBezTo>
                    <a:pt x="38" y="27"/>
                    <a:pt x="37" y="27"/>
                    <a:pt x="36" y="27"/>
                  </a:cubicBezTo>
                  <a:close/>
                  <a:moveTo>
                    <a:pt x="38" y="67"/>
                  </a:moveTo>
                  <a:cubicBezTo>
                    <a:pt x="38" y="67"/>
                    <a:pt x="38" y="59"/>
                    <a:pt x="34" y="58"/>
                  </a:cubicBezTo>
                  <a:cubicBezTo>
                    <a:pt x="30" y="58"/>
                    <a:pt x="28" y="62"/>
                    <a:pt x="29" y="64"/>
                  </a:cubicBezTo>
                  <a:cubicBezTo>
                    <a:pt x="30" y="66"/>
                    <a:pt x="38" y="67"/>
                    <a:pt x="38" y="67"/>
                  </a:cubicBezTo>
                  <a:close/>
                  <a:moveTo>
                    <a:pt x="41" y="67"/>
                  </a:moveTo>
                  <a:cubicBezTo>
                    <a:pt x="41" y="67"/>
                    <a:pt x="42" y="59"/>
                    <a:pt x="46" y="58"/>
                  </a:cubicBezTo>
                  <a:cubicBezTo>
                    <a:pt x="50" y="58"/>
                    <a:pt x="52" y="62"/>
                    <a:pt x="50" y="64"/>
                  </a:cubicBezTo>
                  <a:cubicBezTo>
                    <a:pt x="49" y="66"/>
                    <a:pt x="41" y="67"/>
                    <a:pt x="41" y="67"/>
                  </a:cubicBezTo>
                  <a:close/>
                  <a:moveTo>
                    <a:pt x="40" y="94"/>
                  </a:moveTo>
                  <a:cubicBezTo>
                    <a:pt x="33" y="97"/>
                    <a:pt x="29" y="97"/>
                    <a:pt x="25" y="96"/>
                  </a:cubicBezTo>
                  <a:cubicBezTo>
                    <a:pt x="21" y="95"/>
                    <a:pt x="19" y="93"/>
                    <a:pt x="16" y="89"/>
                  </a:cubicBezTo>
                  <a:cubicBezTo>
                    <a:pt x="14" y="86"/>
                    <a:pt x="12" y="83"/>
                    <a:pt x="10" y="81"/>
                  </a:cubicBezTo>
                  <a:cubicBezTo>
                    <a:pt x="8" y="78"/>
                    <a:pt x="7" y="75"/>
                    <a:pt x="5" y="72"/>
                  </a:cubicBezTo>
                  <a:cubicBezTo>
                    <a:pt x="3" y="67"/>
                    <a:pt x="0" y="61"/>
                    <a:pt x="0" y="55"/>
                  </a:cubicBezTo>
                  <a:cubicBezTo>
                    <a:pt x="0" y="48"/>
                    <a:pt x="1" y="42"/>
                    <a:pt x="7" y="37"/>
                  </a:cubicBezTo>
                  <a:cubicBezTo>
                    <a:pt x="11" y="33"/>
                    <a:pt x="16" y="31"/>
                    <a:pt x="22" y="30"/>
                  </a:cubicBezTo>
                  <a:cubicBezTo>
                    <a:pt x="27" y="29"/>
                    <a:pt x="33" y="29"/>
                    <a:pt x="40" y="31"/>
                  </a:cubicBezTo>
                  <a:cubicBezTo>
                    <a:pt x="46" y="29"/>
                    <a:pt x="52" y="29"/>
                    <a:pt x="57" y="30"/>
                  </a:cubicBezTo>
                  <a:cubicBezTo>
                    <a:pt x="63" y="31"/>
                    <a:pt x="68" y="33"/>
                    <a:pt x="72" y="37"/>
                  </a:cubicBezTo>
                  <a:cubicBezTo>
                    <a:pt x="78" y="42"/>
                    <a:pt x="79" y="48"/>
                    <a:pt x="79" y="55"/>
                  </a:cubicBezTo>
                  <a:cubicBezTo>
                    <a:pt x="79" y="61"/>
                    <a:pt x="76" y="67"/>
                    <a:pt x="74" y="72"/>
                  </a:cubicBezTo>
                  <a:cubicBezTo>
                    <a:pt x="72" y="75"/>
                    <a:pt x="71" y="78"/>
                    <a:pt x="69" y="81"/>
                  </a:cubicBezTo>
                  <a:cubicBezTo>
                    <a:pt x="67" y="83"/>
                    <a:pt x="65" y="86"/>
                    <a:pt x="63" y="89"/>
                  </a:cubicBezTo>
                  <a:cubicBezTo>
                    <a:pt x="60" y="93"/>
                    <a:pt x="58" y="95"/>
                    <a:pt x="54" y="96"/>
                  </a:cubicBezTo>
                  <a:cubicBezTo>
                    <a:pt x="50" y="97"/>
                    <a:pt x="46" y="97"/>
                    <a:pt x="40" y="94"/>
                  </a:cubicBezTo>
                  <a:close/>
                  <a:moveTo>
                    <a:pt x="29" y="86"/>
                  </a:moveTo>
                  <a:cubicBezTo>
                    <a:pt x="27" y="86"/>
                    <a:pt x="26" y="84"/>
                    <a:pt x="24" y="82"/>
                  </a:cubicBezTo>
                  <a:cubicBezTo>
                    <a:pt x="22" y="80"/>
                    <a:pt x="21" y="77"/>
                    <a:pt x="19" y="75"/>
                  </a:cubicBezTo>
                  <a:cubicBezTo>
                    <a:pt x="18" y="73"/>
                    <a:pt x="17" y="71"/>
                    <a:pt x="15" y="68"/>
                  </a:cubicBezTo>
                  <a:cubicBezTo>
                    <a:pt x="13" y="64"/>
                    <a:pt x="12" y="60"/>
                    <a:pt x="11" y="56"/>
                  </a:cubicBezTo>
                  <a:cubicBezTo>
                    <a:pt x="11" y="52"/>
                    <a:pt x="12" y="48"/>
                    <a:pt x="16" y="45"/>
                  </a:cubicBezTo>
                  <a:cubicBezTo>
                    <a:pt x="18" y="42"/>
                    <a:pt x="21" y="41"/>
                    <a:pt x="25" y="40"/>
                  </a:cubicBezTo>
                  <a:cubicBezTo>
                    <a:pt x="29" y="40"/>
                    <a:pt x="34" y="40"/>
                    <a:pt x="39" y="41"/>
                  </a:cubicBezTo>
                  <a:cubicBezTo>
                    <a:pt x="40" y="41"/>
                    <a:pt x="40" y="41"/>
                    <a:pt x="40" y="41"/>
                  </a:cubicBezTo>
                  <a:cubicBezTo>
                    <a:pt x="40" y="41"/>
                    <a:pt x="40" y="41"/>
                    <a:pt x="40" y="41"/>
                  </a:cubicBezTo>
                  <a:cubicBezTo>
                    <a:pt x="45" y="40"/>
                    <a:pt x="50" y="40"/>
                    <a:pt x="54" y="40"/>
                  </a:cubicBezTo>
                  <a:cubicBezTo>
                    <a:pt x="58" y="41"/>
                    <a:pt x="61" y="42"/>
                    <a:pt x="63" y="45"/>
                  </a:cubicBezTo>
                  <a:cubicBezTo>
                    <a:pt x="67" y="48"/>
                    <a:pt x="68" y="52"/>
                    <a:pt x="68" y="56"/>
                  </a:cubicBezTo>
                  <a:cubicBezTo>
                    <a:pt x="67" y="60"/>
                    <a:pt x="66" y="64"/>
                    <a:pt x="64" y="68"/>
                  </a:cubicBezTo>
                  <a:cubicBezTo>
                    <a:pt x="62" y="71"/>
                    <a:pt x="61" y="73"/>
                    <a:pt x="60" y="75"/>
                  </a:cubicBezTo>
                  <a:cubicBezTo>
                    <a:pt x="58" y="77"/>
                    <a:pt x="57" y="80"/>
                    <a:pt x="55" y="82"/>
                  </a:cubicBezTo>
                  <a:cubicBezTo>
                    <a:pt x="53" y="84"/>
                    <a:pt x="52" y="86"/>
                    <a:pt x="50" y="86"/>
                  </a:cubicBezTo>
                  <a:cubicBezTo>
                    <a:pt x="48" y="87"/>
                    <a:pt x="45" y="86"/>
                    <a:pt x="41" y="83"/>
                  </a:cubicBezTo>
                  <a:cubicBezTo>
                    <a:pt x="40" y="83"/>
                    <a:pt x="40" y="83"/>
                    <a:pt x="40" y="83"/>
                  </a:cubicBezTo>
                  <a:cubicBezTo>
                    <a:pt x="38" y="83"/>
                    <a:pt x="38" y="83"/>
                    <a:pt x="38" y="83"/>
                  </a:cubicBezTo>
                  <a:cubicBezTo>
                    <a:pt x="34" y="86"/>
                    <a:pt x="31" y="87"/>
                    <a:pt x="29" y="86"/>
                  </a:cubicBezTo>
                  <a:close/>
                  <a:moveTo>
                    <a:pt x="43" y="15"/>
                  </a:moveTo>
                  <a:cubicBezTo>
                    <a:pt x="44" y="14"/>
                    <a:pt x="44" y="14"/>
                    <a:pt x="45" y="13"/>
                  </a:cubicBezTo>
                  <a:cubicBezTo>
                    <a:pt x="52" y="11"/>
                    <a:pt x="65" y="10"/>
                    <a:pt x="65" y="10"/>
                  </a:cubicBezTo>
                  <a:cubicBezTo>
                    <a:pt x="58" y="12"/>
                    <a:pt x="49" y="15"/>
                    <a:pt x="44" y="20"/>
                  </a:cubicBezTo>
                  <a:cubicBezTo>
                    <a:pt x="47" y="22"/>
                    <a:pt x="51" y="25"/>
                    <a:pt x="59" y="23"/>
                  </a:cubicBezTo>
                  <a:cubicBezTo>
                    <a:pt x="68" y="22"/>
                    <a:pt x="78" y="11"/>
                    <a:pt x="78" y="11"/>
                  </a:cubicBezTo>
                  <a:cubicBezTo>
                    <a:pt x="78" y="11"/>
                    <a:pt x="62" y="0"/>
                    <a:pt x="54" y="3"/>
                  </a:cubicBezTo>
                  <a:cubicBezTo>
                    <a:pt x="48" y="5"/>
                    <a:pt x="44" y="11"/>
                    <a:pt x="43" y="15"/>
                  </a:cubicBezTo>
                  <a:close/>
                </a:path>
              </a:pathLst>
            </a:custGeom>
            <a:solidFill>
              <a:schemeClr val="bg2"/>
            </a:solidFill>
            <a:ln>
              <a:noFill/>
            </a:ln>
            <a:extLst/>
          </p:spPr>
          <p:txBody>
            <a:bodyPr vert="horz" wrap="square" lIns="128533" tIns="64268" rIns="128533" bIns="6426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33"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2" name="Freeform 151"/>
            <p:cNvSpPr>
              <a:spLocks noEditPoints="1"/>
            </p:cNvSpPr>
            <p:nvPr/>
          </p:nvSpPr>
          <p:spPr bwMode="auto">
            <a:xfrm>
              <a:off x="7453812" y="2537454"/>
              <a:ext cx="310531" cy="388598"/>
            </a:xfrm>
            <a:custGeom>
              <a:avLst/>
              <a:gdLst>
                <a:gd name="T0" fmla="*/ 49 w 83"/>
                <a:gd name="T1" fmla="*/ 71 h 104"/>
                <a:gd name="T2" fmla="*/ 43 w 83"/>
                <a:gd name="T3" fmla="*/ 71 h 104"/>
                <a:gd name="T4" fmla="*/ 60 w 83"/>
                <a:gd name="T5" fmla="*/ 99 h 104"/>
                <a:gd name="T6" fmla="*/ 69 w 83"/>
                <a:gd name="T7" fmla="*/ 104 h 104"/>
                <a:gd name="T8" fmla="*/ 77 w 83"/>
                <a:gd name="T9" fmla="*/ 69 h 104"/>
                <a:gd name="T10" fmla="*/ 78 w 83"/>
                <a:gd name="T11" fmla="*/ 27 h 104"/>
                <a:gd name="T12" fmla="*/ 52 w 83"/>
                <a:gd name="T13" fmla="*/ 35 h 104"/>
                <a:gd name="T14" fmla="*/ 32 w 83"/>
                <a:gd name="T15" fmla="*/ 38 h 104"/>
                <a:gd name="T16" fmla="*/ 24 w 83"/>
                <a:gd name="T17" fmla="*/ 37 h 104"/>
                <a:gd name="T18" fmla="*/ 8 w 83"/>
                <a:gd name="T19" fmla="*/ 54 h 104"/>
                <a:gd name="T20" fmla="*/ 12 w 83"/>
                <a:gd name="T21" fmla="*/ 90 h 104"/>
                <a:gd name="T22" fmla="*/ 20 w 83"/>
                <a:gd name="T23" fmla="*/ 104 h 104"/>
                <a:gd name="T24" fmla="*/ 41 w 83"/>
                <a:gd name="T25" fmla="*/ 104 h 104"/>
                <a:gd name="T26" fmla="*/ 42 w 83"/>
                <a:gd name="T27" fmla="*/ 0 h 104"/>
                <a:gd name="T28" fmla="*/ 59 w 83"/>
                <a:gd name="T29" fmla="*/ 17 h 104"/>
                <a:gd name="T30" fmla="*/ 42 w 83"/>
                <a:gd name="T31" fmla="*/ 35 h 104"/>
                <a:gd name="T32" fmla="*/ 25 w 83"/>
                <a:gd name="T33" fmla="*/ 17 h 104"/>
                <a:gd name="T34" fmla="*/ 42 w 83"/>
                <a:gd name="T35" fmla="*/ 0 h 104"/>
                <a:gd name="T36" fmla="*/ 52 w 83"/>
                <a:gd name="T37" fmla="*/ 17 h 104"/>
                <a:gd name="T38" fmla="*/ 42 w 83"/>
                <a:gd name="T39" fmla="*/ 27 h 104"/>
                <a:gd name="T40" fmla="*/ 32 w 83"/>
                <a:gd name="T41" fmla="*/ 17 h 104"/>
                <a:gd name="T42" fmla="*/ 42 w 83"/>
                <a:gd name="T43" fmla="*/ 8 h 104"/>
                <a:gd name="T44" fmla="*/ 41 w 83"/>
                <a:gd name="T45" fmla="*/ 57 h 104"/>
                <a:gd name="T46" fmla="*/ 41 w 83"/>
                <a:gd name="T47" fmla="*/ 85 h 104"/>
                <a:gd name="T48" fmla="*/ 41 w 83"/>
                <a:gd name="T49" fmla="*/ 57 h 104"/>
                <a:gd name="T50" fmla="*/ 21 w 83"/>
                <a:gd name="T51" fmla="*/ 54 h 104"/>
                <a:gd name="T52" fmla="*/ 29 w 83"/>
                <a:gd name="T53" fmla="*/ 48 h 104"/>
                <a:gd name="T54" fmla="*/ 33 w 83"/>
                <a:gd name="T55" fmla="*/ 53 h 104"/>
                <a:gd name="T56" fmla="*/ 27 w 83"/>
                <a:gd name="T57" fmla="*/ 54 h 104"/>
                <a:gd name="T58" fmla="*/ 25 w 83"/>
                <a:gd name="T59" fmla="*/ 57 h 104"/>
                <a:gd name="T60" fmla="*/ 62 w 83"/>
                <a:gd name="T61" fmla="*/ 57 h 104"/>
                <a:gd name="T62" fmla="*/ 58 w 83"/>
                <a:gd name="T63" fmla="*/ 55 h 104"/>
                <a:gd name="T64" fmla="*/ 54 w 83"/>
                <a:gd name="T65" fmla="*/ 53 h 104"/>
                <a:gd name="T66" fmla="*/ 49 w 83"/>
                <a:gd name="T67" fmla="*/ 49 h 104"/>
                <a:gd name="T68" fmla="*/ 59 w 83"/>
                <a:gd name="T69" fmla="*/ 50 h 104"/>
                <a:gd name="T70" fmla="*/ 62 w 83"/>
                <a:gd name="T71" fmla="*/ 57 h 104"/>
                <a:gd name="T72" fmla="*/ 39 w 83"/>
                <a:gd name="T73" fmla="*/ 71 h 104"/>
                <a:gd name="T74" fmla="*/ 33 w 83"/>
                <a:gd name="T75" fmla="*/ 7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3" h="104">
                  <a:moveTo>
                    <a:pt x="46" y="66"/>
                  </a:moveTo>
                  <a:cubicBezTo>
                    <a:pt x="48" y="66"/>
                    <a:pt x="49" y="69"/>
                    <a:pt x="49" y="71"/>
                  </a:cubicBezTo>
                  <a:cubicBezTo>
                    <a:pt x="49" y="74"/>
                    <a:pt x="48" y="76"/>
                    <a:pt x="46" y="76"/>
                  </a:cubicBezTo>
                  <a:cubicBezTo>
                    <a:pt x="45" y="76"/>
                    <a:pt x="43" y="74"/>
                    <a:pt x="43" y="71"/>
                  </a:cubicBezTo>
                  <a:cubicBezTo>
                    <a:pt x="43" y="69"/>
                    <a:pt x="45" y="66"/>
                    <a:pt x="46" y="66"/>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4"/>
                  </a:cubicBezTo>
                  <a:cubicBezTo>
                    <a:pt x="80" y="48"/>
                    <a:pt x="83" y="37"/>
                    <a:pt x="78" y="27"/>
                  </a:cubicBezTo>
                  <a:cubicBezTo>
                    <a:pt x="70" y="28"/>
                    <a:pt x="63" y="32"/>
                    <a:pt x="58" y="37"/>
                  </a:cubicBezTo>
                  <a:cubicBezTo>
                    <a:pt x="57" y="36"/>
                    <a:pt x="54" y="36"/>
                    <a:pt x="52" y="35"/>
                  </a:cubicBezTo>
                  <a:cubicBezTo>
                    <a:pt x="51" y="38"/>
                    <a:pt x="51" y="38"/>
                    <a:pt x="51" y="38"/>
                  </a:cubicBezTo>
                  <a:cubicBezTo>
                    <a:pt x="44" y="37"/>
                    <a:pt x="40" y="37"/>
                    <a:pt x="32" y="38"/>
                  </a:cubicBezTo>
                  <a:cubicBezTo>
                    <a:pt x="31" y="35"/>
                    <a:pt x="31" y="35"/>
                    <a:pt x="31" y="35"/>
                  </a:cubicBezTo>
                  <a:cubicBezTo>
                    <a:pt x="29" y="35"/>
                    <a:pt x="26" y="36"/>
                    <a:pt x="24" y="37"/>
                  </a:cubicBezTo>
                  <a:cubicBezTo>
                    <a:pt x="20" y="32"/>
                    <a:pt x="12" y="28"/>
                    <a:pt x="5" y="27"/>
                  </a:cubicBezTo>
                  <a:cubicBezTo>
                    <a:pt x="0" y="37"/>
                    <a:pt x="3" y="48"/>
                    <a:pt x="8" y="54"/>
                  </a:cubicBezTo>
                  <a:cubicBezTo>
                    <a:pt x="6" y="59"/>
                    <a:pt x="5" y="63"/>
                    <a:pt x="5" y="69"/>
                  </a:cubicBezTo>
                  <a:cubicBezTo>
                    <a:pt x="5" y="77"/>
                    <a:pt x="8" y="84"/>
                    <a:pt x="12" y="90"/>
                  </a:cubicBezTo>
                  <a:cubicBezTo>
                    <a:pt x="13" y="104"/>
                    <a:pt x="13" y="104"/>
                    <a:pt x="13" y="104"/>
                  </a:cubicBezTo>
                  <a:cubicBezTo>
                    <a:pt x="20" y="104"/>
                    <a:pt x="20" y="104"/>
                    <a:pt x="20" y="104"/>
                  </a:cubicBezTo>
                  <a:cubicBezTo>
                    <a:pt x="22" y="99"/>
                    <a:pt x="22" y="99"/>
                    <a:pt x="22" y="99"/>
                  </a:cubicBezTo>
                  <a:cubicBezTo>
                    <a:pt x="27" y="102"/>
                    <a:pt x="34" y="104"/>
                    <a:pt x="41" y="104"/>
                  </a:cubicBezTo>
                  <a:cubicBezTo>
                    <a:pt x="48" y="104"/>
                    <a:pt x="55" y="102"/>
                    <a:pt x="60" y="99"/>
                  </a:cubicBezTo>
                  <a:close/>
                  <a:moveTo>
                    <a:pt x="42" y="0"/>
                  </a:moveTo>
                  <a:cubicBezTo>
                    <a:pt x="47" y="0"/>
                    <a:pt x="51" y="2"/>
                    <a:pt x="54" y="5"/>
                  </a:cubicBezTo>
                  <a:cubicBezTo>
                    <a:pt x="57" y="8"/>
                    <a:pt x="59" y="13"/>
                    <a:pt x="59" y="17"/>
                  </a:cubicBezTo>
                  <a:cubicBezTo>
                    <a:pt x="59" y="22"/>
                    <a:pt x="57" y="26"/>
                    <a:pt x="54" y="30"/>
                  </a:cubicBezTo>
                  <a:cubicBezTo>
                    <a:pt x="51" y="33"/>
                    <a:pt x="47" y="35"/>
                    <a:pt x="42" y="35"/>
                  </a:cubicBezTo>
                  <a:cubicBezTo>
                    <a:pt x="37" y="35"/>
                    <a:pt x="33" y="33"/>
                    <a:pt x="30" y="30"/>
                  </a:cubicBezTo>
                  <a:cubicBezTo>
                    <a:pt x="27" y="26"/>
                    <a:pt x="25" y="22"/>
                    <a:pt x="25" y="17"/>
                  </a:cubicBezTo>
                  <a:cubicBezTo>
                    <a:pt x="25" y="13"/>
                    <a:pt x="27" y="8"/>
                    <a:pt x="30" y="5"/>
                  </a:cubicBezTo>
                  <a:cubicBezTo>
                    <a:pt x="33" y="2"/>
                    <a:pt x="37" y="0"/>
                    <a:pt x="42" y="0"/>
                  </a:cubicBezTo>
                  <a:close/>
                  <a:moveTo>
                    <a:pt x="49" y="10"/>
                  </a:moveTo>
                  <a:cubicBezTo>
                    <a:pt x="51" y="12"/>
                    <a:pt x="52" y="15"/>
                    <a:pt x="52" y="17"/>
                  </a:cubicBezTo>
                  <a:cubicBezTo>
                    <a:pt x="52" y="20"/>
                    <a:pt x="51" y="23"/>
                    <a:pt x="49" y="24"/>
                  </a:cubicBezTo>
                  <a:cubicBezTo>
                    <a:pt x="47" y="26"/>
                    <a:pt x="45" y="27"/>
                    <a:pt x="42" y="27"/>
                  </a:cubicBezTo>
                  <a:cubicBezTo>
                    <a:pt x="39" y="27"/>
                    <a:pt x="37" y="26"/>
                    <a:pt x="35" y="24"/>
                  </a:cubicBezTo>
                  <a:cubicBezTo>
                    <a:pt x="33" y="23"/>
                    <a:pt x="32" y="20"/>
                    <a:pt x="32" y="17"/>
                  </a:cubicBezTo>
                  <a:cubicBezTo>
                    <a:pt x="32" y="15"/>
                    <a:pt x="33" y="12"/>
                    <a:pt x="35" y="10"/>
                  </a:cubicBezTo>
                  <a:cubicBezTo>
                    <a:pt x="37" y="9"/>
                    <a:pt x="39" y="8"/>
                    <a:pt x="42" y="8"/>
                  </a:cubicBezTo>
                  <a:cubicBezTo>
                    <a:pt x="45" y="8"/>
                    <a:pt x="47" y="9"/>
                    <a:pt x="49" y="10"/>
                  </a:cubicBezTo>
                  <a:close/>
                  <a:moveTo>
                    <a:pt x="41" y="57"/>
                  </a:moveTo>
                  <a:cubicBezTo>
                    <a:pt x="33" y="57"/>
                    <a:pt x="27" y="64"/>
                    <a:pt x="27" y="71"/>
                  </a:cubicBezTo>
                  <a:cubicBezTo>
                    <a:pt x="27" y="79"/>
                    <a:pt x="33" y="85"/>
                    <a:pt x="41" y="85"/>
                  </a:cubicBezTo>
                  <a:cubicBezTo>
                    <a:pt x="49" y="85"/>
                    <a:pt x="55" y="79"/>
                    <a:pt x="55" y="71"/>
                  </a:cubicBezTo>
                  <a:cubicBezTo>
                    <a:pt x="55" y="64"/>
                    <a:pt x="49" y="57"/>
                    <a:pt x="41" y="57"/>
                  </a:cubicBezTo>
                  <a:close/>
                  <a:moveTo>
                    <a:pt x="21" y="57"/>
                  </a:moveTo>
                  <a:cubicBezTo>
                    <a:pt x="21" y="56"/>
                    <a:pt x="21" y="55"/>
                    <a:pt x="21" y="54"/>
                  </a:cubicBezTo>
                  <a:cubicBezTo>
                    <a:pt x="22" y="52"/>
                    <a:pt x="23" y="51"/>
                    <a:pt x="24" y="50"/>
                  </a:cubicBezTo>
                  <a:cubicBezTo>
                    <a:pt x="26" y="49"/>
                    <a:pt x="27" y="49"/>
                    <a:pt x="29" y="48"/>
                  </a:cubicBezTo>
                  <a:cubicBezTo>
                    <a:pt x="31" y="48"/>
                    <a:pt x="32" y="49"/>
                    <a:pt x="34" y="49"/>
                  </a:cubicBezTo>
                  <a:cubicBezTo>
                    <a:pt x="33" y="53"/>
                    <a:pt x="33" y="53"/>
                    <a:pt x="33" y="53"/>
                  </a:cubicBezTo>
                  <a:cubicBezTo>
                    <a:pt x="31" y="53"/>
                    <a:pt x="30" y="53"/>
                    <a:pt x="29" y="53"/>
                  </a:cubicBezTo>
                  <a:cubicBezTo>
                    <a:pt x="28" y="53"/>
                    <a:pt x="27" y="53"/>
                    <a:pt x="27" y="54"/>
                  </a:cubicBezTo>
                  <a:cubicBezTo>
                    <a:pt x="26" y="54"/>
                    <a:pt x="26" y="54"/>
                    <a:pt x="25" y="55"/>
                  </a:cubicBezTo>
                  <a:cubicBezTo>
                    <a:pt x="25" y="56"/>
                    <a:pt x="25" y="56"/>
                    <a:pt x="25" y="57"/>
                  </a:cubicBezTo>
                  <a:cubicBezTo>
                    <a:pt x="21" y="57"/>
                    <a:pt x="21" y="57"/>
                    <a:pt x="21" y="57"/>
                  </a:cubicBezTo>
                  <a:close/>
                  <a:moveTo>
                    <a:pt x="62" y="57"/>
                  </a:moveTo>
                  <a:cubicBezTo>
                    <a:pt x="58" y="57"/>
                    <a:pt x="58" y="57"/>
                    <a:pt x="58" y="57"/>
                  </a:cubicBezTo>
                  <a:cubicBezTo>
                    <a:pt x="58" y="56"/>
                    <a:pt x="58" y="56"/>
                    <a:pt x="58" y="55"/>
                  </a:cubicBezTo>
                  <a:cubicBezTo>
                    <a:pt x="57" y="54"/>
                    <a:pt x="57" y="54"/>
                    <a:pt x="56" y="54"/>
                  </a:cubicBezTo>
                  <a:cubicBezTo>
                    <a:pt x="56" y="53"/>
                    <a:pt x="55" y="53"/>
                    <a:pt x="54" y="53"/>
                  </a:cubicBezTo>
                  <a:cubicBezTo>
                    <a:pt x="53" y="53"/>
                    <a:pt x="51" y="53"/>
                    <a:pt x="50" y="53"/>
                  </a:cubicBezTo>
                  <a:cubicBezTo>
                    <a:pt x="49" y="49"/>
                    <a:pt x="49" y="49"/>
                    <a:pt x="49" y="49"/>
                  </a:cubicBezTo>
                  <a:cubicBezTo>
                    <a:pt x="50" y="49"/>
                    <a:pt x="52" y="48"/>
                    <a:pt x="54" y="48"/>
                  </a:cubicBezTo>
                  <a:cubicBezTo>
                    <a:pt x="56" y="49"/>
                    <a:pt x="57" y="49"/>
                    <a:pt x="59" y="50"/>
                  </a:cubicBezTo>
                  <a:cubicBezTo>
                    <a:pt x="60" y="51"/>
                    <a:pt x="61" y="52"/>
                    <a:pt x="62" y="54"/>
                  </a:cubicBezTo>
                  <a:cubicBezTo>
                    <a:pt x="62" y="55"/>
                    <a:pt x="62" y="56"/>
                    <a:pt x="62" y="57"/>
                  </a:cubicBezTo>
                  <a:close/>
                  <a:moveTo>
                    <a:pt x="36" y="66"/>
                  </a:moveTo>
                  <a:cubicBezTo>
                    <a:pt x="37" y="66"/>
                    <a:pt x="39" y="69"/>
                    <a:pt x="39" y="71"/>
                  </a:cubicBezTo>
                  <a:cubicBezTo>
                    <a:pt x="39" y="74"/>
                    <a:pt x="37" y="76"/>
                    <a:pt x="36" y="76"/>
                  </a:cubicBezTo>
                  <a:cubicBezTo>
                    <a:pt x="34" y="76"/>
                    <a:pt x="33" y="74"/>
                    <a:pt x="33" y="71"/>
                  </a:cubicBezTo>
                  <a:cubicBezTo>
                    <a:pt x="33" y="69"/>
                    <a:pt x="34" y="66"/>
                    <a:pt x="36" y="66"/>
                  </a:cubicBezTo>
                  <a:close/>
                </a:path>
              </a:pathLst>
            </a:custGeom>
            <a:solidFill>
              <a:schemeClr val="bg2"/>
            </a:solidFill>
            <a:ln>
              <a:noFill/>
            </a:ln>
          </p:spPr>
          <p:txBody>
            <a:bodyPr vert="horz" wrap="square" lIns="128533" tIns="64268" rIns="128533" bIns="6426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33"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3" name="Freeform 152"/>
            <p:cNvSpPr>
              <a:spLocks noEditPoints="1"/>
            </p:cNvSpPr>
            <p:nvPr/>
          </p:nvSpPr>
          <p:spPr bwMode="auto">
            <a:xfrm>
              <a:off x="5944618" y="1978825"/>
              <a:ext cx="343494" cy="329615"/>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2"/>
            </a:solidFill>
            <a:ln>
              <a:noFill/>
            </a:ln>
            <a:extLst/>
          </p:spPr>
          <p:txBody>
            <a:bodyPr vert="horz" wrap="square" lIns="128533" tIns="64268" rIns="128533" bIns="6426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33"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4" name="Freeform 153"/>
            <p:cNvSpPr>
              <a:spLocks noEditPoints="1"/>
            </p:cNvSpPr>
            <p:nvPr/>
          </p:nvSpPr>
          <p:spPr bwMode="auto">
            <a:xfrm>
              <a:off x="6875882" y="1890215"/>
              <a:ext cx="253770" cy="2480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a:extLst/>
          </p:spPr>
          <p:txBody>
            <a:bodyPr vert="horz" wrap="square" lIns="128533" tIns="64268" rIns="128533" bIns="6426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33"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5" name="Freeform 154"/>
            <p:cNvSpPr>
              <a:spLocks noEditPoints="1"/>
            </p:cNvSpPr>
            <p:nvPr/>
          </p:nvSpPr>
          <p:spPr bwMode="auto">
            <a:xfrm>
              <a:off x="8262006" y="3187331"/>
              <a:ext cx="237999" cy="28818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a:extLst/>
          </p:spPr>
          <p:txBody>
            <a:bodyPr vert="horz" wrap="square" lIns="128533" tIns="64268" rIns="128533" bIns="6426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33"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6" name="Freeform 155"/>
            <p:cNvSpPr>
              <a:spLocks noEditPoints="1"/>
            </p:cNvSpPr>
            <p:nvPr/>
          </p:nvSpPr>
          <p:spPr bwMode="auto">
            <a:xfrm>
              <a:off x="3855843" y="4017374"/>
              <a:ext cx="338245" cy="424345"/>
            </a:xfrm>
            <a:custGeom>
              <a:avLst/>
              <a:gdLst>
                <a:gd name="T0" fmla="*/ 228 w 228"/>
                <a:gd name="T1" fmla="*/ 76 h 286"/>
                <a:gd name="T2" fmla="*/ 186 w 228"/>
                <a:gd name="T3" fmla="*/ 103 h 286"/>
                <a:gd name="T4" fmla="*/ 0 w 228"/>
                <a:gd name="T5" fmla="*/ 76 h 286"/>
                <a:gd name="T6" fmla="*/ 65 w 228"/>
                <a:gd name="T7" fmla="*/ 278 h 286"/>
                <a:gd name="T8" fmla="*/ 72 w 228"/>
                <a:gd name="T9" fmla="*/ 282 h 286"/>
                <a:gd name="T10" fmla="*/ 153 w 228"/>
                <a:gd name="T11" fmla="*/ 282 h 286"/>
                <a:gd name="T12" fmla="*/ 160 w 228"/>
                <a:gd name="T13" fmla="*/ 278 h 286"/>
                <a:gd name="T14" fmla="*/ 212 w 228"/>
                <a:gd name="T15" fmla="*/ 147 h 286"/>
                <a:gd name="T16" fmla="*/ 165 w 228"/>
                <a:gd name="T17" fmla="*/ 169 h 286"/>
                <a:gd name="T18" fmla="*/ 176 w 228"/>
                <a:gd name="T19" fmla="*/ 174 h 286"/>
                <a:gd name="T20" fmla="*/ 180 w 228"/>
                <a:gd name="T21" fmla="*/ 191 h 286"/>
                <a:gd name="T22" fmla="*/ 176 w 228"/>
                <a:gd name="T23" fmla="*/ 201 h 286"/>
                <a:gd name="T24" fmla="*/ 148 w 228"/>
                <a:gd name="T25" fmla="*/ 206 h 286"/>
                <a:gd name="T26" fmla="*/ 137 w 228"/>
                <a:gd name="T27" fmla="*/ 201 h 286"/>
                <a:gd name="T28" fmla="*/ 133 w 228"/>
                <a:gd name="T29" fmla="*/ 184 h 286"/>
                <a:gd name="T30" fmla="*/ 137 w 228"/>
                <a:gd name="T31" fmla="*/ 174 h 286"/>
                <a:gd name="T32" fmla="*/ 165 w 228"/>
                <a:gd name="T33" fmla="*/ 178 h 286"/>
                <a:gd name="T34" fmla="*/ 172 w 228"/>
                <a:gd name="T35" fmla="*/ 184 h 286"/>
                <a:gd name="T36" fmla="*/ 170 w 228"/>
                <a:gd name="T37" fmla="*/ 195 h 286"/>
                <a:gd name="T38" fmla="*/ 165 w 228"/>
                <a:gd name="T39" fmla="*/ 197 h 286"/>
                <a:gd name="T40" fmla="*/ 143 w 228"/>
                <a:gd name="T41" fmla="*/ 195 h 286"/>
                <a:gd name="T42" fmla="*/ 141 w 228"/>
                <a:gd name="T43" fmla="*/ 191 h 286"/>
                <a:gd name="T44" fmla="*/ 143 w 228"/>
                <a:gd name="T45" fmla="*/ 180 h 286"/>
                <a:gd name="T46" fmla="*/ 148 w 228"/>
                <a:gd name="T47" fmla="*/ 178 h 286"/>
                <a:gd name="T48" fmla="*/ 60 w 228"/>
                <a:gd name="T49" fmla="*/ 170 h 286"/>
                <a:gd name="T50" fmla="*/ 96 w 228"/>
                <a:gd name="T51" fmla="*/ 183 h 286"/>
                <a:gd name="T52" fmla="*/ 82 w 228"/>
                <a:gd name="T53" fmla="*/ 205 h 286"/>
                <a:gd name="T54" fmla="*/ 46 w 228"/>
                <a:gd name="T55" fmla="*/ 192 h 286"/>
                <a:gd name="T56" fmla="*/ 60 w 228"/>
                <a:gd name="T57" fmla="*/ 170 h 286"/>
                <a:gd name="T58" fmla="*/ 39 w 228"/>
                <a:gd name="T59" fmla="*/ 139 h 286"/>
                <a:gd name="T60" fmla="*/ 120 w 228"/>
                <a:gd name="T61" fmla="*/ 157 h 286"/>
                <a:gd name="T62" fmla="*/ 114 w 228"/>
                <a:gd name="T63" fmla="*/ 158 h 286"/>
                <a:gd name="T64" fmla="*/ 139 w 228"/>
                <a:gd name="T65" fmla="*/ 158 h 286"/>
                <a:gd name="T66" fmla="*/ 186 w 228"/>
                <a:gd name="T67" fmla="*/ 140 h 286"/>
                <a:gd name="T68" fmla="*/ 139 w 228"/>
                <a:gd name="T69" fmla="*/ 158 h 286"/>
                <a:gd name="T70" fmla="*/ 145 w 228"/>
                <a:gd name="T71" fmla="*/ 257 h 286"/>
                <a:gd name="T72" fmla="*/ 119 w 228"/>
                <a:gd name="T73" fmla="*/ 258 h 286"/>
                <a:gd name="T74" fmla="*/ 97 w 228"/>
                <a:gd name="T75" fmla="*/ 258 h 286"/>
                <a:gd name="T76" fmla="*/ 80 w 228"/>
                <a:gd name="T77" fmla="*/ 256 h 286"/>
                <a:gd name="T78" fmla="*/ 97 w 228"/>
                <a:gd name="T79" fmla="*/ 217 h 286"/>
                <a:gd name="T80" fmla="*/ 100 w 228"/>
                <a:gd name="T81" fmla="*/ 215 h 286"/>
                <a:gd name="T82" fmla="*/ 119 w 228"/>
                <a:gd name="T83" fmla="*/ 199 h 286"/>
                <a:gd name="T84" fmla="*/ 129 w 228"/>
                <a:gd name="T85" fmla="*/ 217 h 286"/>
                <a:gd name="T86" fmla="*/ 169 w 228"/>
                <a:gd name="T87" fmla="*/ 217 h 286"/>
                <a:gd name="T88" fmla="*/ 187 w 228"/>
                <a:gd name="T89" fmla="*/ 166 h 286"/>
                <a:gd name="T90" fmla="*/ 134 w 228"/>
                <a:gd name="T91" fmla="*/ 209 h 286"/>
                <a:gd name="T92" fmla="*/ 124 w 228"/>
                <a:gd name="T93" fmla="*/ 191 h 286"/>
                <a:gd name="T94" fmla="*/ 107 w 228"/>
                <a:gd name="T95" fmla="*/ 191 h 286"/>
                <a:gd name="T96" fmla="*/ 103 w 228"/>
                <a:gd name="T97" fmla="*/ 193 h 286"/>
                <a:gd name="T98" fmla="*/ 41 w 228"/>
                <a:gd name="T99" fmla="*/ 209 h 286"/>
                <a:gd name="T100" fmla="*/ 114 w 228"/>
                <a:gd name="T101" fmla="*/ 16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8" h="286">
                  <a:moveTo>
                    <a:pt x="212" y="147"/>
                  </a:moveTo>
                  <a:cubicBezTo>
                    <a:pt x="228" y="76"/>
                    <a:pt x="228" y="76"/>
                    <a:pt x="228" y="76"/>
                  </a:cubicBezTo>
                  <a:cubicBezTo>
                    <a:pt x="221" y="77"/>
                    <a:pt x="213" y="78"/>
                    <a:pt x="206" y="77"/>
                  </a:cubicBezTo>
                  <a:cubicBezTo>
                    <a:pt x="186" y="103"/>
                    <a:pt x="186" y="103"/>
                    <a:pt x="186" y="103"/>
                  </a:cubicBezTo>
                  <a:cubicBezTo>
                    <a:pt x="184" y="74"/>
                    <a:pt x="184" y="74"/>
                    <a:pt x="184" y="74"/>
                  </a:cubicBezTo>
                  <a:cubicBezTo>
                    <a:pt x="123" y="57"/>
                    <a:pt x="64" y="0"/>
                    <a:pt x="0" y="76"/>
                  </a:cubicBezTo>
                  <a:cubicBezTo>
                    <a:pt x="5" y="102"/>
                    <a:pt x="19" y="187"/>
                    <a:pt x="27" y="211"/>
                  </a:cubicBezTo>
                  <a:cubicBezTo>
                    <a:pt x="35" y="238"/>
                    <a:pt x="48" y="260"/>
                    <a:pt x="65" y="278"/>
                  </a:cubicBezTo>
                  <a:cubicBezTo>
                    <a:pt x="68" y="281"/>
                    <a:pt x="68" y="281"/>
                    <a:pt x="68" y="281"/>
                  </a:cubicBezTo>
                  <a:cubicBezTo>
                    <a:pt x="72" y="282"/>
                    <a:pt x="72" y="282"/>
                    <a:pt x="72" y="282"/>
                  </a:cubicBezTo>
                  <a:cubicBezTo>
                    <a:pt x="80" y="283"/>
                    <a:pt x="87" y="284"/>
                    <a:pt x="95" y="284"/>
                  </a:cubicBezTo>
                  <a:cubicBezTo>
                    <a:pt x="114" y="286"/>
                    <a:pt x="132" y="285"/>
                    <a:pt x="153" y="282"/>
                  </a:cubicBezTo>
                  <a:cubicBezTo>
                    <a:pt x="158" y="281"/>
                    <a:pt x="158" y="281"/>
                    <a:pt x="158" y="281"/>
                  </a:cubicBezTo>
                  <a:cubicBezTo>
                    <a:pt x="160" y="278"/>
                    <a:pt x="160" y="278"/>
                    <a:pt x="160" y="278"/>
                  </a:cubicBezTo>
                  <a:cubicBezTo>
                    <a:pt x="177" y="261"/>
                    <a:pt x="190" y="238"/>
                    <a:pt x="199" y="211"/>
                  </a:cubicBezTo>
                  <a:cubicBezTo>
                    <a:pt x="206" y="192"/>
                    <a:pt x="210" y="170"/>
                    <a:pt x="212" y="147"/>
                  </a:cubicBezTo>
                  <a:close/>
                  <a:moveTo>
                    <a:pt x="148" y="169"/>
                  </a:moveTo>
                  <a:cubicBezTo>
                    <a:pt x="165" y="169"/>
                    <a:pt x="165" y="169"/>
                    <a:pt x="165" y="169"/>
                  </a:cubicBezTo>
                  <a:cubicBezTo>
                    <a:pt x="169" y="169"/>
                    <a:pt x="173" y="171"/>
                    <a:pt x="176" y="174"/>
                  </a:cubicBezTo>
                  <a:cubicBezTo>
                    <a:pt x="176" y="174"/>
                    <a:pt x="176" y="174"/>
                    <a:pt x="176" y="174"/>
                  </a:cubicBezTo>
                  <a:cubicBezTo>
                    <a:pt x="179" y="177"/>
                    <a:pt x="180" y="180"/>
                    <a:pt x="180" y="184"/>
                  </a:cubicBezTo>
                  <a:cubicBezTo>
                    <a:pt x="180" y="191"/>
                    <a:pt x="180" y="191"/>
                    <a:pt x="180" y="191"/>
                  </a:cubicBezTo>
                  <a:cubicBezTo>
                    <a:pt x="180" y="195"/>
                    <a:pt x="179" y="199"/>
                    <a:pt x="176" y="201"/>
                  </a:cubicBezTo>
                  <a:cubicBezTo>
                    <a:pt x="176" y="201"/>
                    <a:pt x="176" y="201"/>
                    <a:pt x="176" y="201"/>
                  </a:cubicBezTo>
                  <a:cubicBezTo>
                    <a:pt x="173" y="204"/>
                    <a:pt x="169" y="206"/>
                    <a:pt x="165" y="206"/>
                  </a:cubicBezTo>
                  <a:cubicBezTo>
                    <a:pt x="148" y="206"/>
                    <a:pt x="148" y="206"/>
                    <a:pt x="148" y="206"/>
                  </a:cubicBezTo>
                  <a:cubicBezTo>
                    <a:pt x="144" y="206"/>
                    <a:pt x="140" y="204"/>
                    <a:pt x="137" y="201"/>
                  </a:cubicBezTo>
                  <a:cubicBezTo>
                    <a:pt x="137" y="201"/>
                    <a:pt x="137" y="201"/>
                    <a:pt x="137" y="201"/>
                  </a:cubicBezTo>
                  <a:cubicBezTo>
                    <a:pt x="135" y="198"/>
                    <a:pt x="133" y="195"/>
                    <a:pt x="133" y="191"/>
                  </a:cubicBezTo>
                  <a:cubicBezTo>
                    <a:pt x="133" y="184"/>
                    <a:pt x="133" y="184"/>
                    <a:pt x="133" y="184"/>
                  </a:cubicBezTo>
                  <a:cubicBezTo>
                    <a:pt x="133" y="180"/>
                    <a:pt x="135" y="177"/>
                    <a:pt x="137" y="174"/>
                  </a:cubicBezTo>
                  <a:cubicBezTo>
                    <a:pt x="137" y="174"/>
                    <a:pt x="137" y="174"/>
                    <a:pt x="137" y="174"/>
                  </a:cubicBezTo>
                  <a:cubicBezTo>
                    <a:pt x="140" y="171"/>
                    <a:pt x="144" y="169"/>
                    <a:pt x="148" y="169"/>
                  </a:cubicBezTo>
                  <a:close/>
                  <a:moveTo>
                    <a:pt x="165" y="178"/>
                  </a:moveTo>
                  <a:cubicBezTo>
                    <a:pt x="167" y="178"/>
                    <a:pt x="169" y="179"/>
                    <a:pt x="170" y="180"/>
                  </a:cubicBezTo>
                  <a:cubicBezTo>
                    <a:pt x="171" y="181"/>
                    <a:pt x="172" y="183"/>
                    <a:pt x="172" y="184"/>
                  </a:cubicBezTo>
                  <a:cubicBezTo>
                    <a:pt x="172" y="191"/>
                    <a:pt x="172" y="191"/>
                    <a:pt x="172" y="191"/>
                  </a:cubicBezTo>
                  <a:cubicBezTo>
                    <a:pt x="172" y="192"/>
                    <a:pt x="171" y="194"/>
                    <a:pt x="170" y="195"/>
                  </a:cubicBezTo>
                  <a:cubicBezTo>
                    <a:pt x="170" y="195"/>
                    <a:pt x="170" y="195"/>
                    <a:pt x="170" y="195"/>
                  </a:cubicBezTo>
                  <a:cubicBezTo>
                    <a:pt x="169" y="196"/>
                    <a:pt x="167" y="197"/>
                    <a:pt x="165" y="197"/>
                  </a:cubicBezTo>
                  <a:cubicBezTo>
                    <a:pt x="148" y="197"/>
                    <a:pt x="148" y="197"/>
                    <a:pt x="148" y="197"/>
                  </a:cubicBezTo>
                  <a:cubicBezTo>
                    <a:pt x="146" y="197"/>
                    <a:pt x="144" y="196"/>
                    <a:pt x="143" y="195"/>
                  </a:cubicBezTo>
                  <a:cubicBezTo>
                    <a:pt x="143" y="195"/>
                    <a:pt x="143" y="195"/>
                    <a:pt x="143" y="195"/>
                  </a:cubicBezTo>
                  <a:cubicBezTo>
                    <a:pt x="142" y="194"/>
                    <a:pt x="141" y="192"/>
                    <a:pt x="141" y="191"/>
                  </a:cubicBezTo>
                  <a:cubicBezTo>
                    <a:pt x="141" y="184"/>
                    <a:pt x="141" y="184"/>
                    <a:pt x="141" y="184"/>
                  </a:cubicBezTo>
                  <a:cubicBezTo>
                    <a:pt x="141" y="183"/>
                    <a:pt x="142" y="181"/>
                    <a:pt x="143" y="180"/>
                  </a:cubicBezTo>
                  <a:cubicBezTo>
                    <a:pt x="143" y="180"/>
                    <a:pt x="143" y="180"/>
                    <a:pt x="143" y="180"/>
                  </a:cubicBezTo>
                  <a:cubicBezTo>
                    <a:pt x="144" y="179"/>
                    <a:pt x="146" y="178"/>
                    <a:pt x="148" y="178"/>
                  </a:cubicBezTo>
                  <a:cubicBezTo>
                    <a:pt x="165" y="178"/>
                    <a:pt x="165" y="178"/>
                    <a:pt x="165" y="178"/>
                  </a:cubicBezTo>
                  <a:close/>
                  <a:moveTo>
                    <a:pt x="60" y="170"/>
                  </a:moveTo>
                  <a:cubicBezTo>
                    <a:pt x="82" y="170"/>
                    <a:pt x="82" y="170"/>
                    <a:pt x="82" y="170"/>
                  </a:cubicBezTo>
                  <a:cubicBezTo>
                    <a:pt x="90" y="170"/>
                    <a:pt x="96" y="176"/>
                    <a:pt x="96" y="183"/>
                  </a:cubicBezTo>
                  <a:cubicBezTo>
                    <a:pt x="96" y="192"/>
                    <a:pt x="96" y="192"/>
                    <a:pt x="96" y="192"/>
                  </a:cubicBezTo>
                  <a:cubicBezTo>
                    <a:pt x="96" y="199"/>
                    <a:pt x="90" y="205"/>
                    <a:pt x="82" y="205"/>
                  </a:cubicBezTo>
                  <a:cubicBezTo>
                    <a:pt x="60" y="205"/>
                    <a:pt x="60" y="205"/>
                    <a:pt x="60" y="205"/>
                  </a:cubicBezTo>
                  <a:cubicBezTo>
                    <a:pt x="52" y="205"/>
                    <a:pt x="46" y="199"/>
                    <a:pt x="46" y="192"/>
                  </a:cubicBezTo>
                  <a:cubicBezTo>
                    <a:pt x="46" y="183"/>
                    <a:pt x="46" y="183"/>
                    <a:pt x="46" y="183"/>
                  </a:cubicBezTo>
                  <a:cubicBezTo>
                    <a:pt x="46" y="176"/>
                    <a:pt x="52" y="170"/>
                    <a:pt x="60" y="170"/>
                  </a:cubicBezTo>
                  <a:close/>
                  <a:moveTo>
                    <a:pt x="41" y="158"/>
                  </a:moveTo>
                  <a:cubicBezTo>
                    <a:pt x="40" y="151"/>
                    <a:pt x="40" y="145"/>
                    <a:pt x="39" y="139"/>
                  </a:cubicBezTo>
                  <a:cubicBezTo>
                    <a:pt x="69" y="154"/>
                    <a:pt x="105" y="151"/>
                    <a:pt x="133" y="143"/>
                  </a:cubicBezTo>
                  <a:cubicBezTo>
                    <a:pt x="129" y="148"/>
                    <a:pt x="125" y="153"/>
                    <a:pt x="120" y="157"/>
                  </a:cubicBezTo>
                  <a:cubicBezTo>
                    <a:pt x="121" y="158"/>
                    <a:pt x="121" y="158"/>
                    <a:pt x="121" y="158"/>
                  </a:cubicBezTo>
                  <a:cubicBezTo>
                    <a:pt x="114" y="158"/>
                    <a:pt x="114" y="158"/>
                    <a:pt x="114" y="158"/>
                  </a:cubicBezTo>
                  <a:cubicBezTo>
                    <a:pt x="41" y="158"/>
                    <a:pt x="41" y="158"/>
                    <a:pt x="41" y="158"/>
                  </a:cubicBezTo>
                  <a:close/>
                  <a:moveTo>
                    <a:pt x="139" y="158"/>
                  </a:moveTo>
                  <a:cubicBezTo>
                    <a:pt x="151" y="153"/>
                    <a:pt x="164" y="145"/>
                    <a:pt x="169" y="134"/>
                  </a:cubicBezTo>
                  <a:cubicBezTo>
                    <a:pt x="173" y="133"/>
                    <a:pt x="183" y="140"/>
                    <a:pt x="186" y="140"/>
                  </a:cubicBezTo>
                  <a:cubicBezTo>
                    <a:pt x="186" y="145"/>
                    <a:pt x="185" y="151"/>
                    <a:pt x="185" y="158"/>
                  </a:cubicBezTo>
                  <a:cubicBezTo>
                    <a:pt x="139" y="158"/>
                    <a:pt x="139" y="158"/>
                    <a:pt x="139" y="158"/>
                  </a:cubicBezTo>
                  <a:close/>
                  <a:moveTo>
                    <a:pt x="169" y="217"/>
                  </a:moveTo>
                  <a:cubicBezTo>
                    <a:pt x="163" y="232"/>
                    <a:pt x="155" y="246"/>
                    <a:pt x="145" y="257"/>
                  </a:cubicBezTo>
                  <a:cubicBezTo>
                    <a:pt x="136" y="258"/>
                    <a:pt x="128" y="258"/>
                    <a:pt x="119" y="258"/>
                  </a:cubicBezTo>
                  <a:cubicBezTo>
                    <a:pt x="119" y="258"/>
                    <a:pt x="119" y="258"/>
                    <a:pt x="119" y="258"/>
                  </a:cubicBezTo>
                  <a:cubicBezTo>
                    <a:pt x="115" y="258"/>
                    <a:pt x="111" y="258"/>
                    <a:pt x="107" y="258"/>
                  </a:cubicBezTo>
                  <a:cubicBezTo>
                    <a:pt x="104" y="258"/>
                    <a:pt x="100" y="258"/>
                    <a:pt x="97" y="258"/>
                  </a:cubicBezTo>
                  <a:cubicBezTo>
                    <a:pt x="95" y="258"/>
                    <a:pt x="95" y="258"/>
                    <a:pt x="95" y="258"/>
                  </a:cubicBezTo>
                  <a:cubicBezTo>
                    <a:pt x="90" y="257"/>
                    <a:pt x="85" y="257"/>
                    <a:pt x="80" y="256"/>
                  </a:cubicBezTo>
                  <a:cubicBezTo>
                    <a:pt x="70" y="245"/>
                    <a:pt x="63" y="232"/>
                    <a:pt x="57" y="217"/>
                  </a:cubicBezTo>
                  <a:cubicBezTo>
                    <a:pt x="97" y="217"/>
                    <a:pt x="97" y="217"/>
                    <a:pt x="97" y="217"/>
                  </a:cubicBezTo>
                  <a:cubicBezTo>
                    <a:pt x="99" y="217"/>
                    <a:pt x="99" y="217"/>
                    <a:pt x="99" y="217"/>
                  </a:cubicBezTo>
                  <a:cubicBezTo>
                    <a:pt x="100" y="215"/>
                    <a:pt x="100" y="215"/>
                    <a:pt x="100" y="215"/>
                  </a:cubicBezTo>
                  <a:cubicBezTo>
                    <a:pt x="109" y="199"/>
                    <a:pt x="109" y="199"/>
                    <a:pt x="109" y="199"/>
                  </a:cubicBezTo>
                  <a:cubicBezTo>
                    <a:pt x="119" y="199"/>
                    <a:pt x="119" y="199"/>
                    <a:pt x="119" y="199"/>
                  </a:cubicBezTo>
                  <a:cubicBezTo>
                    <a:pt x="128" y="215"/>
                    <a:pt x="128" y="215"/>
                    <a:pt x="128" y="215"/>
                  </a:cubicBezTo>
                  <a:cubicBezTo>
                    <a:pt x="129" y="217"/>
                    <a:pt x="129" y="217"/>
                    <a:pt x="129" y="217"/>
                  </a:cubicBezTo>
                  <a:cubicBezTo>
                    <a:pt x="132" y="217"/>
                    <a:pt x="132" y="217"/>
                    <a:pt x="132" y="217"/>
                  </a:cubicBezTo>
                  <a:cubicBezTo>
                    <a:pt x="169" y="217"/>
                    <a:pt x="169" y="217"/>
                    <a:pt x="169" y="217"/>
                  </a:cubicBezTo>
                  <a:close/>
                  <a:moveTo>
                    <a:pt x="114" y="166"/>
                  </a:moveTo>
                  <a:cubicBezTo>
                    <a:pt x="187" y="166"/>
                    <a:pt x="187" y="166"/>
                    <a:pt x="187" y="166"/>
                  </a:cubicBezTo>
                  <a:cubicBezTo>
                    <a:pt x="187" y="209"/>
                    <a:pt x="187" y="209"/>
                    <a:pt x="187" y="209"/>
                  </a:cubicBezTo>
                  <a:cubicBezTo>
                    <a:pt x="134" y="209"/>
                    <a:pt x="134" y="209"/>
                    <a:pt x="134" y="209"/>
                  </a:cubicBezTo>
                  <a:cubicBezTo>
                    <a:pt x="125" y="193"/>
                    <a:pt x="125" y="193"/>
                    <a:pt x="125" y="193"/>
                  </a:cubicBezTo>
                  <a:cubicBezTo>
                    <a:pt x="124" y="191"/>
                    <a:pt x="124" y="191"/>
                    <a:pt x="124" y="191"/>
                  </a:cubicBezTo>
                  <a:cubicBezTo>
                    <a:pt x="121" y="191"/>
                    <a:pt x="121" y="191"/>
                    <a:pt x="121" y="191"/>
                  </a:cubicBezTo>
                  <a:cubicBezTo>
                    <a:pt x="107" y="191"/>
                    <a:pt x="107" y="191"/>
                    <a:pt x="107" y="191"/>
                  </a:cubicBezTo>
                  <a:cubicBezTo>
                    <a:pt x="105" y="191"/>
                    <a:pt x="105" y="191"/>
                    <a:pt x="105" y="191"/>
                  </a:cubicBezTo>
                  <a:cubicBezTo>
                    <a:pt x="103" y="193"/>
                    <a:pt x="103" y="193"/>
                    <a:pt x="103" y="193"/>
                  </a:cubicBezTo>
                  <a:cubicBezTo>
                    <a:pt x="94" y="209"/>
                    <a:pt x="94" y="209"/>
                    <a:pt x="94" y="209"/>
                  </a:cubicBezTo>
                  <a:cubicBezTo>
                    <a:pt x="41" y="209"/>
                    <a:pt x="41" y="209"/>
                    <a:pt x="41" y="209"/>
                  </a:cubicBezTo>
                  <a:cubicBezTo>
                    <a:pt x="41" y="166"/>
                    <a:pt x="41" y="166"/>
                    <a:pt x="41" y="166"/>
                  </a:cubicBezTo>
                  <a:lnTo>
                    <a:pt x="114" y="166"/>
                  </a:lnTo>
                  <a:close/>
                </a:path>
              </a:pathLst>
            </a:custGeom>
            <a:solidFill>
              <a:schemeClr val="bg2"/>
            </a:solidFill>
            <a:ln>
              <a:noFill/>
            </a:ln>
            <a:extLst/>
          </p:spPr>
          <p:txBody>
            <a:bodyPr vert="horz" wrap="square" lIns="128533" tIns="64268" rIns="128533" bIns="6426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33"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8" name="Rectangle 157"/>
          <p:cNvSpPr/>
          <p:nvPr/>
        </p:nvSpPr>
        <p:spPr>
          <a:xfrm>
            <a:off x="6577700" y="3013707"/>
            <a:ext cx="4045740" cy="3278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just">
              <a:lnSpc>
                <a:spcPct val="120000"/>
              </a:lnSpc>
            </a:pPr>
            <a:endParaRPr lang="en-US"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9" name="Rectangle 158"/>
          <p:cNvSpPr/>
          <p:nvPr/>
        </p:nvSpPr>
        <p:spPr>
          <a:xfrm>
            <a:off x="6577700" y="3013707"/>
            <a:ext cx="2022871" cy="3278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just">
              <a:lnSpc>
                <a:spcPct val="120000"/>
              </a:lnSpc>
            </a:pPr>
            <a:endParaRPr lang="en-US"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0" name="Content Placeholder 2"/>
          <p:cNvSpPr txBox="1">
            <a:spLocks/>
          </p:cNvSpPr>
          <p:nvPr/>
        </p:nvSpPr>
        <p:spPr>
          <a:xfrm>
            <a:off x="6714516" y="3033079"/>
            <a:ext cx="716715" cy="418538"/>
          </a:xfrm>
          <a:prstGeom prst="rect">
            <a:avLst/>
          </a:prstGeom>
          <a:noFill/>
        </p:spPr>
        <p:txBody>
          <a:bodyPr vert="horz" wrap="square" lIns="121884" tIns="60941" rIns="121884" bIns="60941"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161" name="Rectangle 160"/>
          <p:cNvSpPr/>
          <p:nvPr/>
        </p:nvSpPr>
        <p:spPr>
          <a:xfrm>
            <a:off x="6577700" y="4493537"/>
            <a:ext cx="4045740" cy="3278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just">
              <a:lnSpc>
                <a:spcPct val="120000"/>
              </a:lnSpc>
            </a:pPr>
            <a:endParaRPr lang="en-US"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2" name="Rectangle 161"/>
          <p:cNvSpPr/>
          <p:nvPr/>
        </p:nvSpPr>
        <p:spPr>
          <a:xfrm>
            <a:off x="6577700" y="4493537"/>
            <a:ext cx="1665891" cy="3278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just">
              <a:lnSpc>
                <a:spcPct val="120000"/>
              </a:lnSpc>
            </a:pPr>
            <a:endParaRPr lang="en-US"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3" name="Content Placeholder 2"/>
          <p:cNvSpPr txBox="1">
            <a:spLocks/>
          </p:cNvSpPr>
          <p:nvPr/>
        </p:nvSpPr>
        <p:spPr>
          <a:xfrm>
            <a:off x="6714516" y="4514255"/>
            <a:ext cx="716715" cy="418538"/>
          </a:xfrm>
          <a:prstGeom prst="rect">
            <a:avLst/>
          </a:prstGeom>
          <a:noFill/>
        </p:spPr>
        <p:txBody>
          <a:bodyPr vert="horz" wrap="square" lIns="121884" tIns="60941" rIns="121884" bIns="60941"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45%</a:t>
            </a:r>
          </a:p>
        </p:txBody>
      </p:sp>
      <p:sp>
        <p:nvSpPr>
          <p:cNvPr id="164" name="Rectangle 163"/>
          <p:cNvSpPr/>
          <p:nvPr/>
        </p:nvSpPr>
        <p:spPr>
          <a:xfrm>
            <a:off x="6577700" y="3997342"/>
            <a:ext cx="4045740" cy="3278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just">
              <a:lnSpc>
                <a:spcPct val="120000"/>
              </a:lnSpc>
            </a:pPr>
            <a:endParaRPr lang="en-US"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5" name="Rectangle 164"/>
          <p:cNvSpPr/>
          <p:nvPr/>
        </p:nvSpPr>
        <p:spPr>
          <a:xfrm>
            <a:off x="6577703" y="3997342"/>
            <a:ext cx="3014473" cy="32786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just">
              <a:lnSpc>
                <a:spcPct val="120000"/>
              </a:lnSpc>
            </a:pPr>
            <a:endParaRPr lang="en-US"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6" name="Content Placeholder 2"/>
          <p:cNvSpPr txBox="1">
            <a:spLocks/>
          </p:cNvSpPr>
          <p:nvPr/>
        </p:nvSpPr>
        <p:spPr>
          <a:xfrm>
            <a:off x="6714516" y="4016715"/>
            <a:ext cx="716715" cy="418538"/>
          </a:xfrm>
          <a:prstGeom prst="rect">
            <a:avLst/>
          </a:prstGeom>
          <a:noFill/>
        </p:spPr>
        <p:txBody>
          <a:bodyPr vert="horz" wrap="square" lIns="121884" tIns="60941" rIns="121884" bIns="60941"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75%</a:t>
            </a:r>
          </a:p>
        </p:txBody>
      </p:sp>
      <p:sp>
        <p:nvSpPr>
          <p:cNvPr id="167" name="Rectangle 166"/>
          <p:cNvSpPr/>
          <p:nvPr/>
        </p:nvSpPr>
        <p:spPr>
          <a:xfrm>
            <a:off x="6577700" y="3501634"/>
            <a:ext cx="4045740" cy="3278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just">
              <a:lnSpc>
                <a:spcPct val="120000"/>
              </a:lnSpc>
            </a:pPr>
            <a:endParaRPr lang="en-US"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8" name="Rectangle 167"/>
          <p:cNvSpPr/>
          <p:nvPr/>
        </p:nvSpPr>
        <p:spPr>
          <a:xfrm>
            <a:off x="6577702" y="3501634"/>
            <a:ext cx="2379848" cy="3278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just">
              <a:lnSpc>
                <a:spcPct val="120000"/>
              </a:lnSpc>
            </a:pPr>
            <a:endParaRPr lang="en-US"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9" name="Content Placeholder 2"/>
          <p:cNvSpPr txBox="1">
            <a:spLocks/>
          </p:cNvSpPr>
          <p:nvPr/>
        </p:nvSpPr>
        <p:spPr>
          <a:xfrm>
            <a:off x="6714516" y="3521007"/>
            <a:ext cx="716715" cy="418538"/>
          </a:xfrm>
          <a:prstGeom prst="rect">
            <a:avLst/>
          </a:prstGeom>
          <a:noFill/>
        </p:spPr>
        <p:txBody>
          <a:bodyPr vert="horz" wrap="square" lIns="121884" tIns="60941" rIns="121884" bIns="60941"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62%</a:t>
            </a:r>
          </a:p>
        </p:txBody>
      </p:sp>
      <p:grpSp>
        <p:nvGrpSpPr>
          <p:cNvPr id="3" name="Group 169"/>
          <p:cNvGrpSpPr/>
          <p:nvPr/>
        </p:nvGrpSpPr>
        <p:grpSpPr>
          <a:xfrm>
            <a:off x="6077974" y="3485534"/>
            <a:ext cx="331544" cy="332175"/>
            <a:chOff x="7275629" y="3973834"/>
            <a:chExt cx="464344" cy="465138"/>
          </a:xfrm>
          <a:solidFill>
            <a:schemeClr val="tx2">
              <a:lumMod val="60000"/>
              <a:lumOff val="40000"/>
            </a:schemeClr>
          </a:solidFill>
        </p:grpSpPr>
        <p:sp>
          <p:nvSpPr>
            <p:cNvPr id="171"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8506" hangingPunct="0">
                <a:lnSpc>
                  <a:spcPct val="120000"/>
                </a:lnSpc>
              </a:pPr>
              <a:endParaRPr lang="en-US" sz="933"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2"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8506" hangingPunct="0">
                <a:lnSpc>
                  <a:spcPct val="120000"/>
                </a:lnSpc>
              </a:pPr>
              <a:endParaRPr lang="en-US" sz="933"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8506" hangingPunct="0">
                <a:lnSpc>
                  <a:spcPct val="120000"/>
                </a:lnSpc>
              </a:pPr>
              <a:endParaRPr lang="en-US" sz="933"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4"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8506" hangingPunct="0">
                <a:lnSpc>
                  <a:spcPct val="120000"/>
                </a:lnSpc>
              </a:pPr>
              <a:endParaRPr lang="en-US" sz="933"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5"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8506" hangingPunct="0">
                <a:lnSpc>
                  <a:spcPct val="120000"/>
                </a:lnSpc>
              </a:pPr>
              <a:endParaRPr lang="en-US" sz="933"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6"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8506" hangingPunct="0">
                <a:lnSpc>
                  <a:spcPct val="120000"/>
                </a:lnSpc>
              </a:pPr>
              <a:endParaRPr lang="en-US" sz="933"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176"/>
          <p:cNvGrpSpPr/>
          <p:nvPr/>
        </p:nvGrpSpPr>
        <p:grpSpPr>
          <a:xfrm>
            <a:off x="6106816" y="4502211"/>
            <a:ext cx="281733" cy="321964"/>
            <a:chOff x="9162373" y="3045147"/>
            <a:chExt cx="406400" cy="464344"/>
          </a:xfrm>
          <a:solidFill>
            <a:schemeClr val="tx2">
              <a:lumMod val="60000"/>
              <a:lumOff val="40000"/>
            </a:schemeClr>
          </a:solidFill>
        </p:grpSpPr>
        <p:sp>
          <p:nvSpPr>
            <p:cNvPr id="178" name="AutoShape 48"/>
            <p:cNvSpPr>
              <a:spLocks/>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8506" hangingPunct="0">
                <a:lnSpc>
                  <a:spcPct val="120000"/>
                </a:lnSpc>
              </a:pPr>
              <a:endParaRPr lang="en-US" sz="933"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9" name="AutoShape 49"/>
            <p:cNvSpPr>
              <a:spLocks/>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8506" hangingPunct="0">
                <a:lnSpc>
                  <a:spcPct val="120000"/>
                </a:lnSpc>
              </a:pPr>
              <a:endParaRPr lang="en-US" sz="933"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0" name="AutoShape 50"/>
            <p:cNvSpPr>
              <a:spLocks/>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8506" hangingPunct="0">
                <a:lnSpc>
                  <a:spcPct val="120000"/>
                </a:lnSpc>
              </a:pPr>
              <a:endParaRPr lang="en-US" sz="933"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1" name="AutoShape 51"/>
            <p:cNvSpPr>
              <a:spLocks/>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8506" hangingPunct="0">
                <a:lnSpc>
                  <a:spcPct val="120000"/>
                </a:lnSpc>
              </a:pPr>
              <a:endParaRPr lang="en-US" sz="933"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181"/>
          <p:cNvGrpSpPr/>
          <p:nvPr/>
        </p:nvGrpSpPr>
        <p:grpSpPr>
          <a:xfrm>
            <a:off x="6137987" y="3008518"/>
            <a:ext cx="227829" cy="332175"/>
            <a:chOff x="3582988" y="3510757"/>
            <a:chExt cx="319088" cy="465138"/>
          </a:xfrm>
          <a:solidFill>
            <a:schemeClr val="tx2">
              <a:lumMod val="60000"/>
              <a:lumOff val="40000"/>
            </a:schemeClr>
          </a:solidFill>
        </p:grpSpPr>
        <p:sp>
          <p:nvSpPr>
            <p:cNvPr id="183"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8506" hangingPunct="0">
                <a:lnSpc>
                  <a:spcPct val="120000"/>
                </a:lnSpc>
              </a:pPr>
              <a:endParaRPr lang="en-US" sz="933"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8506" hangingPunct="0">
                <a:lnSpc>
                  <a:spcPct val="120000"/>
                </a:lnSpc>
              </a:pPr>
              <a:endParaRPr lang="en-US" sz="933"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184"/>
          <p:cNvGrpSpPr/>
          <p:nvPr/>
        </p:nvGrpSpPr>
        <p:grpSpPr>
          <a:xfrm>
            <a:off x="6119795" y="3993870"/>
            <a:ext cx="248797" cy="332175"/>
            <a:chOff x="2639219" y="3510757"/>
            <a:chExt cx="348456" cy="465138"/>
          </a:xfrm>
          <a:solidFill>
            <a:schemeClr val="tx2">
              <a:lumMod val="60000"/>
              <a:lumOff val="40000"/>
            </a:schemeClr>
          </a:solidFill>
        </p:grpSpPr>
        <p:sp>
          <p:nvSpPr>
            <p:cNvPr id="186"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8506" hangingPunct="0">
                <a:lnSpc>
                  <a:spcPct val="120000"/>
                </a:lnSpc>
              </a:pPr>
              <a:endParaRPr lang="en-US" sz="933"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7"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8506" hangingPunct="0">
                <a:lnSpc>
                  <a:spcPct val="120000"/>
                </a:lnSpc>
              </a:pPr>
              <a:endParaRPr lang="en-US" sz="933"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88" name="TextBox 187"/>
          <p:cNvSpPr txBox="1"/>
          <p:nvPr/>
        </p:nvSpPr>
        <p:spPr>
          <a:xfrm>
            <a:off x="6089126" y="1547576"/>
            <a:ext cx="1785803" cy="350817"/>
          </a:xfrm>
          <a:prstGeom prst="rect">
            <a:avLst/>
          </a:prstGeom>
          <a:noFill/>
        </p:spPr>
        <p:txBody>
          <a:bodyPr wrap="square" lIns="91396" tIns="45696" rIns="91396" bIns="45696" rtlCol="0">
            <a:spAutoFit/>
          </a:bodyPr>
          <a:lstStyle/>
          <a:p>
            <a:pPr>
              <a:lnSpc>
                <a:spcPct val="120000"/>
              </a:lnSpc>
            </a:pPr>
            <a:r>
              <a:rPr lang="zh-CN" altLang="en-US"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2" name="Rectangle 191"/>
          <p:cNvSpPr/>
          <p:nvPr/>
        </p:nvSpPr>
        <p:spPr>
          <a:xfrm>
            <a:off x="6577700" y="4967959"/>
            <a:ext cx="4045740" cy="3278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just">
              <a:lnSpc>
                <a:spcPct val="120000"/>
              </a:lnSpc>
            </a:pPr>
            <a:endParaRPr lang="en-US"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3" name="Rectangle 192"/>
          <p:cNvSpPr/>
          <p:nvPr/>
        </p:nvSpPr>
        <p:spPr>
          <a:xfrm>
            <a:off x="6577700" y="4967959"/>
            <a:ext cx="3756429" cy="3278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just">
              <a:lnSpc>
                <a:spcPct val="120000"/>
              </a:lnSpc>
            </a:pPr>
            <a:endParaRPr lang="en-US"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4" name="Content Placeholder 2"/>
          <p:cNvSpPr txBox="1">
            <a:spLocks/>
          </p:cNvSpPr>
          <p:nvPr/>
        </p:nvSpPr>
        <p:spPr>
          <a:xfrm>
            <a:off x="6714516" y="4987329"/>
            <a:ext cx="716715" cy="393980"/>
          </a:xfrm>
          <a:prstGeom prst="rect">
            <a:avLst/>
          </a:prstGeom>
          <a:noFill/>
        </p:spPr>
        <p:txBody>
          <a:bodyPr vert="horz" wrap="square" lIns="121884" tIns="60941" rIns="121884" bIns="60941"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sz="146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90%</a:t>
            </a:r>
          </a:p>
        </p:txBody>
      </p:sp>
      <p:grpSp>
        <p:nvGrpSpPr>
          <p:cNvPr id="31" name="Group 194"/>
          <p:cNvGrpSpPr/>
          <p:nvPr/>
        </p:nvGrpSpPr>
        <p:grpSpPr>
          <a:xfrm>
            <a:off x="6112496" y="4982416"/>
            <a:ext cx="297021" cy="317136"/>
            <a:chOff x="9159875" y="1647825"/>
            <a:chExt cx="434975" cy="464344"/>
          </a:xfrm>
          <a:solidFill>
            <a:schemeClr val="tx2">
              <a:lumMod val="60000"/>
              <a:lumOff val="40000"/>
            </a:schemeClr>
          </a:solidFill>
        </p:grpSpPr>
        <p:sp>
          <p:nvSpPr>
            <p:cNvPr id="196"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8506" hangingPunct="0">
                <a:lnSpc>
                  <a:spcPct val="120000"/>
                </a:lnSpc>
              </a:pPr>
              <a:endParaRPr lang="en-US" sz="933"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8506" hangingPunct="0">
                <a:lnSpc>
                  <a:spcPct val="120000"/>
                </a:lnSpc>
              </a:pPr>
              <a:endParaRPr lang="en-US" sz="933"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8506" hangingPunct="0">
                <a:lnSpc>
                  <a:spcPct val="120000"/>
                </a:lnSpc>
              </a:pPr>
              <a:endParaRPr lang="en-US" sz="933"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99" name="TextBox 198"/>
          <p:cNvSpPr txBox="1"/>
          <p:nvPr/>
        </p:nvSpPr>
        <p:spPr>
          <a:xfrm>
            <a:off x="6070697" y="1836922"/>
            <a:ext cx="4694344" cy="519902"/>
          </a:xfrm>
          <a:prstGeom prst="rect">
            <a:avLst/>
          </a:prstGeom>
          <a:noFill/>
        </p:spPr>
        <p:txBody>
          <a:bodyPr wrap="square" lIns="91396" tIns="45696" rIns="91396" bIns="45696" rtlCol="0">
            <a:spAutoFit/>
          </a:bodyPr>
          <a:lstStyle/>
          <a:p>
            <a:pPr>
              <a:lnSpc>
                <a:spcPct val="120000"/>
              </a:lnSpc>
            </a:pPr>
            <a:r>
              <a:rPr lang="zh-CN" altLang="en-US" sz="1200" dirty="0">
                <a:solidFill>
                  <a:schemeClr val="bg2">
                    <a:lumMod val="10000"/>
                  </a:schemeClr>
                </a:solidFill>
                <a:latin typeface="等线" panose="02010600030101010101" pitchFamily="2" charset="-122"/>
              </a:rPr>
              <a:t>美仑设计是你的小和灵感美仑设计是你的小和灵感美仑设计是你的小和灵感美仑设计是你的小和灵感</a:t>
            </a:r>
            <a:endParaRPr lang="en-US" altLang="zh-CN"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089328589"/>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88"/>
                                        </p:tgtEl>
                                        <p:attrNameLst>
                                          <p:attrName>style.visibility</p:attrName>
                                        </p:attrNameLst>
                                      </p:cBhvr>
                                      <p:to>
                                        <p:strVal val="visible"/>
                                      </p:to>
                                    </p:set>
                                    <p:animEffect transition="in" filter="fade">
                                      <p:cBhvr>
                                        <p:cTn id="13" dur="500"/>
                                        <p:tgtEl>
                                          <p:spTgt spid="188"/>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99"/>
                                        </p:tgtEl>
                                        <p:attrNameLst>
                                          <p:attrName>style.visibility</p:attrName>
                                        </p:attrNameLst>
                                      </p:cBhvr>
                                      <p:to>
                                        <p:strVal val="visible"/>
                                      </p:to>
                                    </p:set>
                                    <p:animEffect transition="in" filter="fade">
                                      <p:cBhvr>
                                        <p:cTn id="17" dur="500"/>
                                        <p:tgtEl>
                                          <p:spTgt spid="199"/>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8"/>
                                        </p:tgtEl>
                                        <p:attrNameLst>
                                          <p:attrName>style.visibility</p:attrName>
                                        </p:attrNameLst>
                                      </p:cBhvr>
                                      <p:to>
                                        <p:strVal val="visible"/>
                                      </p:to>
                                    </p:set>
                                    <p:animEffect transition="in" filter="wipe(left)">
                                      <p:cBhvr>
                                        <p:cTn id="27" dur="500"/>
                                        <p:tgtEl>
                                          <p:spTgt spid="15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59"/>
                                        </p:tgtEl>
                                        <p:attrNameLst>
                                          <p:attrName>style.visibility</p:attrName>
                                        </p:attrNameLst>
                                      </p:cBhvr>
                                      <p:to>
                                        <p:strVal val="visible"/>
                                      </p:to>
                                    </p:set>
                                    <p:animEffect transition="in" filter="wipe(left)">
                                      <p:cBhvr>
                                        <p:cTn id="31" dur="500"/>
                                        <p:tgtEl>
                                          <p:spTgt spid="159"/>
                                        </p:tgtEl>
                                      </p:cBhvr>
                                    </p:animEffect>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160"/>
                                        </p:tgtEl>
                                        <p:attrNameLst>
                                          <p:attrName>style.visibility</p:attrName>
                                        </p:attrNameLst>
                                      </p:cBhvr>
                                      <p:to>
                                        <p:strVal val="visible"/>
                                      </p:to>
                                    </p:set>
                                    <p:anim calcmode="lin" valueType="num">
                                      <p:cBhvr>
                                        <p:cTn id="35" dur="500" fill="hold"/>
                                        <p:tgtEl>
                                          <p:spTgt spid="160"/>
                                        </p:tgtEl>
                                        <p:attrNameLst>
                                          <p:attrName>ppt_w</p:attrName>
                                        </p:attrNameLst>
                                      </p:cBhvr>
                                      <p:tavLst>
                                        <p:tav tm="0">
                                          <p:val>
                                            <p:fltVal val="0"/>
                                          </p:val>
                                        </p:tav>
                                        <p:tav tm="100000">
                                          <p:val>
                                            <p:strVal val="#ppt_w"/>
                                          </p:val>
                                        </p:tav>
                                      </p:tavLst>
                                    </p:anim>
                                    <p:anim calcmode="lin" valueType="num">
                                      <p:cBhvr>
                                        <p:cTn id="36" dur="500" fill="hold"/>
                                        <p:tgtEl>
                                          <p:spTgt spid="160"/>
                                        </p:tgtEl>
                                        <p:attrNameLst>
                                          <p:attrName>ppt_h</p:attrName>
                                        </p:attrNameLst>
                                      </p:cBhvr>
                                      <p:tavLst>
                                        <p:tav tm="0">
                                          <p:val>
                                            <p:fltVal val="0"/>
                                          </p:val>
                                        </p:tav>
                                        <p:tav tm="100000">
                                          <p:val>
                                            <p:strVal val="#ppt_h"/>
                                          </p:val>
                                        </p:tav>
                                      </p:tavLst>
                                    </p:anim>
                                    <p:animEffect transition="in" filter="fade">
                                      <p:cBhvr>
                                        <p:cTn id="37" dur="500"/>
                                        <p:tgtEl>
                                          <p:spTgt spid="160"/>
                                        </p:tgtEl>
                                      </p:cBhvr>
                                    </p:animEffect>
                                  </p:childTnLst>
                                </p:cTn>
                              </p:par>
                            </p:childTnLst>
                          </p:cTn>
                        </p:par>
                        <p:par>
                          <p:cTn id="38" fill="hold">
                            <p:stCondLst>
                              <p:cond delay="4000"/>
                            </p:stCondLst>
                            <p:childTnLst>
                              <p:par>
                                <p:cTn id="39" presetID="53" presetClass="entr" presetSubtype="16"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ppt_w</p:attrName>
                                        </p:attrNameLst>
                                      </p:cBhvr>
                                      <p:tavLst>
                                        <p:tav tm="0">
                                          <p:val>
                                            <p:fltVal val="0"/>
                                          </p:val>
                                        </p:tav>
                                        <p:tav tm="100000">
                                          <p:val>
                                            <p:strVal val="#ppt_w"/>
                                          </p:val>
                                        </p:tav>
                                      </p:tavLst>
                                    </p:anim>
                                    <p:anim calcmode="lin" valueType="num">
                                      <p:cBhvr>
                                        <p:cTn id="42" dur="500" fill="hold"/>
                                        <p:tgtEl>
                                          <p:spTgt spid="3"/>
                                        </p:tgtEl>
                                        <p:attrNameLst>
                                          <p:attrName>ppt_h</p:attrName>
                                        </p:attrNameLst>
                                      </p:cBhvr>
                                      <p:tavLst>
                                        <p:tav tm="0">
                                          <p:val>
                                            <p:fltVal val="0"/>
                                          </p:val>
                                        </p:tav>
                                        <p:tav tm="100000">
                                          <p:val>
                                            <p:strVal val="#ppt_h"/>
                                          </p:val>
                                        </p:tav>
                                      </p:tavLst>
                                    </p:anim>
                                    <p:animEffect transition="in" filter="fade">
                                      <p:cBhvr>
                                        <p:cTn id="43" dur="500"/>
                                        <p:tgtEl>
                                          <p:spTgt spid="3"/>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167"/>
                                        </p:tgtEl>
                                        <p:attrNameLst>
                                          <p:attrName>style.visibility</p:attrName>
                                        </p:attrNameLst>
                                      </p:cBhvr>
                                      <p:to>
                                        <p:strVal val="visible"/>
                                      </p:to>
                                    </p:set>
                                    <p:animEffect transition="in" filter="wipe(left)">
                                      <p:cBhvr>
                                        <p:cTn id="47" dur="500"/>
                                        <p:tgtEl>
                                          <p:spTgt spid="167"/>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68"/>
                                        </p:tgtEl>
                                        <p:attrNameLst>
                                          <p:attrName>style.visibility</p:attrName>
                                        </p:attrNameLst>
                                      </p:cBhvr>
                                      <p:to>
                                        <p:strVal val="visible"/>
                                      </p:to>
                                    </p:set>
                                    <p:animEffect transition="in" filter="wipe(left)">
                                      <p:cBhvr>
                                        <p:cTn id="51" dur="500"/>
                                        <p:tgtEl>
                                          <p:spTgt spid="168"/>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169"/>
                                        </p:tgtEl>
                                        <p:attrNameLst>
                                          <p:attrName>style.visibility</p:attrName>
                                        </p:attrNameLst>
                                      </p:cBhvr>
                                      <p:to>
                                        <p:strVal val="visible"/>
                                      </p:to>
                                    </p:set>
                                    <p:anim calcmode="lin" valueType="num">
                                      <p:cBhvr>
                                        <p:cTn id="55" dur="500" fill="hold"/>
                                        <p:tgtEl>
                                          <p:spTgt spid="169"/>
                                        </p:tgtEl>
                                        <p:attrNameLst>
                                          <p:attrName>ppt_w</p:attrName>
                                        </p:attrNameLst>
                                      </p:cBhvr>
                                      <p:tavLst>
                                        <p:tav tm="0">
                                          <p:val>
                                            <p:fltVal val="0"/>
                                          </p:val>
                                        </p:tav>
                                        <p:tav tm="100000">
                                          <p:val>
                                            <p:strVal val="#ppt_w"/>
                                          </p:val>
                                        </p:tav>
                                      </p:tavLst>
                                    </p:anim>
                                    <p:anim calcmode="lin" valueType="num">
                                      <p:cBhvr>
                                        <p:cTn id="56" dur="500" fill="hold"/>
                                        <p:tgtEl>
                                          <p:spTgt spid="169"/>
                                        </p:tgtEl>
                                        <p:attrNameLst>
                                          <p:attrName>ppt_h</p:attrName>
                                        </p:attrNameLst>
                                      </p:cBhvr>
                                      <p:tavLst>
                                        <p:tav tm="0">
                                          <p:val>
                                            <p:fltVal val="0"/>
                                          </p:val>
                                        </p:tav>
                                        <p:tav tm="100000">
                                          <p:val>
                                            <p:strVal val="#ppt_h"/>
                                          </p:val>
                                        </p:tav>
                                      </p:tavLst>
                                    </p:anim>
                                    <p:animEffect transition="in" filter="fade">
                                      <p:cBhvr>
                                        <p:cTn id="57" dur="500"/>
                                        <p:tgtEl>
                                          <p:spTgt spid="169"/>
                                        </p:tgtEl>
                                      </p:cBhvr>
                                    </p:animEffect>
                                  </p:childTnLst>
                                </p:cTn>
                              </p:par>
                            </p:childTnLst>
                          </p:cTn>
                        </p:par>
                        <p:par>
                          <p:cTn id="58" fill="hold">
                            <p:stCondLst>
                              <p:cond delay="6000"/>
                            </p:stCondLst>
                            <p:childTnLst>
                              <p:par>
                                <p:cTn id="59" presetID="53" presetClass="entr" presetSubtype="16"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Effect transition="in" filter="fade">
                                      <p:cBhvr>
                                        <p:cTn id="63" dur="500"/>
                                        <p:tgtEl>
                                          <p:spTgt spid="30"/>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164"/>
                                        </p:tgtEl>
                                        <p:attrNameLst>
                                          <p:attrName>style.visibility</p:attrName>
                                        </p:attrNameLst>
                                      </p:cBhvr>
                                      <p:to>
                                        <p:strVal val="visible"/>
                                      </p:to>
                                    </p:set>
                                    <p:animEffect transition="in" filter="wipe(left)">
                                      <p:cBhvr>
                                        <p:cTn id="67" dur="500"/>
                                        <p:tgtEl>
                                          <p:spTgt spid="164"/>
                                        </p:tgtEl>
                                      </p:cBhvr>
                                    </p:animEffect>
                                  </p:childTnLst>
                                </p:cTn>
                              </p:par>
                            </p:childTnLst>
                          </p:cTn>
                        </p:par>
                        <p:par>
                          <p:cTn id="68" fill="hold">
                            <p:stCondLst>
                              <p:cond delay="7000"/>
                            </p:stCondLst>
                            <p:childTnLst>
                              <p:par>
                                <p:cTn id="69" presetID="22" presetClass="entr" presetSubtype="8" fill="hold" grpId="0" nodeType="afterEffect">
                                  <p:stCondLst>
                                    <p:cond delay="0"/>
                                  </p:stCondLst>
                                  <p:childTnLst>
                                    <p:set>
                                      <p:cBhvr>
                                        <p:cTn id="70" dur="1" fill="hold">
                                          <p:stCondLst>
                                            <p:cond delay="0"/>
                                          </p:stCondLst>
                                        </p:cTn>
                                        <p:tgtEl>
                                          <p:spTgt spid="165"/>
                                        </p:tgtEl>
                                        <p:attrNameLst>
                                          <p:attrName>style.visibility</p:attrName>
                                        </p:attrNameLst>
                                      </p:cBhvr>
                                      <p:to>
                                        <p:strVal val="visible"/>
                                      </p:to>
                                    </p:set>
                                    <p:animEffect transition="in" filter="wipe(left)">
                                      <p:cBhvr>
                                        <p:cTn id="71" dur="500"/>
                                        <p:tgtEl>
                                          <p:spTgt spid="165"/>
                                        </p:tgtEl>
                                      </p:cBhvr>
                                    </p:animEffect>
                                  </p:childTnLst>
                                </p:cTn>
                              </p:par>
                            </p:childTnLst>
                          </p:cTn>
                        </p:par>
                        <p:par>
                          <p:cTn id="72" fill="hold">
                            <p:stCondLst>
                              <p:cond delay="7500"/>
                            </p:stCondLst>
                            <p:childTnLst>
                              <p:par>
                                <p:cTn id="73" presetID="53" presetClass="entr" presetSubtype="16" fill="hold" grpId="0" nodeType="afterEffect">
                                  <p:stCondLst>
                                    <p:cond delay="0"/>
                                  </p:stCondLst>
                                  <p:childTnLst>
                                    <p:set>
                                      <p:cBhvr>
                                        <p:cTn id="74" dur="1" fill="hold">
                                          <p:stCondLst>
                                            <p:cond delay="0"/>
                                          </p:stCondLst>
                                        </p:cTn>
                                        <p:tgtEl>
                                          <p:spTgt spid="166"/>
                                        </p:tgtEl>
                                        <p:attrNameLst>
                                          <p:attrName>style.visibility</p:attrName>
                                        </p:attrNameLst>
                                      </p:cBhvr>
                                      <p:to>
                                        <p:strVal val="visible"/>
                                      </p:to>
                                    </p:set>
                                    <p:anim calcmode="lin" valueType="num">
                                      <p:cBhvr>
                                        <p:cTn id="75" dur="500" fill="hold"/>
                                        <p:tgtEl>
                                          <p:spTgt spid="166"/>
                                        </p:tgtEl>
                                        <p:attrNameLst>
                                          <p:attrName>ppt_w</p:attrName>
                                        </p:attrNameLst>
                                      </p:cBhvr>
                                      <p:tavLst>
                                        <p:tav tm="0">
                                          <p:val>
                                            <p:fltVal val="0"/>
                                          </p:val>
                                        </p:tav>
                                        <p:tav tm="100000">
                                          <p:val>
                                            <p:strVal val="#ppt_w"/>
                                          </p:val>
                                        </p:tav>
                                      </p:tavLst>
                                    </p:anim>
                                    <p:anim calcmode="lin" valueType="num">
                                      <p:cBhvr>
                                        <p:cTn id="76" dur="500" fill="hold"/>
                                        <p:tgtEl>
                                          <p:spTgt spid="166"/>
                                        </p:tgtEl>
                                        <p:attrNameLst>
                                          <p:attrName>ppt_h</p:attrName>
                                        </p:attrNameLst>
                                      </p:cBhvr>
                                      <p:tavLst>
                                        <p:tav tm="0">
                                          <p:val>
                                            <p:fltVal val="0"/>
                                          </p:val>
                                        </p:tav>
                                        <p:tav tm="100000">
                                          <p:val>
                                            <p:strVal val="#ppt_h"/>
                                          </p:val>
                                        </p:tav>
                                      </p:tavLst>
                                    </p:anim>
                                    <p:animEffect transition="in" filter="fade">
                                      <p:cBhvr>
                                        <p:cTn id="77" dur="500"/>
                                        <p:tgtEl>
                                          <p:spTgt spid="166"/>
                                        </p:tgtEl>
                                      </p:cBhvr>
                                    </p:animEffect>
                                  </p:childTnLst>
                                </p:cTn>
                              </p:par>
                            </p:childTnLst>
                          </p:cTn>
                        </p:par>
                        <p:par>
                          <p:cTn id="78" fill="hold">
                            <p:stCondLst>
                              <p:cond delay="8000"/>
                            </p:stCondLst>
                            <p:childTnLst>
                              <p:par>
                                <p:cTn id="79" presetID="53" presetClass="entr" presetSubtype="16" fill="hold" nodeType="afterEffect">
                                  <p:stCondLst>
                                    <p:cond delay="0"/>
                                  </p:stCondLst>
                                  <p:childTnLst>
                                    <p:set>
                                      <p:cBhvr>
                                        <p:cTn id="80" dur="1" fill="hold">
                                          <p:stCondLst>
                                            <p:cond delay="0"/>
                                          </p:stCondLst>
                                        </p:cTn>
                                        <p:tgtEl>
                                          <p:spTgt spid="4"/>
                                        </p:tgtEl>
                                        <p:attrNameLst>
                                          <p:attrName>style.visibility</p:attrName>
                                        </p:attrNameLst>
                                      </p:cBhvr>
                                      <p:to>
                                        <p:strVal val="visible"/>
                                      </p:to>
                                    </p:set>
                                    <p:anim calcmode="lin" valueType="num">
                                      <p:cBhvr>
                                        <p:cTn id="81" dur="500" fill="hold"/>
                                        <p:tgtEl>
                                          <p:spTgt spid="4"/>
                                        </p:tgtEl>
                                        <p:attrNameLst>
                                          <p:attrName>ppt_w</p:attrName>
                                        </p:attrNameLst>
                                      </p:cBhvr>
                                      <p:tavLst>
                                        <p:tav tm="0">
                                          <p:val>
                                            <p:fltVal val="0"/>
                                          </p:val>
                                        </p:tav>
                                        <p:tav tm="100000">
                                          <p:val>
                                            <p:strVal val="#ppt_w"/>
                                          </p:val>
                                        </p:tav>
                                      </p:tavLst>
                                    </p:anim>
                                    <p:anim calcmode="lin" valueType="num">
                                      <p:cBhvr>
                                        <p:cTn id="82" dur="500" fill="hold"/>
                                        <p:tgtEl>
                                          <p:spTgt spid="4"/>
                                        </p:tgtEl>
                                        <p:attrNameLst>
                                          <p:attrName>ppt_h</p:attrName>
                                        </p:attrNameLst>
                                      </p:cBhvr>
                                      <p:tavLst>
                                        <p:tav tm="0">
                                          <p:val>
                                            <p:fltVal val="0"/>
                                          </p:val>
                                        </p:tav>
                                        <p:tav tm="100000">
                                          <p:val>
                                            <p:strVal val="#ppt_h"/>
                                          </p:val>
                                        </p:tav>
                                      </p:tavLst>
                                    </p:anim>
                                    <p:animEffect transition="in" filter="fade">
                                      <p:cBhvr>
                                        <p:cTn id="83" dur="500"/>
                                        <p:tgtEl>
                                          <p:spTgt spid="4"/>
                                        </p:tgtEl>
                                      </p:cBhvr>
                                    </p:animEffect>
                                  </p:childTnLst>
                                </p:cTn>
                              </p:par>
                            </p:childTnLst>
                          </p:cTn>
                        </p:par>
                        <p:par>
                          <p:cTn id="84" fill="hold">
                            <p:stCondLst>
                              <p:cond delay="8500"/>
                            </p:stCondLst>
                            <p:childTnLst>
                              <p:par>
                                <p:cTn id="85" presetID="22" presetClass="entr" presetSubtype="8" fill="hold" grpId="0" nodeType="afterEffect">
                                  <p:stCondLst>
                                    <p:cond delay="0"/>
                                  </p:stCondLst>
                                  <p:childTnLst>
                                    <p:set>
                                      <p:cBhvr>
                                        <p:cTn id="86" dur="1" fill="hold">
                                          <p:stCondLst>
                                            <p:cond delay="0"/>
                                          </p:stCondLst>
                                        </p:cTn>
                                        <p:tgtEl>
                                          <p:spTgt spid="161"/>
                                        </p:tgtEl>
                                        <p:attrNameLst>
                                          <p:attrName>style.visibility</p:attrName>
                                        </p:attrNameLst>
                                      </p:cBhvr>
                                      <p:to>
                                        <p:strVal val="visible"/>
                                      </p:to>
                                    </p:set>
                                    <p:animEffect transition="in" filter="wipe(left)">
                                      <p:cBhvr>
                                        <p:cTn id="87" dur="500"/>
                                        <p:tgtEl>
                                          <p:spTgt spid="161"/>
                                        </p:tgtEl>
                                      </p:cBhvr>
                                    </p:animEffect>
                                  </p:childTnLst>
                                </p:cTn>
                              </p:par>
                            </p:childTnLst>
                          </p:cTn>
                        </p:par>
                        <p:par>
                          <p:cTn id="88" fill="hold">
                            <p:stCondLst>
                              <p:cond delay="9000"/>
                            </p:stCondLst>
                            <p:childTnLst>
                              <p:par>
                                <p:cTn id="89" presetID="22" presetClass="entr" presetSubtype="8" fill="hold" grpId="0" nodeType="afterEffect">
                                  <p:stCondLst>
                                    <p:cond delay="0"/>
                                  </p:stCondLst>
                                  <p:childTnLst>
                                    <p:set>
                                      <p:cBhvr>
                                        <p:cTn id="90" dur="1" fill="hold">
                                          <p:stCondLst>
                                            <p:cond delay="0"/>
                                          </p:stCondLst>
                                        </p:cTn>
                                        <p:tgtEl>
                                          <p:spTgt spid="162"/>
                                        </p:tgtEl>
                                        <p:attrNameLst>
                                          <p:attrName>style.visibility</p:attrName>
                                        </p:attrNameLst>
                                      </p:cBhvr>
                                      <p:to>
                                        <p:strVal val="visible"/>
                                      </p:to>
                                    </p:set>
                                    <p:animEffect transition="in" filter="wipe(left)">
                                      <p:cBhvr>
                                        <p:cTn id="91" dur="500"/>
                                        <p:tgtEl>
                                          <p:spTgt spid="162"/>
                                        </p:tgtEl>
                                      </p:cBhvr>
                                    </p:animEffect>
                                  </p:childTnLst>
                                </p:cTn>
                              </p:par>
                            </p:childTnLst>
                          </p:cTn>
                        </p:par>
                        <p:par>
                          <p:cTn id="92" fill="hold">
                            <p:stCondLst>
                              <p:cond delay="9500"/>
                            </p:stCondLst>
                            <p:childTnLst>
                              <p:par>
                                <p:cTn id="93" presetID="53" presetClass="entr" presetSubtype="16" fill="hold" grpId="0" nodeType="afterEffect">
                                  <p:stCondLst>
                                    <p:cond delay="0"/>
                                  </p:stCondLst>
                                  <p:childTnLst>
                                    <p:set>
                                      <p:cBhvr>
                                        <p:cTn id="94" dur="1" fill="hold">
                                          <p:stCondLst>
                                            <p:cond delay="0"/>
                                          </p:stCondLst>
                                        </p:cTn>
                                        <p:tgtEl>
                                          <p:spTgt spid="163"/>
                                        </p:tgtEl>
                                        <p:attrNameLst>
                                          <p:attrName>style.visibility</p:attrName>
                                        </p:attrNameLst>
                                      </p:cBhvr>
                                      <p:to>
                                        <p:strVal val="visible"/>
                                      </p:to>
                                    </p:set>
                                    <p:anim calcmode="lin" valueType="num">
                                      <p:cBhvr>
                                        <p:cTn id="95" dur="500" fill="hold"/>
                                        <p:tgtEl>
                                          <p:spTgt spid="163"/>
                                        </p:tgtEl>
                                        <p:attrNameLst>
                                          <p:attrName>ppt_w</p:attrName>
                                        </p:attrNameLst>
                                      </p:cBhvr>
                                      <p:tavLst>
                                        <p:tav tm="0">
                                          <p:val>
                                            <p:fltVal val="0"/>
                                          </p:val>
                                        </p:tav>
                                        <p:tav tm="100000">
                                          <p:val>
                                            <p:strVal val="#ppt_w"/>
                                          </p:val>
                                        </p:tav>
                                      </p:tavLst>
                                    </p:anim>
                                    <p:anim calcmode="lin" valueType="num">
                                      <p:cBhvr>
                                        <p:cTn id="96" dur="500" fill="hold"/>
                                        <p:tgtEl>
                                          <p:spTgt spid="163"/>
                                        </p:tgtEl>
                                        <p:attrNameLst>
                                          <p:attrName>ppt_h</p:attrName>
                                        </p:attrNameLst>
                                      </p:cBhvr>
                                      <p:tavLst>
                                        <p:tav tm="0">
                                          <p:val>
                                            <p:fltVal val="0"/>
                                          </p:val>
                                        </p:tav>
                                        <p:tav tm="100000">
                                          <p:val>
                                            <p:strVal val="#ppt_h"/>
                                          </p:val>
                                        </p:tav>
                                      </p:tavLst>
                                    </p:anim>
                                    <p:animEffect transition="in" filter="fade">
                                      <p:cBhvr>
                                        <p:cTn id="97" dur="500"/>
                                        <p:tgtEl>
                                          <p:spTgt spid="163"/>
                                        </p:tgtEl>
                                      </p:cBhvr>
                                    </p:animEffect>
                                  </p:childTnLst>
                                </p:cTn>
                              </p:par>
                            </p:childTnLst>
                          </p:cTn>
                        </p:par>
                        <p:par>
                          <p:cTn id="98" fill="hold">
                            <p:stCondLst>
                              <p:cond delay="10000"/>
                            </p:stCondLst>
                            <p:childTnLst>
                              <p:par>
                                <p:cTn id="99" presetID="53" presetClass="entr" presetSubtype="16" fill="hold" nodeType="afterEffect">
                                  <p:stCondLst>
                                    <p:cond delay="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500" fill="hold"/>
                                        <p:tgtEl>
                                          <p:spTgt spid="31"/>
                                        </p:tgtEl>
                                        <p:attrNameLst>
                                          <p:attrName>ppt_w</p:attrName>
                                        </p:attrNameLst>
                                      </p:cBhvr>
                                      <p:tavLst>
                                        <p:tav tm="0">
                                          <p:val>
                                            <p:fltVal val="0"/>
                                          </p:val>
                                        </p:tav>
                                        <p:tav tm="100000">
                                          <p:val>
                                            <p:strVal val="#ppt_w"/>
                                          </p:val>
                                        </p:tav>
                                      </p:tavLst>
                                    </p:anim>
                                    <p:anim calcmode="lin" valueType="num">
                                      <p:cBhvr>
                                        <p:cTn id="102" dur="500" fill="hold"/>
                                        <p:tgtEl>
                                          <p:spTgt spid="31"/>
                                        </p:tgtEl>
                                        <p:attrNameLst>
                                          <p:attrName>ppt_h</p:attrName>
                                        </p:attrNameLst>
                                      </p:cBhvr>
                                      <p:tavLst>
                                        <p:tav tm="0">
                                          <p:val>
                                            <p:fltVal val="0"/>
                                          </p:val>
                                        </p:tav>
                                        <p:tav tm="100000">
                                          <p:val>
                                            <p:strVal val="#ppt_h"/>
                                          </p:val>
                                        </p:tav>
                                      </p:tavLst>
                                    </p:anim>
                                    <p:animEffect transition="in" filter="fade">
                                      <p:cBhvr>
                                        <p:cTn id="103" dur="500"/>
                                        <p:tgtEl>
                                          <p:spTgt spid="31"/>
                                        </p:tgtEl>
                                      </p:cBhvr>
                                    </p:animEffect>
                                  </p:childTnLst>
                                </p:cTn>
                              </p:par>
                            </p:childTnLst>
                          </p:cTn>
                        </p:par>
                        <p:par>
                          <p:cTn id="104" fill="hold">
                            <p:stCondLst>
                              <p:cond delay="10500"/>
                            </p:stCondLst>
                            <p:childTnLst>
                              <p:par>
                                <p:cTn id="105" presetID="22" presetClass="entr" presetSubtype="8" fill="hold" grpId="0" nodeType="afterEffect">
                                  <p:stCondLst>
                                    <p:cond delay="0"/>
                                  </p:stCondLst>
                                  <p:childTnLst>
                                    <p:set>
                                      <p:cBhvr>
                                        <p:cTn id="106" dur="1" fill="hold">
                                          <p:stCondLst>
                                            <p:cond delay="0"/>
                                          </p:stCondLst>
                                        </p:cTn>
                                        <p:tgtEl>
                                          <p:spTgt spid="192"/>
                                        </p:tgtEl>
                                        <p:attrNameLst>
                                          <p:attrName>style.visibility</p:attrName>
                                        </p:attrNameLst>
                                      </p:cBhvr>
                                      <p:to>
                                        <p:strVal val="visible"/>
                                      </p:to>
                                    </p:set>
                                    <p:animEffect transition="in" filter="wipe(left)">
                                      <p:cBhvr>
                                        <p:cTn id="107" dur="500"/>
                                        <p:tgtEl>
                                          <p:spTgt spid="192"/>
                                        </p:tgtEl>
                                      </p:cBhvr>
                                    </p:animEffect>
                                  </p:childTnLst>
                                </p:cTn>
                              </p:par>
                            </p:childTnLst>
                          </p:cTn>
                        </p:par>
                        <p:par>
                          <p:cTn id="108" fill="hold">
                            <p:stCondLst>
                              <p:cond delay="11000"/>
                            </p:stCondLst>
                            <p:childTnLst>
                              <p:par>
                                <p:cTn id="109" presetID="22" presetClass="entr" presetSubtype="8" fill="hold" grpId="0" nodeType="afterEffect">
                                  <p:stCondLst>
                                    <p:cond delay="0"/>
                                  </p:stCondLst>
                                  <p:childTnLst>
                                    <p:set>
                                      <p:cBhvr>
                                        <p:cTn id="110" dur="1" fill="hold">
                                          <p:stCondLst>
                                            <p:cond delay="0"/>
                                          </p:stCondLst>
                                        </p:cTn>
                                        <p:tgtEl>
                                          <p:spTgt spid="193"/>
                                        </p:tgtEl>
                                        <p:attrNameLst>
                                          <p:attrName>style.visibility</p:attrName>
                                        </p:attrNameLst>
                                      </p:cBhvr>
                                      <p:to>
                                        <p:strVal val="visible"/>
                                      </p:to>
                                    </p:set>
                                    <p:animEffect transition="in" filter="wipe(left)">
                                      <p:cBhvr>
                                        <p:cTn id="111" dur="500"/>
                                        <p:tgtEl>
                                          <p:spTgt spid="193"/>
                                        </p:tgtEl>
                                      </p:cBhvr>
                                    </p:animEffect>
                                  </p:childTnLst>
                                </p:cTn>
                              </p:par>
                            </p:childTnLst>
                          </p:cTn>
                        </p:par>
                        <p:par>
                          <p:cTn id="112" fill="hold">
                            <p:stCondLst>
                              <p:cond delay="11500"/>
                            </p:stCondLst>
                            <p:childTnLst>
                              <p:par>
                                <p:cTn id="113" presetID="53" presetClass="entr" presetSubtype="16" fill="hold" grpId="0" nodeType="afterEffect">
                                  <p:stCondLst>
                                    <p:cond delay="0"/>
                                  </p:stCondLst>
                                  <p:childTnLst>
                                    <p:set>
                                      <p:cBhvr>
                                        <p:cTn id="114" dur="1" fill="hold">
                                          <p:stCondLst>
                                            <p:cond delay="0"/>
                                          </p:stCondLst>
                                        </p:cTn>
                                        <p:tgtEl>
                                          <p:spTgt spid="194"/>
                                        </p:tgtEl>
                                        <p:attrNameLst>
                                          <p:attrName>style.visibility</p:attrName>
                                        </p:attrNameLst>
                                      </p:cBhvr>
                                      <p:to>
                                        <p:strVal val="visible"/>
                                      </p:to>
                                    </p:set>
                                    <p:anim calcmode="lin" valueType="num">
                                      <p:cBhvr>
                                        <p:cTn id="115" dur="500" fill="hold"/>
                                        <p:tgtEl>
                                          <p:spTgt spid="194"/>
                                        </p:tgtEl>
                                        <p:attrNameLst>
                                          <p:attrName>ppt_w</p:attrName>
                                        </p:attrNameLst>
                                      </p:cBhvr>
                                      <p:tavLst>
                                        <p:tav tm="0">
                                          <p:val>
                                            <p:fltVal val="0"/>
                                          </p:val>
                                        </p:tav>
                                        <p:tav tm="100000">
                                          <p:val>
                                            <p:strVal val="#ppt_w"/>
                                          </p:val>
                                        </p:tav>
                                      </p:tavLst>
                                    </p:anim>
                                    <p:anim calcmode="lin" valueType="num">
                                      <p:cBhvr>
                                        <p:cTn id="116" dur="500" fill="hold"/>
                                        <p:tgtEl>
                                          <p:spTgt spid="194"/>
                                        </p:tgtEl>
                                        <p:attrNameLst>
                                          <p:attrName>ppt_h</p:attrName>
                                        </p:attrNameLst>
                                      </p:cBhvr>
                                      <p:tavLst>
                                        <p:tav tm="0">
                                          <p:val>
                                            <p:fltVal val="0"/>
                                          </p:val>
                                        </p:tav>
                                        <p:tav tm="100000">
                                          <p:val>
                                            <p:strVal val="#ppt_h"/>
                                          </p:val>
                                        </p:tav>
                                      </p:tavLst>
                                    </p:anim>
                                    <p:animEffect transition="in" filter="fade">
                                      <p:cBhvr>
                                        <p:cTn id="117" dur="500"/>
                                        <p:tgtEl>
                                          <p:spTgt spid="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animBg="1"/>
      <p:bldP spid="159" grpId="0" animBg="1"/>
      <p:bldP spid="160" grpId="0"/>
      <p:bldP spid="161" grpId="0" animBg="1"/>
      <p:bldP spid="162" grpId="0" animBg="1"/>
      <p:bldP spid="163" grpId="0"/>
      <p:bldP spid="164" grpId="0" animBg="1"/>
      <p:bldP spid="165" grpId="0" animBg="1"/>
      <p:bldP spid="166" grpId="0"/>
      <p:bldP spid="167" grpId="0" animBg="1"/>
      <p:bldP spid="168" grpId="0" animBg="1"/>
      <p:bldP spid="169" grpId="0"/>
      <p:bldP spid="188" grpId="0"/>
      <p:bldP spid="192" grpId="0" animBg="1"/>
      <p:bldP spid="193" grpId="0" animBg="1"/>
      <p:bldP spid="194" grpId="0"/>
      <p:bldP spid="19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63" name="燕尾形 2"/>
          <p:cNvSpPr>
            <a:spLocks noChangeArrowheads="1"/>
          </p:cNvSpPr>
          <p:nvPr/>
        </p:nvSpPr>
        <p:spPr bwMode="auto">
          <a:xfrm>
            <a:off x="912984" y="1557386"/>
            <a:ext cx="2808437" cy="1041079"/>
          </a:xfrm>
          <a:prstGeom prst="chevron">
            <a:avLst>
              <a:gd name="adj" fmla="val 48037"/>
            </a:avLst>
          </a:prstGeom>
          <a:solidFill>
            <a:schemeClr val="accent1"/>
          </a:solidFill>
          <a:ln w="3175" algn="ctr">
            <a:noFill/>
            <a:miter lim="800000"/>
            <a:headEnd/>
            <a:tailEnd/>
          </a:ln>
        </p:spPr>
        <p:txBody>
          <a:bodyPr lIns="91424" tIns="45712" rIns="91424" bIns="45712" anchor="ctr"/>
          <a:lstStyle/>
          <a:p>
            <a:pPr algn="ctr" defTabSz="914102"/>
            <a:endParaRPr lang="zh-CN" altLang="en-US" sz="1867">
              <a:solidFill>
                <a:srgbClr val="FFFFFF"/>
              </a:solidFill>
              <a:latin typeface="Calibri" pitchFamily="34" charset="0"/>
            </a:endParaRPr>
          </a:p>
        </p:txBody>
      </p:sp>
      <p:sp>
        <p:nvSpPr>
          <p:cNvPr id="23564" name="燕尾形 2"/>
          <p:cNvSpPr>
            <a:spLocks noChangeArrowheads="1"/>
          </p:cNvSpPr>
          <p:nvPr/>
        </p:nvSpPr>
        <p:spPr bwMode="auto">
          <a:xfrm>
            <a:off x="3505551" y="1557386"/>
            <a:ext cx="2808439" cy="1041079"/>
          </a:xfrm>
          <a:prstGeom prst="chevron">
            <a:avLst>
              <a:gd name="adj" fmla="val 48037"/>
            </a:avLst>
          </a:prstGeom>
          <a:solidFill>
            <a:schemeClr val="accent2"/>
          </a:solidFill>
          <a:ln w="3175" algn="ctr">
            <a:noFill/>
            <a:miter lim="800000"/>
            <a:headEnd/>
            <a:tailEnd/>
          </a:ln>
        </p:spPr>
        <p:txBody>
          <a:bodyPr lIns="91424" tIns="45712" rIns="91424" bIns="45712" anchor="ctr"/>
          <a:lstStyle/>
          <a:p>
            <a:pPr algn="ctr" defTabSz="914102"/>
            <a:endParaRPr lang="zh-CN" altLang="en-US" sz="1867">
              <a:solidFill>
                <a:srgbClr val="FFFFFF"/>
              </a:solidFill>
              <a:latin typeface="Calibri" pitchFamily="34" charset="0"/>
            </a:endParaRPr>
          </a:p>
        </p:txBody>
      </p:sp>
      <p:sp>
        <p:nvSpPr>
          <p:cNvPr id="23565" name="燕尾形 2"/>
          <p:cNvSpPr>
            <a:spLocks noChangeArrowheads="1"/>
          </p:cNvSpPr>
          <p:nvPr/>
        </p:nvSpPr>
        <p:spPr bwMode="auto">
          <a:xfrm>
            <a:off x="6098120" y="1557386"/>
            <a:ext cx="2806321" cy="1041079"/>
          </a:xfrm>
          <a:prstGeom prst="chevron">
            <a:avLst>
              <a:gd name="adj" fmla="val 47988"/>
            </a:avLst>
          </a:prstGeom>
          <a:solidFill>
            <a:schemeClr val="accent3"/>
          </a:solidFill>
          <a:ln w="3175" algn="ctr">
            <a:noFill/>
            <a:miter lim="800000"/>
            <a:headEnd/>
            <a:tailEnd/>
          </a:ln>
        </p:spPr>
        <p:txBody>
          <a:bodyPr lIns="91424" tIns="45712" rIns="91424" bIns="45712" anchor="ctr"/>
          <a:lstStyle/>
          <a:p>
            <a:pPr algn="ctr" defTabSz="914102">
              <a:defRPr/>
            </a:pPr>
            <a:endParaRPr lang="zh-CN" altLang="en-US" sz="1867">
              <a:solidFill>
                <a:srgbClr val="FFFFFF"/>
              </a:solidFill>
              <a:latin typeface="Calibri" pitchFamily="34" charset="0"/>
            </a:endParaRPr>
          </a:p>
        </p:txBody>
      </p:sp>
      <p:sp>
        <p:nvSpPr>
          <p:cNvPr id="23566" name="燕尾形 2"/>
          <p:cNvSpPr>
            <a:spLocks noChangeArrowheads="1"/>
          </p:cNvSpPr>
          <p:nvPr/>
        </p:nvSpPr>
        <p:spPr bwMode="auto">
          <a:xfrm>
            <a:off x="8618727" y="1557386"/>
            <a:ext cx="2808439" cy="1041079"/>
          </a:xfrm>
          <a:prstGeom prst="chevron">
            <a:avLst>
              <a:gd name="adj" fmla="val 48024"/>
            </a:avLst>
          </a:prstGeom>
          <a:solidFill>
            <a:schemeClr val="accent4"/>
          </a:solidFill>
          <a:ln w="3175" algn="ctr">
            <a:noFill/>
            <a:miter lim="800000"/>
            <a:headEnd/>
            <a:tailEnd/>
          </a:ln>
        </p:spPr>
        <p:txBody>
          <a:bodyPr lIns="91424" tIns="45712" rIns="91424" bIns="45712" anchor="ctr"/>
          <a:lstStyle/>
          <a:p>
            <a:pPr algn="ctr" defTabSz="914102">
              <a:defRPr/>
            </a:pPr>
            <a:endParaRPr lang="zh-CN" altLang="en-US" sz="1867">
              <a:solidFill>
                <a:srgbClr val="FFFFFF"/>
              </a:solidFill>
              <a:latin typeface="Calibri" pitchFamily="34" charset="0"/>
            </a:endParaRPr>
          </a:p>
        </p:txBody>
      </p:sp>
      <p:sp>
        <p:nvSpPr>
          <p:cNvPr id="146465" name="文本框 13"/>
          <p:cNvSpPr txBox="1">
            <a:spLocks noChangeArrowheads="1"/>
          </p:cNvSpPr>
          <p:nvPr/>
        </p:nvSpPr>
        <p:spPr bwMode="auto">
          <a:xfrm>
            <a:off x="1848425" y="1847282"/>
            <a:ext cx="1151311" cy="461520"/>
          </a:xfrm>
          <a:prstGeom prst="rect">
            <a:avLst/>
          </a:prstGeom>
          <a:noFill/>
          <a:ln w="9525">
            <a:noFill/>
            <a:miter lim="800000"/>
            <a:headEnd/>
            <a:tailEnd/>
          </a:ln>
        </p:spPr>
        <p:txBody>
          <a:bodyPr lIns="91424" tIns="45712" rIns="91424" bIns="45712">
            <a:spAutoFit/>
          </a:bodyPr>
          <a:lstStyle/>
          <a:p>
            <a:pPr defTabSz="914102"/>
            <a:r>
              <a:rPr lang="zh-CN" altLang="en-US" sz="2399" b="1">
                <a:solidFill>
                  <a:schemeClr val="bg1"/>
                </a:solidFill>
                <a:latin typeface="微软雅黑" pitchFamily="34" charset="-122"/>
                <a:ea typeface="微软雅黑" pitchFamily="34" charset="-122"/>
              </a:rPr>
              <a:t>第一项</a:t>
            </a:r>
          </a:p>
        </p:txBody>
      </p:sp>
      <p:sp>
        <p:nvSpPr>
          <p:cNvPr id="146466" name="文本框 13"/>
          <p:cNvSpPr txBox="1">
            <a:spLocks noChangeArrowheads="1"/>
          </p:cNvSpPr>
          <p:nvPr/>
        </p:nvSpPr>
        <p:spPr bwMode="auto">
          <a:xfrm>
            <a:off x="4440990" y="1847282"/>
            <a:ext cx="1151311" cy="461520"/>
          </a:xfrm>
          <a:prstGeom prst="rect">
            <a:avLst/>
          </a:prstGeom>
          <a:noFill/>
          <a:ln w="9525">
            <a:noFill/>
            <a:miter lim="800000"/>
            <a:headEnd/>
            <a:tailEnd/>
          </a:ln>
        </p:spPr>
        <p:txBody>
          <a:bodyPr lIns="91424" tIns="45712" rIns="91424" bIns="45712">
            <a:spAutoFit/>
          </a:bodyPr>
          <a:lstStyle/>
          <a:p>
            <a:pPr defTabSz="914102"/>
            <a:r>
              <a:rPr lang="zh-CN" altLang="en-US" sz="2399" b="1">
                <a:solidFill>
                  <a:schemeClr val="bg1"/>
                </a:solidFill>
                <a:latin typeface="微软雅黑" pitchFamily="34" charset="-122"/>
                <a:ea typeface="微软雅黑" pitchFamily="34" charset="-122"/>
              </a:rPr>
              <a:t>第二项</a:t>
            </a:r>
          </a:p>
        </p:txBody>
      </p:sp>
      <p:sp>
        <p:nvSpPr>
          <p:cNvPr id="146467" name="文本框 13"/>
          <p:cNvSpPr txBox="1">
            <a:spLocks noChangeArrowheads="1"/>
          </p:cNvSpPr>
          <p:nvPr/>
        </p:nvSpPr>
        <p:spPr bwMode="auto">
          <a:xfrm>
            <a:off x="7033558" y="1847282"/>
            <a:ext cx="1151311" cy="461520"/>
          </a:xfrm>
          <a:prstGeom prst="rect">
            <a:avLst/>
          </a:prstGeom>
          <a:noFill/>
          <a:ln w="9525">
            <a:noFill/>
            <a:miter lim="800000"/>
            <a:headEnd/>
            <a:tailEnd/>
          </a:ln>
        </p:spPr>
        <p:txBody>
          <a:bodyPr lIns="91424" tIns="45712" rIns="91424" bIns="45712">
            <a:spAutoFit/>
          </a:bodyPr>
          <a:lstStyle/>
          <a:p>
            <a:pPr defTabSz="914102"/>
            <a:r>
              <a:rPr lang="zh-CN" altLang="en-US" sz="2399" b="1">
                <a:solidFill>
                  <a:schemeClr val="bg1"/>
                </a:solidFill>
                <a:latin typeface="微软雅黑" pitchFamily="34" charset="-122"/>
                <a:ea typeface="微软雅黑" pitchFamily="34" charset="-122"/>
              </a:rPr>
              <a:t>第三项</a:t>
            </a:r>
          </a:p>
        </p:txBody>
      </p:sp>
      <p:sp>
        <p:nvSpPr>
          <p:cNvPr id="146468" name="文本框 13"/>
          <p:cNvSpPr txBox="1">
            <a:spLocks noChangeArrowheads="1"/>
          </p:cNvSpPr>
          <p:nvPr/>
        </p:nvSpPr>
        <p:spPr bwMode="auto">
          <a:xfrm>
            <a:off x="9554167" y="1847282"/>
            <a:ext cx="1151311" cy="461520"/>
          </a:xfrm>
          <a:prstGeom prst="rect">
            <a:avLst/>
          </a:prstGeom>
          <a:noFill/>
          <a:ln w="9525">
            <a:noFill/>
            <a:miter lim="800000"/>
            <a:headEnd/>
            <a:tailEnd/>
          </a:ln>
        </p:spPr>
        <p:txBody>
          <a:bodyPr lIns="91424" tIns="45712" rIns="91424" bIns="45712">
            <a:spAutoFit/>
          </a:bodyPr>
          <a:lstStyle/>
          <a:p>
            <a:pPr defTabSz="914102"/>
            <a:r>
              <a:rPr lang="zh-CN" altLang="en-US" sz="2399" b="1">
                <a:solidFill>
                  <a:schemeClr val="bg1"/>
                </a:solidFill>
                <a:latin typeface="微软雅黑" pitchFamily="34" charset="-122"/>
                <a:ea typeface="微软雅黑" pitchFamily="34" charset="-122"/>
              </a:rPr>
              <a:t>第四项</a:t>
            </a:r>
          </a:p>
        </p:txBody>
      </p:sp>
      <p:sp>
        <p:nvSpPr>
          <p:cNvPr id="19" name="47">
            <a:extLst>
              <a:ext uri="{FF2B5EF4-FFF2-40B4-BE49-F238E27FC236}">
                <a16:creationId xmlns:a16="http://schemas.microsoft.com/office/drawing/2014/main" xmlns="" id="{FC9769A9-B932-4598-8DFA-E93F44769246}"/>
              </a:ext>
            </a:extLst>
          </p:cNvPr>
          <p:cNvSpPr>
            <a:spLocks noChangeArrowheads="1"/>
          </p:cNvSpPr>
          <p:nvPr/>
        </p:nvSpPr>
        <p:spPr bwMode="auto">
          <a:xfrm>
            <a:off x="825837" y="5136501"/>
            <a:ext cx="10610175" cy="516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defTabSz="913765">
              <a:lnSpc>
                <a:spcPct val="120000"/>
              </a:lnSpc>
              <a:spcBef>
                <a:spcPct val="0"/>
              </a:spcBef>
              <a:defRPr/>
            </a:pPr>
            <a:r>
              <a:rPr lang="zh-CN" altLang="en-US" sz="1200" dirty="0">
                <a:solidFill>
                  <a:schemeClr val="bg2">
                    <a:lumMod val="10000"/>
                  </a:schemeClr>
                </a:solidFill>
                <a:latin typeface="等线" panose="02010600030101010101" pitchFamily="2" charset="-122"/>
                <a:ea typeface="等线" panose="02010600030101010101" pitchFamily="2" charset="-122"/>
              </a:rPr>
              <a:t>美仑设计是你的小和灵感美仑设计是你的小和灵感美仑设计是你的小和灵感美仑设计是你的小和灵感美仑设计是你的小和灵感美仑设计是你的小和灵感美仑设计是你的小和灵感美仑设计是你的小和灵感美仑设计是你的小和灵感美仑设计是你的小和灵感美仑设计是你的小和灵感美仑设计是你的小和灵感</a:t>
            </a:r>
          </a:p>
        </p:txBody>
      </p:sp>
      <p:sp>
        <p:nvSpPr>
          <p:cNvPr id="20" name="išľíďè">
            <a:extLst>
              <a:ext uri="{FF2B5EF4-FFF2-40B4-BE49-F238E27FC236}">
                <a16:creationId xmlns:a16="http://schemas.microsoft.com/office/drawing/2014/main" xmlns="" id="{7697A6DB-F861-4C73-82A6-31986DCC6024}"/>
              </a:ext>
            </a:extLst>
          </p:cNvPr>
          <p:cNvSpPr/>
          <p:nvPr/>
        </p:nvSpPr>
        <p:spPr bwMode="auto">
          <a:xfrm>
            <a:off x="803647" y="3560430"/>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美仑设计是你的小和灵感美仑设计是你的小和灵感美仑设计是你的小和灵感</a:t>
            </a:r>
          </a:p>
        </p:txBody>
      </p:sp>
      <p:sp>
        <p:nvSpPr>
          <p:cNvPr id="21" name="iSlíďè">
            <a:extLst>
              <a:ext uri="{FF2B5EF4-FFF2-40B4-BE49-F238E27FC236}">
                <a16:creationId xmlns:a16="http://schemas.microsoft.com/office/drawing/2014/main" xmlns="" id="{4A922002-6543-4C47-9E23-8287211A7B86}"/>
              </a:ext>
            </a:extLst>
          </p:cNvPr>
          <p:cNvSpPr txBox="1"/>
          <p:nvPr/>
        </p:nvSpPr>
        <p:spPr bwMode="auto">
          <a:xfrm>
            <a:off x="1244738" y="322605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2" name="išľíďè">
            <a:extLst>
              <a:ext uri="{FF2B5EF4-FFF2-40B4-BE49-F238E27FC236}">
                <a16:creationId xmlns:a16="http://schemas.microsoft.com/office/drawing/2014/main" xmlns="" id="{BED93F1F-F2F7-427C-A8D3-811BC3ADC038}"/>
              </a:ext>
            </a:extLst>
          </p:cNvPr>
          <p:cNvSpPr/>
          <p:nvPr/>
        </p:nvSpPr>
        <p:spPr bwMode="auto">
          <a:xfrm>
            <a:off x="3721421" y="356587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美仑设计是你的小和灵感美仑设计是你的小和灵感美仑设计是你的小和灵感</a:t>
            </a:r>
          </a:p>
        </p:txBody>
      </p:sp>
      <p:sp>
        <p:nvSpPr>
          <p:cNvPr id="23" name="iSlíďè">
            <a:extLst>
              <a:ext uri="{FF2B5EF4-FFF2-40B4-BE49-F238E27FC236}">
                <a16:creationId xmlns:a16="http://schemas.microsoft.com/office/drawing/2014/main" xmlns="" id="{83448FAE-7C98-4BD8-A662-3ABCC667A98F}"/>
              </a:ext>
            </a:extLst>
          </p:cNvPr>
          <p:cNvSpPr txBox="1"/>
          <p:nvPr/>
        </p:nvSpPr>
        <p:spPr bwMode="auto">
          <a:xfrm>
            <a:off x="4162512" y="323150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4" name="išľíďè">
            <a:extLst>
              <a:ext uri="{FF2B5EF4-FFF2-40B4-BE49-F238E27FC236}">
                <a16:creationId xmlns:a16="http://schemas.microsoft.com/office/drawing/2014/main" xmlns="" id="{DFD428F3-6E5C-4DF2-9B35-7D9832BB9DC7}"/>
              </a:ext>
            </a:extLst>
          </p:cNvPr>
          <p:cNvSpPr/>
          <p:nvPr/>
        </p:nvSpPr>
        <p:spPr bwMode="auto">
          <a:xfrm>
            <a:off x="6639195" y="356039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美仑设计是你的小和灵感美仑设计是你的小和灵感美仑设计是你的小和灵感</a:t>
            </a:r>
          </a:p>
        </p:txBody>
      </p:sp>
      <p:sp>
        <p:nvSpPr>
          <p:cNvPr id="25" name="iSlíďè">
            <a:extLst>
              <a:ext uri="{FF2B5EF4-FFF2-40B4-BE49-F238E27FC236}">
                <a16:creationId xmlns:a16="http://schemas.microsoft.com/office/drawing/2014/main" xmlns="" id="{3278A1C9-9489-4555-98A5-79244CDB809B}"/>
              </a:ext>
            </a:extLst>
          </p:cNvPr>
          <p:cNvSpPr txBox="1"/>
          <p:nvPr/>
        </p:nvSpPr>
        <p:spPr bwMode="auto">
          <a:xfrm>
            <a:off x="7080286" y="322602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6" name="išľíďè">
            <a:extLst>
              <a:ext uri="{FF2B5EF4-FFF2-40B4-BE49-F238E27FC236}">
                <a16:creationId xmlns:a16="http://schemas.microsoft.com/office/drawing/2014/main" xmlns="" id="{0D3E8B14-007E-4E54-BA63-6F008F7FBE1A}"/>
              </a:ext>
            </a:extLst>
          </p:cNvPr>
          <p:cNvSpPr/>
          <p:nvPr/>
        </p:nvSpPr>
        <p:spPr bwMode="auto">
          <a:xfrm>
            <a:off x="9423240" y="356039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美仑设计是你的小和灵感美仑设计是你的小和灵感美仑设计是你的小和灵感</a:t>
            </a:r>
          </a:p>
        </p:txBody>
      </p:sp>
      <p:sp>
        <p:nvSpPr>
          <p:cNvPr id="27" name="iSlíďè">
            <a:extLst>
              <a:ext uri="{FF2B5EF4-FFF2-40B4-BE49-F238E27FC236}">
                <a16:creationId xmlns:a16="http://schemas.microsoft.com/office/drawing/2014/main" xmlns="" id="{4AF198B2-6B3E-4A3C-9DA6-0C30F6201A11}"/>
              </a:ext>
            </a:extLst>
          </p:cNvPr>
          <p:cNvSpPr txBox="1"/>
          <p:nvPr/>
        </p:nvSpPr>
        <p:spPr bwMode="auto">
          <a:xfrm>
            <a:off x="9864331" y="322602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Tree>
    <p:extLst>
      <p:ext uri="{BB962C8B-B14F-4D97-AF65-F5344CB8AC3E}">
        <p14:creationId xmlns:p14="http://schemas.microsoft.com/office/powerpoint/2010/main" val="907675599"/>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563"/>
                                        </p:tgtEl>
                                        <p:attrNameLst>
                                          <p:attrName>style.visibility</p:attrName>
                                        </p:attrNameLst>
                                      </p:cBhvr>
                                      <p:to>
                                        <p:strVal val="visible"/>
                                      </p:to>
                                    </p:set>
                                    <p:anim calcmode="lin" valueType="num">
                                      <p:cBhvr additive="base">
                                        <p:cTn id="7" dur="500" fill="hold"/>
                                        <p:tgtEl>
                                          <p:spTgt spid="23563"/>
                                        </p:tgtEl>
                                        <p:attrNameLst>
                                          <p:attrName>ppt_x</p:attrName>
                                        </p:attrNameLst>
                                      </p:cBhvr>
                                      <p:tavLst>
                                        <p:tav tm="0">
                                          <p:val>
                                            <p:strVal val="0-#ppt_w/2"/>
                                          </p:val>
                                        </p:tav>
                                        <p:tav tm="100000">
                                          <p:val>
                                            <p:strVal val="#ppt_x"/>
                                          </p:val>
                                        </p:tav>
                                      </p:tavLst>
                                    </p:anim>
                                    <p:anim calcmode="lin" valueType="num">
                                      <p:cBhvr additive="base">
                                        <p:cTn id="8" dur="500" fill="hold"/>
                                        <p:tgtEl>
                                          <p:spTgt spid="235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3564"/>
                                        </p:tgtEl>
                                        <p:attrNameLst>
                                          <p:attrName>style.visibility</p:attrName>
                                        </p:attrNameLst>
                                      </p:cBhvr>
                                      <p:to>
                                        <p:strVal val="visible"/>
                                      </p:to>
                                    </p:set>
                                    <p:anim calcmode="lin" valueType="num">
                                      <p:cBhvr additive="base">
                                        <p:cTn id="12" dur="500" fill="hold"/>
                                        <p:tgtEl>
                                          <p:spTgt spid="23564"/>
                                        </p:tgtEl>
                                        <p:attrNameLst>
                                          <p:attrName>ppt_x</p:attrName>
                                        </p:attrNameLst>
                                      </p:cBhvr>
                                      <p:tavLst>
                                        <p:tav tm="0">
                                          <p:val>
                                            <p:strVal val="0-#ppt_w/2"/>
                                          </p:val>
                                        </p:tav>
                                        <p:tav tm="100000">
                                          <p:val>
                                            <p:strVal val="#ppt_x"/>
                                          </p:val>
                                        </p:tav>
                                      </p:tavLst>
                                    </p:anim>
                                    <p:anim calcmode="lin" valueType="num">
                                      <p:cBhvr additive="base">
                                        <p:cTn id="13" dur="500" fill="hold"/>
                                        <p:tgtEl>
                                          <p:spTgt spid="2356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3565"/>
                                        </p:tgtEl>
                                        <p:attrNameLst>
                                          <p:attrName>style.visibility</p:attrName>
                                        </p:attrNameLst>
                                      </p:cBhvr>
                                      <p:to>
                                        <p:strVal val="visible"/>
                                      </p:to>
                                    </p:set>
                                    <p:anim calcmode="lin" valueType="num">
                                      <p:cBhvr additive="base">
                                        <p:cTn id="17" dur="500" fill="hold"/>
                                        <p:tgtEl>
                                          <p:spTgt spid="23565"/>
                                        </p:tgtEl>
                                        <p:attrNameLst>
                                          <p:attrName>ppt_x</p:attrName>
                                        </p:attrNameLst>
                                      </p:cBhvr>
                                      <p:tavLst>
                                        <p:tav tm="0">
                                          <p:val>
                                            <p:strVal val="0-#ppt_w/2"/>
                                          </p:val>
                                        </p:tav>
                                        <p:tav tm="100000">
                                          <p:val>
                                            <p:strVal val="#ppt_x"/>
                                          </p:val>
                                        </p:tav>
                                      </p:tavLst>
                                    </p:anim>
                                    <p:anim calcmode="lin" valueType="num">
                                      <p:cBhvr additive="base">
                                        <p:cTn id="18" dur="500" fill="hold"/>
                                        <p:tgtEl>
                                          <p:spTgt spid="2356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3566"/>
                                        </p:tgtEl>
                                        <p:attrNameLst>
                                          <p:attrName>style.visibility</p:attrName>
                                        </p:attrNameLst>
                                      </p:cBhvr>
                                      <p:to>
                                        <p:strVal val="visible"/>
                                      </p:to>
                                    </p:set>
                                    <p:anim calcmode="lin" valueType="num">
                                      <p:cBhvr additive="base">
                                        <p:cTn id="22" dur="500" fill="hold"/>
                                        <p:tgtEl>
                                          <p:spTgt spid="23566"/>
                                        </p:tgtEl>
                                        <p:attrNameLst>
                                          <p:attrName>ppt_x</p:attrName>
                                        </p:attrNameLst>
                                      </p:cBhvr>
                                      <p:tavLst>
                                        <p:tav tm="0">
                                          <p:val>
                                            <p:strVal val="0-#ppt_w/2"/>
                                          </p:val>
                                        </p:tav>
                                        <p:tav tm="100000">
                                          <p:val>
                                            <p:strVal val="#ppt_x"/>
                                          </p:val>
                                        </p:tav>
                                      </p:tavLst>
                                    </p:anim>
                                    <p:anim calcmode="lin" valueType="num">
                                      <p:cBhvr additive="base">
                                        <p:cTn id="23" dur="500" fill="hold"/>
                                        <p:tgtEl>
                                          <p:spTgt spid="2356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iterate type="lt">
                                    <p:tmPct val="0"/>
                                  </p:iterate>
                                  <p:childTnLst>
                                    <p:set>
                                      <p:cBhvr>
                                        <p:cTn id="26" dur="1" fill="hold">
                                          <p:stCondLst>
                                            <p:cond delay="0"/>
                                          </p:stCondLst>
                                        </p:cTn>
                                        <p:tgtEl>
                                          <p:spTgt spid="146465"/>
                                        </p:tgtEl>
                                        <p:attrNameLst>
                                          <p:attrName>style.visibility</p:attrName>
                                        </p:attrNameLst>
                                      </p:cBhvr>
                                      <p:to>
                                        <p:strVal val="visible"/>
                                      </p:to>
                                    </p:set>
                                    <p:anim calcmode="lin" valueType="num">
                                      <p:cBhvr additive="base">
                                        <p:cTn id="27" dur="500" fill="hold"/>
                                        <p:tgtEl>
                                          <p:spTgt spid="146465"/>
                                        </p:tgtEl>
                                        <p:attrNameLst>
                                          <p:attrName>ppt_x</p:attrName>
                                        </p:attrNameLst>
                                      </p:cBhvr>
                                      <p:tavLst>
                                        <p:tav tm="0">
                                          <p:val>
                                            <p:strVal val="0-#ppt_w/2"/>
                                          </p:val>
                                        </p:tav>
                                        <p:tav tm="100000">
                                          <p:val>
                                            <p:strVal val="#ppt_x"/>
                                          </p:val>
                                        </p:tav>
                                      </p:tavLst>
                                    </p:anim>
                                    <p:anim calcmode="lin" valueType="num">
                                      <p:cBhvr additive="base">
                                        <p:cTn id="28" dur="500" fill="hold"/>
                                        <p:tgtEl>
                                          <p:spTgt spid="14646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iterate type="lt">
                                    <p:tmPct val="0"/>
                                  </p:iterate>
                                  <p:childTnLst>
                                    <p:set>
                                      <p:cBhvr>
                                        <p:cTn id="31" dur="1" fill="hold">
                                          <p:stCondLst>
                                            <p:cond delay="0"/>
                                          </p:stCondLst>
                                        </p:cTn>
                                        <p:tgtEl>
                                          <p:spTgt spid="146466"/>
                                        </p:tgtEl>
                                        <p:attrNameLst>
                                          <p:attrName>style.visibility</p:attrName>
                                        </p:attrNameLst>
                                      </p:cBhvr>
                                      <p:to>
                                        <p:strVal val="visible"/>
                                      </p:to>
                                    </p:set>
                                    <p:anim calcmode="lin" valueType="num">
                                      <p:cBhvr additive="base">
                                        <p:cTn id="32" dur="500" fill="hold"/>
                                        <p:tgtEl>
                                          <p:spTgt spid="146466"/>
                                        </p:tgtEl>
                                        <p:attrNameLst>
                                          <p:attrName>ppt_x</p:attrName>
                                        </p:attrNameLst>
                                      </p:cBhvr>
                                      <p:tavLst>
                                        <p:tav tm="0">
                                          <p:val>
                                            <p:strVal val="0-#ppt_w/2"/>
                                          </p:val>
                                        </p:tav>
                                        <p:tav tm="100000">
                                          <p:val>
                                            <p:strVal val="#ppt_x"/>
                                          </p:val>
                                        </p:tav>
                                      </p:tavLst>
                                    </p:anim>
                                    <p:anim calcmode="lin" valueType="num">
                                      <p:cBhvr additive="base">
                                        <p:cTn id="33" dur="500" fill="hold"/>
                                        <p:tgtEl>
                                          <p:spTgt spid="14646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iterate type="lt">
                                    <p:tmPct val="0"/>
                                  </p:iterate>
                                  <p:childTnLst>
                                    <p:set>
                                      <p:cBhvr>
                                        <p:cTn id="36" dur="1" fill="hold">
                                          <p:stCondLst>
                                            <p:cond delay="0"/>
                                          </p:stCondLst>
                                        </p:cTn>
                                        <p:tgtEl>
                                          <p:spTgt spid="146467"/>
                                        </p:tgtEl>
                                        <p:attrNameLst>
                                          <p:attrName>style.visibility</p:attrName>
                                        </p:attrNameLst>
                                      </p:cBhvr>
                                      <p:to>
                                        <p:strVal val="visible"/>
                                      </p:to>
                                    </p:set>
                                    <p:anim calcmode="lin" valueType="num">
                                      <p:cBhvr additive="base">
                                        <p:cTn id="37" dur="500" fill="hold"/>
                                        <p:tgtEl>
                                          <p:spTgt spid="146467"/>
                                        </p:tgtEl>
                                        <p:attrNameLst>
                                          <p:attrName>ppt_x</p:attrName>
                                        </p:attrNameLst>
                                      </p:cBhvr>
                                      <p:tavLst>
                                        <p:tav tm="0">
                                          <p:val>
                                            <p:strVal val="0-#ppt_w/2"/>
                                          </p:val>
                                        </p:tav>
                                        <p:tav tm="100000">
                                          <p:val>
                                            <p:strVal val="#ppt_x"/>
                                          </p:val>
                                        </p:tav>
                                      </p:tavLst>
                                    </p:anim>
                                    <p:anim calcmode="lin" valueType="num">
                                      <p:cBhvr additive="base">
                                        <p:cTn id="38" dur="500" fill="hold"/>
                                        <p:tgtEl>
                                          <p:spTgt spid="146467"/>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iterate type="lt">
                                    <p:tmPct val="0"/>
                                  </p:iterate>
                                  <p:childTnLst>
                                    <p:set>
                                      <p:cBhvr>
                                        <p:cTn id="41" dur="1" fill="hold">
                                          <p:stCondLst>
                                            <p:cond delay="0"/>
                                          </p:stCondLst>
                                        </p:cTn>
                                        <p:tgtEl>
                                          <p:spTgt spid="146468"/>
                                        </p:tgtEl>
                                        <p:attrNameLst>
                                          <p:attrName>style.visibility</p:attrName>
                                        </p:attrNameLst>
                                      </p:cBhvr>
                                      <p:to>
                                        <p:strVal val="visible"/>
                                      </p:to>
                                    </p:set>
                                    <p:anim calcmode="lin" valueType="num">
                                      <p:cBhvr additive="base">
                                        <p:cTn id="42" dur="500" fill="hold"/>
                                        <p:tgtEl>
                                          <p:spTgt spid="146468"/>
                                        </p:tgtEl>
                                        <p:attrNameLst>
                                          <p:attrName>ppt_x</p:attrName>
                                        </p:attrNameLst>
                                      </p:cBhvr>
                                      <p:tavLst>
                                        <p:tav tm="0">
                                          <p:val>
                                            <p:strVal val="0-#ppt_w/2"/>
                                          </p:val>
                                        </p:tav>
                                        <p:tav tm="100000">
                                          <p:val>
                                            <p:strVal val="#ppt_x"/>
                                          </p:val>
                                        </p:tav>
                                      </p:tavLst>
                                    </p:anim>
                                    <p:anim calcmode="lin" valueType="num">
                                      <p:cBhvr additive="base">
                                        <p:cTn id="43" dur="500" fill="hold"/>
                                        <p:tgtEl>
                                          <p:spTgt spid="146468"/>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down)">
                                      <p:cBhvr>
                                        <p:cTn id="48" dur="50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down)">
                                      <p:cBhvr>
                                        <p:cTn id="53" dur="500"/>
                                        <p:tgtEl>
                                          <p:spTgt spid="2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down)">
                                      <p:cBhvr>
                                        <p:cTn id="58" dur="500"/>
                                        <p:tgtEl>
                                          <p:spTgt spid="23"/>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down)">
                                      <p:cBhvr>
                                        <p:cTn id="63" dur="500"/>
                                        <p:tgtEl>
                                          <p:spTgt spid="2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down)">
                                      <p:cBhvr>
                                        <p:cTn id="68" dur="500"/>
                                        <p:tgtEl>
                                          <p:spTgt spid="25"/>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down)">
                                      <p:cBhvr>
                                        <p:cTn id="73" dur="500"/>
                                        <p:tgtEl>
                                          <p:spTgt spid="24"/>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wipe(down)">
                                      <p:cBhvr>
                                        <p:cTn id="78" dur="500"/>
                                        <p:tgtEl>
                                          <p:spTgt spid="27"/>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grpId="0" nodeType="click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wipe(down)">
                                      <p:cBhvr>
                                        <p:cTn id="8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3" grpId="0" animBg="1"/>
      <p:bldP spid="23564" grpId="0" animBg="1"/>
      <p:bldP spid="23565" grpId="0" animBg="1"/>
      <p:bldP spid="23566" grpId="0" animBg="1"/>
      <p:bldP spid="146465" grpId="0"/>
      <p:bldP spid="146466" grpId="0"/>
      <p:bldP spid="146467" grpId="0"/>
      <p:bldP spid="146468" grpId="0"/>
      <p:bldP spid="20" grpId="0"/>
      <p:bldP spid="21" grpId="0"/>
      <p:bldP spid="22" grpId="0"/>
      <p:bldP spid="23" grpId="0"/>
      <p:bldP spid="24" grpId="0"/>
      <p:bldP spid="25" grpId="0"/>
      <p:bldP spid="26"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U-Turn Arrow 79"/>
          <p:cNvSpPr/>
          <p:nvPr/>
        </p:nvSpPr>
        <p:spPr>
          <a:xfrm rot="16200000" flipV="1">
            <a:off x="8398243" y="1215719"/>
            <a:ext cx="1414715" cy="4367971"/>
          </a:xfrm>
          <a:prstGeom prst="uturnArrow">
            <a:avLst>
              <a:gd name="adj1" fmla="val 11268"/>
              <a:gd name="adj2" fmla="val 25000"/>
              <a:gd name="adj3" fmla="val 0"/>
              <a:gd name="adj4" fmla="val 40317"/>
              <a:gd name="adj5"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ctr">
              <a:lnSpc>
                <a:spcPct val="120000"/>
              </a:lnSpc>
            </a:pPr>
            <a:endParaRPr lang="en-US" sz="239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U-Turn Arrow 83"/>
          <p:cNvSpPr/>
          <p:nvPr/>
        </p:nvSpPr>
        <p:spPr>
          <a:xfrm rot="5400000" flipV="1">
            <a:off x="2303397" y="508363"/>
            <a:ext cx="1414715" cy="4367971"/>
          </a:xfrm>
          <a:prstGeom prst="uturnArrow">
            <a:avLst>
              <a:gd name="adj1" fmla="val 11268"/>
              <a:gd name="adj2" fmla="val 25000"/>
              <a:gd name="adj3" fmla="val 0"/>
              <a:gd name="adj4" fmla="val 40317"/>
              <a:gd name="adj5"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ctr">
              <a:lnSpc>
                <a:spcPct val="120000"/>
              </a:lnSpc>
            </a:pPr>
            <a:endParaRPr lang="en-US" sz="239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U-Turn Arrow 84"/>
          <p:cNvSpPr/>
          <p:nvPr/>
        </p:nvSpPr>
        <p:spPr>
          <a:xfrm rot="5400000" flipV="1">
            <a:off x="2303397" y="2475696"/>
            <a:ext cx="1414715" cy="4367971"/>
          </a:xfrm>
          <a:prstGeom prst="uturnArrow">
            <a:avLst>
              <a:gd name="adj1" fmla="val 11268"/>
              <a:gd name="adj2" fmla="val 25000"/>
              <a:gd name="adj3" fmla="val 0"/>
              <a:gd name="adj4" fmla="val 40317"/>
              <a:gd name="adj5" fmla="val 1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ctr">
              <a:lnSpc>
                <a:spcPct val="120000"/>
              </a:lnSpc>
            </a:pPr>
            <a:endParaRPr lang="en-US" sz="239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U-Turn Arrow 85"/>
          <p:cNvSpPr/>
          <p:nvPr/>
        </p:nvSpPr>
        <p:spPr>
          <a:xfrm rot="16200000" flipV="1">
            <a:off x="8398243" y="3183053"/>
            <a:ext cx="1414715" cy="4367971"/>
          </a:xfrm>
          <a:prstGeom prst="uturnArrow">
            <a:avLst>
              <a:gd name="adj1" fmla="val 11268"/>
              <a:gd name="adj2" fmla="val 25000"/>
              <a:gd name="adj3" fmla="val 0"/>
              <a:gd name="adj4" fmla="val 40317"/>
              <a:gd name="adj5" fmla="val 1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ctr">
              <a:lnSpc>
                <a:spcPct val="120000"/>
              </a:lnSpc>
            </a:pPr>
            <a:endParaRPr lang="en-US" sz="239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117"/>
          <p:cNvGrpSpPr/>
          <p:nvPr/>
        </p:nvGrpSpPr>
        <p:grpSpPr>
          <a:xfrm>
            <a:off x="4890001" y="2638659"/>
            <a:ext cx="2437937" cy="761047"/>
            <a:chOff x="3657600" y="1978993"/>
            <a:chExt cx="1828800" cy="570785"/>
          </a:xfrm>
        </p:grpSpPr>
        <p:sp>
          <p:nvSpPr>
            <p:cNvPr id="115" name="Rounded Rectangle 114"/>
            <p:cNvSpPr/>
            <p:nvPr/>
          </p:nvSpPr>
          <p:spPr bwMode="auto">
            <a:xfrm>
              <a:off x="3657600" y="1978993"/>
              <a:ext cx="1828800" cy="530519"/>
            </a:xfrm>
            <a:prstGeom prst="roundRect">
              <a:avLst/>
            </a:prstGeom>
            <a:solidFill>
              <a:schemeClr val="accent1"/>
            </a:solidFill>
            <a:ln w="9525">
              <a:noFill/>
              <a:round/>
              <a:headEnd/>
              <a:tailEnd/>
            </a:ln>
          </p:spPr>
          <p:txBody>
            <a:bodyPr vert="horz" wrap="square" lIns="171387" tIns="85693" rIns="171387" bIns="85693" numCol="1" rtlCol="0" anchor="ctr" anchorCtr="0" compatLnSpc="1">
              <a:prstTxWarp prst="textNoShape">
                <a:avLst/>
              </a:prstTxWarp>
            </a:bodyPr>
            <a:lstStyle/>
            <a:p>
              <a:pPr algn="ctr">
                <a:lnSpc>
                  <a:spcPct val="120000"/>
                </a:lnSpc>
              </a:pPr>
              <a:endParaRPr lang="en-US" sz="1467"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Rounded Rectangle 87"/>
            <p:cNvSpPr/>
            <p:nvPr/>
          </p:nvSpPr>
          <p:spPr bwMode="auto">
            <a:xfrm>
              <a:off x="3657600" y="2019259"/>
              <a:ext cx="1828800" cy="530519"/>
            </a:xfrm>
            <a:prstGeom prst="roundRect">
              <a:avLst/>
            </a:prstGeom>
            <a:solidFill>
              <a:schemeClr val="accent2"/>
            </a:solidFill>
            <a:ln w="9525">
              <a:noFill/>
              <a:round/>
              <a:headEnd/>
              <a:tailEnd/>
            </a:ln>
          </p:spPr>
          <p:txBody>
            <a:bodyPr vert="horz" wrap="square" lIns="171387" tIns="85693" rIns="171387" bIns="85693" numCol="1" rtlCol="0" anchor="ctr" anchorCtr="0" compatLnSpc="1">
              <a:prstTxWarp prst="textNoShape">
                <a:avLst/>
              </a:prstTxWarp>
            </a:bodyPr>
            <a:lstStyle/>
            <a:p>
              <a:pPr algn="ctr">
                <a:lnSpc>
                  <a:spcPct val="120000"/>
                </a:lnSpc>
              </a:pPr>
              <a:r>
                <a:rPr lang="zh-CN" altLang="en-US" sz="1467"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67"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Group 118"/>
          <p:cNvGrpSpPr/>
          <p:nvPr/>
        </p:nvGrpSpPr>
        <p:grpSpPr>
          <a:xfrm>
            <a:off x="4890001" y="3622326"/>
            <a:ext cx="2437937" cy="761047"/>
            <a:chOff x="3657600" y="2716743"/>
            <a:chExt cx="1828800" cy="570785"/>
          </a:xfrm>
        </p:grpSpPr>
        <p:sp>
          <p:nvSpPr>
            <p:cNvPr id="116" name="Rounded Rectangle 115"/>
            <p:cNvSpPr/>
            <p:nvPr/>
          </p:nvSpPr>
          <p:spPr bwMode="auto">
            <a:xfrm>
              <a:off x="3657600" y="2716743"/>
              <a:ext cx="1828800" cy="530519"/>
            </a:xfrm>
            <a:prstGeom prst="roundRect">
              <a:avLst/>
            </a:prstGeom>
            <a:solidFill>
              <a:schemeClr val="accent2"/>
            </a:solidFill>
            <a:ln w="9525">
              <a:noFill/>
              <a:round/>
              <a:headEnd/>
              <a:tailEnd/>
            </a:ln>
          </p:spPr>
          <p:txBody>
            <a:bodyPr vert="horz" wrap="square" lIns="171387" tIns="85693" rIns="171387" bIns="85693" numCol="1" rtlCol="0" anchor="ctr" anchorCtr="0" compatLnSpc="1">
              <a:prstTxWarp prst="textNoShape">
                <a:avLst/>
              </a:prstTxWarp>
            </a:bodyPr>
            <a:lstStyle/>
            <a:p>
              <a:pPr algn="ctr">
                <a:lnSpc>
                  <a:spcPct val="120000"/>
                </a:lnSpc>
              </a:pPr>
              <a:endParaRPr lang="en-US" sz="1467"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Rounded Rectangle 88"/>
            <p:cNvSpPr/>
            <p:nvPr/>
          </p:nvSpPr>
          <p:spPr bwMode="auto">
            <a:xfrm>
              <a:off x="3657600" y="2757009"/>
              <a:ext cx="1828800" cy="530519"/>
            </a:xfrm>
            <a:prstGeom prst="roundRect">
              <a:avLst/>
            </a:prstGeom>
            <a:solidFill>
              <a:schemeClr val="accent3"/>
            </a:solidFill>
            <a:ln w="9525">
              <a:noFill/>
              <a:round/>
              <a:headEnd/>
              <a:tailEnd/>
            </a:ln>
          </p:spPr>
          <p:txBody>
            <a:bodyPr vert="horz" wrap="square" lIns="171387" tIns="85693" rIns="171387" bIns="85693" numCol="1" rtlCol="0" anchor="ctr" anchorCtr="0" compatLnSpc="1">
              <a:prstTxWarp prst="textNoShape">
                <a:avLst/>
              </a:prstTxWarp>
            </a:bodyPr>
            <a:lstStyle/>
            <a:p>
              <a:pPr algn="ctr">
                <a:lnSpc>
                  <a:spcPct val="120000"/>
                </a:lnSpc>
              </a:pPr>
              <a:r>
                <a:rPr lang="zh-CN" altLang="en-US" sz="1467"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67"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119"/>
          <p:cNvGrpSpPr/>
          <p:nvPr/>
        </p:nvGrpSpPr>
        <p:grpSpPr>
          <a:xfrm>
            <a:off x="4890001" y="4605994"/>
            <a:ext cx="2437937" cy="761047"/>
            <a:chOff x="3657600" y="3454494"/>
            <a:chExt cx="1828800" cy="570785"/>
          </a:xfrm>
        </p:grpSpPr>
        <p:sp>
          <p:nvSpPr>
            <p:cNvPr id="117" name="Rounded Rectangle 116"/>
            <p:cNvSpPr/>
            <p:nvPr/>
          </p:nvSpPr>
          <p:spPr bwMode="auto">
            <a:xfrm>
              <a:off x="3657600" y="3454494"/>
              <a:ext cx="1828800" cy="530519"/>
            </a:xfrm>
            <a:prstGeom prst="roundRect">
              <a:avLst/>
            </a:prstGeom>
            <a:solidFill>
              <a:schemeClr val="accent3"/>
            </a:solidFill>
            <a:ln w="9525">
              <a:noFill/>
              <a:round/>
              <a:headEnd/>
              <a:tailEnd/>
            </a:ln>
          </p:spPr>
          <p:txBody>
            <a:bodyPr vert="horz" wrap="square" lIns="171387" tIns="85693" rIns="171387" bIns="85693" numCol="1" rtlCol="0" anchor="ctr" anchorCtr="0" compatLnSpc="1">
              <a:prstTxWarp prst="textNoShape">
                <a:avLst/>
              </a:prstTxWarp>
            </a:bodyPr>
            <a:lstStyle/>
            <a:p>
              <a:pPr algn="ctr">
                <a:lnSpc>
                  <a:spcPct val="120000"/>
                </a:lnSpc>
              </a:pPr>
              <a:endParaRPr lang="en-US" sz="1467"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Rounded Rectangle 89"/>
            <p:cNvSpPr/>
            <p:nvPr/>
          </p:nvSpPr>
          <p:spPr bwMode="auto">
            <a:xfrm>
              <a:off x="3657600" y="3494760"/>
              <a:ext cx="1828800" cy="530519"/>
            </a:xfrm>
            <a:prstGeom prst="roundRect">
              <a:avLst/>
            </a:prstGeom>
            <a:solidFill>
              <a:schemeClr val="accent4"/>
            </a:solidFill>
            <a:ln w="9525">
              <a:noFill/>
              <a:round/>
              <a:headEnd/>
              <a:tailEnd/>
            </a:ln>
          </p:spPr>
          <p:txBody>
            <a:bodyPr vert="horz" wrap="square" lIns="171387" tIns="85693" rIns="171387" bIns="85693" numCol="1" rtlCol="0" anchor="ctr" anchorCtr="0" compatLnSpc="1">
              <a:prstTxWarp prst="textNoShape">
                <a:avLst/>
              </a:prstTxWarp>
            </a:bodyPr>
            <a:lstStyle/>
            <a:p>
              <a:pPr algn="ctr">
                <a:lnSpc>
                  <a:spcPct val="120000"/>
                </a:lnSpc>
              </a:pPr>
              <a:r>
                <a:rPr lang="zh-CN" altLang="en-US" sz="1467"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67"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90"/>
          <p:cNvGrpSpPr/>
          <p:nvPr/>
        </p:nvGrpSpPr>
        <p:grpSpPr>
          <a:xfrm>
            <a:off x="6460802" y="5640749"/>
            <a:ext cx="710908" cy="711036"/>
            <a:chOff x="618873" y="1239440"/>
            <a:chExt cx="650476" cy="650470"/>
          </a:xfrm>
        </p:grpSpPr>
        <p:sp>
          <p:nvSpPr>
            <p:cNvPr id="92" name="Oval 91"/>
            <p:cNvSpPr/>
            <p:nvPr/>
          </p:nvSpPr>
          <p:spPr>
            <a:xfrm>
              <a:off x="618873" y="1239440"/>
              <a:ext cx="650476" cy="650470"/>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33"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Freeform 38"/>
            <p:cNvSpPr>
              <a:spLocks noEditPoints="1"/>
            </p:cNvSpPr>
            <p:nvPr/>
          </p:nvSpPr>
          <p:spPr bwMode="auto">
            <a:xfrm rot="16200000">
              <a:off x="736069" y="1356633"/>
              <a:ext cx="416084" cy="416084"/>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solidFill>
              <a:schemeClr val="bg1"/>
            </a:solidFill>
            <a:ln w="9525">
              <a:noFill/>
              <a:round/>
              <a:headEnd/>
              <a:tailEnd/>
            </a:ln>
          </p:spPr>
          <p:txBody>
            <a:bodyPr vert="horz" wrap="square" lIns="171387" tIns="85693" rIns="171387" bIns="85693" numCol="1" anchor="t" anchorCtr="0" compatLnSpc="1">
              <a:prstTxWarp prst="textNoShape">
                <a:avLst/>
              </a:prstTxWarp>
            </a:bodyPr>
            <a:lstStyle/>
            <a:p>
              <a:pPr>
                <a:lnSpc>
                  <a:spcPct val="120000"/>
                </a:lnSpc>
              </a:pPr>
              <a:endParaRPr lang="en-US" sz="23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93"/>
          <p:cNvGrpSpPr/>
          <p:nvPr/>
        </p:nvGrpSpPr>
        <p:grpSpPr>
          <a:xfrm rot="10800000">
            <a:off x="4787414" y="1717457"/>
            <a:ext cx="710908" cy="711036"/>
            <a:chOff x="618873" y="1239440"/>
            <a:chExt cx="650476" cy="650470"/>
          </a:xfrm>
        </p:grpSpPr>
        <p:sp>
          <p:nvSpPr>
            <p:cNvPr id="95" name="Oval 94"/>
            <p:cNvSpPr/>
            <p:nvPr/>
          </p:nvSpPr>
          <p:spPr>
            <a:xfrm>
              <a:off x="618873" y="1239440"/>
              <a:ext cx="650476" cy="65047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33"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Freeform 38"/>
            <p:cNvSpPr>
              <a:spLocks noEditPoints="1"/>
            </p:cNvSpPr>
            <p:nvPr/>
          </p:nvSpPr>
          <p:spPr bwMode="auto">
            <a:xfrm rot="16200000">
              <a:off x="736069" y="1356633"/>
              <a:ext cx="416084" cy="416084"/>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solidFill>
              <a:schemeClr val="bg1"/>
            </a:solidFill>
            <a:ln w="9525">
              <a:noFill/>
              <a:round/>
              <a:headEnd/>
              <a:tailEnd/>
            </a:ln>
          </p:spPr>
          <p:txBody>
            <a:bodyPr vert="horz" wrap="square" lIns="171387" tIns="85693" rIns="171387" bIns="85693" numCol="1" anchor="t" anchorCtr="0" compatLnSpc="1">
              <a:prstTxWarp prst="textNoShape">
                <a:avLst/>
              </a:prstTxWarp>
            </a:bodyPr>
            <a:lstStyle/>
            <a:p>
              <a:pPr>
                <a:lnSpc>
                  <a:spcPct val="120000"/>
                </a:lnSpc>
              </a:pPr>
              <a:endParaRPr lang="en-US" sz="23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Group 58"/>
          <p:cNvGrpSpPr/>
          <p:nvPr/>
        </p:nvGrpSpPr>
        <p:grpSpPr>
          <a:xfrm>
            <a:off x="1479489" y="2267008"/>
            <a:ext cx="3034352" cy="607317"/>
            <a:chOff x="7174424" y="1400217"/>
            <a:chExt cx="2276195" cy="455488"/>
          </a:xfrm>
        </p:grpSpPr>
        <p:sp>
          <p:nvSpPr>
            <p:cNvPr id="110" name="TextBox 109"/>
            <p:cNvSpPr txBox="1"/>
            <p:nvPr/>
          </p:nvSpPr>
          <p:spPr>
            <a:xfrm>
              <a:off x="7174424" y="1671086"/>
              <a:ext cx="2276195" cy="184619"/>
            </a:xfrm>
            <a:prstGeom prst="rect">
              <a:avLst/>
            </a:prstGeom>
            <a:noFill/>
          </p:spPr>
          <p:txBody>
            <a:bodyPr wrap="square" lIns="0" tIns="0" rIns="0" bIns="0" rtlCol="0">
              <a:spAutoFit/>
            </a:bodyPr>
            <a:lstStyle/>
            <a:p>
              <a:pPr algn="just">
                <a:lnSpc>
                  <a:spcPct val="120000"/>
                </a:lnSpc>
                <a:defRPr sz="1800">
                  <a:solidFill>
                    <a:srgbClr val="000000"/>
                  </a:solidFill>
                </a:defRPr>
              </a:pPr>
              <a:r>
                <a:rPr lang="zh-CN" altLang="en-US" sz="1333"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a:t>
              </a:r>
              <a:endParaRPr lang="zh-CN" altLang="en-US" sz="106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1" name="Rectangle 110"/>
            <p:cNvSpPr/>
            <p:nvPr/>
          </p:nvSpPr>
          <p:spPr>
            <a:xfrm>
              <a:off x="7174424" y="1400217"/>
              <a:ext cx="716678" cy="215492"/>
            </a:xfrm>
            <a:prstGeom prst="rect">
              <a:avLst/>
            </a:prstGeom>
          </p:spPr>
          <p:txBody>
            <a:bodyPr wrap="none" lIns="0" tIns="0" rIns="0" bIns="0">
              <a:spAutoFit/>
            </a:bodyPr>
            <a:lstStyle/>
            <a:p>
              <a:r>
                <a:rPr lang="zh-CN" altLang="en-US" sz="1867"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p>
          </p:txBody>
        </p:sp>
      </p:grpSp>
      <p:grpSp>
        <p:nvGrpSpPr>
          <p:cNvPr id="8" name="Group 58"/>
          <p:cNvGrpSpPr/>
          <p:nvPr/>
        </p:nvGrpSpPr>
        <p:grpSpPr>
          <a:xfrm>
            <a:off x="7636033" y="3204819"/>
            <a:ext cx="3034352" cy="629314"/>
            <a:chOff x="7174424" y="1400217"/>
            <a:chExt cx="2276195" cy="471985"/>
          </a:xfrm>
        </p:grpSpPr>
        <p:sp>
          <p:nvSpPr>
            <p:cNvPr id="40" name="TextBox 109"/>
            <p:cNvSpPr txBox="1"/>
            <p:nvPr/>
          </p:nvSpPr>
          <p:spPr>
            <a:xfrm>
              <a:off x="7174424" y="1687584"/>
              <a:ext cx="2276195" cy="184618"/>
            </a:xfrm>
            <a:prstGeom prst="rect">
              <a:avLst/>
            </a:prstGeom>
            <a:noFill/>
          </p:spPr>
          <p:txBody>
            <a:bodyPr wrap="square" lIns="0" tIns="0" rIns="0" bIns="0" rtlCol="0">
              <a:spAutoFit/>
            </a:bodyPr>
            <a:lstStyle/>
            <a:p>
              <a:pPr algn="just">
                <a:lnSpc>
                  <a:spcPct val="120000"/>
                </a:lnSpc>
                <a:defRPr sz="1800">
                  <a:solidFill>
                    <a:srgbClr val="000000"/>
                  </a:solidFill>
                </a:defRPr>
              </a:pPr>
              <a:r>
                <a:rPr lang="zh-CN" altLang="en-US" sz="1333"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a:t>
              </a:r>
              <a:endParaRPr lang="zh-CN" altLang="en-US" sz="106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110"/>
            <p:cNvSpPr/>
            <p:nvPr/>
          </p:nvSpPr>
          <p:spPr>
            <a:xfrm>
              <a:off x="7174424" y="1400217"/>
              <a:ext cx="716678" cy="215492"/>
            </a:xfrm>
            <a:prstGeom prst="rect">
              <a:avLst/>
            </a:prstGeom>
          </p:spPr>
          <p:txBody>
            <a:bodyPr wrap="none" lIns="0" tIns="0" rIns="0" bIns="0">
              <a:spAutoFit/>
            </a:bodyPr>
            <a:lstStyle/>
            <a:p>
              <a:r>
                <a:rPr lang="zh-CN" altLang="en-US" sz="1867"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p>
          </p:txBody>
        </p:sp>
      </p:grpSp>
      <p:grpSp>
        <p:nvGrpSpPr>
          <p:cNvPr id="9" name="Group 58"/>
          <p:cNvGrpSpPr/>
          <p:nvPr/>
        </p:nvGrpSpPr>
        <p:grpSpPr>
          <a:xfrm>
            <a:off x="1497180" y="4178020"/>
            <a:ext cx="3034352" cy="615924"/>
            <a:chOff x="7174424" y="1400217"/>
            <a:chExt cx="2276195" cy="461943"/>
          </a:xfrm>
        </p:grpSpPr>
        <p:sp>
          <p:nvSpPr>
            <p:cNvPr id="43" name="TextBox 109"/>
            <p:cNvSpPr txBox="1"/>
            <p:nvPr/>
          </p:nvSpPr>
          <p:spPr>
            <a:xfrm>
              <a:off x="7174424" y="1677541"/>
              <a:ext cx="2276195" cy="184619"/>
            </a:xfrm>
            <a:prstGeom prst="rect">
              <a:avLst/>
            </a:prstGeom>
            <a:noFill/>
          </p:spPr>
          <p:txBody>
            <a:bodyPr wrap="square" lIns="0" tIns="0" rIns="0" bIns="0" rtlCol="0">
              <a:spAutoFit/>
            </a:bodyPr>
            <a:lstStyle/>
            <a:p>
              <a:pPr algn="just">
                <a:lnSpc>
                  <a:spcPct val="120000"/>
                </a:lnSpc>
                <a:defRPr sz="1800">
                  <a:solidFill>
                    <a:srgbClr val="000000"/>
                  </a:solidFill>
                </a:defRPr>
              </a:pPr>
              <a:r>
                <a:rPr lang="zh-CN" altLang="en-US" sz="1333"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a:t>
              </a:r>
              <a:endParaRPr lang="zh-CN" altLang="en-US" sz="106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Rectangle 110"/>
            <p:cNvSpPr/>
            <p:nvPr/>
          </p:nvSpPr>
          <p:spPr>
            <a:xfrm>
              <a:off x="7174424" y="1400217"/>
              <a:ext cx="716678" cy="215492"/>
            </a:xfrm>
            <a:prstGeom prst="rect">
              <a:avLst/>
            </a:prstGeom>
          </p:spPr>
          <p:txBody>
            <a:bodyPr wrap="none" lIns="0" tIns="0" rIns="0" bIns="0">
              <a:spAutoFit/>
            </a:bodyPr>
            <a:lstStyle/>
            <a:p>
              <a:r>
                <a:rPr lang="zh-CN" altLang="en-US" sz="1867"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p>
          </p:txBody>
        </p:sp>
      </p:grpSp>
      <p:grpSp>
        <p:nvGrpSpPr>
          <p:cNvPr id="10" name="Group 58"/>
          <p:cNvGrpSpPr/>
          <p:nvPr/>
        </p:nvGrpSpPr>
        <p:grpSpPr>
          <a:xfrm>
            <a:off x="7742181" y="5221998"/>
            <a:ext cx="3034352" cy="627738"/>
            <a:chOff x="7174424" y="1400217"/>
            <a:chExt cx="2276195" cy="470803"/>
          </a:xfrm>
        </p:grpSpPr>
        <p:sp>
          <p:nvSpPr>
            <p:cNvPr id="46" name="TextBox 109"/>
            <p:cNvSpPr txBox="1"/>
            <p:nvPr/>
          </p:nvSpPr>
          <p:spPr>
            <a:xfrm>
              <a:off x="7174424" y="1686402"/>
              <a:ext cx="2276195" cy="184618"/>
            </a:xfrm>
            <a:prstGeom prst="rect">
              <a:avLst/>
            </a:prstGeom>
            <a:noFill/>
          </p:spPr>
          <p:txBody>
            <a:bodyPr wrap="square" lIns="0" tIns="0" rIns="0" bIns="0" rtlCol="0">
              <a:spAutoFit/>
            </a:bodyPr>
            <a:lstStyle/>
            <a:p>
              <a:pPr algn="just">
                <a:lnSpc>
                  <a:spcPct val="120000"/>
                </a:lnSpc>
                <a:defRPr sz="1800">
                  <a:solidFill>
                    <a:srgbClr val="000000"/>
                  </a:solidFill>
                </a:defRPr>
              </a:pPr>
              <a:r>
                <a:rPr lang="zh-CN" altLang="en-US" sz="1333"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a:t>
              </a:r>
              <a:endParaRPr lang="zh-CN" altLang="en-US" sz="106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Rectangle 110"/>
            <p:cNvSpPr/>
            <p:nvPr/>
          </p:nvSpPr>
          <p:spPr>
            <a:xfrm>
              <a:off x="7174424" y="1400217"/>
              <a:ext cx="716678" cy="215492"/>
            </a:xfrm>
            <a:prstGeom prst="rect">
              <a:avLst/>
            </a:prstGeom>
          </p:spPr>
          <p:txBody>
            <a:bodyPr wrap="none" lIns="0" tIns="0" rIns="0" bIns="0">
              <a:spAutoFit/>
            </a:bodyPr>
            <a:lstStyle/>
            <a:p>
              <a:r>
                <a:rPr lang="zh-CN" altLang="en-US" sz="1867"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p>
          </p:txBody>
        </p:sp>
      </p:grpSp>
    </p:spTree>
    <p:extLst>
      <p:ext uri="{BB962C8B-B14F-4D97-AF65-F5344CB8AC3E}">
        <p14:creationId xmlns:p14="http://schemas.microsoft.com/office/powerpoint/2010/main" val="1165129088"/>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left)">
                                      <p:cBhvr>
                                        <p:cTn id="13" dur="500"/>
                                        <p:tgtEl>
                                          <p:spTgt spid="84"/>
                                        </p:tgtEl>
                                      </p:cBhvr>
                                    </p:animEffect>
                                  </p:childTnLst>
                                </p:cTn>
                              </p:par>
                            </p:childTnLst>
                          </p:cTn>
                        </p:par>
                        <p:par>
                          <p:cTn id="14" fill="hold">
                            <p:stCondLst>
                              <p:cond delay="1000"/>
                            </p:stCondLst>
                            <p:childTnLst>
                              <p:par>
                                <p:cTn id="15" presetID="53"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80"/>
                                        </p:tgtEl>
                                        <p:attrNameLst>
                                          <p:attrName>style.visibility</p:attrName>
                                        </p:attrNameLst>
                                      </p:cBhvr>
                                      <p:to>
                                        <p:strVal val="visible"/>
                                      </p:to>
                                    </p:set>
                                    <p:animEffect transition="in" filter="wipe(right)">
                                      <p:cBhvr>
                                        <p:cTn id="27" dur="500"/>
                                        <p:tgtEl>
                                          <p:spTgt spid="80"/>
                                        </p:tgtEl>
                                      </p:cBhvr>
                                    </p:animEffect>
                                  </p:childTnLst>
                                </p:cTn>
                              </p:par>
                            </p:childTnLst>
                          </p:cTn>
                        </p:par>
                        <p:par>
                          <p:cTn id="28" fill="hold">
                            <p:stCondLst>
                              <p:cond delay="2500"/>
                            </p:stCondLst>
                            <p:childTnLst>
                              <p:par>
                                <p:cTn id="29" presetID="53"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wipe(left)">
                                      <p:cBhvr>
                                        <p:cTn id="41" dur="500"/>
                                        <p:tgtEl>
                                          <p:spTgt spid="85"/>
                                        </p:tgtEl>
                                      </p:cBhvr>
                                    </p:animEffect>
                                  </p:childTnLst>
                                </p:cTn>
                              </p:par>
                            </p:childTnLst>
                          </p:cTn>
                        </p:par>
                        <p:par>
                          <p:cTn id="42" fill="hold">
                            <p:stCondLst>
                              <p:cond delay="4000"/>
                            </p:stCondLst>
                            <p:childTnLst>
                              <p:par>
                                <p:cTn id="43" presetID="53" presetClass="entr" presetSubtype="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Effect transition="in" filter="fade">
                                      <p:cBhvr>
                                        <p:cTn id="47" dur="500"/>
                                        <p:tgtEl>
                                          <p:spTgt spid="4"/>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5000"/>
                            </p:stCondLst>
                            <p:childTnLst>
                              <p:par>
                                <p:cTn id="53" presetID="22" presetClass="entr" presetSubtype="2" fill="hold" grpId="0" nodeType="afterEffect">
                                  <p:stCondLst>
                                    <p:cond delay="0"/>
                                  </p:stCondLst>
                                  <p:childTnLst>
                                    <p:set>
                                      <p:cBhvr>
                                        <p:cTn id="54" dur="1" fill="hold">
                                          <p:stCondLst>
                                            <p:cond delay="0"/>
                                          </p:stCondLst>
                                        </p:cTn>
                                        <p:tgtEl>
                                          <p:spTgt spid="86"/>
                                        </p:tgtEl>
                                        <p:attrNameLst>
                                          <p:attrName>style.visibility</p:attrName>
                                        </p:attrNameLst>
                                      </p:cBhvr>
                                      <p:to>
                                        <p:strVal val="visible"/>
                                      </p:to>
                                    </p:set>
                                    <p:animEffect transition="in" filter="wipe(right)">
                                      <p:cBhvr>
                                        <p:cTn id="55" dur="500"/>
                                        <p:tgtEl>
                                          <p:spTgt spid="86"/>
                                        </p:tgtEl>
                                      </p:cBhvr>
                                    </p:animEffect>
                                  </p:childTnLst>
                                </p:cTn>
                              </p:par>
                            </p:childTnLst>
                          </p:cTn>
                        </p:par>
                        <p:par>
                          <p:cTn id="56" fill="hold">
                            <p:stCondLst>
                              <p:cond delay="5500"/>
                            </p:stCondLst>
                            <p:childTnLst>
                              <p:par>
                                <p:cTn id="57" presetID="53" presetClass="entr" presetSubtype="0"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p:cTn id="59" dur="500" fill="hold"/>
                                        <p:tgtEl>
                                          <p:spTgt spid="5"/>
                                        </p:tgtEl>
                                        <p:attrNameLst>
                                          <p:attrName>ppt_w</p:attrName>
                                        </p:attrNameLst>
                                      </p:cBhvr>
                                      <p:tavLst>
                                        <p:tav tm="0">
                                          <p:val>
                                            <p:fltVal val="0"/>
                                          </p:val>
                                        </p:tav>
                                        <p:tav tm="100000">
                                          <p:val>
                                            <p:strVal val="#ppt_w"/>
                                          </p:val>
                                        </p:tav>
                                      </p:tavLst>
                                    </p:anim>
                                    <p:anim calcmode="lin" valueType="num">
                                      <p:cBhvr>
                                        <p:cTn id="60" dur="500" fill="hold"/>
                                        <p:tgtEl>
                                          <p:spTgt spid="5"/>
                                        </p:tgtEl>
                                        <p:attrNameLst>
                                          <p:attrName>ppt_h</p:attrName>
                                        </p:attrNameLst>
                                      </p:cBhvr>
                                      <p:tavLst>
                                        <p:tav tm="0">
                                          <p:val>
                                            <p:fltVal val="0"/>
                                          </p:val>
                                        </p:tav>
                                        <p:tav tm="100000">
                                          <p:val>
                                            <p:strVal val="#ppt_h"/>
                                          </p:val>
                                        </p:tav>
                                      </p:tavLst>
                                    </p:anim>
                                    <p:animEffect transition="in" filter="fade">
                                      <p:cBhvr>
                                        <p:cTn id="61" dur="500"/>
                                        <p:tgtEl>
                                          <p:spTgt spid="5"/>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left)">
                                      <p:cBhvr>
                                        <p:cTn id="6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4" grpId="0" animBg="1"/>
      <p:bldP spid="85" grpId="0" animBg="1"/>
      <p:bldP spid="8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5D3CDBC8-11BD-447E-9B85-CDDE1764D8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25346"/>
          </a:xfrm>
          <a:prstGeom prst="rect">
            <a:avLst/>
          </a:prstGeom>
        </p:spPr>
      </p:pic>
      <p:pic>
        <p:nvPicPr>
          <p:cNvPr id="16" name="图片 15">
            <a:extLst>
              <a:ext uri="{FF2B5EF4-FFF2-40B4-BE49-F238E27FC236}">
                <a16:creationId xmlns:a16="http://schemas.microsoft.com/office/drawing/2014/main" xmlns="" id="{3ED4E264-1B21-4508-9E39-41756B749531}"/>
              </a:ext>
            </a:extLst>
          </p:cNvPr>
          <p:cNvPicPr>
            <a:picLocks noChangeAspect="1"/>
          </p:cNvPicPr>
          <p:nvPr/>
        </p:nvPicPr>
        <p:blipFill rotWithShape="1">
          <a:blip r:embed="rId4">
            <a:extLst>
              <a:ext uri="{28A0092B-C50C-407E-A947-70E740481C1C}">
                <a14:useLocalDpi xmlns:a14="http://schemas.microsoft.com/office/drawing/2010/main" val="0"/>
              </a:ext>
            </a:extLst>
          </a:blip>
          <a:srcRect l="-123" t="19232" r="123" b="34748"/>
          <a:stretch/>
        </p:blipFill>
        <p:spPr>
          <a:xfrm>
            <a:off x="0" y="0"/>
            <a:ext cx="12192000" cy="3155951"/>
          </a:xfrm>
          <a:prstGeom prst="rect">
            <a:avLst/>
          </a:prstGeom>
        </p:spPr>
      </p:pic>
      <p:pic>
        <p:nvPicPr>
          <p:cNvPr id="18" name="图片 17">
            <a:extLst>
              <a:ext uri="{FF2B5EF4-FFF2-40B4-BE49-F238E27FC236}">
                <a16:creationId xmlns:a16="http://schemas.microsoft.com/office/drawing/2014/main" xmlns="" id="{22CC1024-F0A9-4D3F-A649-4E6049FE95F2}"/>
              </a:ext>
            </a:extLst>
          </p:cNvPr>
          <p:cNvPicPr>
            <a:picLocks noChangeAspect="1"/>
          </p:cNvPicPr>
          <p:nvPr/>
        </p:nvPicPr>
        <p:blipFill rotWithShape="1">
          <a:blip r:embed="rId5">
            <a:extLst>
              <a:ext uri="{28A0092B-C50C-407E-A947-70E740481C1C}">
                <a14:useLocalDpi xmlns:a14="http://schemas.microsoft.com/office/drawing/2010/main" val="0"/>
              </a:ext>
            </a:extLst>
          </a:blip>
          <a:srcRect l="-104" t="199" r="104" b="13741"/>
          <a:stretch/>
        </p:blipFill>
        <p:spPr>
          <a:xfrm>
            <a:off x="-15240" y="2960914"/>
            <a:ext cx="12207240" cy="3897086"/>
          </a:xfrm>
          <a:prstGeom prst="rect">
            <a:avLst/>
          </a:prstGeom>
        </p:spPr>
      </p:pic>
      <p:sp>
        <p:nvSpPr>
          <p:cNvPr id="19" name="矩形 18">
            <a:extLst>
              <a:ext uri="{FF2B5EF4-FFF2-40B4-BE49-F238E27FC236}">
                <a16:creationId xmlns:a16="http://schemas.microsoft.com/office/drawing/2014/main" xmlns="" id="{EE395E20-6211-46FD-AC4B-1363915BD3DB}"/>
              </a:ext>
            </a:extLst>
          </p:cNvPr>
          <p:cNvSpPr/>
          <p:nvPr/>
        </p:nvSpPr>
        <p:spPr>
          <a:xfrm>
            <a:off x="-15240" y="0"/>
            <a:ext cx="12192000" cy="2960914"/>
          </a:xfrm>
          <a:prstGeom prst="rect">
            <a:avLst/>
          </a:prstGeom>
          <a:solidFill>
            <a:srgbClr val="2B8C9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4">
            <a:extLst>
              <a:ext uri="{FF2B5EF4-FFF2-40B4-BE49-F238E27FC236}">
                <a16:creationId xmlns:a16="http://schemas.microsoft.com/office/drawing/2014/main" xmlns="" id="{3707B4DA-E2F3-4153-AC5D-A848B5B6E3B1}"/>
              </a:ext>
            </a:extLst>
          </p:cNvPr>
          <p:cNvSpPr/>
          <p:nvPr/>
        </p:nvSpPr>
        <p:spPr>
          <a:xfrm>
            <a:off x="1687729" y="1915882"/>
            <a:ext cx="8816542" cy="3135086"/>
          </a:xfrm>
          <a:prstGeom prst="roundRect">
            <a:avLst>
              <a:gd name="adj" fmla="val 1667"/>
            </a:avLst>
          </a:prstGeom>
          <a:solidFill>
            <a:schemeClr val="bg1">
              <a:alpha val="98000"/>
            </a:schemeClr>
          </a:solidFill>
          <a:ln>
            <a:noFill/>
          </a:ln>
          <a:effectLst>
            <a:outerShdw blurRad="1143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53">
            <a:extLst>
              <a:ext uri="{FF2B5EF4-FFF2-40B4-BE49-F238E27FC236}">
                <a16:creationId xmlns:a16="http://schemas.microsoft.com/office/drawing/2014/main" xmlns="" id="{B3FD6EAE-B8BC-417D-A7F7-7D05122BCBAB}"/>
              </a:ext>
            </a:extLst>
          </p:cNvPr>
          <p:cNvSpPr/>
          <p:nvPr/>
        </p:nvSpPr>
        <p:spPr>
          <a:xfrm>
            <a:off x="1982873" y="2116443"/>
            <a:ext cx="8211013" cy="2733964"/>
          </a:xfrm>
          <a:prstGeom prst="roundRect">
            <a:avLst>
              <a:gd name="adj" fmla="val 1667"/>
            </a:avLst>
          </a:prstGeom>
          <a:noFill/>
          <a:ln w="19050">
            <a:solidFill>
              <a:srgbClr val="2B8C99"/>
            </a:solidFill>
          </a:ln>
          <a:effectLst>
            <a:outerShdw blurRad="1143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gradFill>
                  <a:gsLst>
                    <a:gs pos="0">
                      <a:srgbClr val="3DC791"/>
                    </a:gs>
                    <a:gs pos="100000">
                      <a:srgbClr val="6EB92B"/>
                    </a:gs>
                  </a:gsLst>
                  <a:lin ang="5400000" scaled="1"/>
                </a:gradFill>
              </a:ln>
            </a:endParaRPr>
          </a:p>
        </p:txBody>
      </p:sp>
      <p:sp>
        <p:nvSpPr>
          <p:cNvPr id="6" name="文本框 5">
            <a:extLst>
              <a:ext uri="{FF2B5EF4-FFF2-40B4-BE49-F238E27FC236}">
                <a16:creationId xmlns:a16="http://schemas.microsoft.com/office/drawing/2014/main" xmlns="" id="{C2082D0A-9F46-43EB-9F69-FE38DE59B1D9}"/>
              </a:ext>
            </a:extLst>
          </p:cNvPr>
          <p:cNvSpPr txBox="1"/>
          <p:nvPr/>
        </p:nvSpPr>
        <p:spPr>
          <a:xfrm>
            <a:off x="2284290" y="2582397"/>
            <a:ext cx="8515125" cy="1015663"/>
          </a:xfrm>
          <a:prstGeom prst="rect">
            <a:avLst/>
          </a:prstGeom>
          <a:noFill/>
        </p:spPr>
        <p:txBody>
          <a:bodyPr wrap="square" rtlCol="0">
            <a:spAutoFit/>
          </a:bodyPr>
          <a:lstStyle/>
          <a:p>
            <a:pPr algn="ctr"/>
            <a:r>
              <a:rPr lang="zh-CN" altLang="en-US" sz="6000" dirty="0">
                <a:latin typeface="微软雅黑" panose="020B0503020204020204" pitchFamily="34" charset="-122"/>
                <a:ea typeface="微软雅黑" panose="020B0503020204020204" pitchFamily="34" charset="-122"/>
              </a:rPr>
              <a:t>感谢观看</a:t>
            </a: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A85BA95E-87E1-4510-89E3-D8020B4E2410}"/>
              </a:ext>
            </a:extLst>
          </p:cNvPr>
          <p:cNvSpPr/>
          <p:nvPr/>
        </p:nvSpPr>
        <p:spPr>
          <a:xfrm>
            <a:off x="2918309" y="3598060"/>
            <a:ext cx="6355382" cy="335028"/>
          </a:xfrm>
          <a:prstGeom prst="rect">
            <a:avLst/>
          </a:prstGeom>
        </p:spPr>
        <p:txBody>
          <a:bodyPr wrap="square">
            <a:spAutoFit/>
          </a:bodyPr>
          <a:lstStyle/>
          <a:p>
            <a:pPr algn="ctr"/>
            <a:r>
              <a:rPr lang="en-US" altLang="zh-CN" sz="1577" dirty="0">
                <a:solidFill>
                  <a:schemeClr val="tx1">
                    <a:lumMod val="65000"/>
                    <a:lumOff val="35000"/>
                  </a:schemeClr>
                </a:solidFill>
                <a:cs typeface="+mn-ea"/>
                <a:sym typeface="+mn-lt"/>
              </a:rPr>
              <a:t>Lorem ipsum dolor sit </a:t>
            </a:r>
            <a:r>
              <a:rPr lang="en-US" altLang="zh-CN" sz="1577" dirty="0" err="1">
                <a:solidFill>
                  <a:schemeClr val="tx1">
                    <a:lumMod val="65000"/>
                    <a:lumOff val="35000"/>
                  </a:schemeClr>
                </a:solidFill>
                <a:cs typeface="+mn-ea"/>
                <a:sym typeface="+mn-lt"/>
              </a:rPr>
              <a:t>amet</a:t>
            </a:r>
            <a:r>
              <a:rPr lang="en-US" altLang="zh-CN" sz="1577" dirty="0">
                <a:solidFill>
                  <a:schemeClr val="tx1">
                    <a:lumMod val="65000"/>
                    <a:lumOff val="35000"/>
                  </a:schemeClr>
                </a:solidFill>
                <a:cs typeface="+mn-ea"/>
                <a:sym typeface="+mn-lt"/>
              </a:rPr>
              <a:t>, </a:t>
            </a:r>
            <a:r>
              <a:rPr lang="en-US" altLang="zh-CN" sz="1577" dirty="0" err="1">
                <a:solidFill>
                  <a:schemeClr val="tx1">
                    <a:lumMod val="65000"/>
                    <a:lumOff val="35000"/>
                  </a:schemeClr>
                </a:solidFill>
                <a:cs typeface="+mn-ea"/>
                <a:sym typeface="+mn-lt"/>
              </a:rPr>
              <a:t>consectetur</a:t>
            </a:r>
            <a:r>
              <a:rPr lang="en-US" altLang="zh-CN" sz="1577" dirty="0">
                <a:solidFill>
                  <a:schemeClr val="tx1">
                    <a:lumMod val="65000"/>
                    <a:lumOff val="35000"/>
                  </a:schemeClr>
                </a:solidFill>
                <a:cs typeface="+mn-ea"/>
                <a:sym typeface="+mn-lt"/>
              </a:rPr>
              <a:t> </a:t>
            </a:r>
            <a:r>
              <a:rPr lang="en-US" altLang="zh-CN" sz="1577" dirty="0" err="1">
                <a:solidFill>
                  <a:schemeClr val="tx1">
                    <a:lumMod val="65000"/>
                    <a:lumOff val="35000"/>
                  </a:schemeClr>
                </a:solidFill>
                <a:cs typeface="+mn-ea"/>
                <a:sym typeface="+mn-lt"/>
              </a:rPr>
              <a:t>adipiscingelit</a:t>
            </a:r>
            <a:r>
              <a:rPr lang="en-US" altLang="zh-CN" sz="1577" dirty="0">
                <a:solidFill>
                  <a:schemeClr val="tx1">
                    <a:lumMod val="65000"/>
                    <a:lumOff val="35000"/>
                  </a:schemeClr>
                </a:solidFill>
                <a:cs typeface="+mn-ea"/>
                <a:sym typeface="+mn-lt"/>
              </a:rPr>
              <a:t>. </a:t>
            </a:r>
            <a:r>
              <a:rPr lang="en-US" altLang="zh-CN" sz="1577" dirty="0" err="1">
                <a:solidFill>
                  <a:schemeClr val="tx1">
                    <a:lumMod val="65000"/>
                    <a:lumOff val="35000"/>
                  </a:schemeClr>
                </a:solidFill>
                <a:cs typeface="+mn-ea"/>
                <a:sym typeface="+mn-lt"/>
              </a:rPr>
              <a:t>Ut</a:t>
            </a:r>
            <a:r>
              <a:rPr lang="en-US" altLang="zh-CN" sz="1577" dirty="0">
                <a:solidFill>
                  <a:schemeClr val="tx1">
                    <a:lumMod val="65000"/>
                    <a:lumOff val="35000"/>
                  </a:schemeClr>
                </a:solidFill>
                <a:cs typeface="+mn-ea"/>
                <a:sym typeface="+mn-lt"/>
              </a:rPr>
              <a:t> </a:t>
            </a:r>
            <a:r>
              <a:rPr lang="en-US" altLang="zh-CN" sz="1577" dirty="0" err="1">
                <a:solidFill>
                  <a:schemeClr val="tx1">
                    <a:lumMod val="65000"/>
                    <a:lumOff val="35000"/>
                  </a:schemeClr>
                </a:solidFill>
                <a:cs typeface="+mn-ea"/>
                <a:sym typeface="+mn-lt"/>
              </a:rPr>
              <a:t>efficitur</a:t>
            </a:r>
            <a:r>
              <a:rPr lang="en-US" altLang="zh-CN" sz="1577" dirty="0">
                <a:solidFill>
                  <a:schemeClr val="bg1"/>
                </a:solidFill>
                <a:cs typeface="+mn-ea"/>
                <a:sym typeface="+mn-lt"/>
              </a:rPr>
              <a:t> </a:t>
            </a:r>
          </a:p>
        </p:txBody>
      </p:sp>
      <p:sp>
        <p:nvSpPr>
          <p:cNvPr id="17" name="矩形 16">
            <a:extLst>
              <a:ext uri="{FF2B5EF4-FFF2-40B4-BE49-F238E27FC236}">
                <a16:creationId xmlns:a16="http://schemas.microsoft.com/office/drawing/2014/main" xmlns="" id="{CF79F5A5-5FD6-40BF-986D-2A08A8855438}"/>
              </a:ext>
            </a:extLst>
          </p:cNvPr>
          <p:cNvSpPr/>
          <p:nvPr/>
        </p:nvSpPr>
        <p:spPr>
          <a:xfrm>
            <a:off x="4997783" y="4038966"/>
            <a:ext cx="2196435" cy="369332"/>
          </a:xfrm>
          <a:prstGeom prst="rect">
            <a:avLst/>
          </a:prstGeom>
        </p:spPr>
        <p:txBody>
          <a:bodyPr wrap="none">
            <a:spAutoFit/>
          </a:bodyPr>
          <a:lstStyle/>
          <a:p>
            <a:pPr algn="ctr"/>
            <a:r>
              <a:rPr lang="zh-CN" altLang="en-US" b="1" dirty="0">
                <a:solidFill>
                  <a:schemeClr val="tx1">
                    <a:lumMod val="85000"/>
                    <a:lumOff val="15000"/>
                  </a:schemeClr>
                </a:solidFill>
                <a:cs typeface="+mn-ea"/>
                <a:sym typeface="+mn-lt"/>
              </a:rPr>
              <a:t>汇报人：</a:t>
            </a:r>
            <a:r>
              <a:rPr lang="en-US" altLang="zh-CN" b="1" dirty="0">
                <a:solidFill>
                  <a:schemeClr val="tx1">
                    <a:lumMod val="85000"/>
                    <a:lumOff val="15000"/>
                  </a:schemeClr>
                </a:solidFill>
                <a:cs typeface="+mn-ea"/>
                <a:sym typeface="+mn-lt"/>
              </a:rPr>
              <a:t>PPT</a:t>
            </a:r>
            <a:r>
              <a:rPr lang="zh-CN" altLang="en-US" b="1" dirty="0">
                <a:solidFill>
                  <a:schemeClr val="tx1">
                    <a:lumMod val="85000"/>
                    <a:lumOff val="15000"/>
                  </a:schemeClr>
                </a:solidFill>
                <a:cs typeface="+mn-ea"/>
                <a:sym typeface="+mn-lt"/>
              </a:rPr>
              <a:t>老司机</a:t>
            </a:r>
          </a:p>
        </p:txBody>
      </p:sp>
    </p:spTree>
    <p:extLst>
      <p:ext uri="{BB962C8B-B14F-4D97-AF65-F5344CB8AC3E}">
        <p14:creationId xmlns:p14="http://schemas.microsoft.com/office/powerpoint/2010/main" val="4044186810"/>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FA568064-CEE9-4569-9DE3-EABCA44B1DD9}"/>
              </a:ext>
            </a:extLst>
          </p:cNvPr>
          <p:cNvSpPr/>
          <p:nvPr/>
        </p:nvSpPr>
        <p:spPr>
          <a:xfrm>
            <a:off x="2642170" y="4095779"/>
            <a:ext cx="6907661"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获取分类整理好的</a:t>
            </a:r>
            <a:r>
              <a:rPr lang="en-US" altLang="zh-CN" sz="2400" b="1" dirty="0">
                <a:solidFill>
                  <a:srgbClr val="E75617"/>
                </a:solidFill>
                <a:latin typeface="微软雅黑" panose="020B0503020204020204" pitchFamily="34" charset="-122"/>
                <a:ea typeface="微软雅黑" panose="020B0503020204020204" pitchFamily="34" charset="-122"/>
              </a:rPr>
              <a:t>100</a:t>
            </a:r>
            <a:r>
              <a:rPr lang="zh-CN" altLang="en-US" sz="2400" b="1" dirty="0">
                <a:solidFill>
                  <a:srgbClr val="E75617"/>
                </a:solidFill>
                <a:latin typeface="微软雅黑" panose="020B0503020204020204" pitchFamily="34" charset="-122"/>
                <a:ea typeface="微软雅黑" panose="020B0503020204020204" pitchFamily="34" charset="-122"/>
              </a:rPr>
              <a:t>套</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模板</a:t>
            </a:r>
            <a:r>
              <a:rPr lang="zh-CN" altLang="en-US" sz="2400" b="1" dirty="0">
                <a:solidFill>
                  <a:srgbClr val="E75617"/>
                </a:solidFill>
                <a:latin typeface="微软雅黑" panose="020B0503020204020204" pitchFamily="34" charset="-122"/>
                <a:ea typeface="微软雅黑" panose="020B0503020204020204" pitchFamily="34" charset="-122"/>
              </a:rPr>
              <a:t>完整版</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请添加</a:t>
            </a:r>
            <a:r>
              <a:rPr lang="zh-CN" altLang="en-US" sz="2400" b="1" dirty="0">
                <a:solidFill>
                  <a:srgbClr val="E75617"/>
                </a:solidFill>
                <a:latin typeface="微软雅黑" panose="020B0503020204020204" pitchFamily="34" charset="-122"/>
                <a:ea typeface="微软雅黑" panose="020B0503020204020204" pitchFamily="34" charset="-122"/>
              </a:rPr>
              <a:t>微信号</a:t>
            </a:r>
          </a:p>
        </p:txBody>
      </p:sp>
      <p:sp>
        <p:nvSpPr>
          <p:cNvPr id="5" name="矩形 4">
            <a:extLst>
              <a:ext uri="{FF2B5EF4-FFF2-40B4-BE49-F238E27FC236}">
                <a16:creationId xmlns:a16="http://schemas.microsoft.com/office/drawing/2014/main" xmlns="" id="{87CC88B2-3326-4FDA-99F0-B85CD80BA8C3}"/>
              </a:ext>
            </a:extLst>
          </p:cNvPr>
          <p:cNvSpPr/>
          <p:nvPr/>
        </p:nvSpPr>
        <p:spPr>
          <a:xfrm>
            <a:off x="4696578" y="4526115"/>
            <a:ext cx="2646878"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回复</a:t>
            </a:r>
            <a:r>
              <a:rPr lang="zh-CN" altLang="en-US" sz="2400" dirty="0">
                <a:solidFill>
                  <a:srgbClr val="E75617"/>
                </a:solidFill>
                <a:latin typeface="微软雅黑" panose="020B0503020204020204" pitchFamily="34" charset="-122"/>
                <a:ea typeface="微软雅黑" panose="020B0503020204020204" pitchFamily="34" charset="-122"/>
              </a:rPr>
              <a:t>关键词：</a:t>
            </a:r>
            <a:r>
              <a:rPr lang="zh-CN" altLang="en-US" sz="2400" b="1" dirty="0">
                <a:solidFill>
                  <a:srgbClr val="E75617"/>
                </a:solidFill>
                <a:latin typeface="微软雅黑" panose="020B0503020204020204" pitchFamily="34" charset="-122"/>
                <a:ea typeface="微软雅黑" panose="020B0503020204020204" pitchFamily="34" charset="-122"/>
              </a:rPr>
              <a:t>全部</a:t>
            </a:r>
          </a:p>
        </p:txBody>
      </p:sp>
      <p:sp>
        <p:nvSpPr>
          <p:cNvPr id="6" name="矩形 5">
            <a:extLst>
              <a:ext uri="{FF2B5EF4-FFF2-40B4-BE49-F238E27FC236}">
                <a16:creationId xmlns:a16="http://schemas.microsoft.com/office/drawing/2014/main" xmlns="" id="{C8D67E13-B75A-49AD-BBF2-AC6E04B0C863}"/>
              </a:ext>
            </a:extLst>
          </p:cNvPr>
          <p:cNvSpPr/>
          <p:nvPr/>
        </p:nvSpPr>
        <p:spPr>
          <a:xfrm>
            <a:off x="3057962" y="5090458"/>
            <a:ext cx="6076076" cy="400110"/>
          </a:xfrm>
          <a:prstGeom prst="rect">
            <a:avLst/>
          </a:prstGeom>
          <a:solidFill>
            <a:schemeClr val="bg1">
              <a:lumMod val="85000"/>
            </a:schemeClr>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请回复关键词</a:t>
            </a:r>
            <a:r>
              <a:rPr lang="zh-CN" altLang="en-US" sz="2000" b="1" dirty="0">
                <a:solidFill>
                  <a:srgbClr val="E75617"/>
                </a:solidFill>
                <a:latin typeface="微软雅黑" panose="020B0503020204020204" pitchFamily="34" charset="-122"/>
                <a:ea typeface="微软雅黑" panose="020B0503020204020204" pitchFamily="34" charset="-122"/>
              </a:rPr>
              <a:t>学习</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，免费送</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学习资料</a:t>
            </a:r>
          </a:p>
        </p:txBody>
      </p:sp>
      <p:pic>
        <p:nvPicPr>
          <p:cNvPr id="7" name="图片 6">
            <a:extLst>
              <a:ext uri="{FF2B5EF4-FFF2-40B4-BE49-F238E27FC236}">
                <a16:creationId xmlns:a16="http://schemas.microsoft.com/office/drawing/2014/main" xmlns="" id="{F0C095B3-1DD4-426D-A30E-E36B0D4096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31827" y="1367431"/>
            <a:ext cx="2728348" cy="2728348"/>
          </a:xfrm>
          <a:prstGeom prst="rect">
            <a:avLst/>
          </a:prstGeom>
        </p:spPr>
      </p:pic>
    </p:spTree>
    <p:extLst>
      <p:ext uri="{BB962C8B-B14F-4D97-AF65-F5344CB8AC3E}">
        <p14:creationId xmlns:p14="http://schemas.microsoft.com/office/powerpoint/2010/main" val="17915129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09092" y="2409092"/>
            <a:ext cx="5097870" cy="1200329"/>
          </a:xfrm>
          <a:prstGeom prst="rect">
            <a:avLst/>
          </a:prstGeom>
          <a:noFill/>
        </p:spPr>
        <p:txBody>
          <a:bodyPr wrap="none" rtlCol="0">
            <a:spAutoFit/>
          </a:bodyPr>
          <a:lstStyle/>
          <a:p>
            <a:r>
              <a:rPr lang="zh-CN" altLang="en-US" dirty="0" smtClean="0"/>
              <a:t>美仑设计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4613843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箭头连接符 1">
            <a:extLst>
              <a:ext uri="{FF2B5EF4-FFF2-40B4-BE49-F238E27FC236}">
                <a16:creationId xmlns:a16="http://schemas.microsoft.com/office/drawing/2014/main" xmlns="" id="{7DAB07EF-4ABA-4E76-9801-9745183014DE}"/>
              </a:ext>
            </a:extLst>
          </p:cNvPr>
          <p:cNvCxnSpPr>
            <a:cxnSpLocks/>
          </p:cNvCxnSpPr>
          <p:nvPr/>
        </p:nvCxnSpPr>
        <p:spPr>
          <a:xfrm>
            <a:off x="0" y="3531913"/>
            <a:ext cx="11966139" cy="0"/>
          </a:xfrm>
          <a:prstGeom prst="straightConnector1">
            <a:avLst/>
          </a:prstGeom>
          <a:ln>
            <a:solidFill>
              <a:srgbClr val="061033"/>
            </a:solidFill>
            <a:tailEnd type="triangle"/>
          </a:ln>
        </p:spPr>
        <p:style>
          <a:lnRef idx="1">
            <a:schemeClr val="accent1"/>
          </a:lnRef>
          <a:fillRef idx="0">
            <a:schemeClr val="accent1"/>
          </a:fillRef>
          <a:effectRef idx="0">
            <a:schemeClr val="accent1"/>
          </a:effectRef>
          <a:fontRef idx="minor">
            <a:schemeClr val="tx1"/>
          </a:fontRef>
        </p:style>
      </p:cxnSp>
      <p:sp>
        <p:nvSpPr>
          <p:cNvPr id="13" name="矩形 259">
            <a:extLst>
              <a:ext uri="{FF2B5EF4-FFF2-40B4-BE49-F238E27FC236}">
                <a16:creationId xmlns:a16="http://schemas.microsoft.com/office/drawing/2014/main" xmlns="" id="{620EC2B4-2A5E-429C-B278-2AD0D0A1FB11}"/>
              </a:ext>
            </a:extLst>
          </p:cNvPr>
          <p:cNvSpPr>
            <a:spLocks noChangeArrowheads="1"/>
          </p:cNvSpPr>
          <p:nvPr/>
        </p:nvSpPr>
        <p:spPr bwMode="auto">
          <a:xfrm>
            <a:off x="4921268" y="2813447"/>
            <a:ext cx="3495460"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defTabSz="913765">
              <a:spcBef>
                <a:spcPct val="0"/>
              </a:spcBef>
              <a:buNone/>
              <a:defRPr/>
            </a:pPr>
            <a:r>
              <a:rPr lang="zh-CN" altLang="en-US" sz="4400" b="1" dirty="0">
                <a:solidFill>
                  <a:srgbClr val="2B8C99"/>
                </a:solidFill>
              </a:rPr>
              <a:t>标题文本预设</a:t>
            </a:r>
          </a:p>
        </p:txBody>
      </p:sp>
      <p:sp>
        <p:nvSpPr>
          <p:cNvPr id="14" name="išľíďè">
            <a:extLst>
              <a:ext uri="{FF2B5EF4-FFF2-40B4-BE49-F238E27FC236}">
                <a16:creationId xmlns:a16="http://schemas.microsoft.com/office/drawing/2014/main" xmlns="" id="{0BB84E6D-1BD9-4C9D-9014-4E6282B181DC}"/>
              </a:ext>
            </a:extLst>
          </p:cNvPr>
          <p:cNvSpPr/>
          <p:nvPr/>
        </p:nvSpPr>
        <p:spPr bwMode="auto">
          <a:xfrm>
            <a:off x="4921268" y="3661394"/>
            <a:ext cx="5574509" cy="52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333" rIns="85333" anchor="t" anchorCtr="0">
            <a:noAutofit/>
          </a:bodyPr>
          <a:lstStyle/>
          <a:p>
            <a:pPr defTabSz="866341">
              <a:lnSpc>
                <a:spcPct val="120000"/>
              </a:lnSpc>
              <a:spcBef>
                <a:spcPct val="0"/>
              </a:spcBef>
              <a:defRPr/>
            </a:pPr>
            <a:r>
              <a:rPr lang="zh-CN" altLang="en-US" sz="1327" spc="569" dirty="0">
                <a:solidFill>
                  <a:schemeClr val="bg2">
                    <a:lumMod val="10000"/>
                  </a:schemeClr>
                </a:solidFill>
                <a:latin typeface="微软雅黑" panose="020B0503020204020204" pitchFamily="34" charset="-122"/>
                <a:ea typeface="微软雅黑" panose="020B0503020204020204" pitchFamily="34" charset="-122"/>
              </a:rPr>
              <a:t>在此框中选择粘贴，并选择只保留文字</a:t>
            </a:r>
            <a:r>
              <a:rPr lang="en-US" altLang="zh-CN" sz="1327" spc="569" dirty="0">
                <a:solidFill>
                  <a:schemeClr val="bg2">
                    <a:lumMod val="10000"/>
                  </a:schemeClr>
                </a:solidFill>
                <a:latin typeface="微软雅黑" panose="020B0503020204020204" pitchFamily="34" charset="-122"/>
                <a:ea typeface="微软雅黑" panose="020B0503020204020204" pitchFamily="34" charset="-122"/>
              </a:rPr>
              <a:t>,</a:t>
            </a:r>
            <a:r>
              <a:rPr lang="zh-CN" altLang="en-US" sz="1327" spc="569" dirty="0">
                <a:solidFill>
                  <a:schemeClr val="bg2">
                    <a:lumMod val="10000"/>
                  </a:schemeClr>
                </a:solidFill>
                <a:latin typeface="微软雅黑" panose="020B0503020204020204" pitchFamily="34" charset="-122"/>
                <a:ea typeface="微软雅黑" panose="020B0503020204020204" pitchFamily="34" charset="-122"/>
              </a:rPr>
              <a:t>您的内容打在这里</a:t>
            </a:r>
          </a:p>
        </p:txBody>
      </p:sp>
      <p:sp>
        <p:nvSpPr>
          <p:cNvPr id="9" name="椭圆 8">
            <a:extLst>
              <a:ext uri="{FF2B5EF4-FFF2-40B4-BE49-F238E27FC236}">
                <a16:creationId xmlns:a16="http://schemas.microsoft.com/office/drawing/2014/main" xmlns="" id="{FA348E4C-1A47-42D5-9B41-F53D1EA32B6E}"/>
              </a:ext>
            </a:extLst>
          </p:cNvPr>
          <p:cNvSpPr/>
          <p:nvPr/>
        </p:nvSpPr>
        <p:spPr>
          <a:xfrm>
            <a:off x="2430811" y="2346962"/>
            <a:ext cx="2241031" cy="2201388"/>
          </a:xfrm>
          <a:prstGeom prst="ellipse">
            <a:avLst/>
          </a:prstGeom>
          <a:solidFill>
            <a:srgbClr val="2B8C9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MH_Others_1">
            <a:extLst>
              <a:ext uri="{FF2B5EF4-FFF2-40B4-BE49-F238E27FC236}">
                <a16:creationId xmlns:a16="http://schemas.microsoft.com/office/drawing/2014/main" xmlns="" id="{34A79EF1-CE85-4035-8E70-B1F72A8C535A}"/>
              </a:ext>
            </a:extLst>
          </p:cNvPr>
          <p:cNvSpPr txBox="1"/>
          <p:nvPr>
            <p:custDataLst>
              <p:tags r:id="rId1"/>
            </p:custDataLst>
          </p:nvPr>
        </p:nvSpPr>
        <p:spPr>
          <a:xfrm>
            <a:off x="2306097" y="2813447"/>
            <a:ext cx="2490457" cy="615553"/>
          </a:xfrm>
          <a:prstGeom prst="rect">
            <a:avLst/>
          </a:prstGeom>
          <a:noFill/>
        </p:spPr>
        <p:txBody>
          <a:bodyPr vert="horz" wrap="square" lIns="0" tIns="0" rIns="0" bIns="0" rtlCol="0" anchor="ctr" anchorCtr="0">
            <a:spAutoFit/>
          </a:bodyPr>
          <a:lstStyle/>
          <a:p>
            <a:pPr algn="ctr"/>
            <a:r>
              <a:rPr lang="en-US" altLang="zh-CN" sz="4000" b="1"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4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2">
            <a:extLst>
              <a:ext uri="{FF2B5EF4-FFF2-40B4-BE49-F238E27FC236}">
                <a16:creationId xmlns:a16="http://schemas.microsoft.com/office/drawing/2014/main" xmlns="" id="{8EC653C8-7629-4E5C-B1ED-069D0ECA5878}"/>
              </a:ext>
            </a:extLst>
          </p:cNvPr>
          <p:cNvSpPr txBox="1"/>
          <p:nvPr>
            <p:custDataLst>
              <p:tags r:id="rId2"/>
            </p:custDataLst>
          </p:nvPr>
        </p:nvSpPr>
        <p:spPr>
          <a:xfrm>
            <a:off x="2451750" y="3494798"/>
            <a:ext cx="2209201" cy="430887"/>
          </a:xfrm>
          <a:prstGeom prst="rect">
            <a:avLst/>
          </a:prstGeom>
          <a:noFill/>
        </p:spPr>
        <p:txBody>
          <a:bodyPr vert="horz" wrap="square" lIns="0" tIns="0" rIns="0" bIns="0">
            <a:spAutoFit/>
          </a:bodyPr>
          <a:lstStyle/>
          <a:p>
            <a:pPr algn="ctr">
              <a:defRPr/>
            </a:pPr>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第一章</a:t>
            </a:r>
          </a:p>
        </p:txBody>
      </p:sp>
    </p:spTree>
    <p:extLst>
      <p:ext uri="{BB962C8B-B14F-4D97-AF65-F5344CB8AC3E}">
        <p14:creationId xmlns:p14="http://schemas.microsoft.com/office/powerpoint/2010/main" val="1971783720"/>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7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13"/>
                                        </p:tgtEl>
                                      </p:cBhvr>
                                    </p:animEffect>
                                    <p:animScale>
                                      <p:cBhvr>
                                        <p:cTn id="20" dur="250" autoRev="1" fill="hold"/>
                                        <p:tgtEl>
                                          <p:spTgt spid="13"/>
                                        </p:tgtEl>
                                      </p:cBhvr>
                                      <p:by x="105000" y="105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56" presetClass="entr" presetSubtype="0" fill="hold" grpId="0" nodeType="clickEffect">
                                  <p:stCondLst>
                                    <p:cond delay="0"/>
                                  </p:stCondLst>
                                  <p:iterate type="lt">
                                    <p:tmPct val="10000"/>
                                  </p:iterate>
                                  <p:childTnLst>
                                    <p:set>
                                      <p:cBhvr>
                                        <p:cTn id="29" dur="1" fill="hold">
                                          <p:stCondLst>
                                            <p:cond delay="0"/>
                                          </p:stCondLst>
                                        </p:cTn>
                                        <p:tgtEl>
                                          <p:spTgt spid="15"/>
                                        </p:tgtEl>
                                        <p:attrNameLst>
                                          <p:attrName>style.visibility</p:attrName>
                                        </p:attrNameLst>
                                      </p:cBhvr>
                                      <p:to>
                                        <p:strVal val="visible"/>
                                      </p:to>
                                    </p:set>
                                    <p:anim by="(-#ppt_w*2)" calcmode="lin" valueType="num">
                                      <p:cBhvr rctx="PPT">
                                        <p:cTn id="30" dur="500" autoRev="1" fill="hold">
                                          <p:stCondLst>
                                            <p:cond delay="0"/>
                                          </p:stCondLst>
                                        </p:cTn>
                                        <p:tgtEl>
                                          <p:spTgt spid="15"/>
                                        </p:tgtEl>
                                        <p:attrNameLst>
                                          <p:attrName>ppt_w</p:attrName>
                                        </p:attrNameLst>
                                      </p:cBhvr>
                                    </p:anim>
                                    <p:anim by="(#ppt_w*0.50)" calcmode="lin" valueType="num">
                                      <p:cBhvr>
                                        <p:cTn id="31" dur="500" decel="50000" autoRev="1" fill="hold">
                                          <p:stCondLst>
                                            <p:cond delay="0"/>
                                          </p:stCondLst>
                                        </p:cTn>
                                        <p:tgtEl>
                                          <p:spTgt spid="15"/>
                                        </p:tgtEl>
                                        <p:attrNameLst>
                                          <p:attrName>ppt_x</p:attrName>
                                        </p:attrNameLst>
                                      </p:cBhvr>
                                    </p:anim>
                                    <p:anim from="(-#ppt_h/2)" to="(#ppt_y)" calcmode="lin" valueType="num">
                                      <p:cBhvr>
                                        <p:cTn id="32" dur="1000" fill="hold">
                                          <p:stCondLst>
                                            <p:cond delay="0"/>
                                          </p:stCondLst>
                                        </p:cTn>
                                        <p:tgtEl>
                                          <p:spTgt spid="15"/>
                                        </p:tgtEl>
                                        <p:attrNameLst>
                                          <p:attrName>ppt_y</p:attrName>
                                        </p:attrNameLst>
                                      </p:cBhvr>
                                    </p:anim>
                                    <p:animRot by="21600000">
                                      <p:cBhvr>
                                        <p:cTn id="33" dur="1000" fill="hold">
                                          <p:stCondLst>
                                            <p:cond delay="0"/>
                                          </p:stCondLst>
                                        </p:cTn>
                                        <p:tgtEl>
                                          <p:spTgt spid="15"/>
                                        </p:tgtEl>
                                        <p:attrNameLst>
                                          <p:attrName>r</p:attrName>
                                        </p:attrNameLst>
                                      </p:cBhvr>
                                    </p:animRot>
                                  </p:childTnLst>
                                </p:cTn>
                              </p:par>
                              <p:par>
                                <p:cTn id="34" presetID="56" presetClass="entr" presetSubtype="0" fill="hold" grpId="0" nodeType="withEffect">
                                  <p:stCondLst>
                                    <p:cond delay="0"/>
                                  </p:stCondLst>
                                  <p:iterate type="lt">
                                    <p:tmPct val="10000"/>
                                  </p:iterate>
                                  <p:childTnLst>
                                    <p:set>
                                      <p:cBhvr>
                                        <p:cTn id="35" dur="1" fill="hold">
                                          <p:stCondLst>
                                            <p:cond delay="0"/>
                                          </p:stCondLst>
                                        </p:cTn>
                                        <p:tgtEl>
                                          <p:spTgt spid="16"/>
                                        </p:tgtEl>
                                        <p:attrNameLst>
                                          <p:attrName>style.visibility</p:attrName>
                                        </p:attrNameLst>
                                      </p:cBhvr>
                                      <p:to>
                                        <p:strVal val="visible"/>
                                      </p:to>
                                    </p:set>
                                    <p:anim by="(-#ppt_w*2)" calcmode="lin" valueType="num">
                                      <p:cBhvr rctx="PPT">
                                        <p:cTn id="36" dur="500" autoRev="1" fill="hold">
                                          <p:stCondLst>
                                            <p:cond delay="0"/>
                                          </p:stCondLst>
                                        </p:cTn>
                                        <p:tgtEl>
                                          <p:spTgt spid="16"/>
                                        </p:tgtEl>
                                        <p:attrNameLst>
                                          <p:attrName>ppt_w</p:attrName>
                                        </p:attrNameLst>
                                      </p:cBhvr>
                                    </p:anim>
                                    <p:anim by="(#ppt_w*0.50)" calcmode="lin" valueType="num">
                                      <p:cBhvr>
                                        <p:cTn id="37" dur="500" decel="50000" autoRev="1" fill="hold">
                                          <p:stCondLst>
                                            <p:cond delay="0"/>
                                          </p:stCondLst>
                                        </p:cTn>
                                        <p:tgtEl>
                                          <p:spTgt spid="16"/>
                                        </p:tgtEl>
                                        <p:attrNameLst>
                                          <p:attrName>ppt_x</p:attrName>
                                        </p:attrNameLst>
                                      </p:cBhvr>
                                    </p:anim>
                                    <p:anim from="(-#ppt_h/2)" to="(#ppt_y)" calcmode="lin" valueType="num">
                                      <p:cBhvr>
                                        <p:cTn id="38" dur="1000" fill="hold">
                                          <p:stCondLst>
                                            <p:cond delay="0"/>
                                          </p:stCondLst>
                                        </p:cTn>
                                        <p:tgtEl>
                                          <p:spTgt spid="16"/>
                                        </p:tgtEl>
                                        <p:attrNameLst>
                                          <p:attrName>ppt_y</p:attrName>
                                        </p:attrNameLst>
                                      </p:cBhvr>
                                    </p:anim>
                                    <p:animRot by="21600000">
                                      <p:cBhvr>
                                        <p:cTn id="39"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p:nvPr/>
        </p:nvGrpSpPr>
        <p:grpSpPr>
          <a:xfrm>
            <a:off x="2342554" y="1493814"/>
            <a:ext cx="1824001" cy="815952"/>
            <a:chOff x="3667126" y="1319213"/>
            <a:chExt cx="1657350" cy="741362"/>
          </a:xfrm>
        </p:grpSpPr>
        <p:sp>
          <p:nvSpPr>
            <p:cNvPr id="7173" name="Freeform 5"/>
            <p:cNvSpPr>
              <a:spLocks/>
            </p:cNvSpPr>
            <p:nvPr/>
          </p:nvSpPr>
          <p:spPr bwMode="auto">
            <a:xfrm>
              <a:off x="3667126" y="1319213"/>
              <a:ext cx="1657350" cy="681037"/>
            </a:xfrm>
            <a:custGeom>
              <a:avLst/>
              <a:gdLst/>
              <a:ahLst/>
              <a:cxnLst>
                <a:cxn ang="0">
                  <a:pos x="1044" y="429"/>
                </a:cxn>
                <a:cxn ang="0">
                  <a:pos x="0" y="429"/>
                </a:cxn>
                <a:cxn ang="0">
                  <a:pos x="0" y="107"/>
                </a:cxn>
                <a:cxn ang="0">
                  <a:pos x="220" y="107"/>
                </a:cxn>
                <a:cxn ang="0">
                  <a:pos x="220" y="308"/>
                </a:cxn>
                <a:cxn ang="0">
                  <a:pos x="253" y="278"/>
                </a:cxn>
                <a:cxn ang="0">
                  <a:pos x="563" y="0"/>
                </a:cxn>
                <a:cxn ang="0">
                  <a:pos x="1044" y="426"/>
                </a:cxn>
                <a:cxn ang="0">
                  <a:pos x="1044" y="429"/>
                </a:cxn>
              </a:cxnLst>
              <a:rect l="0" t="0" r="r" b="b"/>
              <a:pathLst>
                <a:path w="1044" h="429">
                  <a:moveTo>
                    <a:pt x="1044" y="429"/>
                  </a:moveTo>
                  <a:lnTo>
                    <a:pt x="0" y="429"/>
                  </a:lnTo>
                  <a:lnTo>
                    <a:pt x="0" y="107"/>
                  </a:lnTo>
                  <a:lnTo>
                    <a:pt x="220" y="107"/>
                  </a:lnTo>
                  <a:lnTo>
                    <a:pt x="220" y="308"/>
                  </a:lnTo>
                  <a:lnTo>
                    <a:pt x="253" y="278"/>
                  </a:lnTo>
                  <a:lnTo>
                    <a:pt x="563" y="0"/>
                  </a:lnTo>
                  <a:lnTo>
                    <a:pt x="1044" y="426"/>
                  </a:lnTo>
                  <a:lnTo>
                    <a:pt x="1044" y="429"/>
                  </a:lnTo>
                  <a:close/>
                </a:path>
              </a:pathLst>
            </a:custGeom>
            <a:solidFill>
              <a:schemeClr val="accent1"/>
            </a:solidFill>
            <a:ln w="9525">
              <a:noFill/>
              <a:round/>
              <a:headEnd/>
              <a:tailEnd/>
            </a:ln>
          </p:spPr>
          <p:txBody>
            <a:bodyPr vert="horz" wrap="square" lIns="148440" tIns="74220" rIns="148440" bIns="74220" numCol="1" anchor="t" anchorCtr="0" compatLnSpc="1">
              <a:prstTxWarp prst="textNoShape">
                <a:avLst/>
              </a:prstTxWarp>
            </a:bodyPr>
            <a:lstStyle/>
            <a:p>
              <a:pPr>
                <a:lnSpc>
                  <a:spcPct val="120000"/>
                </a:lnSpc>
              </a:pPr>
              <a:endParaRPr lang="en-US" sz="2267"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19"/>
            <p:cNvGrpSpPr/>
            <p:nvPr/>
          </p:nvGrpSpPr>
          <p:grpSpPr>
            <a:xfrm>
              <a:off x="3667126" y="1489075"/>
              <a:ext cx="1657350" cy="571500"/>
              <a:chOff x="3667126" y="1489075"/>
              <a:chExt cx="1657350" cy="571500"/>
            </a:xfrm>
            <a:solidFill>
              <a:schemeClr val="accent1">
                <a:lumMod val="75000"/>
              </a:schemeClr>
            </a:solidFill>
          </p:grpSpPr>
          <p:sp>
            <p:nvSpPr>
              <p:cNvPr id="7174" name="Freeform 6"/>
              <p:cNvSpPr>
                <a:spLocks/>
              </p:cNvSpPr>
              <p:nvPr/>
            </p:nvSpPr>
            <p:spPr bwMode="auto">
              <a:xfrm>
                <a:off x="4016376" y="1489075"/>
                <a:ext cx="52388" cy="319087"/>
              </a:xfrm>
              <a:custGeom>
                <a:avLst/>
                <a:gdLst/>
                <a:ahLst/>
                <a:cxnLst>
                  <a:cxn ang="0">
                    <a:pos x="33" y="171"/>
                  </a:cxn>
                  <a:cxn ang="0">
                    <a:pos x="0" y="201"/>
                  </a:cxn>
                  <a:cxn ang="0">
                    <a:pos x="0" y="0"/>
                  </a:cxn>
                  <a:cxn ang="0">
                    <a:pos x="2" y="0"/>
                  </a:cxn>
                  <a:cxn ang="0">
                    <a:pos x="33" y="77"/>
                  </a:cxn>
                  <a:cxn ang="0">
                    <a:pos x="33" y="171"/>
                  </a:cxn>
                </a:cxnLst>
                <a:rect l="0" t="0" r="r" b="b"/>
                <a:pathLst>
                  <a:path w="33" h="201">
                    <a:moveTo>
                      <a:pt x="33" y="171"/>
                    </a:moveTo>
                    <a:lnTo>
                      <a:pt x="0" y="201"/>
                    </a:lnTo>
                    <a:lnTo>
                      <a:pt x="0" y="0"/>
                    </a:lnTo>
                    <a:lnTo>
                      <a:pt x="2" y="0"/>
                    </a:lnTo>
                    <a:lnTo>
                      <a:pt x="33" y="77"/>
                    </a:lnTo>
                    <a:lnTo>
                      <a:pt x="33" y="171"/>
                    </a:lnTo>
                    <a:close/>
                  </a:path>
                </a:pathLst>
              </a:custGeom>
              <a:grpFill/>
              <a:ln w="9525">
                <a:noFill/>
                <a:round/>
                <a:headEnd/>
                <a:tailEnd/>
              </a:ln>
            </p:spPr>
            <p:txBody>
              <a:bodyPr vert="horz" wrap="square" lIns="148440" tIns="74220" rIns="148440" bIns="74220" numCol="1" anchor="t" anchorCtr="0" compatLnSpc="1">
                <a:prstTxWarp prst="textNoShape">
                  <a:avLst/>
                </a:prstTxWarp>
              </a:bodyPr>
              <a:lstStyle/>
              <a:p>
                <a:pPr>
                  <a:lnSpc>
                    <a:spcPct val="120000"/>
                  </a:lnSpc>
                </a:pPr>
                <a:endParaRPr lang="en-US" sz="2267"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75" name="Freeform 7"/>
              <p:cNvSpPr>
                <a:spLocks/>
              </p:cNvSpPr>
              <p:nvPr/>
            </p:nvSpPr>
            <p:spPr bwMode="auto">
              <a:xfrm>
                <a:off x="3667126" y="2000250"/>
                <a:ext cx="1657350" cy="60325"/>
              </a:xfrm>
              <a:custGeom>
                <a:avLst/>
                <a:gdLst/>
                <a:ahLst/>
                <a:cxnLst>
                  <a:cxn ang="0">
                    <a:pos x="1016" y="38"/>
                  </a:cxn>
                  <a:cxn ang="0">
                    <a:pos x="55" y="38"/>
                  </a:cxn>
                  <a:cxn ang="0">
                    <a:pos x="41" y="38"/>
                  </a:cxn>
                  <a:cxn ang="0">
                    <a:pos x="0" y="0"/>
                  </a:cxn>
                  <a:cxn ang="0">
                    <a:pos x="1044" y="0"/>
                  </a:cxn>
                  <a:cxn ang="0">
                    <a:pos x="1016" y="38"/>
                  </a:cxn>
                </a:cxnLst>
                <a:rect l="0" t="0" r="r" b="b"/>
                <a:pathLst>
                  <a:path w="1044" h="38">
                    <a:moveTo>
                      <a:pt x="1016" y="38"/>
                    </a:moveTo>
                    <a:lnTo>
                      <a:pt x="55" y="38"/>
                    </a:lnTo>
                    <a:lnTo>
                      <a:pt x="41" y="38"/>
                    </a:lnTo>
                    <a:lnTo>
                      <a:pt x="0" y="0"/>
                    </a:lnTo>
                    <a:lnTo>
                      <a:pt x="1044" y="0"/>
                    </a:lnTo>
                    <a:lnTo>
                      <a:pt x="1016" y="38"/>
                    </a:lnTo>
                    <a:close/>
                  </a:path>
                </a:pathLst>
              </a:custGeom>
              <a:grpFill/>
              <a:ln w="9525">
                <a:noFill/>
                <a:round/>
                <a:headEnd/>
                <a:tailEnd/>
              </a:ln>
            </p:spPr>
            <p:txBody>
              <a:bodyPr vert="horz" wrap="square" lIns="148440" tIns="74220" rIns="148440" bIns="74220" numCol="1" anchor="t" anchorCtr="0" compatLnSpc="1">
                <a:prstTxWarp prst="textNoShape">
                  <a:avLst/>
                </a:prstTxWarp>
              </a:bodyPr>
              <a:lstStyle/>
              <a:p>
                <a:pPr>
                  <a:lnSpc>
                    <a:spcPct val="120000"/>
                  </a:lnSpc>
                </a:pPr>
                <a:endParaRPr lang="en-US" sz="2267"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4" name="Group 24"/>
          <p:cNvGrpSpPr/>
          <p:nvPr/>
        </p:nvGrpSpPr>
        <p:grpSpPr>
          <a:xfrm>
            <a:off x="1535376" y="2309764"/>
            <a:ext cx="3595587" cy="859633"/>
            <a:chOff x="2933701" y="2060575"/>
            <a:chExt cx="3267075" cy="781050"/>
          </a:xfrm>
        </p:grpSpPr>
        <p:sp>
          <p:nvSpPr>
            <p:cNvPr id="7176" name="Freeform 8"/>
            <p:cNvSpPr>
              <a:spLocks/>
            </p:cNvSpPr>
            <p:nvPr/>
          </p:nvSpPr>
          <p:spPr bwMode="auto">
            <a:xfrm>
              <a:off x="2933701" y="2060575"/>
              <a:ext cx="3267075" cy="711200"/>
            </a:xfrm>
            <a:custGeom>
              <a:avLst/>
              <a:gdLst/>
              <a:ahLst/>
              <a:cxnLst>
                <a:cxn ang="0">
                  <a:pos x="2058" y="448"/>
                </a:cxn>
                <a:cxn ang="0">
                  <a:pos x="0" y="448"/>
                </a:cxn>
                <a:cxn ang="0">
                  <a:pos x="0" y="448"/>
                </a:cxn>
                <a:cxn ang="0">
                  <a:pos x="503" y="0"/>
                </a:cxn>
                <a:cxn ang="0">
                  <a:pos x="517" y="0"/>
                </a:cxn>
                <a:cxn ang="0">
                  <a:pos x="1478" y="0"/>
                </a:cxn>
                <a:cxn ang="0">
                  <a:pos x="1553" y="0"/>
                </a:cxn>
                <a:cxn ang="0">
                  <a:pos x="2058" y="448"/>
                </a:cxn>
              </a:cxnLst>
              <a:rect l="0" t="0" r="r" b="b"/>
              <a:pathLst>
                <a:path w="2058" h="448">
                  <a:moveTo>
                    <a:pt x="2058" y="448"/>
                  </a:moveTo>
                  <a:lnTo>
                    <a:pt x="0" y="448"/>
                  </a:lnTo>
                  <a:lnTo>
                    <a:pt x="0" y="448"/>
                  </a:lnTo>
                  <a:lnTo>
                    <a:pt x="503" y="0"/>
                  </a:lnTo>
                  <a:lnTo>
                    <a:pt x="517" y="0"/>
                  </a:lnTo>
                  <a:lnTo>
                    <a:pt x="1478" y="0"/>
                  </a:lnTo>
                  <a:lnTo>
                    <a:pt x="1553" y="0"/>
                  </a:lnTo>
                  <a:lnTo>
                    <a:pt x="2058" y="448"/>
                  </a:lnTo>
                  <a:close/>
                </a:path>
              </a:pathLst>
            </a:custGeom>
            <a:solidFill>
              <a:schemeClr val="accent2"/>
            </a:solidFill>
            <a:ln w="9525">
              <a:noFill/>
              <a:round/>
              <a:headEnd/>
              <a:tailEnd/>
            </a:ln>
          </p:spPr>
          <p:txBody>
            <a:bodyPr vert="horz" wrap="square" lIns="148440" tIns="74220" rIns="148440" bIns="74220" numCol="1" anchor="t" anchorCtr="0" compatLnSpc="1">
              <a:prstTxWarp prst="textNoShape">
                <a:avLst/>
              </a:prstTxWarp>
            </a:bodyPr>
            <a:lstStyle/>
            <a:p>
              <a:pPr>
                <a:lnSpc>
                  <a:spcPct val="120000"/>
                </a:lnSpc>
              </a:pPr>
              <a:endParaRPr lang="en-US" sz="2267"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77" name="Freeform 9"/>
            <p:cNvSpPr>
              <a:spLocks/>
            </p:cNvSpPr>
            <p:nvPr/>
          </p:nvSpPr>
          <p:spPr bwMode="auto">
            <a:xfrm>
              <a:off x="2933701" y="2771775"/>
              <a:ext cx="3267075" cy="69850"/>
            </a:xfrm>
            <a:custGeom>
              <a:avLst/>
              <a:gdLst/>
              <a:ahLst/>
              <a:cxnLst>
                <a:cxn ang="0">
                  <a:pos x="2006" y="44"/>
                </a:cxn>
                <a:cxn ang="0">
                  <a:pos x="55" y="44"/>
                </a:cxn>
                <a:cxn ang="0">
                  <a:pos x="0" y="0"/>
                </a:cxn>
                <a:cxn ang="0">
                  <a:pos x="2058" y="0"/>
                </a:cxn>
                <a:cxn ang="0">
                  <a:pos x="2006" y="44"/>
                </a:cxn>
              </a:cxnLst>
              <a:rect l="0" t="0" r="r" b="b"/>
              <a:pathLst>
                <a:path w="2058" h="44">
                  <a:moveTo>
                    <a:pt x="2006" y="44"/>
                  </a:moveTo>
                  <a:lnTo>
                    <a:pt x="55" y="44"/>
                  </a:lnTo>
                  <a:lnTo>
                    <a:pt x="0" y="0"/>
                  </a:lnTo>
                  <a:lnTo>
                    <a:pt x="2058" y="0"/>
                  </a:lnTo>
                  <a:lnTo>
                    <a:pt x="2006" y="44"/>
                  </a:lnTo>
                  <a:close/>
                </a:path>
              </a:pathLst>
            </a:custGeom>
            <a:solidFill>
              <a:schemeClr val="accent2">
                <a:lumMod val="50000"/>
              </a:schemeClr>
            </a:solidFill>
            <a:ln w="9525">
              <a:noFill/>
              <a:round/>
              <a:headEnd/>
              <a:tailEnd/>
            </a:ln>
          </p:spPr>
          <p:txBody>
            <a:bodyPr vert="horz" wrap="square" lIns="148440" tIns="74220" rIns="148440" bIns="74220" numCol="1" anchor="t" anchorCtr="0" compatLnSpc="1">
              <a:prstTxWarp prst="textNoShape">
                <a:avLst/>
              </a:prstTxWarp>
            </a:bodyPr>
            <a:lstStyle/>
            <a:p>
              <a:pPr>
                <a:lnSpc>
                  <a:spcPct val="120000"/>
                </a:lnSpc>
              </a:pPr>
              <a:endParaRPr lang="en-US" sz="2267"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23"/>
          <p:cNvGrpSpPr/>
          <p:nvPr/>
        </p:nvGrpSpPr>
        <p:grpSpPr>
          <a:xfrm>
            <a:off x="1367651" y="3169390"/>
            <a:ext cx="3931036" cy="903315"/>
            <a:chOff x="2781301" y="2841625"/>
            <a:chExt cx="3571875" cy="820738"/>
          </a:xfrm>
        </p:grpSpPr>
        <p:sp>
          <p:nvSpPr>
            <p:cNvPr id="7178" name="Freeform 10"/>
            <p:cNvSpPr>
              <a:spLocks/>
            </p:cNvSpPr>
            <p:nvPr/>
          </p:nvSpPr>
          <p:spPr bwMode="auto">
            <a:xfrm>
              <a:off x="2781301" y="2841625"/>
              <a:ext cx="3571875" cy="741362"/>
            </a:xfrm>
            <a:custGeom>
              <a:avLst/>
              <a:gdLst/>
              <a:ahLst/>
              <a:cxnLst>
                <a:cxn ang="0">
                  <a:pos x="151" y="0"/>
                </a:cxn>
                <a:cxn ang="0">
                  <a:pos x="2102" y="0"/>
                </a:cxn>
                <a:cxn ang="0">
                  <a:pos x="2204" y="0"/>
                </a:cxn>
                <a:cxn ang="0">
                  <a:pos x="2250" y="44"/>
                </a:cxn>
                <a:cxn ang="0">
                  <a:pos x="1833" y="44"/>
                </a:cxn>
                <a:cxn ang="0">
                  <a:pos x="1833" y="143"/>
                </a:cxn>
                <a:cxn ang="0">
                  <a:pos x="1833" y="467"/>
                </a:cxn>
                <a:cxn ang="0">
                  <a:pos x="415" y="467"/>
                </a:cxn>
                <a:cxn ang="0">
                  <a:pos x="415" y="143"/>
                </a:cxn>
                <a:cxn ang="0">
                  <a:pos x="415" y="44"/>
                </a:cxn>
                <a:cxn ang="0">
                  <a:pos x="0" y="44"/>
                </a:cxn>
                <a:cxn ang="0">
                  <a:pos x="50" y="0"/>
                </a:cxn>
                <a:cxn ang="0">
                  <a:pos x="151" y="0"/>
                </a:cxn>
              </a:cxnLst>
              <a:rect l="0" t="0" r="r" b="b"/>
              <a:pathLst>
                <a:path w="2250" h="467">
                  <a:moveTo>
                    <a:pt x="151" y="0"/>
                  </a:moveTo>
                  <a:lnTo>
                    <a:pt x="2102" y="0"/>
                  </a:lnTo>
                  <a:lnTo>
                    <a:pt x="2204" y="0"/>
                  </a:lnTo>
                  <a:lnTo>
                    <a:pt x="2250" y="44"/>
                  </a:lnTo>
                  <a:lnTo>
                    <a:pt x="1833" y="44"/>
                  </a:lnTo>
                  <a:lnTo>
                    <a:pt x="1833" y="143"/>
                  </a:lnTo>
                  <a:lnTo>
                    <a:pt x="1833" y="467"/>
                  </a:lnTo>
                  <a:lnTo>
                    <a:pt x="415" y="467"/>
                  </a:lnTo>
                  <a:lnTo>
                    <a:pt x="415" y="143"/>
                  </a:lnTo>
                  <a:lnTo>
                    <a:pt x="415" y="44"/>
                  </a:lnTo>
                  <a:lnTo>
                    <a:pt x="0" y="44"/>
                  </a:lnTo>
                  <a:lnTo>
                    <a:pt x="50" y="0"/>
                  </a:lnTo>
                  <a:lnTo>
                    <a:pt x="151" y="0"/>
                  </a:lnTo>
                  <a:close/>
                </a:path>
              </a:pathLst>
            </a:custGeom>
            <a:solidFill>
              <a:schemeClr val="accent3"/>
            </a:solidFill>
            <a:ln w="9525">
              <a:noFill/>
              <a:round/>
              <a:headEnd/>
              <a:tailEnd/>
            </a:ln>
          </p:spPr>
          <p:txBody>
            <a:bodyPr vert="horz" wrap="square" lIns="148440" tIns="74220" rIns="148440" bIns="74220" numCol="1" anchor="t" anchorCtr="0" compatLnSpc="1">
              <a:prstTxWarp prst="textNoShape">
                <a:avLst/>
              </a:prstTxWarp>
            </a:bodyPr>
            <a:lstStyle/>
            <a:p>
              <a:pPr>
                <a:lnSpc>
                  <a:spcPct val="120000"/>
                </a:lnSpc>
              </a:pPr>
              <a:endParaRPr lang="en-US" sz="2267"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 name="Group 20"/>
            <p:cNvGrpSpPr/>
            <p:nvPr/>
          </p:nvGrpSpPr>
          <p:grpSpPr>
            <a:xfrm>
              <a:off x="2781301" y="2911475"/>
              <a:ext cx="3571875" cy="750888"/>
              <a:chOff x="2781301" y="2911475"/>
              <a:chExt cx="3571875" cy="750888"/>
            </a:xfrm>
            <a:solidFill>
              <a:schemeClr val="accent3">
                <a:lumMod val="75000"/>
              </a:schemeClr>
            </a:solidFill>
          </p:grpSpPr>
          <p:sp>
            <p:nvSpPr>
              <p:cNvPr id="7179" name="Freeform 11"/>
              <p:cNvSpPr>
                <a:spLocks/>
              </p:cNvSpPr>
              <p:nvPr/>
            </p:nvSpPr>
            <p:spPr bwMode="auto">
              <a:xfrm>
                <a:off x="2781301" y="2911475"/>
                <a:ext cx="658813" cy="157162"/>
              </a:xfrm>
              <a:custGeom>
                <a:avLst/>
                <a:gdLst/>
                <a:ahLst/>
                <a:cxnLst>
                  <a:cxn ang="0">
                    <a:pos x="415" y="99"/>
                  </a:cxn>
                  <a:cxn ang="0">
                    <a:pos x="132" y="99"/>
                  </a:cxn>
                  <a:cxn ang="0">
                    <a:pos x="0" y="0"/>
                  </a:cxn>
                  <a:cxn ang="0">
                    <a:pos x="415" y="0"/>
                  </a:cxn>
                  <a:cxn ang="0">
                    <a:pos x="415" y="99"/>
                  </a:cxn>
                </a:cxnLst>
                <a:rect l="0" t="0" r="r" b="b"/>
                <a:pathLst>
                  <a:path w="415" h="99">
                    <a:moveTo>
                      <a:pt x="415" y="99"/>
                    </a:moveTo>
                    <a:lnTo>
                      <a:pt x="132" y="99"/>
                    </a:lnTo>
                    <a:lnTo>
                      <a:pt x="0" y="0"/>
                    </a:lnTo>
                    <a:lnTo>
                      <a:pt x="415" y="0"/>
                    </a:lnTo>
                    <a:lnTo>
                      <a:pt x="415" y="99"/>
                    </a:lnTo>
                    <a:close/>
                  </a:path>
                </a:pathLst>
              </a:custGeom>
              <a:grpFill/>
              <a:ln w="9525">
                <a:noFill/>
                <a:round/>
                <a:headEnd/>
                <a:tailEnd/>
              </a:ln>
            </p:spPr>
            <p:txBody>
              <a:bodyPr vert="horz" wrap="square" lIns="148440" tIns="74220" rIns="148440" bIns="74220" numCol="1" anchor="t" anchorCtr="0" compatLnSpc="1">
                <a:prstTxWarp prst="textNoShape">
                  <a:avLst/>
                </a:prstTxWarp>
              </a:bodyPr>
              <a:lstStyle/>
              <a:p>
                <a:pPr>
                  <a:lnSpc>
                    <a:spcPct val="120000"/>
                  </a:lnSpc>
                </a:pPr>
                <a:endParaRPr lang="en-US" sz="2267"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80" name="Freeform 12"/>
              <p:cNvSpPr>
                <a:spLocks/>
              </p:cNvSpPr>
              <p:nvPr/>
            </p:nvSpPr>
            <p:spPr bwMode="auto">
              <a:xfrm>
                <a:off x="5691188" y="2911475"/>
                <a:ext cx="661988" cy="157162"/>
              </a:xfrm>
              <a:custGeom>
                <a:avLst/>
                <a:gdLst/>
                <a:ahLst/>
                <a:cxnLst>
                  <a:cxn ang="0">
                    <a:pos x="0" y="99"/>
                  </a:cxn>
                  <a:cxn ang="0">
                    <a:pos x="0" y="0"/>
                  </a:cxn>
                  <a:cxn ang="0">
                    <a:pos x="417" y="0"/>
                  </a:cxn>
                  <a:cxn ang="0">
                    <a:pos x="263" y="99"/>
                  </a:cxn>
                  <a:cxn ang="0">
                    <a:pos x="0" y="99"/>
                  </a:cxn>
                </a:cxnLst>
                <a:rect l="0" t="0" r="r" b="b"/>
                <a:pathLst>
                  <a:path w="417" h="99">
                    <a:moveTo>
                      <a:pt x="0" y="99"/>
                    </a:moveTo>
                    <a:lnTo>
                      <a:pt x="0" y="0"/>
                    </a:lnTo>
                    <a:lnTo>
                      <a:pt x="417" y="0"/>
                    </a:lnTo>
                    <a:lnTo>
                      <a:pt x="263" y="99"/>
                    </a:lnTo>
                    <a:lnTo>
                      <a:pt x="0" y="99"/>
                    </a:lnTo>
                    <a:close/>
                  </a:path>
                </a:pathLst>
              </a:custGeom>
              <a:grpFill/>
              <a:ln w="9525">
                <a:noFill/>
                <a:round/>
                <a:headEnd/>
                <a:tailEnd/>
              </a:ln>
            </p:spPr>
            <p:txBody>
              <a:bodyPr vert="horz" wrap="square" lIns="148440" tIns="74220" rIns="148440" bIns="74220" numCol="1" anchor="t" anchorCtr="0" compatLnSpc="1">
                <a:prstTxWarp prst="textNoShape">
                  <a:avLst/>
                </a:prstTxWarp>
              </a:bodyPr>
              <a:lstStyle/>
              <a:p>
                <a:pPr>
                  <a:lnSpc>
                    <a:spcPct val="120000"/>
                  </a:lnSpc>
                </a:pPr>
                <a:endParaRPr lang="en-US" sz="2267"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81" name="Freeform 13"/>
              <p:cNvSpPr>
                <a:spLocks/>
              </p:cNvSpPr>
              <p:nvPr/>
            </p:nvSpPr>
            <p:spPr bwMode="auto">
              <a:xfrm>
                <a:off x="3440113" y="3582988"/>
                <a:ext cx="2251075" cy="79375"/>
              </a:xfrm>
              <a:custGeom>
                <a:avLst/>
                <a:gdLst/>
                <a:ahLst/>
                <a:cxnLst>
                  <a:cxn ang="0">
                    <a:pos x="1313" y="50"/>
                  </a:cxn>
                  <a:cxn ang="0">
                    <a:pos x="93" y="50"/>
                  </a:cxn>
                  <a:cxn ang="0">
                    <a:pos x="0" y="0"/>
                  </a:cxn>
                  <a:cxn ang="0">
                    <a:pos x="1418" y="0"/>
                  </a:cxn>
                  <a:cxn ang="0">
                    <a:pos x="1313" y="50"/>
                  </a:cxn>
                </a:cxnLst>
                <a:rect l="0" t="0" r="r" b="b"/>
                <a:pathLst>
                  <a:path w="1418" h="50">
                    <a:moveTo>
                      <a:pt x="1313" y="50"/>
                    </a:moveTo>
                    <a:lnTo>
                      <a:pt x="93" y="50"/>
                    </a:lnTo>
                    <a:lnTo>
                      <a:pt x="0" y="0"/>
                    </a:lnTo>
                    <a:lnTo>
                      <a:pt x="1418" y="0"/>
                    </a:lnTo>
                    <a:lnTo>
                      <a:pt x="1313" y="50"/>
                    </a:lnTo>
                    <a:close/>
                  </a:path>
                </a:pathLst>
              </a:custGeom>
              <a:grpFill/>
              <a:ln w="9525">
                <a:noFill/>
                <a:round/>
                <a:headEnd/>
                <a:tailEnd/>
              </a:ln>
            </p:spPr>
            <p:txBody>
              <a:bodyPr vert="horz" wrap="square" lIns="148440" tIns="74220" rIns="148440" bIns="74220" numCol="1" anchor="t" anchorCtr="0" compatLnSpc="1">
                <a:prstTxWarp prst="textNoShape">
                  <a:avLst/>
                </a:prstTxWarp>
              </a:bodyPr>
              <a:lstStyle/>
              <a:p>
                <a:pPr>
                  <a:lnSpc>
                    <a:spcPct val="120000"/>
                  </a:lnSpc>
                </a:pPr>
                <a:endParaRPr lang="en-US" sz="2267"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7" name="Group 22"/>
          <p:cNvGrpSpPr/>
          <p:nvPr/>
        </p:nvGrpSpPr>
        <p:grpSpPr>
          <a:xfrm>
            <a:off x="2092689" y="4072737"/>
            <a:ext cx="2477425" cy="884093"/>
            <a:chOff x="3440113" y="3662363"/>
            <a:chExt cx="2251075" cy="803275"/>
          </a:xfrm>
        </p:grpSpPr>
        <p:sp>
          <p:nvSpPr>
            <p:cNvPr id="7182" name="Freeform 14"/>
            <p:cNvSpPr>
              <a:spLocks/>
            </p:cNvSpPr>
            <p:nvPr/>
          </p:nvSpPr>
          <p:spPr bwMode="auto">
            <a:xfrm>
              <a:off x="3440113" y="3662363"/>
              <a:ext cx="2251075" cy="803275"/>
            </a:xfrm>
            <a:custGeom>
              <a:avLst/>
              <a:gdLst/>
              <a:ahLst/>
              <a:cxnLst>
                <a:cxn ang="0">
                  <a:pos x="569" y="506"/>
                </a:cxn>
                <a:cxn ang="0">
                  <a:pos x="0" y="506"/>
                </a:cxn>
                <a:cxn ang="0">
                  <a:pos x="0" y="0"/>
                </a:cxn>
                <a:cxn ang="0">
                  <a:pos x="93" y="0"/>
                </a:cxn>
                <a:cxn ang="0">
                  <a:pos x="1313" y="0"/>
                </a:cxn>
                <a:cxn ang="0">
                  <a:pos x="1418" y="0"/>
                </a:cxn>
                <a:cxn ang="0">
                  <a:pos x="1418" y="506"/>
                </a:cxn>
                <a:cxn ang="0">
                  <a:pos x="857" y="506"/>
                </a:cxn>
                <a:cxn ang="0">
                  <a:pos x="857" y="88"/>
                </a:cxn>
                <a:cxn ang="0">
                  <a:pos x="816" y="88"/>
                </a:cxn>
                <a:cxn ang="0">
                  <a:pos x="613" y="88"/>
                </a:cxn>
                <a:cxn ang="0">
                  <a:pos x="569" y="88"/>
                </a:cxn>
                <a:cxn ang="0">
                  <a:pos x="569" y="506"/>
                </a:cxn>
              </a:cxnLst>
              <a:rect l="0" t="0" r="r" b="b"/>
              <a:pathLst>
                <a:path w="1418" h="506">
                  <a:moveTo>
                    <a:pt x="569" y="506"/>
                  </a:moveTo>
                  <a:lnTo>
                    <a:pt x="0" y="506"/>
                  </a:lnTo>
                  <a:lnTo>
                    <a:pt x="0" y="0"/>
                  </a:lnTo>
                  <a:lnTo>
                    <a:pt x="93" y="0"/>
                  </a:lnTo>
                  <a:lnTo>
                    <a:pt x="1313" y="0"/>
                  </a:lnTo>
                  <a:lnTo>
                    <a:pt x="1418" y="0"/>
                  </a:lnTo>
                  <a:lnTo>
                    <a:pt x="1418" y="506"/>
                  </a:lnTo>
                  <a:lnTo>
                    <a:pt x="857" y="506"/>
                  </a:lnTo>
                  <a:lnTo>
                    <a:pt x="857" y="88"/>
                  </a:lnTo>
                  <a:lnTo>
                    <a:pt x="816" y="88"/>
                  </a:lnTo>
                  <a:lnTo>
                    <a:pt x="613" y="88"/>
                  </a:lnTo>
                  <a:lnTo>
                    <a:pt x="569" y="88"/>
                  </a:lnTo>
                  <a:lnTo>
                    <a:pt x="569" y="506"/>
                  </a:lnTo>
                  <a:close/>
                </a:path>
              </a:pathLst>
            </a:custGeom>
            <a:solidFill>
              <a:schemeClr val="accent4"/>
            </a:solidFill>
            <a:ln w="9525">
              <a:noFill/>
              <a:round/>
              <a:headEnd/>
              <a:tailEnd/>
            </a:ln>
          </p:spPr>
          <p:txBody>
            <a:bodyPr vert="horz" wrap="square" lIns="148440" tIns="74220" rIns="148440" bIns="74220" numCol="1" anchor="t" anchorCtr="0" compatLnSpc="1">
              <a:prstTxWarp prst="textNoShape">
                <a:avLst/>
              </a:prstTxWarp>
            </a:bodyPr>
            <a:lstStyle/>
            <a:p>
              <a:pPr>
                <a:lnSpc>
                  <a:spcPct val="120000"/>
                </a:lnSpc>
              </a:pPr>
              <a:endParaRPr lang="en-US" sz="2267"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 name="Group 21"/>
            <p:cNvGrpSpPr/>
            <p:nvPr/>
          </p:nvGrpSpPr>
          <p:grpSpPr>
            <a:xfrm>
              <a:off x="4343401" y="3802063"/>
              <a:ext cx="457200" cy="663575"/>
              <a:chOff x="4343401" y="3802063"/>
              <a:chExt cx="457200" cy="663575"/>
            </a:xfrm>
            <a:solidFill>
              <a:schemeClr val="accent4">
                <a:lumMod val="75000"/>
              </a:schemeClr>
            </a:solidFill>
          </p:grpSpPr>
          <p:sp>
            <p:nvSpPr>
              <p:cNvPr id="7183" name="Freeform 15"/>
              <p:cNvSpPr>
                <a:spLocks/>
              </p:cNvSpPr>
              <p:nvPr/>
            </p:nvSpPr>
            <p:spPr bwMode="auto">
              <a:xfrm>
                <a:off x="4735513" y="3802063"/>
                <a:ext cx="65088" cy="663575"/>
              </a:xfrm>
              <a:custGeom>
                <a:avLst/>
                <a:gdLst/>
                <a:ahLst/>
                <a:cxnLst>
                  <a:cxn ang="0">
                    <a:pos x="41" y="418"/>
                  </a:cxn>
                  <a:cxn ang="0">
                    <a:pos x="0" y="365"/>
                  </a:cxn>
                  <a:cxn ang="0">
                    <a:pos x="0" y="0"/>
                  </a:cxn>
                  <a:cxn ang="0">
                    <a:pos x="41" y="0"/>
                  </a:cxn>
                  <a:cxn ang="0">
                    <a:pos x="41" y="418"/>
                  </a:cxn>
                </a:cxnLst>
                <a:rect l="0" t="0" r="r" b="b"/>
                <a:pathLst>
                  <a:path w="41" h="418">
                    <a:moveTo>
                      <a:pt x="41" y="418"/>
                    </a:moveTo>
                    <a:lnTo>
                      <a:pt x="0" y="365"/>
                    </a:lnTo>
                    <a:lnTo>
                      <a:pt x="0" y="0"/>
                    </a:lnTo>
                    <a:lnTo>
                      <a:pt x="41" y="0"/>
                    </a:lnTo>
                    <a:lnTo>
                      <a:pt x="41" y="418"/>
                    </a:lnTo>
                    <a:close/>
                  </a:path>
                </a:pathLst>
              </a:custGeom>
              <a:grpFill/>
              <a:ln w="9525">
                <a:noFill/>
                <a:round/>
                <a:headEnd/>
                <a:tailEnd/>
              </a:ln>
            </p:spPr>
            <p:txBody>
              <a:bodyPr vert="horz" wrap="square" lIns="148440" tIns="74220" rIns="148440" bIns="74220" numCol="1" anchor="t" anchorCtr="0" compatLnSpc="1">
                <a:prstTxWarp prst="textNoShape">
                  <a:avLst/>
                </a:prstTxWarp>
              </a:bodyPr>
              <a:lstStyle/>
              <a:p>
                <a:pPr>
                  <a:lnSpc>
                    <a:spcPct val="120000"/>
                  </a:lnSpc>
                </a:pPr>
                <a:endParaRPr lang="en-US" sz="2267"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84" name="Freeform 16"/>
              <p:cNvSpPr>
                <a:spLocks/>
              </p:cNvSpPr>
              <p:nvPr/>
            </p:nvSpPr>
            <p:spPr bwMode="auto">
              <a:xfrm>
                <a:off x="4343401" y="3802063"/>
                <a:ext cx="69850" cy="663575"/>
              </a:xfrm>
              <a:custGeom>
                <a:avLst/>
                <a:gdLst/>
                <a:ahLst/>
                <a:cxnLst>
                  <a:cxn ang="0">
                    <a:pos x="0" y="418"/>
                  </a:cxn>
                  <a:cxn ang="0">
                    <a:pos x="0" y="0"/>
                  </a:cxn>
                  <a:cxn ang="0">
                    <a:pos x="44" y="0"/>
                  </a:cxn>
                  <a:cxn ang="0">
                    <a:pos x="44" y="360"/>
                  </a:cxn>
                  <a:cxn ang="0">
                    <a:pos x="0" y="418"/>
                  </a:cxn>
                </a:cxnLst>
                <a:rect l="0" t="0" r="r" b="b"/>
                <a:pathLst>
                  <a:path w="44" h="418">
                    <a:moveTo>
                      <a:pt x="0" y="418"/>
                    </a:moveTo>
                    <a:lnTo>
                      <a:pt x="0" y="0"/>
                    </a:lnTo>
                    <a:lnTo>
                      <a:pt x="44" y="0"/>
                    </a:lnTo>
                    <a:lnTo>
                      <a:pt x="44" y="360"/>
                    </a:lnTo>
                    <a:lnTo>
                      <a:pt x="0" y="418"/>
                    </a:lnTo>
                    <a:close/>
                  </a:path>
                </a:pathLst>
              </a:custGeom>
              <a:grpFill/>
              <a:ln w="9525">
                <a:noFill/>
                <a:round/>
                <a:headEnd/>
                <a:tailEnd/>
              </a:ln>
            </p:spPr>
            <p:txBody>
              <a:bodyPr vert="horz" wrap="square" lIns="148440" tIns="74220" rIns="148440" bIns="74220" numCol="1" anchor="t" anchorCtr="0" compatLnSpc="1">
                <a:prstTxWarp prst="textNoShape">
                  <a:avLst/>
                </a:prstTxWarp>
              </a:bodyPr>
              <a:lstStyle/>
              <a:p>
                <a:pPr>
                  <a:lnSpc>
                    <a:spcPct val="120000"/>
                  </a:lnSpc>
                </a:pPr>
                <a:endParaRPr lang="en-US" sz="2267"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0" name="Text Placeholder 3"/>
          <p:cNvSpPr txBox="1">
            <a:spLocks/>
          </p:cNvSpPr>
          <p:nvPr/>
        </p:nvSpPr>
        <p:spPr>
          <a:xfrm>
            <a:off x="9586847" y="1715252"/>
            <a:ext cx="958596" cy="626005"/>
          </a:xfrm>
          <a:prstGeom prst="rect">
            <a:avLst/>
          </a:prstGeom>
        </p:spPr>
        <p:txBody>
          <a:bodyPr wrap="none" lIns="0" tIns="0" rIns="0" bIns="0" anchor="t" anchorCtr="0">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5442">
              <a:lnSpc>
                <a:spcPct val="120000"/>
              </a:lnSpc>
              <a:spcBef>
                <a:spcPct val="20000"/>
              </a:spcBef>
              <a:defRPr/>
            </a:pPr>
            <a:r>
              <a:rPr lang="en-US" sz="3733" b="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20%</a:t>
            </a:r>
          </a:p>
        </p:txBody>
      </p:sp>
      <p:sp>
        <p:nvSpPr>
          <p:cNvPr id="41" name="Text Placeholder 3"/>
          <p:cNvSpPr txBox="1">
            <a:spLocks/>
          </p:cNvSpPr>
          <p:nvPr/>
        </p:nvSpPr>
        <p:spPr>
          <a:xfrm>
            <a:off x="9586847" y="4487436"/>
            <a:ext cx="958596" cy="689356"/>
          </a:xfrm>
          <a:prstGeom prst="rect">
            <a:avLst/>
          </a:prstGeom>
        </p:spPr>
        <p:txBody>
          <a:bodyPr wrap="none" lIns="0" tIns="0" rIns="0" bIns="0" anchor="t" anchorCtr="0">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5442">
              <a:lnSpc>
                <a:spcPct val="120000"/>
              </a:lnSpc>
              <a:spcBef>
                <a:spcPct val="20000"/>
              </a:spcBef>
              <a:defRPr/>
            </a:pPr>
            <a:r>
              <a:rPr lang="en-US" sz="3733" b="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42" name="Text Placeholder 3"/>
          <p:cNvSpPr txBox="1">
            <a:spLocks/>
          </p:cNvSpPr>
          <p:nvPr/>
        </p:nvSpPr>
        <p:spPr>
          <a:xfrm>
            <a:off x="9586847" y="2643550"/>
            <a:ext cx="958596" cy="689356"/>
          </a:xfrm>
          <a:prstGeom prst="rect">
            <a:avLst/>
          </a:prstGeom>
        </p:spPr>
        <p:txBody>
          <a:bodyPr wrap="none" lIns="0" tIns="0" rIns="0" bIns="0" anchor="t" anchorCtr="0">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5442">
              <a:lnSpc>
                <a:spcPct val="120000"/>
              </a:lnSpc>
              <a:spcBef>
                <a:spcPct val="20000"/>
              </a:spcBef>
              <a:defRPr/>
            </a:pPr>
            <a:r>
              <a:rPr lang="en-US" sz="3733" b="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43" name="Text Placeholder 3"/>
          <p:cNvSpPr txBox="1">
            <a:spLocks/>
          </p:cNvSpPr>
          <p:nvPr/>
        </p:nvSpPr>
        <p:spPr>
          <a:xfrm>
            <a:off x="9586847" y="3565490"/>
            <a:ext cx="958596" cy="626005"/>
          </a:xfrm>
          <a:prstGeom prst="rect">
            <a:avLst/>
          </a:prstGeom>
        </p:spPr>
        <p:txBody>
          <a:bodyPr wrap="none" lIns="0" tIns="0" rIns="0" bIns="0" anchor="t" anchorCtr="0">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5442">
              <a:lnSpc>
                <a:spcPct val="120000"/>
              </a:lnSpc>
              <a:spcBef>
                <a:spcPct val="20000"/>
              </a:spcBef>
              <a:defRPr/>
            </a:pPr>
            <a:r>
              <a:rPr lang="en-US" sz="3733" b="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90%</a:t>
            </a:r>
          </a:p>
        </p:txBody>
      </p:sp>
      <p:grpSp>
        <p:nvGrpSpPr>
          <p:cNvPr id="9" name="Group 43"/>
          <p:cNvGrpSpPr/>
          <p:nvPr/>
        </p:nvGrpSpPr>
        <p:grpSpPr>
          <a:xfrm>
            <a:off x="5728233" y="1687734"/>
            <a:ext cx="569540" cy="553264"/>
            <a:chOff x="860271" y="1518068"/>
            <a:chExt cx="493370" cy="479245"/>
          </a:xfrm>
        </p:grpSpPr>
        <p:sp>
          <p:nvSpPr>
            <p:cNvPr id="45" name="Rounded Rectangle 44"/>
            <p:cNvSpPr/>
            <p:nvPr/>
          </p:nvSpPr>
          <p:spPr>
            <a:xfrm>
              <a:off x="860271" y="1518068"/>
              <a:ext cx="493370" cy="47924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26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6"/>
            <p:cNvSpPr>
              <a:spLocks noEditPoints="1"/>
            </p:cNvSpPr>
            <p:nvPr/>
          </p:nvSpPr>
          <p:spPr bwMode="auto">
            <a:xfrm>
              <a:off x="997419" y="1671965"/>
              <a:ext cx="219075" cy="171450"/>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headEnd/>
              <a:tailEnd/>
            </a:ln>
          </p:spPr>
          <p:txBody>
            <a:bodyPr vert="horz" wrap="square" lIns="148440" tIns="74220" rIns="148440" bIns="74220" numCol="1" anchor="t" anchorCtr="0" compatLnSpc="1">
              <a:prstTxWarp prst="textNoShape">
                <a:avLst/>
              </a:prstTxWarp>
            </a:bodyPr>
            <a:lstStyle/>
            <a:p>
              <a:pPr>
                <a:lnSpc>
                  <a:spcPct val="120000"/>
                </a:lnSpc>
              </a:pPr>
              <a:endParaRPr lang="en-US" sz="2267"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46"/>
          <p:cNvGrpSpPr/>
          <p:nvPr/>
        </p:nvGrpSpPr>
        <p:grpSpPr>
          <a:xfrm>
            <a:off x="5705015" y="2597515"/>
            <a:ext cx="569540" cy="553264"/>
            <a:chOff x="840159" y="2185414"/>
            <a:chExt cx="493370" cy="479245"/>
          </a:xfrm>
        </p:grpSpPr>
        <p:sp>
          <p:nvSpPr>
            <p:cNvPr id="48" name="Rounded Rectangle 47"/>
            <p:cNvSpPr/>
            <p:nvPr/>
          </p:nvSpPr>
          <p:spPr>
            <a:xfrm>
              <a:off x="840159" y="2185414"/>
              <a:ext cx="493370" cy="47924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26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100"/>
            <p:cNvSpPr>
              <a:spLocks noEditPoints="1"/>
            </p:cNvSpPr>
            <p:nvPr/>
          </p:nvSpPr>
          <p:spPr bwMode="auto">
            <a:xfrm>
              <a:off x="971750" y="2314705"/>
              <a:ext cx="230188" cy="220663"/>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148440" tIns="74220" rIns="148440" bIns="74220" numCol="1" anchor="t" anchorCtr="0" compatLnSpc="1">
              <a:prstTxWarp prst="textNoShape">
                <a:avLst/>
              </a:prstTxWarp>
            </a:bodyPr>
            <a:lstStyle/>
            <a:p>
              <a:pPr>
                <a:lnSpc>
                  <a:spcPct val="120000"/>
                </a:lnSpc>
              </a:pPr>
              <a:endParaRPr lang="en-US" sz="2267"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Group 49"/>
          <p:cNvGrpSpPr/>
          <p:nvPr/>
        </p:nvGrpSpPr>
        <p:grpSpPr>
          <a:xfrm>
            <a:off x="5705015" y="3500941"/>
            <a:ext cx="569540" cy="553264"/>
            <a:chOff x="840159" y="2852760"/>
            <a:chExt cx="493370" cy="479245"/>
          </a:xfrm>
        </p:grpSpPr>
        <p:sp>
          <p:nvSpPr>
            <p:cNvPr id="51" name="Rounded Rectangle 50"/>
            <p:cNvSpPr/>
            <p:nvPr/>
          </p:nvSpPr>
          <p:spPr>
            <a:xfrm>
              <a:off x="840159" y="2852760"/>
              <a:ext cx="493370" cy="47924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26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144"/>
            <p:cNvSpPr>
              <a:spLocks noEditPoints="1"/>
            </p:cNvSpPr>
            <p:nvPr/>
          </p:nvSpPr>
          <p:spPr bwMode="auto">
            <a:xfrm>
              <a:off x="955869" y="2990792"/>
              <a:ext cx="261950" cy="203180"/>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bg1"/>
            </a:solidFill>
            <a:ln w="9525">
              <a:noFill/>
              <a:round/>
              <a:headEnd/>
              <a:tailEnd/>
            </a:ln>
          </p:spPr>
          <p:txBody>
            <a:bodyPr vert="horz" wrap="square" lIns="148440" tIns="74220" rIns="148440" bIns="74220" numCol="1" anchor="t" anchorCtr="0" compatLnSpc="1">
              <a:prstTxWarp prst="textNoShape">
                <a:avLst/>
              </a:prstTxWarp>
            </a:bodyPr>
            <a:lstStyle/>
            <a:p>
              <a:pPr>
                <a:lnSpc>
                  <a:spcPct val="120000"/>
                </a:lnSpc>
              </a:pPr>
              <a:endParaRPr lang="en-US" sz="2267"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52"/>
          <p:cNvGrpSpPr/>
          <p:nvPr/>
        </p:nvGrpSpPr>
        <p:grpSpPr>
          <a:xfrm>
            <a:off x="5705015" y="4404365"/>
            <a:ext cx="569540" cy="553264"/>
            <a:chOff x="840159" y="3520106"/>
            <a:chExt cx="493370" cy="479245"/>
          </a:xfrm>
        </p:grpSpPr>
        <p:sp>
          <p:nvSpPr>
            <p:cNvPr id="54" name="Rounded Rectangle 53"/>
            <p:cNvSpPr/>
            <p:nvPr/>
          </p:nvSpPr>
          <p:spPr>
            <a:xfrm>
              <a:off x="840159" y="3520106"/>
              <a:ext cx="493370" cy="47924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148440" rtlCol="0" anchor="ctr"/>
            <a:lstStyle/>
            <a:p>
              <a:pPr algn="ctr">
                <a:lnSpc>
                  <a:spcPct val="120000"/>
                </a:lnSpc>
              </a:pPr>
              <a:endParaRPr lang="en-US" sz="226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52"/>
            <p:cNvSpPr>
              <a:spLocks noEditPoints="1"/>
            </p:cNvSpPr>
            <p:nvPr/>
          </p:nvSpPr>
          <p:spPr bwMode="auto">
            <a:xfrm>
              <a:off x="955869" y="3638690"/>
              <a:ext cx="261950" cy="24207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148440" tIns="74220" rIns="148440" bIns="74220" numCol="1" anchor="t" anchorCtr="0" compatLnSpc="1">
              <a:prstTxWarp prst="textNoShape">
                <a:avLst/>
              </a:prstTxWarp>
            </a:bodyPr>
            <a:lstStyle/>
            <a:p>
              <a:pPr>
                <a:lnSpc>
                  <a:spcPct val="120000"/>
                </a:lnSpc>
              </a:pPr>
              <a:endParaRPr lang="en-US" sz="2267"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0" name="išľíďè">
            <a:extLst>
              <a:ext uri="{FF2B5EF4-FFF2-40B4-BE49-F238E27FC236}">
                <a16:creationId xmlns:a16="http://schemas.microsoft.com/office/drawing/2014/main" xmlns="" id="{719AFFB3-EC05-4543-AC7B-609C277D28E6}"/>
              </a:ext>
            </a:extLst>
          </p:cNvPr>
          <p:cNvSpPr/>
          <p:nvPr/>
        </p:nvSpPr>
        <p:spPr bwMode="auto">
          <a:xfrm>
            <a:off x="6415186" y="2028009"/>
            <a:ext cx="258943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
        <p:nvSpPr>
          <p:cNvPr id="61" name="iSlíďè">
            <a:extLst>
              <a:ext uri="{FF2B5EF4-FFF2-40B4-BE49-F238E27FC236}">
                <a16:creationId xmlns:a16="http://schemas.microsoft.com/office/drawing/2014/main" xmlns="" id="{A6B44C5E-215D-4AE0-9060-2AF30B71C573}"/>
              </a:ext>
            </a:extLst>
          </p:cNvPr>
          <p:cNvSpPr txBox="1"/>
          <p:nvPr/>
        </p:nvSpPr>
        <p:spPr bwMode="auto">
          <a:xfrm>
            <a:off x="6415186" y="168076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62" name="išľíďè">
            <a:extLst>
              <a:ext uri="{FF2B5EF4-FFF2-40B4-BE49-F238E27FC236}">
                <a16:creationId xmlns:a16="http://schemas.microsoft.com/office/drawing/2014/main" xmlns="" id="{93FD88AB-B036-471B-8647-C07CC3FA8487}"/>
              </a:ext>
            </a:extLst>
          </p:cNvPr>
          <p:cNvSpPr/>
          <p:nvPr/>
        </p:nvSpPr>
        <p:spPr bwMode="auto">
          <a:xfrm>
            <a:off x="6415186" y="2892789"/>
            <a:ext cx="258943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
        <p:nvSpPr>
          <p:cNvPr id="63" name="iSlíďè">
            <a:extLst>
              <a:ext uri="{FF2B5EF4-FFF2-40B4-BE49-F238E27FC236}">
                <a16:creationId xmlns:a16="http://schemas.microsoft.com/office/drawing/2014/main" xmlns="" id="{B7DBCF92-394F-4E5E-8A9F-5D9A816D541F}"/>
              </a:ext>
            </a:extLst>
          </p:cNvPr>
          <p:cNvSpPr txBox="1"/>
          <p:nvPr/>
        </p:nvSpPr>
        <p:spPr bwMode="auto">
          <a:xfrm>
            <a:off x="6415186" y="254554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64" name="išľíďè">
            <a:extLst>
              <a:ext uri="{FF2B5EF4-FFF2-40B4-BE49-F238E27FC236}">
                <a16:creationId xmlns:a16="http://schemas.microsoft.com/office/drawing/2014/main" xmlns="" id="{6363F474-F426-435C-B403-E488360B9EB0}"/>
              </a:ext>
            </a:extLst>
          </p:cNvPr>
          <p:cNvSpPr/>
          <p:nvPr/>
        </p:nvSpPr>
        <p:spPr bwMode="auto">
          <a:xfrm>
            <a:off x="6415186" y="3831942"/>
            <a:ext cx="258943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
        <p:nvSpPr>
          <p:cNvPr id="65" name="iSlíďè">
            <a:extLst>
              <a:ext uri="{FF2B5EF4-FFF2-40B4-BE49-F238E27FC236}">
                <a16:creationId xmlns:a16="http://schemas.microsoft.com/office/drawing/2014/main" xmlns="" id="{5C739114-CE92-46B6-9EB4-DE45BB467578}"/>
              </a:ext>
            </a:extLst>
          </p:cNvPr>
          <p:cNvSpPr txBox="1"/>
          <p:nvPr/>
        </p:nvSpPr>
        <p:spPr bwMode="auto">
          <a:xfrm>
            <a:off x="6415186" y="348469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66" name="išľíďè">
            <a:extLst>
              <a:ext uri="{FF2B5EF4-FFF2-40B4-BE49-F238E27FC236}">
                <a16:creationId xmlns:a16="http://schemas.microsoft.com/office/drawing/2014/main" xmlns="" id="{60419080-6D3A-462B-BCBB-20C33B931771}"/>
              </a:ext>
            </a:extLst>
          </p:cNvPr>
          <p:cNvSpPr/>
          <p:nvPr/>
        </p:nvSpPr>
        <p:spPr bwMode="auto">
          <a:xfrm>
            <a:off x="6415186" y="4736679"/>
            <a:ext cx="258943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
        <p:nvSpPr>
          <p:cNvPr id="67" name="iSlíďè">
            <a:extLst>
              <a:ext uri="{FF2B5EF4-FFF2-40B4-BE49-F238E27FC236}">
                <a16:creationId xmlns:a16="http://schemas.microsoft.com/office/drawing/2014/main" xmlns="" id="{D693A280-CF59-4B06-AB18-B5AE4EDA7A25}"/>
              </a:ext>
            </a:extLst>
          </p:cNvPr>
          <p:cNvSpPr txBox="1"/>
          <p:nvPr/>
        </p:nvSpPr>
        <p:spPr bwMode="auto">
          <a:xfrm>
            <a:off x="6415186" y="438943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Tree>
    <p:extLst>
      <p:ext uri="{BB962C8B-B14F-4D97-AF65-F5344CB8AC3E}">
        <p14:creationId xmlns:p14="http://schemas.microsoft.com/office/powerpoint/2010/main" val="1079214689"/>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1" accel="50000" decel="5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ppt_x"/>
                                          </p:val>
                                        </p:tav>
                                        <p:tav tm="100000">
                                          <p:val>
                                            <p:strVal val="#ppt_x"/>
                                          </p:val>
                                        </p:tav>
                                      </p:tavLst>
                                    </p:anim>
                                    <p:anim calcmode="lin" valueType="num">
                                      <p:cBhvr additive="base">
                                        <p:cTn id="13" dur="1000" fill="hold"/>
                                        <p:tgtEl>
                                          <p:spTgt spid="5"/>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1" accel="50000" decel="5000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ppt_x"/>
                                          </p:val>
                                        </p:tav>
                                        <p:tav tm="100000">
                                          <p:val>
                                            <p:strVal val="#ppt_x"/>
                                          </p:val>
                                        </p:tav>
                                      </p:tavLst>
                                    </p:anim>
                                    <p:anim calcmode="lin" valueType="num">
                                      <p:cBhvr additive="base">
                                        <p:cTn id="18" dur="10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3000"/>
                            </p:stCondLst>
                            <p:childTnLst>
                              <p:par>
                                <p:cTn id="20" presetID="2" presetClass="entr" presetSubtype="1" accel="50000" decel="5000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1000" fill="hold"/>
                                        <p:tgtEl>
                                          <p:spTgt spid="2"/>
                                        </p:tgtEl>
                                        <p:attrNameLst>
                                          <p:attrName>ppt_x</p:attrName>
                                        </p:attrNameLst>
                                      </p:cBhvr>
                                      <p:tavLst>
                                        <p:tav tm="0">
                                          <p:val>
                                            <p:strVal val="#ppt_x"/>
                                          </p:val>
                                        </p:tav>
                                        <p:tav tm="100000">
                                          <p:val>
                                            <p:strVal val="#ppt_x"/>
                                          </p:val>
                                        </p:tav>
                                      </p:tavLst>
                                    </p:anim>
                                    <p:anim calcmode="lin" valueType="num">
                                      <p:cBhvr additive="base">
                                        <p:cTn id="23" dur="10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4000"/>
                            </p:stCondLst>
                            <p:childTnLst>
                              <p:par>
                                <p:cTn id="25" presetID="53"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childTnLst>
                          </p:cTn>
                        </p:par>
                        <p:par>
                          <p:cTn id="30" fill="hold">
                            <p:stCondLst>
                              <p:cond delay="4500"/>
                            </p:stCondLst>
                            <p:childTnLst>
                              <p:par>
                                <p:cTn id="31" presetID="53"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500" fill="hold"/>
                                        <p:tgtEl>
                                          <p:spTgt spid="40"/>
                                        </p:tgtEl>
                                        <p:attrNameLst>
                                          <p:attrName>ppt_w</p:attrName>
                                        </p:attrNameLst>
                                      </p:cBhvr>
                                      <p:tavLst>
                                        <p:tav tm="0">
                                          <p:val>
                                            <p:fltVal val="0"/>
                                          </p:val>
                                        </p:tav>
                                        <p:tav tm="100000">
                                          <p:val>
                                            <p:strVal val="#ppt_w"/>
                                          </p:val>
                                        </p:tav>
                                      </p:tavLst>
                                    </p:anim>
                                    <p:anim calcmode="lin" valueType="num">
                                      <p:cBhvr>
                                        <p:cTn id="34" dur="500" fill="hold"/>
                                        <p:tgtEl>
                                          <p:spTgt spid="40"/>
                                        </p:tgtEl>
                                        <p:attrNameLst>
                                          <p:attrName>ppt_h</p:attrName>
                                        </p:attrNameLst>
                                      </p:cBhvr>
                                      <p:tavLst>
                                        <p:tav tm="0">
                                          <p:val>
                                            <p:fltVal val="0"/>
                                          </p:val>
                                        </p:tav>
                                        <p:tav tm="100000">
                                          <p:val>
                                            <p:strVal val="#ppt_h"/>
                                          </p:val>
                                        </p:tav>
                                      </p:tavLst>
                                    </p:anim>
                                    <p:animEffect transition="in" filter="fade">
                                      <p:cBhvr>
                                        <p:cTn id="35" dur="500"/>
                                        <p:tgtEl>
                                          <p:spTgt spid="40"/>
                                        </p:tgtEl>
                                      </p:cBhvr>
                                    </p:animEffect>
                                  </p:childTnLst>
                                </p:cTn>
                              </p:par>
                            </p:childTnLst>
                          </p:cTn>
                        </p:par>
                        <p:par>
                          <p:cTn id="36" fill="hold">
                            <p:stCondLst>
                              <p:cond delay="5000"/>
                            </p:stCondLst>
                            <p:childTnLst>
                              <p:par>
                                <p:cTn id="37" presetID="53"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childTnLst>
                          </p:cTn>
                        </p:par>
                        <p:par>
                          <p:cTn id="42" fill="hold">
                            <p:stCondLst>
                              <p:cond delay="5500"/>
                            </p:stCondLst>
                            <p:childTnLst>
                              <p:par>
                                <p:cTn id="43" presetID="53" presetClass="entr" presetSubtype="0" fill="hold" grpId="0" nodeType="afterEffect">
                                  <p:stCondLst>
                                    <p:cond delay="0"/>
                                  </p:stCondLst>
                                  <p:childTnLst>
                                    <p:set>
                                      <p:cBhvr>
                                        <p:cTn id="44" dur="1" fill="hold">
                                          <p:stCondLst>
                                            <p:cond delay="0"/>
                                          </p:stCondLst>
                                        </p:cTn>
                                        <p:tgtEl>
                                          <p:spTgt spid="42"/>
                                        </p:tgtEl>
                                        <p:attrNameLst>
                                          <p:attrName>style.visibility</p:attrName>
                                        </p:attrNameLst>
                                      </p:cBhvr>
                                      <p:to>
                                        <p:strVal val="visible"/>
                                      </p:to>
                                    </p:set>
                                    <p:anim calcmode="lin" valueType="num">
                                      <p:cBhvr>
                                        <p:cTn id="45" dur="500" fill="hold"/>
                                        <p:tgtEl>
                                          <p:spTgt spid="42"/>
                                        </p:tgtEl>
                                        <p:attrNameLst>
                                          <p:attrName>ppt_w</p:attrName>
                                        </p:attrNameLst>
                                      </p:cBhvr>
                                      <p:tavLst>
                                        <p:tav tm="0">
                                          <p:val>
                                            <p:fltVal val="0"/>
                                          </p:val>
                                        </p:tav>
                                        <p:tav tm="100000">
                                          <p:val>
                                            <p:strVal val="#ppt_w"/>
                                          </p:val>
                                        </p:tav>
                                      </p:tavLst>
                                    </p:anim>
                                    <p:anim calcmode="lin" valueType="num">
                                      <p:cBhvr>
                                        <p:cTn id="46" dur="500" fill="hold"/>
                                        <p:tgtEl>
                                          <p:spTgt spid="42"/>
                                        </p:tgtEl>
                                        <p:attrNameLst>
                                          <p:attrName>ppt_h</p:attrName>
                                        </p:attrNameLst>
                                      </p:cBhvr>
                                      <p:tavLst>
                                        <p:tav tm="0">
                                          <p:val>
                                            <p:fltVal val="0"/>
                                          </p:val>
                                        </p:tav>
                                        <p:tav tm="100000">
                                          <p:val>
                                            <p:strVal val="#ppt_h"/>
                                          </p:val>
                                        </p:tav>
                                      </p:tavLst>
                                    </p:anim>
                                    <p:animEffect transition="in" filter="fade">
                                      <p:cBhvr>
                                        <p:cTn id="47" dur="500"/>
                                        <p:tgtEl>
                                          <p:spTgt spid="42"/>
                                        </p:tgtEl>
                                      </p:cBhvr>
                                    </p:animEffect>
                                  </p:childTnLst>
                                </p:cTn>
                              </p:par>
                            </p:childTnLst>
                          </p:cTn>
                        </p:par>
                        <p:par>
                          <p:cTn id="48" fill="hold">
                            <p:stCondLst>
                              <p:cond delay="6000"/>
                            </p:stCondLst>
                            <p:childTnLst>
                              <p:par>
                                <p:cTn id="49" presetID="53"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childTnLst>
                          </p:cTn>
                        </p:par>
                        <p:par>
                          <p:cTn id="54" fill="hold">
                            <p:stCondLst>
                              <p:cond delay="6500"/>
                            </p:stCondLst>
                            <p:childTnLst>
                              <p:par>
                                <p:cTn id="55" presetID="53" presetClass="entr" presetSubtype="0"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p:cTn id="57" dur="500" fill="hold"/>
                                        <p:tgtEl>
                                          <p:spTgt spid="43"/>
                                        </p:tgtEl>
                                        <p:attrNameLst>
                                          <p:attrName>ppt_w</p:attrName>
                                        </p:attrNameLst>
                                      </p:cBhvr>
                                      <p:tavLst>
                                        <p:tav tm="0">
                                          <p:val>
                                            <p:fltVal val="0"/>
                                          </p:val>
                                        </p:tav>
                                        <p:tav tm="100000">
                                          <p:val>
                                            <p:strVal val="#ppt_w"/>
                                          </p:val>
                                        </p:tav>
                                      </p:tavLst>
                                    </p:anim>
                                    <p:anim calcmode="lin" valueType="num">
                                      <p:cBhvr>
                                        <p:cTn id="58" dur="500" fill="hold"/>
                                        <p:tgtEl>
                                          <p:spTgt spid="43"/>
                                        </p:tgtEl>
                                        <p:attrNameLst>
                                          <p:attrName>ppt_h</p:attrName>
                                        </p:attrNameLst>
                                      </p:cBhvr>
                                      <p:tavLst>
                                        <p:tav tm="0">
                                          <p:val>
                                            <p:fltVal val="0"/>
                                          </p:val>
                                        </p:tav>
                                        <p:tav tm="100000">
                                          <p:val>
                                            <p:strVal val="#ppt_h"/>
                                          </p:val>
                                        </p:tav>
                                      </p:tavLst>
                                    </p:anim>
                                    <p:animEffect transition="in" filter="fade">
                                      <p:cBhvr>
                                        <p:cTn id="59" dur="500"/>
                                        <p:tgtEl>
                                          <p:spTgt spid="43"/>
                                        </p:tgtEl>
                                      </p:cBhvr>
                                    </p:animEffect>
                                  </p:childTnLst>
                                </p:cTn>
                              </p:par>
                            </p:childTnLst>
                          </p:cTn>
                        </p:par>
                        <p:par>
                          <p:cTn id="60" fill="hold">
                            <p:stCondLst>
                              <p:cond delay="7000"/>
                            </p:stCondLst>
                            <p:childTnLst>
                              <p:par>
                                <p:cTn id="61" presetID="53" presetClass="entr" presetSubtype="0" fill="hold"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p:cTn id="63" dur="500" fill="hold"/>
                                        <p:tgtEl>
                                          <p:spTgt spid="12"/>
                                        </p:tgtEl>
                                        <p:attrNameLst>
                                          <p:attrName>ppt_w</p:attrName>
                                        </p:attrNameLst>
                                      </p:cBhvr>
                                      <p:tavLst>
                                        <p:tav tm="0">
                                          <p:val>
                                            <p:fltVal val="0"/>
                                          </p:val>
                                        </p:tav>
                                        <p:tav tm="100000">
                                          <p:val>
                                            <p:strVal val="#ppt_w"/>
                                          </p:val>
                                        </p:tav>
                                      </p:tavLst>
                                    </p:anim>
                                    <p:anim calcmode="lin" valueType="num">
                                      <p:cBhvr>
                                        <p:cTn id="64" dur="500" fill="hold"/>
                                        <p:tgtEl>
                                          <p:spTgt spid="12"/>
                                        </p:tgtEl>
                                        <p:attrNameLst>
                                          <p:attrName>ppt_h</p:attrName>
                                        </p:attrNameLst>
                                      </p:cBhvr>
                                      <p:tavLst>
                                        <p:tav tm="0">
                                          <p:val>
                                            <p:fltVal val="0"/>
                                          </p:val>
                                        </p:tav>
                                        <p:tav tm="100000">
                                          <p:val>
                                            <p:strVal val="#ppt_h"/>
                                          </p:val>
                                        </p:tav>
                                      </p:tavLst>
                                    </p:anim>
                                    <p:animEffect transition="in" filter="fade">
                                      <p:cBhvr>
                                        <p:cTn id="65" dur="500"/>
                                        <p:tgtEl>
                                          <p:spTgt spid="12"/>
                                        </p:tgtEl>
                                      </p:cBhvr>
                                    </p:animEffect>
                                  </p:childTnLst>
                                </p:cTn>
                              </p:par>
                            </p:childTnLst>
                          </p:cTn>
                        </p:par>
                        <p:par>
                          <p:cTn id="66" fill="hold">
                            <p:stCondLst>
                              <p:cond delay="7500"/>
                            </p:stCondLst>
                            <p:childTnLst>
                              <p:par>
                                <p:cTn id="67" presetID="53" presetClass="entr" presetSubtype="0"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animEffect transition="in" filter="fade">
                                      <p:cBhvr>
                                        <p:cTn id="7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090255" y="1522492"/>
            <a:ext cx="8016435" cy="2994024"/>
            <a:chOff x="1001486" y="2422329"/>
            <a:chExt cx="6844048" cy="2556478"/>
          </a:xfrm>
        </p:grpSpPr>
        <p:sp>
          <p:nvSpPr>
            <p:cNvPr id="4" name="Freeform 3"/>
            <p:cNvSpPr/>
            <p:nvPr/>
          </p:nvSpPr>
          <p:spPr>
            <a:xfrm>
              <a:off x="1959653" y="4012334"/>
              <a:ext cx="1115376" cy="955629"/>
            </a:xfrm>
            <a:custGeom>
              <a:avLst/>
              <a:gdLst>
                <a:gd name="connsiteX0" fmla="*/ 0 w 1114119"/>
                <a:gd name="connsiteY0" fmla="*/ 478339 h 956677"/>
                <a:gd name="connsiteX1" fmla="*/ 239169 w 1114119"/>
                <a:gd name="connsiteY1" fmla="*/ 0 h 956677"/>
                <a:gd name="connsiteX2" fmla="*/ 874950 w 1114119"/>
                <a:gd name="connsiteY2" fmla="*/ 0 h 956677"/>
                <a:gd name="connsiteX3" fmla="*/ 1114119 w 1114119"/>
                <a:gd name="connsiteY3" fmla="*/ 478339 h 956677"/>
                <a:gd name="connsiteX4" fmla="*/ 874950 w 1114119"/>
                <a:gd name="connsiteY4" fmla="*/ 956677 h 956677"/>
                <a:gd name="connsiteX5" fmla="*/ 239169 w 1114119"/>
                <a:gd name="connsiteY5" fmla="*/ 956677 h 956677"/>
                <a:gd name="connsiteX6" fmla="*/ 0 w 1114119"/>
                <a:gd name="connsiteY6" fmla="*/ 478339 h 95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4119" h="956677">
                  <a:moveTo>
                    <a:pt x="0" y="478339"/>
                  </a:moveTo>
                  <a:lnTo>
                    <a:pt x="239169" y="0"/>
                  </a:lnTo>
                  <a:lnTo>
                    <a:pt x="874950" y="0"/>
                  </a:lnTo>
                  <a:lnTo>
                    <a:pt x="1114119" y="478339"/>
                  </a:lnTo>
                  <a:lnTo>
                    <a:pt x="874950" y="956677"/>
                  </a:lnTo>
                  <a:lnTo>
                    <a:pt x="239169" y="956677"/>
                  </a:lnTo>
                  <a:lnTo>
                    <a:pt x="0" y="478339"/>
                  </a:lnTo>
                  <a:close/>
                </a:path>
              </a:pathLst>
            </a:custGeom>
            <a:solidFill>
              <a:schemeClr val="accent1"/>
            </a:solidFill>
            <a:ln>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42657" tIns="254799" rIns="242657" bIns="254799" spcCol="1270" anchor="ctr"/>
            <a:lstStyle/>
            <a:p>
              <a:pPr algn="ctr" defTabSz="1155556">
                <a:lnSpc>
                  <a:spcPct val="120000"/>
                </a:lnSpc>
                <a:defRPr/>
              </a:pPr>
              <a:endParaRPr lang="id-ID"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Hexagon 7"/>
            <p:cNvSpPr/>
            <p:nvPr/>
          </p:nvSpPr>
          <p:spPr>
            <a:xfrm>
              <a:off x="1001486" y="3482332"/>
              <a:ext cx="1114021" cy="956985"/>
            </a:xfrm>
            <a:prstGeom prst="hexagon">
              <a:avLst>
                <a:gd name="adj" fmla="val 25000"/>
                <a:gd name="vf" fmla="val 115470"/>
              </a:avLst>
            </a:prstGeom>
            <a:blipFill dpi="0" rotWithShape="1">
              <a:blip r:embed="rId3" cstate="print">
                <a:extLst>
                  <a:ext uri="{28A0092B-C50C-407E-A947-70E740481C1C}">
                    <a14:useLocalDpi xmlns:a14="http://schemas.microsoft.com/office/drawing/2010/main" val="0"/>
                  </a:ext>
                </a:extLst>
              </a:blip>
              <a:srcRect/>
              <a:stretch>
                <a:fillRect/>
              </a:stretch>
            </a:blipFill>
            <a:ln w="22225">
              <a:solidFill>
                <a:schemeClr val="accent1"/>
              </a:solidFill>
            </a:ln>
          </p:spPr>
          <p:style>
            <a:lnRef idx="2">
              <a:schemeClr val="accent5">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algn="ctr">
                <a:lnSpc>
                  <a:spcPct val="120000"/>
                </a:lnSpc>
              </a:pPr>
              <a:endParaRPr lang="zh-CN" alt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p:nvPr/>
          </p:nvSpPr>
          <p:spPr>
            <a:xfrm>
              <a:off x="2919175" y="3479621"/>
              <a:ext cx="1114021" cy="956985"/>
            </a:xfrm>
            <a:custGeom>
              <a:avLst/>
              <a:gdLst>
                <a:gd name="connsiteX0" fmla="*/ 0 w 1114119"/>
                <a:gd name="connsiteY0" fmla="*/ 478339 h 956677"/>
                <a:gd name="connsiteX1" fmla="*/ 239169 w 1114119"/>
                <a:gd name="connsiteY1" fmla="*/ 0 h 956677"/>
                <a:gd name="connsiteX2" fmla="*/ 874950 w 1114119"/>
                <a:gd name="connsiteY2" fmla="*/ 0 h 956677"/>
                <a:gd name="connsiteX3" fmla="*/ 1114119 w 1114119"/>
                <a:gd name="connsiteY3" fmla="*/ 478339 h 956677"/>
                <a:gd name="connsiteX4" fmla="*/ 874950 w 1114119"/>
                <a:gd name="connsiteY4" fmla="*/ 956677 h 956677"/>
                <a:gd name="connsiteX5" fmla="*/ 239169 w 1114119"/>
                <a:gd name="connsiteY5" fmla="*/ 956677 h 956677"/>
                <a:gd name="connsiteX6" fmla="*/ 0 w 1114119"/>
                <a:gd name="connsiteY6" fmla="*/ 478339 h 95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4119" h="956677">
                  <a:moveTo>
                    <a:pt x="0" y="478339"/>
                  </a:moveTo>
                  <a:lnTo>
                    <a:pt x="239169" y="0"/>
                  </a:lnTo>
                  <a:lnTo>
                    <a:pt x="874950" y="0"/>
                  </a:lnTo>
                  <a:lnTo>
                    <a:pt x="1114119" y="478339"/>
                  </a:lnTo>
                  <a:lnTo>
                    <a:pt x="874950" y="956677"/>
                  </a:lnTo>
                  <a:lnTo>
                    <a:pt x="239169" y="956677"/>
                  </a:lnTo>
                  <a:lnTo>
                    <a:pt x="0" y="478339"/>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22225">
              <a:solidFill>
                <a:schemeClr val="accent3"/>
              </a:solidFill>
            </a:ln>
          </p:spPr>
          <p:style>
            <a:lnRef idx="2">
              <a:schemeClr val="accent5">
                <a:hueOff val="3432332"/>
                <a:satOff val="-6875"/>
                <a:lumOff val="-4353"/>
                <a:alphaOff val="0"/>
              </a:schemeClr>
            </a:lnRef>
            <a:fillRef idx="1">
              <a:schemeClr val="accent5">
                <a:hueOff val="3432332"/>
                <a:satOff val="-6875"/>
                <a:lumOff val="-4353"/>
                <a:alphaOff val="0"/>
              </a:schemeClr>
            </a:fillRef>
            <a:effectRef idx="0">
              <a:schemeClr val="accent5">
                <a:hueOff val="3432332"/>
                <a:satOff val="-6875"/>
                <a:lumOff val="-4353"/>
                <a:alphaOff val="0"/>
              </a:schemeClr>
            </a:effectRef>
            <a:fontRef idx="minor">
              <a:schemeClr val="lt1"/>
            </a:fontRef>
          </p:style>
          <p:txBody>
            <a:bodyPr lIns="242657" tIns="254799" rIns="242657" bIns="254799" spcCol="1270" anchor="ctr"/>
            <a:lstStyle/>
            <a:p>
              <a:pPr algn="ctr" defTabSz="1155556">
                <a:lnSpc>
                  <a:spcPct val="120000"/>
                </a:lnSpc>
                <a:defRPr/>
              </a:pPr>
              <a:endParaRPr lang="id-ID"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Hexagon 11"/>
            <p:cNvSpPr/>
            <p:nvPr/>
          </p:nvSpPr>
          <p:spPr>
            <a:xfrm>
              <a:off x="3877341" y="4009623"/>
              <a:ext cx="1114021" cy="956985"/>
            </a:xfrm>
            <a:prstGeom prst="hexagon">
              <a:avLst>
                <a:gd name="adj" fmla="val 25000"/>
                <a:gd name="vf" fmla="val 115470"/>
              </a:avLst>
            </a:prstGeom>
            <a:solidFill>
              <a:schemeClr val="accent3"/>
            </a:solidFill>
            <a:ln>
              <a:solidFill>
                <a:schemeClr val="accent3"/>
              </a:solidFill>
            </a:ln>
          </p:spPr>
          <p:style>
            <a:lnRef idx="2">
              <a:schemeClr val="accent5">
                <a:hueOff val="3432332"/>
                <a:satOff val="-6875"/>
                <a:lumOff val="-4353"/>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algn="ctr">
                <a:lnSpc>
                  <a:spcPct val="120000"/>
                </a:lnSpc>
              </a:pPr>
              <a:endParaRPr lang="zh-CN" alt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3"/>
            <p:cNvSpPr/>
            <p:nvPr/>
          </p:nvSpPr>
          <p:spPr>
            <a:xfrm>
              <a:off x="1959653" y="2953686"/>
              <a:ext cx="1115376" cy="956985"/>
            </a:xfrm>
            <a:custGeom>
              <a:avLst/>
              <a:gdLst>
                <a:gd name="connsiteX0" fmla="*/ 0 w 1114119"/>
                <a:gd name="connsiteY0" fmla="*/ 478339 h 956677"/>
                <a:gd name="connsiteX1" fmla="*/ 239169 w 1114119"/>
                <a:gd name="connsiteY1" fmla="*/ 0 h 956677"/>
                <a:gd name="connsiteX2" fmla="*/ 874950 w 1114119"/>
                <a:gd name="connsiteY2" fmla="*/ 0 h 956677"/>
                <a:gd name="connsiteX3" fmla="*/ 1114119 w 1114119"/>
                <a:gd name="connsiteY3" fmla="*/ 478339 h 956677"/>
                <a:gd name="connsiteX4" fmla="*/ 874950 w 1114119"/>
                <a:gd name="connsiteY4" fmla="*/ 956677 h 956677"/>
                <a:gd name="connsiteX5" fmla="*/ 239169 w 1114119"/>
                <a:gd name="connsiteY5" fmla="*/ 956677 h 956677"/>
                <a:gd name="connsiteX6" fmla="*/ 0 w 1114119"/>
                <a:gd name="connsiteY6" fmla="*/ 478339 h 95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4119" h="956677">
                  <a:moveTo>
                    <a:pt x="0" y="478339"/>
                  </a:moveTo>
                  <a:lnTo>
                    <a:pt x="239169" y="0"/>
                  </a:lnTo>
                  <a:lnTo>
                    <a:pt x="874950" y="0"/>
                  </a:lnTo>
                  <a:lnTo>
                    <a:pt x="1114119" y="478339"/>
                  </a:lnTo>
                  <a:lnTo>
                    <a:pt x="874950" y="956677"/>
                  </a:lnTo>
                  <a:lnTo>
                    <a:pt x="239169" y="956677"/>
                  </a:lnTo>
                  <a:lnTo>
                    <a:pt x="0" y="478339"/>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w="22225">
              <a:solidFill>
                <a:schemeClr val="accent2"/>
              </a:solidFill>
            </a:ln>
          </p:spPr>
          <p:style>
            <a:lnRef idx="2">
              <a:schemeClr val="accent5">
                <a:hueOff val="6864664"/>
                <a:satOff val="-13750"/>
                <a:lumOff val="-8706"/>
                <a:alphaOff val="0"/>
              </a:schemeClr>
            </a:lnRef>
            <a:fillRef idx="1">
              <a:schemeClr val="accent5">
                <a:hueOff val="6864664"/>
                <a:satOff val="-13750"/>
                <a:lumOff val="-8706"/>
                <a:alphaOff val="0"/>
              </a:schemeClr>
            </a:fillRef>
            <a:effectRef idx="0">
              <a:schemeClr val="accent5">
                <a:hueOff val="6864664"/>
                <a:satOff val="-13750"/>
                <a:lumOff val="-8706"/>
                <a:alphaOff val="0"/>
              </a:schemeClr>
            </a:effectRef>
            <a:fontRef idx="minor">
              <a:schemeClr val="lt1"/>
            </a:fontRef>
          </p:style>
          <p:txBody>
            <a:bodyPr lIns="242657" tIns="254799" rIns="242657" bIns="254799" spcCol="1270" anchor="ctr"/>
            <a:lstStyle/>
            <a:p>
              <a:pPr algn="ctr" defTabSz="1155556">
                <a:lnSpc>
                  <a:spcPct val="120000"/>
                </a:lnSpc>
                <a:defRPr/>
              </a:pPr>
              <a:endParaRPr lang="id-ID"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Hexagon 15"/>
            <p:cNvSpPr/>
            <p:nvPr/>
          </p:nvSpPr>
          <p:spPr>
            <a:xfrm>
              <a:off x="2919175" y="2422329"/>
              <a:ext cx="1114021" cy="956985"/>
            </a:xfrm>
            <a:prstGeom prst="hexagon">
              <a:avLst>
                <a:gd name="adj" fmla="val 25000"/>
                <a:gd name="vf" fmla="val 115470"/>
              </a:avLst>
            </a:prstGeom>
            <a:solidFill>
              <a:schemeClr val="accent2"/>
            </a:solidFill>
            <a:ln>
              <a:solidFill>
                <a:schemeClr val="accent2"/>
              </a:solidFill>
            </a:ln>
          </p:spPr>
          <p:style>
            <a:lnRef idx="2">
              <a:schemeClr val="accent5">
                <a:hueOff val="6864664"/>
                <a:satOff val="-13750"/>
                <a:lumOff val="-8706"/>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algn="ctr">
                <a:lnSpc>
                  <a:spcPct val="120000"/>
                </a:lnSpc>
              </a:pPr>
              <a:endParaRPr lang="zh-CN" alt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p:nvPr/>
          </p:nvSpPr>
          <p:spPr>
            <a:xfrm>
              <a:off x="3877341" y="2952331"/>
              <a:ext cx="1114021" cy="956985"/>
            </a:xfrm>
            <a:custGeom>
              <a:avLst/>
              <a:gdLst>
                <a:gd name="connsiteX0" fmla="*/ 0 w 1114119"/>
                <a:gd name="connsiteY0" fmla="*/ 478339 h 956677"/>
                <a:gd name="connsiteX1" fmla="*/ 239169 w 1114119"/>
                <a:gd name="connsiteY1" fmla="*/ 0 h 956677"/>
                <a:gd name="connsiteX2" fmla="*/ 874950 w 1114119"/>
                <a:gd name="connsiteY2" fmla="*/ 0 h 956677"/>
                <a:gd name="connsiteX3" fmla="*/ 1114119 w 1114119"/>
                <a:gd name="connsiteY3" fmla="*/ 478339 h 956677"/>
                <a:gd name="connsiteX4" fmla="*/ 874950 w 1114119"/>
                <a:gd name="connsiteY4" fmla="*/ 956677 h 956677"/>
                <a:gd name="connsiteX5" fmla="*/ 239169 w 1114119"/>
                <a:gd name="connsiteY5" fmla="*/ 956677 h 956677"/>
                <a:gd name="connsiteX6" fmla="*/ 0 w 1114119"/>
                <a:gd name="connsiteY6" fmla="*/ 478339 h 95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4119" h="956677">
                  <a:moveTo>
                    <a:pt x="0" y="478339"/>
                  </a:moveTo>
                  <a:lnTo>
                    <a:pt x="239169" y="0"/>
                  </a:lnTo>
                  <a:lnTo>
                    <a:pt x="874950" y="0"/>
                  </a:lnTo>
                  <a:lnTo>
                    <a:pt x="1114119" y="478339"/>
                  </a:lnTo>
                  <a:lnTo>
                    <a:pt x="874950" y="956677"/>
                  </a:lnTo>
                  <a:lnTo>
                    <a:pt x="239169" y="956677"/>
                  </a:lnTo>
                  <a:lnTo>
                    <a:pt x="0" y="478339"/>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w="22225">
              <a:solidFill>
                <a:schemeClr val="accent4"/>
              </a:solidFill>
            </a:ln>
          </p:spPr>
          <p:style>
            <a:lnRef idx="2">
              <a:schemeClr val="accent5">
                <a:hueOff val="10296996"/>
                <a:satOff val="-20624"/>
                <a:lumOff val="-13059"/>
                <a:alphaOff val="0"/>
              </a:schemeClr>
            </a:lnRef>
            <a:fillRef idx="1">
              <a:schemeClr val="accent5">
                <a:hueOff val="10296996"/>
                <a:satOff val="-20624"/>
                <a:lumOff val="-13059"/>
                <a:alphaOff val="0"/>
              </a:schemeClr>
            </a:fillRef>
            <a:effectRef idx="0">
              <a:schemeClr val="accent5">
                <a:hueOff val="10296996"/>
                <a:satOff val="-20624"/>
                <a:lumOff val="-13059"/>
                <a:alphaOff val="0"/>
              </a:schemeClr>
            </a:effectRef>
            <a:fontRef idx="minor">
              <a:schemeClr val="lt1"/>
            </a:fontRef>
          </p:style>
          <p:txBody>
            <a:bodyPr lIns="242657" tIns="279800" rIns="242657" bIns="279800" spcCol="1270" anchor="ctr"/>
            <a:lstStyle/>
            <a:p>
              <a:pPr algn="ctr" defTabSz="1777781">
                <a:lnSpc>
                  <a:spcPct val="120000"/>
                </a:lnSpc>
                <a:defRPr/>
              </a:pPr>
              <a:endParaRPr lang="id-ID"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Hexagon 22"/>
            <p:cNvSpPr/>
            <p:nvPr/>
          </p:nvSpPr>
          <p:spPr>
            <a:xfrm>
              <a:off x="4835509" y="3490465"/>
              <a:ext cx="1114021" cy="955630"/>
            </a:xfrm>
            <a:prstGeom prst="hexagon">
              <a:avLst>
                <a:gd name="adj" fmla="val 25000"/>
                <a:gd name="vf" fmla="val 115470"/>
              </a:avLst>
            </a:prstGeom>
            <a:blipFill dpi="0" rotWithShape="1">
              <a:blip r:embed="rId4" cstate="print">
                <a:extLst>
                  <a:ext uri="{28A0092B-C50C-407E-A947-70E740481C1C}">
                    <a14:useLocalDpi xmlns:a14="http://schemas.microsoft.com/office/drawing/2010/main" val="0"/>
                  </a:ext>
                </a:extLst>
              </a:blip>
              <a:srcRect/>
              <a:stretch>
                <a:fillRect/>
              </a:stretch>
            </a:blipFill>
            <a:ln w="22225">
              <a:solidFill>
                <a:schemeClr val="accent5"/>
              </a:solidFill>
            </a:ln>
          </p:spPr>
          <p:style>
            <a:lnRef idx="2">
              <a:schemeClr val="accent5">
                <a:hueOff val="10296996"/>
                <a:satOff val="-20624"/>
                <a:lumOff val="-13059"/>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algn="ctr">
                <a:lnSpc>
                  <a:spcPct val="120000"/>
                </a:lnSpc>
              </a:pPr>
              <a:endParaRPr lang="zh-CN" alt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p:nvPr/>
          </p:nvSpPr>
          <p:spPr>
            <a:xfrm>
              <a:off x="4835509" y="2431818"/>
              <a:ext cx="1114021" cy="956985"/>
            </a:xfrm>
            <a:custGeom>
              <a:avLst/>
              <a:gdLst>
                <a:gd name="connsiteX0" fmla="*/ 0 w 1114119"/>
                <a:gd name="connsiteY0" fmla="*/ 478339 h 956677"/>
                <a:gd name="connsiteX1" fmla="*/ 239169 w 1114119"/>
                <a:gd name="connsiteY1" fmla="*/ 0 h 956677"/>
                <a:gd name="connsiteX2" fmla="*/ 874950 w 1114119"/>
                <a:gd name="connsiteY2" fmla="*/ 0 h 956677"/>
                <a:gd name="connsiteX3" fmla="*/ 1114119 w 1114119"/>
                <a:gd name="connsiteY3" fmla="*/ 478339 h 956677"/>
                <a:gd name="connsiteX4" fmla="*/ 874950 w 1114119"/>
                <a:gd name="connsiteY4" fmla="*/ 956677 h 956677"/>
                <a:gd name="connsiteX5" fmla="*/ 239169 w 1114119"/>
                <a:gd name="connsiteY5" fmla="*/ 956677 h 956677"/>
                <a:gd name="connsiteX6" fmla="*/ 0 w 1114119"/>
                <a:gd name="connsiteY6" fmla="*/ 478339 h 95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4119" h="956677">
                  <a:moveTo>
                    <a:pt x="0" y="478339"/>
                  </a:moveTo>
                  <a:lnTo>
                    <a:pt x="239169" y="0"/>
                  </a:lnTo>
                  <a:lnTo>
                    <a:pt x="874950" y="0"/>
                  </a:lnTo>
                  <a:lnTo>
                    <a:pt x="1114119" y="478339"/>
                  </a:lnTo>
                  <a:lnTo>
                    <a:pt x="874950" y="956677"/>
                  </a:lnTo>
                  <a:lnTo>
                    <a:pt x="239169" y="956677"/>
                  </a:lnTo>
                  <a:lnTo>
                    <a:pt x="0" y="478339"/>
                  </a:lnTo>
                  <a:close/>
                </a:path>
              </a:pathLst>
            </a:custGeom>
            <a:solidFill>
              <a:schemeClr val="accent4"/>
            </a:solidFill>
            <a:ln>
              <a:solidFill>
                <a:schemeClr val="accent4"/>
              </a:solidFill>
            </a:ln>
          </p:spPr>
          <p:style>
            <a:lnRef idx="2">
              <a:schemeClr val="accent5">
                <a:hueOff val="13729329"/>
                <a:satOff val="-27499"/>
                <a:lumOff val="-17412"/>
                <a:alphaOff val="0"/>
              </a:schemeClr>
            </a:lnRef>
            <a:fillRef idx="1">
              <a:schemeClr val="accent5">
                <a:hueOff val="13729329"/>
                <a:satOff val="-27499"/>
                <a:lumOff val="-17412"/>
                <a:alphaOff val="0"/>
              </a:schemeClr>
            </a:fillRef>
            <a:effectRef idx="0">
              <a:schemeClr val="accent5">
                <a:hueOff val="13729329"/>
                <a:satOff val="-27499"/>
                <a:lumOff val="-17412"/>
                <a:alphaOff val="0"/>
              </a:schemeClr>
            </a:effectRef>
            <a:fontRef idx="minor">
              <a:schemeClr val="lt1"/>
            </a:fontRef>
          </p:style>
          <p:txBody>
            <a:bodyPr lIns="242657" tIns="279800" rIns="242657" bIns="279800" spcCol="1270" anchor="ctr"/>
            <a:lstStyle/>
            <a:p>
              <a:pPr algn="ctr" defTabSz="1777781">
                <a:lnSpc>
                  <a:spcPct val="120000"/>
                </a:lnSpc>
                <a:defRPr/>
              </a:pPr>
              <a:endParaRPr lang="id-ID"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Hexagon 26"/>
            <p:cNvSpPr/>
            <p:nvPr/>
          </p:nvSpPr>
          <p:spPr>
            <a:xfrm>
              <a:off x="5795031" y="2965886"/>
              <a:ext cx="1114021" cy="956985"/>
            </a:xfrm>
            <a:prstGeom prst="hexagon">
              <a:avLst>
                <a:gd name="adj" fmla="val 25000"/>
                <a:gd name="vf" fmla="val 115470"/>
              </a:avLst>
            </a:prstGeom>
            <a:blipFill dpi="0" rotWithShape="1">
              <a:blip r:embed="rId3" cstate="print">
                <a:extLst>
                  <a:ext uri="{28A0092B-C50C-407E-A947-70E740481C1C}">
                    <a14:useLocalDpi xmlns:a14="http://schemas.microsoft.com/office/drawing/2010/main" val="0"/>
                  </a:ext>
                </a:extLst>
              </a:blip>
              <a:srcRect/>
              <a:stretch>
                <a:fillRect/>
              </a:stretch>
            </a:blipFill>
            <a:ln w="22225">
              <a:solidFill>
                <a:schemeClr val="accent6"/>
              </a:solidFill>
            </a:ln>
          </p:spPr>
          <p:style>
            <a:lnRef idx="2">
              <a:schemeClr val="accent5">
                <a:hueOff val="13729329"/>
                <a:satOff val="-27499"/>
                <a:lumOff val="-17412"/>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algn="ctr">
                <a:lnSpc>
                  <a:spcPct val="120000"/>
                </a:lnSpc>
              </a:pPr>
              <a:endParaRPr lang="zh-CN" alt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8"/>
            <p:cNvSpPr/>
            <p:nvPr/>
          </p:nvSpPr>
          <p:spPr>
            <a:xfrm>
              <a:off x="5795031" y="4021822"/>
              <a:ext cx="1114021" cy="956985"/>
            </a:xfrm>
            <a:custGeom>
              <a:avLst/>
              <a:gdLst>
                <a:gd name="connsiteX0" fmla="*/ 0 w 1114119"/>
                <a:gd name="connsiteY0" fmla="*/ 478339 h 956677"/>
                <a:gd name="connsiteX1" fmla="*/ 239169 w 1114119"/>
                <a:gd name="connsiteY1" fmla="*/ 0 h 956677"/>
                <a:gd name="connsiteX2" fmla="*/ 874950 w 1114119"/>
                <a:gd name="connsiteY2" fmla="*/ 0 h 956677"/>
                <a:gd name="connsiteX3" fmla="*/ 1114119 w 1114119"/>
                <a:gd name="connsiteY3" fmla="*/ 478339 h 956677"/>
                <a:gd name="connsiteX4" fmla="*/ 874950 w 1114119"/>
                <a:gd name="connsiteY4" fmla="*/ 956677 h 956677"/>
                <a:gd name="connsiteX5" fmla="*/ 239169 w 1114119"/>
                <a:gd name="connsiteY5" fmla="*/ 956677 h 956677"/>
                <a:gd name="connsiteX6" fmla="*/ 0 w 1114119"/>
                <a:gd name="connsiteY6" fmla="*/ 478339 h 95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4119" h="956677">
                  <a:moveTo>
                    <a:pt x="0" y="478339"/>
                  </a:moveTo>
                  <a:lnTo>
                    <a:pt x="239169" y="0"/>
                  </a:lnTo>
                  <a:lnTo>
                    <a:pt x="874950" y="0"/>
                  </a:lnTo>
                  <a:lnTo>
                    <a:pt x="1114119" y="478339"/>
                  </a:lnTo>
                  <a:lnTo>
                    <a:pt x="874950" y="956677"/>
                  </a:lnTo>
                  <a:lnTo>
                    <a:pt x="239169" y="956677"/>
                  </a:lnTo>
                  <a:lnTo>
                    <a:pt x="0" y="478339"/>
                  </a:lnTo>
                  <a:close/>
                </a:path>
              </a:pathLst>
            </a:custGeom>
            <a:solidFill>
              <a:schemeClr val="accent5"/>
            </a:solidFill>
            <a:ln>
              <a:solidFill>
                <a:schemeClr val="accent5"/>
              </a:solidFill>
            </a:ln>
          </p:spPr>
          <p:style>
            <a:lnRef idx="2">
              <a:schemeClr val="accent5">
                <a:hueOff val="17161661"/>
                <a:satOff val="-34374"/>
                <a:lumOff val="-21765"/>
                <a:alphaOff val="0"/>
              </a:schemeClr>
            </a:lnRef>
            <a:fillRef idx="1">
              <a:schemeClr val="accent5">
                <a:hueOff val="17161661"/>
                <a:satOff val="-34374"/>
                <a:lumOff val="-21765"/>
                <a:alphaOff val="0"/>
              </a:schemeClr>
            </a:fillRef>
            <a:effectRef idx="0">
              <a:schemeClr val="accent5">
                <a:hueOff val="17161661"/>
                <a:satOff val="-34374"/>
                <a:lumOff val="-21765"/>
                <a:alphaOff val="0"/>
              </a:schemeClr>
            </a:effectRef>
            <a:fontRef idx="minor">
              <a:schemeClr val="lt1"/>
            </a:fontRef>
          </p:style>
          <p:txBody>
            <a:bodyPr lIns="242657" tIns="279800" rIns="242657" bIns="279800" spcCol="1270" anchor="ctr"/>
            <a:lstStyle/>
            <a:p>
              <a:pPr algn="ctr" defTabSz="1777781">
                <a:lnSpc>
                  <a:spcPct val="120000"/>
                </a:lnSpc>
                <a:defRPr/>
              </a:pPr>
              <a:endParaRPr lang="id-ID"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Hexagon 30"/>
            <p:cNvSpPr/>
            <p:nvPr/>
          </p:nvSpPr>
          <p:spPr>
            <a:xfrm>
              <a:off x="6731513" y="3499954"/>
              <a:ext cx="1114021" cy="956985"/>
            </a:xfrm>
            <a:prstGeom prst="hexagon">
              <a:avLst>
                <a:gd name="adj" fmla="val 25000"/>
                <a:gd name="vf" fmla="val 115470"/>
              </a:avLst>
            </a:prstGeom>
            <a:solidFill>
              <a:schemeClr val="accent6"/>
            </a:solidFill>
            <a:ln>
              <a:solidFill>
                <a:schemeClr val="accent6"/>
              </a:solidFill>
            </a:ln>
          </p:spPr>
          <p:style>
            <a:lnRef idx="2">
              <a:schemeClr val="accent5">
                <a:hueOff val="17161661"/>
                <a:satOff val="-34374"/>
                <a:lumOff val="-21765"/>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algn="ctr">
                <a:lnSpc>
                  <a:spcPct val="120000"/>
                </a:lnSpc>
              </a:pPr>
              <a:endParaRPr lang="zh-CN" alt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3" name="Freeform 7"/>
          <p:cNvSpPr>
            <a:spLocks noChangeAspect="1" noEditPoints="1"/>
          </p:cNvSpPr>
          <p:nvPr/>
        </p:nvSpPr>
        <p:spPr bwMode="auto">
          <a:xfrm>
            <a:off x="3637983" y="3589416"/>
            <a:ext cx="454000" cy="455613"/>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lumMod val="95000"/>
            </a:schemeClr>
          </a:solidFill>
          <a:ln>
            <a:noFill/>
          </a:ln>
        </p:spPr>
        <p:txBody>
          <a:bodyPr lIns="86697" tIns="43348" rIns="86697" bIns="43348"/>
          <a:lstStyle/>
          <a:p>
            <a:pPr algn="ctr">
              <a:lnSpc>
                <a:spcPct val="120000"/>
              </a:lnSpc>
              <a:defRPr/>
            </a:pPr>
            <a:endParaRPr lang="en-US" altLang="zh-CN"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12"/>
          <p:cNvSpPr>
            <a:spLocks noChangeAspect="1" noEditPoints="1"/>
          </p:cNvSpPr>
          <p:nvPr/>
        </p:nvSpPr>
        <p:spPr bwMode="auto">
          <a:xfrm>
            <a:off x="9157417" y="3052841"/>
            <a:ext cx="593692" cy="361949"/>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1">
              <a:lumMod val="95000"/>
            </a:schemeClr>
          </a:solidFill>
          <a:ln>
            <a:noFill/>
          </a:ln>
        </p:spPr>
        <p:txBody>
          <a:bodyPr lIns="86697" tIns="43348" rIns="86697" bIns="43348"/>
          <a:lstStyle/>
          <a:p>
            <a:pPr algn="ctr">
              <a:lnSpc>
                <a:spcPct val="120000"/>
              </a:lnSpc>
              <a:defRPr/>
            </a:pPr>
            <a:endParaRPr lang="en-US" altLang="zh-CN"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17"/>
          <p:cNvSpPr>
            <a:spLocks noChangeAspect="1" noEditPoints="1"/>
          </p:cNvSpPr>
          <p:nvPr/>
        </p:nvSpPr>
        <p:spPr bwMode="auto">
          <a:xfrm>
            <a:off x="4739647" y="1790778"/>
            <a:ext cx="498448" cy="396875"/>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lumMod val="95000"/>
            </a:schemeClr>
          </a:solidFill>
          <a:ln>
            <a:noFill/>
          </a:ln>
        </p:spPr>
        <p:txBody>
          <a:bodyPr lIns="86697" tIns="43348" rIns="86697" bIns="43348"/>
          <a:lstStyle/>
          <a:p>
            <a:pPr algn="ctr">
              <a:lnSpc>
                <a:spcPct val="120000"/>
              </a:lnSpc>
              <a:defRPr/>
            </a:pPr>
            <a:endParaRPr lang="en-US" altLang="zh-CN"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22"/>
          <p:cNvSpPr>
            <a:spLocks noChangeAspect="1" noEditPoints="1"/>
          </p:cNvSpPr>
          <p:nvPr/>
        </p:nvSpPr>
        <p:spPr bwMode="auto">
          <a:xfrm>
            <a:off x="8149410" y="3670379"/>
            <a:ext cx="414315" cy="414337"/>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lumMod val="95000"/>
            </a:schemeClr>
          </a:solidFill>
          <a:ln>
            <a:noFill/>
          </a:ln>
        </p:spPr>
        <p:txBody>
          <a:bodyPr lIns="86697" tIns="43348" rIns="86697" bIns="43348"/>
          <a:lstStyle/>
          <a:p>
            <a:pPr algn="ctr">
              <a:lnSpc>
                <a:spcPct val="120000"/>
              </a:lnSpc>
              <a:defRPr/>
            </a:pPr>
            <a:endParaRPr lang="en-US" altLang="zh-CN"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27"/>
          <p:cNvSpPr>
            <a:spLocks noChangeAspect="1" noEditPoints="1"/>
          </p:cNvSpPr>
          <p:nvPr/>
        </p:nvSpPr>
        <p:spPr bwMode="auto">
          <a:xfrm>
            <a:off x="6993775" y="1809830"/>
            <a:ext cx="479399" cy="342900"/>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lumMod val="95000"/>
            </a:schemeClr>
          </a:solidFill>
          <a:ln>
            <a:noFill/>
          </a:ln>
        </p:spPr>
        <p:txBody>
          <a:bodyPr lIns="86697" tIns="43348" rIns="86697" bIns="43348"/>
          <a:lstStyle/>
          <a:p>
            <a:pPr algn="ctr">
              <a:lnSpc>
                <a:spcPct val="120000"/>
              </a:lnSpc>
              <a:defRPr/>
            </a:pPr>
            <a:endParaRPr lang="en-US" altLang="zh-CN"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6"/>
          <p:cNvSpPr>
            <a:spLocks noChangeAspect="1" noEditPoints="1"/>
          </p:cNvSpPr>
          <p:nvPr/>
        </p:nvSpPr>
        <p:spPr bwMode="auto">
          <a:xfrm>
            <a:off x="5868297" y="3600528"/>
            <a:ext cx="542896" cy="554037"/>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bg1">
              <a:lumMod val="95000"/>
            </a:schemeClr>
          </a:solidFill>
          <a:ln>
            <a:noFill/>
          </a:ln>
        </p:spPr>
        <p:txBody>
          <a:bodyPr lIns="86697" tIns="43348" rIns="86697" bIns="43348"/>
          <a:lstStyle/>
          <a:p>
            <a:pPr algn="ctr">
              <a:lnSpc>
                <a:spcPct val="120000"/>
              </a:lnSpc>
              <a:defRPr/>
            </a:pPr>
            <a:endParaRPr lang="en-US" altLang="zh-CN"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Content Placeholder 2"/>
          <p:cNvSpPr txBox="1">
            <a:spLocks/>
          </p:cNvSpPr>
          <p:nvPr/>
        </p:nvSpPr>
        <p:spPr bwMode="auto">
          <a:xfrm>
            <a:off x="3352249" y="4089479"/>
            <a:ext cx="1008007"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lnSpc>
                <a:spcPct val="120000"/>
              </a:lnSpc>
            </a:pPr>
            <a:r>
              <a:rPr lang="zh-CN" altLang="en-US" sz="1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Content Placeholder 2"/>
          <p:cNvSpPr txBox="1">
            <a:spLocks/>
          </p:cNvSpPr>
          <p:nvPr/>
        </p:nvSpPr>
        <p:spPr bwMode="auto">
          <a:xfrm>
            <a:off x="8947878" y="3581479"/>
            <a:ext cx="1008008"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lnSpc>
                <a:spcPct val="120000"/>
              </a:lnSpc>
            </a:pPr>
            <a:r>
              <a:rPr lang="zh-CN" altLang="en-US" sz="1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Content Placeholder 2"/>
          <p:cNvSpPr txBox="1">
            <a:spLocks/>
          </p:cNvSpPr>
          <p:nvPr/>
        </p:nvSpPr>
        <p:spPr bwMode="auto">
          <a:xfrm>
            <a:off x="4511061" y="2246393"/>
            <a:ext cx="1000069"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lnSpc>
                <a:spcPct val="120000"/>
              </a:lnSpc>
            </a:pPr>
            <a:r>
              <a:rPr lang="zh-CN" altLang="en-US" sz="1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Content Placeholder 2"/>
          <p:cNvSpPr txBox="1">
            <a:spLocks/>
          </p:cNvSpPr>
          <p:nvPr/>
        </p:nvSpPr>
        <p:spPr bwMode="auto">
          <a:xfrm>
            <a:off x="5609550" y="4149805"/>
            <a:ext cx="1000069"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lnSpc>
                <a:spcPct val="120000"/>
              </a:lnSpc>
            </a:pPr>
            <a:r>
              <a:rPr lang="zh-CN" altLang="en-US" sz="1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Content Placeholder 2"/>
          <p:cNvSpPr txBox="1">
            <a:spLocks/>
          </p:cNvSpPr>
          <p:nvPr/>
        </p:nvSpPr>
        <p:spPr bwMode="auto">
          <a:xfrm>
            <a:off x="7892250" y="4135517"/>
            <a:ext cx="952448"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lnSpc>
                <a:spcPct val="120000"/>
              </a:lnSpc>
            </a:pPr>
            <a:r>
              <a:rPr lang="zh-CN" altLang="en-US" sz="1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ontent Placeholder 2"/>
          <p:cNvSpPr txBox="1">
            <a:spLocks/>
          </p:cNvSpPr>
          <p:nvPr/>
        </p:nvSpPr>
        <p:spPr bwMode="auto">
          <a:xfrm>
            <a:off x="6763598" y="2309891"/>
            <a:ext cx="952448"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lnSpc>
                <a:spcPct val="120000"/>
              </a:lnSpc>
            </a:pPr>
            <a:r>
              <a:rPr lang="zh-CN" altLang="en-US" sz="1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išľíďè">
            <a:extLst>
              <a:ext uri="{FF2B5EF4-FFF2-40B4-BE49-F238E27FC236}">
                <a16:creationId xmlns:a16="http://schemas.microsoft.com/office/drawing/2014/main" xmlns="" id="{6AAD5851-24AB-4230-B75A-35BC7D331104}"/>
              </a:ext>
            </a:extLst>
          </p:cNvPr>
          <p:cNvSpPr/>
          <p:nvPr/>
        </p:nvSpPr>
        <p:spPr bwMode="auto">
          <a:xfrm>
            <a:off x="3071393" y="5207079"/>
            <a:ext cx="6525773" cy="445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a:p>
            <a:pPr lvl="0" defTabSz="913765">
              <a:lnSpc>
                <a:spcPct val="120000"/>
              </a:lnSpc>
              <a:spcBef>
                <a:spcPct val="0"/>
              </a:spcBef>
              <a:defRPr/>
            </a:pP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91821882"/>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150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53" presetClass="entr" presetSubtype="16" fill="hold" nodeType="withEffect">
                                  <p:stCondLst>
                                    <p:cond delay="2500"/>
                                  </p:stCondLst>
                                  <p:childTnLst>
                                    <p:set>
                                      <p:cBhvr>
                                        <p:cTn id="11" dur="1" fill="hold">
                                          <p:stCondLst>
                                            <p:cond delay="0"/>
                                          </p:stCondLst>
                                        </p:cTn>
                                        <p:tgtEl>
                                          <p:spTgt spid="33"/>
                                        </p:tgtEl>
                                        <p:attrNameLst>
                                          <p:attrName>style.visibility</p:attrName>
                                        </p:attrNameLst>
                                      </p:cBhvr>
                                      <p:to>
                                        <p:strVal val="visible"/>
                                      </p:to>
                                    </p:set>
                                    <p:anim calcmode="lin" valueType="num">
                                      <p:cBhvr>
                                        <p:cTn id="12" dur="1000" fill="hold"/>
                                        <p:tgtEl>
                                          <p:spTgt spid="33"/>
                                        </p:tgtEl>
                                        <p:attrNameLst>
                                          <p:attrName>ppt_w</p:attrName>
                                        </p:attrNameLst>
                                      </p:cBhvr>
                                      <p:tavLst>
                                        <p:tav tm="0">
                                          <p:val>
                                            <p:fltVal val="0"/>
                                          </p:val>
                                        </p:tav>
                                        <p:tav tm="100000">
                                          <p:val>
                                            <p:strVal val="#ppt_w"/>
                                          </p:val>
                                        </p:tav>
                                      </p:tavLst>
                                    </p:anim>
                                    <p:anim calcmode="lin" valueType="num">
                                      <p:cBhvr>
                                        <p:cTn id="13" dur="1000" fill="hold"/>
                                        <p:tgtEl>
                                          <p:spTgt spid="33"/>
                                        </p:tgtEl>
                                        <p:attrNameLst>
                                          <p:attrName>ppt_h</p:attrName>
                                        </p:attrNameLst>
                                      </p:cBhvr>
                                      <p:tavLst>
                                        <p:tav tm="0">
                                          <p:val>
                                            <p:fltVal val="0"/>
                                          </p:val>
                                        </p:tav>
                                        <p:tav tm="100000">
                                          <p:val>
                                            <p:strVal val="#ppt_h"/>
                                          </p:val>
                                        </p:tav>
                                      </p:tavLst>
                                    </p:anim>
                                    <p:animEffect transition="in" filter="fade">
                                      <p:cBhvr>
                                        <p:cTn id="14" dur="1000"/>
                                        <p:tgtEl>
                                          <p:spTgt spid="33"/>
                                        </p:tgtEl>
                                      </p:cBhvr>
                                    </p:animEffect>
                                  </p:childTnLst>
                                </p:cTn>
                              </p:par>
                              <p:par>
                                <p:cTn id="15" presetID="53" presetClass="entr" presetSubtype="16" fill="hold" nodeType="withEffect">
                                  <p:stCondLst>
                                    <p:cond delay="2500"/>
                                  </p:stCondLst>
                                  <p:childTnLst>
                                    <p:set>
                                      <p:cBhvr>
                                        <p:cTn id="16" dur="1" fill="hold">
                                          <p:stCondLst>
                                            <p:cond delay="0"/>
                                          </p:stCondLst>
                                        </p:cTn>
                                        <p:tgtEl>
                                          <p:spTgt spid="34"/>
                                        </p:tgtEl>
                                        <p:attrNameLst>
                                          <p:attrName>style.visibility</p:attrName>
                                        </p:attrNameLst>
                                      </p:cBhvr>
                                      <p:to>
                                        <p:strVal val="visible"/>
                                      </p:to>
                                    </p:set>
                                    <p:anim calcmode="lin" valueType="num">
                                      <p:cBhvr>
                                        <p:cTn id="17" dur="1000" fill="hold"/>
                                        <p:tgtEl>
                                          <p:spTgt spid="34"/>
                                        </p:tgtEl>
                                        <p:attrNameLst>
                                          <p:attrName>ppt_w</p:attrName>
                                        </p:attrNameLst>
                                      </p:cBhvr>
                                      <p:tavLst>
                                        <p:tav tm="0">
                                          <p:val>
                                            <p:fltVal val="0"/>
                                          </p:val>
                                        </p:tav>
                                        <p:tav tm="100000">
                                          <p:val>
                                            <p:strVal val="#ppt_w"/>
                                          </p:val>
                                        </p:tav>
                                      </p:tavLst>
                                    </p:anim>
                                    <p:anim calcmode="lin" valueType="num">
                                      <p:cBhvr>
                                        <p:cTn id="18" dur="1000" fill="hold"/>
                                        <p:tgtEl>
                                          <p:spTgt spid="34"/>
                                        </p:tgtEl>
                                        <p:attrNameLst>
                                          <p:attrName>ppt_h</p:attrName>
                                        </p:attrNameLst>
                                      </p:cBhvr>
                                      <p:tavLst>
                                        <p:tav tm="0">
                                          <p:val>
                                            <p:fltVal val="0"/>
                                          </p:val>
                                        </p:tav>
                                        <p:tav tm="100000">
                                          <p:val>
                                            <p:strVal val="#ppt_h"/>
                                          </p:val>
                                        </p:tav>
                                      </p:tavLst>
                                    </p:anim>
                                    <p:animEffect transition="in" filter="fade">
                                      <p:cBhvr>
                                        <p:cTn id="19" dur="1000"/>
                                        <p:tgtEl>
                                          <p:spTgt spid="34"/>
                                        </p:tgtEl>
                                      </p:cBhvr>
                                    </p:animEffect>
                                  </p:childTnLst>
                                </p:cTn>
                              </p:par>
                              <p:par>
                                <p:cTn id="20" presetID="53" presetClass="entr" presetSubtype="16" fill="hold" nodeType="withEffect">
                                  <p:stCondLst>
                                    <p:cond delay="2500"/>
                                  </p:stCondLst>
                                  <p:childTnLst>
                                    <p:set>
                                      <p:cBhvr>
                                        <p:cTn id="21" dur="1" fill="hold">
                                          <p:stCondLst>
                                            <p:cond delay="0"/>
                                          </p:stCondLst>
                                        </p:cTn>
                                        <p:tgtEl>
                                          <p:spTgt spid="38"/>
                                        </p:tgtEl>
                                        <p:attrNameLst>
                                          <p:attrName>style.visibility</p:attrName>
                                        </p:attrNameLst>
                                      </p:cBhvr>
                                      <p:to>
                                        <p:strVal val="visible"/>
                                      </p:to>
                                    </p:set>
                                    <p:anim calcmode="lin" valueType="num">
                                      <p:cBhvr>
                                        <p:cTn id="22" dur="1000" fill="hold"/>
                                        <p:tgtEl>
                                          <p:spTgt spid="38"/>
                                        </p:tgtEl>
                                        <p:attrNameLst>
                                          <p:attrName>ppt_w</p:attrName>
                                        </p:attrNameLst>
                                      </p:cBhvr>
                                      <p:tavLst>
                                        <p:tav tm="0">
                                          <p:val>
                                            <p:fltVal val="0"/>
                                          </p:val>
                                        </p:tav>
                                        <p:tav tm="100000">
                                          <p:val>
                                            <p:strVal val="#ppt_w"/>
                                          </p:val>
                                        </p:tav>
                                      </p:tavLst>
                                    </p:anim>
                                    <p:anim calcmode="lin" valueType="num">
                                      <p:cBhvr>
                                        <p:cTn id="23" dur="1000" fill="hold"/>
                                        <p:tgtEl>
                                          <p:spTgt spid="38"/>
                                        </p:tgtEl>
                                        <p:attrNameLst>
                                          <p:attrName>ppt_h</p:attrName>
                                        </p:attrNameLst>
                                      </p:cBhvr>
                                      <p:tavLst>
                                        <p:tav tm="0">
                                          <p:val>
                                            <p:fltVal val="0"/>
                                          </p:val>
                                        </p:tav>
                                        <p:tav tm="100000">
                                          <p:val>
                                            <p:strVal val="#ppt_h"/>
                                          </p:val>
                                        </p:tav>
                                      </p:tavLst>
                                    </p:anim>
                                    <p:animEffect transition="in" filter="fade">
                                      <p:cBhvr>
                                        <p:cTn id="24" dur="1000"/>
                                        <p:tgtEl>
                                          <p:spTgt spid="38"/>
                                        </p:tgtEl>
                                      </p:cBhvr>
                                    </p:animEffect>
                                  </p:childTnLst>
                                </p:cTn>
                              </p:par>
                              <p:par>
                                <p:cTn id="25" presetID="53" presetClass="entr" presetSubtype="16" fill="hold" nodeType="withEffect">
                                  <p:stCondLst>
                                    <p:cond delay="2500"/>
                                  </p:stCondLst>
                                  <p:childTnLst>
                                    <p:set>
                                      <p:cBhvr>
                                        <p:cTn id="26" dur="1" fill="hold">
                                          <p:stCondLst>
                                            <p:cond delay="0"/>
                                          </p:stCondLst>
                                        </p:cTn>
                                        <p:tgtEl>
                                          <p:spTgt spid="35"/>
                                        </p:tgtEl>
                                        <p:attrNameLst>
                                          <p:attrName>style.visibility</p:attrName>
                                        </p:attrNameLst>
                                      </p:cBhvr>
                                      <p:to>
                                        <p:strVal val="visible"/>
                                      </p:to>
                                    </p:set>
                                    <p:anim calcmode="lin" valueType="num">
                                      <p:cBhvr>
                                        <p:cTn id="27" dur="1000" fill="hold"/>
                                        <p:tgtEl>
                                          <p:spTgt spid="35"/>
                                        </p:tgtEl>
                                        <p:attrNameLst>
                                          <p:attrName>ppt_w</p:attrName>
                                        </p:attrNameLst>
                                      </p:cBhvr>
                                      <p:tavLst>
                                        <p:tav tm="0">
                                          <p:val>
                                            <p:fltVal val="0"/>
                                          </p:val>
                                        </p:tav>
                                        <p:tav tm="100000">
                                          <p:val>
                                            <p:strVal val="#ppt_w"/>
                                          </p:val>
                                        </p:tav>
                                      </p:tavLst>
                                    </p:anim>
                                    <p:anim calcmode="lin" valueType="num">
                                      <p:cBhvr>
                                        <p:cTn id="28" dur="1000" fill="hold"/>
                                        <p:tgtEl>
                                          <p:spTgt spid="35"/>
                                        </p:tgtEl>
                                        <p:attrNameLst>
                                          <p:attrName>ppt_h</p:attrName>
                                        </p:attrNameLst>
                                      </p:cBhvr>
                                      <p:tavLst>
                                        <p:tav tm="0">
                                          <p:val>
                                            <p:fltVal val="0"/>
                                          </p:val>
                                        </p:tav>
                                        <p:tav tm="100000">
                                          <p:val>
                                            <p:strVal val="#ppt_h"/>
                                          </p:val>
                                        </p:tav>
                                      </p:tavLst>
                                    </p:anim>
                                    <p:animEffect transition="in" filter="fade">
                                      <p:cBhvr>
                                        <p:cTn id="29" dur="1000"/>
                                        <p:tgtEl>
                                          <p:spTgt spid="35"/>
                                        </p:tgtEl>
                                      </p:cBhvr>
                                    </p:animEffect>
                                  </p:childTnLst>
                                </p:cTn>
                              </p:par>
                              <p:par>
                                <p:cTn id="30" presetID="53" presetClass="entr" presetSubtype="16" fill="hold" nodeType="withEffect">
                                  <p:stCondLst>
                                    <p:cond delay="2500"/>
                                  </p:stCondLst>
                                  <p:childTnLst>
                                    <p:set>
                                      <p:cBhvr>
                                        <p:cTn id="31" dur="1" fill="hold">
                                          <p:stCondLst>
                                            <p:cond delay="0"/>
                                          </p:stCondLst>
                                        </p:cTn>
                                        <p:tgtEl>
                                          <p:spTgt spid="36"/>
                                        </p:tgtEl>
                                        <p:attrNameLst>
                                          <p:attrName>style.visibility</p:attrName>
                                        </p:attrNameLst>
                                      </p:cBhvr>
                                      <p:to>
                                        <p:strVal val="visible"/>
                                      </p:to>
                                    </p:set>
                                    <p:anim calcmode="lin" valueType="num">
                                      <p:cBhvr>
                                        <p:cTn id="32" dur="1000" fill="hold"/>
                                        <p:tgtEl>
                                          <p:spTgt spid="36"/>
                                        </p:tgtEl>
                                        <p:attrNameLst>
                                          <p:attrName>ppt_w</p:attrName>
                                        </p:attrNameLst>
                                      </p:cBhvr>
                                      <p:tavLst>
                                        <p:tav tm="0">
                                          <p:val>
                                            <p:fltVal val="0"/>
                                          </p:val>
                                        </p:tav>
                                        <p:tav tm="100000">
                                          <p:val>
                                            <p:strVal val="#ppt_w"/>
                                          </p:val>
                                        </p:tav>
                                      </p:tavLst>
                                    </p:anim>
                                    <p:anim calcmode="lin" valueType="num">
                                      <p:cBhvr>
                                        <p:cTn id="33" dur="1000" fill="hold"/>
                                        <p:tgtEl>
                                          <p:spTgt spid="36"/>
                                        </p:tgtEl>
                                        <p:attrNameLst>
                                          <p:attrName>ppt_h</p:attrName>
                                        </p:attrNameLst>
                                      </p:cBhvr>
                                      <p:tavLst>
                                        <p:tav tm="0">
                                          <p:val>
                                            <p:fltVal val="0"/>
                                          </p:val>
                                        </p:tav>
                                        <p:tav tm="100000">
                                          <p:val>
                                            <p:strVal val="#ppt_h"/>
                                          </p:val>
                                        </p:tav>
                                      </p:tavLst>
                                    </p:anim>
                                    <p:animEffect transition="in" filter="fade">
                                      <p:cBhvr>
                                        <p:cTn id="34" dur="1000"/>
                                        <p:tgtEl>
                                          <p:spTgt spid="36"/>
                                        </p:tgtEl>
                                      </p:cBhvr>
                                    </p:animEffect>
                                  </p:childTnLst>
                                </p:cTn>
                              </p:par>
                              <p:par>
                                <p:cTn id="35" presetID="53" presetClass="entr" presetSubtype="16" fill="hold" nodeType="withEffect">
                                  <p:stCondLst>
                                    <p:cond delay="2500"/>
                                  </p:stCondLst>
                                  <p:childTnLst>
                                    <p:set>
                                      <p:cBhvr>
                                        <p:cTn id="36" dur="1" fill="hold">
                                          <p:stCondLst>
                                            <p:cond delay="0"/>
                                          </p:stCondLst>
                                        </p:cTn>
                                        <p:tgtEl>
                                          <p:spTgt spid="37"/>
                                        </p:tgtEl>
                                        <p:attrNameLst>
                                          <p:attrName>style.visibility</p:attrName>
                                        </p:attrNameLst>
                                      </p:cBhvr>
                                      <p:to>
                                        <p:strVal val="visible"/>
                                      </p:to>
                                    </p:set>
                                    <p:anim calcmode="lin" valueType="num">
                                      <p:cBhvr>
                                        <p:cTn id="37" dur="1000" fill="hold"/>
                                        <p:tgtEl>
                                          <p:spTgt spid="37"/>
                                        </p:tgtEl>
                                        <p:attrNameLst>
                                          <p:attrName>ppt_w</p:attrName>
                                        </p:attrNameLst>
                                      </p:cBhvr>
                                      <p:tavLst>
                                        <p:tav tm="0">
                                          <p:val>
                                            <p:fltVal val="0"/>
                                          </p:val>
                                        </p:tav>
                                        <p:tav tm="100000">
                                          <p:val>
                                            <p:strVal val="#ppt_w"/>
                                          </p:val>
                                        </p:tav>
                                      </p:tavLst>
                                    </p:anim>
                                    <p:anim calcmode="lin" valueType="num">
                                      <p:cBhvr>
                                        <p:cTn id="38" dur="1000" fill="hold"/>
                                        <p:tgtEl>
                                          <p:spTgt spid="37"/>
                                        </p:tgtEl>
                                        <p:attrNameLst>
                                          <p:attrName>ppt_h</p:attrName>
                                        </p:attrNameLst>
                                      </p:cBhvr>
                                      <p:tavLst>
                                        <p:tav tm="0">
                                          <p:val>
                                            <p:fltVal val="0"/>
                                          </p:val>
                                        </p:tav>
                                        <p:tav tm="100000">
                                          <p:val>
                                            <p:strVal val="#ppt_h"/>
                                          </p:val>
                                        </p:tav>
                                      </p:tavLst>
                                    </p:anim>
                                    <p:animEffect transition="in" filter="fade">
                                      <p:cBhvr>
                                        <p:cTn id="39" dur="1000"/>
                                        <p:tgtEl>
                                          <p:spTgt spid="37"/>
                                        </p:tgtEl>
                                      </p:cBhvr>
                                    </p:animEffect>
                                  </p:childTnLst>
                                </p:cTn>
                              </p:par>
                            </p:childTnLst>
                          </p:cTn>
                        </p:par>
                        <p:par>
                          <p:cTn id="40" fill="hold" nodeType="afterGroup">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childTnLst>
                                </p:cTn>
                              </p:par>
                            </p:childTnLst>
                          </p:cTn>
                        </p:par>
                        <p:par>
                          <p:cTn id="44" fill="hold" nodeType="afterGroup">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500"/>
                                        <p:tgtEl>
                                          <p:spTgt spid="42"/>
                                        </p:tgtEl>
                                      </p:cBhvr>
                                    </p:animEffect>
                                  </p:childTnLst>
                                </p:cTn>
                              </p:par>
                            </p:childTnLst>
                          </p:cTn>
                        </p:par>
                        <p:par>
                          <p:cTn id="48" fill="hold" nodeType="afterGroup">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500"/>
                                        <p:tgtEl>
                                          <p:spTgt spid="40"/>
                                        </p:tgtEl>
                                      </p:cBhvr>
                                    </p:animEffect>
                                  </p:childTnLst>
                                </p:cTn>
                              </p:par>
                            </p:childTnLst>
                          </p:cTn>
                        </p:par>
                        <p:par>
                          <p:cTn id="52" fill="hold" nodeType="afterGroup">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childTnLst>
                          </p:cTn>
                        </p:par>
                        <p:par>
                          <p:cTn id="56" fill="hold" nodeType="afterGroup">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childTnLst>
                                </p:cTn>
                              </p:par>
                            </p:childTnLst>
                          </p:cTn>
                        </p:par>
                        <p:par>
                          <p:cTn id="60" fill="hold" nodeType="afterGroup">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Freeform 104"/>
          <p:cNvSpPr>
            <a:spLocks noChangeArrowheads="1"/>
          </p:cNvSpPr>
          <p:nvPr/>
        </p:nvSpPr>
        <p:spPr bwMode="auto">
          <a:xfrm>
            <a:off x="6027792" y="4121491"/>
            <a:ext cx="1085703" cy="1195548"/>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chemeClr val="accent3"/>
          </a:solidFill>
          <a:ln w="9525">
            <a:noFill/>
            <a:miter lim="800000"/>
            <a:headEnd/>
            <a:tailEnd/>
          </a:ln>
        </p:spPr>
        <p:txBody>
          <a:bodyPr lIns="91400" tIns="45699" rIns="91400" bIns="45699"/>
          <a:lstStyle/>
          <a:p>
            <a:pPr>
              <a:defRPr/>
            </a:pPr>
            <a:endParaRPr lang="zh-CN" altLang="en-US" sz="2399"/>
          </a:p>
        </p:txBody>
      </p:sp>
      <p:sp>
        <p:nvSpPr>
          <p:cNvPr id="28675" name="Freeform 105"/>
          <p:cNvSpPr>
            <a:spLocks noChangeArrowheads="1"/>
          </p:cNvSpPr>
          <p:nvPr/>
        </p:nvSpPr>
        <p:spPr bwMode="auto">
          <a:xfrm>
            <a:off x="6027792" y="4121491"/>
            <a:ext cx="1085703" cy="1195548"/>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path>
            </a:pathLst>
          </a:custGeom>
          <a:noFill/>
          <a:ln w="9525">
            <a:noFill/>
            <a:miter lim="800000"/>
            <a:headEnd/>
            <a:tailEnd/>
          </a:ln>
        </p:spPr>
        <p:txBody>
          <a:bodyPr lIns="91400" tIns="45699" rIns="91400" bIns="45699"/>
          <a:lstStyle/>
          <a:p>
            <a:endParaRPr lang="zh-CN" altLang="en-US" sz="2399"/>
          </a:p>
        </p:txBody>
      </p:sp>
      <p:sp>
        <p:nvSpPr>
          <p:cNvPr id="44" name="Freeform 106"/>
          <p:cNvSpPr>
            <a:spLocks noChangeArrowheads="1"/>
          </p:cNvSpPr>
          <p:nvPr/>
        </p:nvSpPr>
        <p:spPr bwMode="auto">
          <a:xfrm>
            <a:off x="4762194" y="4121491"/>
            <a:ext cx="1089936" cy="1195548"/>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chemeClr val="accent4"/>
          </a:solidFill>
          <a:ln w="9525">
            <a:noFill/>
            <a:miter lim="800000"/>
            <a:headEnd/>
            <a:tailEnd/>
          </a:ln>
        </p:spPr>
        <p:txBody>
          <a:bodyPr lIns="91400" tIns="45699" rIns="91400" bIns="45699"/>
          <a:lstStyle/>
          <a:p>
            <a:pPr>
              <a:defRPr/>
            </a:pPr>
            <a:endParaRPr lang="zh-CN" altLang="en-US" sz="2399"/>
          </a:p>
        </p:txBody>
      </p:sp>
      <p:sp>
        <p:nvSpPr>
          <p:cNvPr id="28677" name="Freeform 107"/>
          <p:cNvSpPr>
            <a:spLocks noChangeArrowheads="1"/>
          </p:cNvSpPr>
          <p:nvPr/>
        </p:nvSpPr>
        <p:spPr bwMode="auto">
          <a:xfrm>
            <a:off x="4762194" y="4121491"/>
            <a:ext cx="1089936" cy="1195548"/>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path>
            </a:pathLst>
          </a:custGeom>
          <a:noFill/>
          <a:ln w="9525">
            <a:noFill/>
            <a:miter lim="800000"/>
            <a:headEnd/>
            <a:tailEnd/>
          </a:ln>
        </p:spPr>
        <p:txBody>
          <a:bodyPr lIns="91400" tIns="45699" rIns="91400" bIns="45699"/>
          <a:lstStyle/>
          <a:p>
            <a:endParaRPr lang="zh-CN" altLang="en-US" sz="2399"/>
          </a:p>
        </p:txBody>
      </p:sp>
      <p:sp>
        <p:nvSpPr>
          <p:cNvPr id="46" name="Freeform 108"/>
          <p:cNvSpPr>
            <a:spLocks noChangeArrowheads="1"/>
          </p:cNvSpPr>
          <p:nvPr/>
        </p:nvSpPr>
        <p:spPr bwMode="auto">
          <a:xfrm>
            <a:off x="5938904" y="1654221"/>
            <a:ext cx="1900511" cy="2266251"/>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2"/>
          </a:solidFill>
          <a:ln w="9525">
            <a:noFill/>
            <a:miter lim="800000"/>
            <a:headEnd/>
            <a:tailEnd/>
          </a:ln>
        </p:spPr>
        <p:txBody>
          <a:bodyPr lIns="91400" tIns="45699" rIns="91400" bIns="45699"/>
          <a:lstStyle/>
          <a:p>
            <a:endParaRPr lang="zh-CN" altLang="en-US" sz="2399"/>
          </a:p>
        </p:txBody>
      </p:sp>
      <p:sp>
        <p:nvSpPr>
          <p:cNvPr id="47" name="Freeform 109"/>
          <p:cNvSpPr>
            <a:spLocks noChangeArrowheads="1"/>
          </p:cNvSpPr>
          <p:nvPr/>
        </p:nvSpPr>
        <p:spPr bwMode="auto">
          <a:xfrm>
            <a:off x="4038394" y="1654221"/>
            <a:ext cx="1900511" cy="2266251"/>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1"/>
          </a:solidFill>
          <a:ln w="9525">
            <a:noFill/>
            <a:miter lim="800000"/>
            <a:headEnd/>
            <a:tailEnd/>
          </a:ln>
        </p:spPr>
        <p:txBody>
          <a:bodyPr lIns="91400" tIns="45699" rIns="91400" bIns="45699"/>
          <a:lstStyle/>
          <a:p>
            <a:endParaRPr lang="zh-CN" altLang="en-US" sz="2399"/>
          </a:p>
        </p:txBody>
      </p:sp>
      <p:sp>
        <p:nvSpPr>
          <p:cNvPr id="49" name="任意多边形 22"/>
          <p:cNvSpPr>
            <a:spLocks/>
          </p:cNvSpPr>
          <p:nvPr/>
        </p:nvSpPr>
        <p:spPr bwMode="auto">
          <a:xfrm flipH="1">
            <a:off x="1909314" y="2170529"/>
            <a:ext cx="3443352" cy="785041"/>
          </a:xfrm>
          <a:custGeom>
            <a:avLst/>
            <a:gdLst>
              <a:gd name="T0" fmla="*/ 0 w 2896333"/>
              <a:gd name="T1" fmla="*/ 665682 h 581025"/>
              <a:gd name="T2" fmla="*/ 267324 w 2896333"/>
              <a:gd name="T3" fmla="*/ 0 h 581025"/>
              <a:gd name="T4" fmla="*/ 2322490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tailEnd/>
          </a:ln>
        </p:spPr>
        <p:txBody>
          <a:bodyPr lIns="91400" tIns="45699" rIns="91400" bIns="45699" anchor="ctr"/>
          <a:lstStyle/>
          <a:p>
            <a:endParaRPr lang="zh-CN" altLang="en-US" sz="2399"/>
          </a:p>
        </p:txBody>
      </p:sp>
      <p:sp>
        <p:nvSpPr>
          <p:cNvPr id="51" name="任意多边形 24"/>
          <p:cNvSpPr>
            <a:spLocks/>
          </p:cNvSpPr>
          <p:nvPr/>
        </p:nvSpPr>
        <p:spPr bwMode="auto">
          <a:xfrm flipH="1">
            <a:off x="1922012" y="4115145"/>
            <a:ext cx="3060288" cy="789272"/>
          </a:xfrm>
          <a:custGeom>
            <a:avLst/>
            <a:gdLst>
              <a:gd name="T0" fmla="*/ 0 w 2528430"/>
              <a:gd name="T1" fmla="*/ 665820 h 587027"/>
              <a:gd name="T2" fmla="*/ 282310 w 2528430"/>
              <a:gd name="T3" fmla="*/ 6808 h 587027"/>
              <a:gd name="T4" fmla="*/ 2141139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tailEnd/>
          </a:ln>
        </p:spPr>
        <p:txBody>
          <a:bodyPr lIns="91400" tIns="45699" rIns="91400" bIns="45699" anchor="ctr"/>
          <a:lstStyle/>
          <a:p>
            <a:endParaRPr lang="zh-CN" altLang="en-US" sz="2399"/>
          </a:p>
        </p:txBody>
      </p:sp>
      <p:sp>
        <p:nvSpPr>
          <p:cNvPr id="91" name="任意多边形 27"/>
          <p:cNvSpPr>
            <a:spLocks/>
          </p:cNvSpPr>
          <p:nvPr/>
        </p:nvSpPr>
        <p:spPr bwMode="auto">
          <a:xfrm>
            <a:off x="6753710" y="2183225"/>
            <a:ext cx="3443353" cy="785041"/>
          </a:xfrm>
          <a:custGeom>
            <a:avLst/>
            <a:gdLst>
              <a:gd name="T0" fmla="*/ 0 w 2896333"/>
              <a:gd name="T1" fmla="*/ 665682 h 581025"/>
              <a:gd name="T2" fmla="*/ 267324 w 2896333"/>
              <a:gd name="T3" fmla="*/ 0 h 581025"/>
              <a:gd name="T4" fmla="*/ 2322490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tailEnd/>
          </a:ln>
        </p:spPr>
        <p:txBody>
          <a:bodyPr lIns="91400" tIns="45699" rIns="91400" bIns="45699" anchor="ctr"/>
          <a:lstStyle/>
          <a:p>
            <a:endParaRPr lang="zh-CN" altLang="en-US" sz="2399"/>
          </a:p>
        </p:txBody>
      </p:sp>
      <p:sp>
        <p:nvSpPr>
          <p:cNvPr id="92" name="任意多边形 28"/>
          <p:cNvSpPr>
            <a:spLocks/>
          </p:cNvSpPr>
          <p:nvPr/>
        </p:nvSpPr>
        <p:spPr bwMode="auto">
          <a:xfrm>
            <a:off x="6808736" y="4115145"/>
            <a:ext cx="3413724" cy="789272"/>
          </a:xfrm>
          <a:custGeom>
            <a:avLst/>
            <a:gdLst>
              <a:gd name="T0" fmla="*/ 0 w 2528430"/>
              <a:gd name="T1" fmla="*/ 665820 h 587027"/>
              <a:gd name="T2" fmla="*/ 391473 w 2528430"/>
              <a:gd name="T3" fmla="*/ 6808 h 587027"/>
              <a:gd name="T4" fmla="*/ 2969058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tailEnd/>
          </a:ln>
        </p:spPr>
        <p:txBody>
          <a:bodyPr lIns="91400" tIns="45699" rIns="91400" bIns="45699" anchor="ctr"/>
          <a:lstStyle/>
          <a:p>
            <a:endParaRPr lang="zh-CN" altLang="en-US" sz="2399"/>
          </a:p>
        </p:txBody>
      </p:sp>
      <p:sp>
        <p:nvSpPr>
          <p:cNvPr id="93" name="Oval 54"/>
          <p:cNvSpPr>
            <a:spLocks noChangeArrowheads="1"/>
          </p:cNvSpPr>
          <p:nvPr/>
        </p:nvSpPr>
        <p:spPr bwMode="auto">
          <a:xfrm>
            <a:off x="5299758" y="2909018"/>
            <a:ext cx="103703" cy="105801"/>
          </a:xfrm>
          <a:prstGeom prst="ellipse">
            <a:avLst/>
          </a:prstGeom>
          <a:gradFill rotWithShape="1">
            <a:gsLst>
              <a:gs pos="0">
                <a:srgbClr val="BBBBBB"/>
              </a:gs>
              <a:gs pos="34999">
                <a:srgbClr val="CFCFCF"/>
              </a:gs>
              <a:gs pos="100000">
                <a:srgbClr val="EDEDED"/>
              </a:gs>
            </a:gsLst>
            <a:lin ang="5400000" scaled="1"/>
          </a:gradFill>
          <a:ln w="9525">
            <a:noFill/>
            <a:round/>
            <a:headEnd/>
            <a:tailEnd/>
          </a:ln>
        </p:spPr>
        <p:txBody>
          <a:bodyPr lIns="86364" tIns="43181" rIns="86364" bIns="43181"/>
          <a:lstStyle/>
          <a:p>
            <a:pPr defTabSz="1216688"/>
            <a:endParaRPr lang="zh-CN" altLang="zh-CN" sz="2399">
              <a:solidFill>
                <a:srgbClr val="000000"/>
              </a:solidFill>
              <a:latin typeface="宋体" pitchFamily="2" charset="-122"/>
              <a:ea typeface="微软雅黑" pitchFamily="34" charset="-122"/>
              <a:sym typeface="宋体" pitchFamily="2" charset="-122"/>
            </a:endParaRPr>
          </a:p>
        </p:txBody>
      </p:sp>
      <p:sp>
        <p:nvSpPr>
          <p:cNvPr id="94" name="Oval 54"/>
          <p:cNvSpPr>
            <a:spLocks noChangeArrowheads="1"/>
          </p:cNvSpPr>
          <p:nvPr/>
        </p:nvSpPr>
        <p:spPr bwMode="auto">
          <a:xfrm>
            <a:off x="6692336" y="2917482"/>
            <a:ext cx="103703" cy="103684"/>
          </a:xfrm>
          <a:prstGeom prst="ellipse">
            <a:avLst/>
          </a:prstGeom>
          <a:gradFill rotWithShape="1">
            <a:gsLst>
              <a:gs pos="0">
                <a:srgbClr val="BBBBBB"/>
              </a:gs>
              <a:gs pos="34999">
                <a:srgbClr val="CFCFCF"/>
              </a:gs>
              <a:gs pos="100000">
                <a:srgbClr val="EDEDED"/>
              </a:gs>
            </a:gsLst>
            <a:lin ang="5400000" scaled="1"/>
          </a:gradFill>
          <a:ln w="9525">
            <a:noFill/>
            <a:round/>
            <a:headEnd/>
            <a:tailEnd/>
          </a:ln>
        </p:spPr>
        <p:txBody>
          <a:bodyPr lIns="86364" tIns="43181" rIns="86364" bIns="43181"/>
          <a:lstStyle/>
          <a:p>
            <a:pPr defTabSz="1216688"/>
            <a:endParaRPr lang="zh-CN" altLang="zh-CN" sz="2399">
              <a:solidFill>
                <a:srgbClr val="000000"/>
              </a:solidFill>
              <a:latin typeface="宋体" pitchFamily="2" charset="-122"/>
              <a:ea typeface="微软雅黑" pitchFamily="34" charset="-122"/>
              <a:sym typeface="宋体" pitchFamily="2" charset="-122"/>
            </a:endParaRPr>
          </a:p>
        </p:txBody>
      </p:sp>
      <p:sp>
        <p:nvSpPr>
          <p:cNvPr id="95" name="Oval 54"/>
          <p:cNvSpPr>
            <a:spLocks noChangeArrowheads="1"/>
          </p:cNvSpPr>
          <p:nvPr/>
        </p:nvSpPr>
        <p:spPr bwMode="auto">
          <a:xfrm>
            <a:off x="6753709" y="4851518"/>
            <a:ext cx="103704" cy="105801"/>
          </a:xfrm>
          <a:prstGeom prst="ellipse">
            <a:avLst/>
          </a:prstGeom>
          <a:gradFill rotWithShape="1">
            <a:gsLst>
              <a:gs pos="0">
                <a:srgbClr val="BBBBBB"/>
              </a:gs>
              <a:gs pos="34999">
                <a:srgbClr val="CFCFCF"/>
              </a:gs>
              <a:gs pos="100000">
                <a:srgbClr val="EDEDED"/>
              </a:gs>
            </a:gsLst>
            <a:lin ang="5400000" scaled="1"/>
          </a:gradFill>
          <a:ln w="9525">
            <a:noFill/>
            <a:round/>
            <a:headEnd/>
            <a:tailEnd/>
          </a:ln>
        </p:spPr>
        <p:txBody>
          <a:bodyPr lIns="86364" tIns="43181" rIns="86364" bIns="43181"/>
          <a:lstStyle/>
          <a:p>
            <a:pPr defTabSz="1216688"/>
            <a:endParaRPr lang="zh-CN" altLang="zh-CN" sz="2399">
              <a:solidFill>
                <a:srgbClr val="000000"/>
              </a:solidFill>
              <a:latin typeface="宋体" pitchFamily="2" charset="-122"/>
              <a:ea typeface="微软雅黑" pitchFamily="34" charset="-122"/>
              <a:sym typeface="宋体" pitchFamily="2" charset="-122"/>
            </a:endParaRPr>
          </a:p>
        </p:txBody>
      </p:sp>
      <p:sp>
        <p:nvSpPr>
          <p:cNvPr id="96" name="Oval 54"/>
          <p:cNvSpPr>
            <a:spLocks noChangeArrowheads="1"/>
          </p:cNvSpPr>
          <p:nvPr/>
        </p:nvSpPr>
        <p:spPr bwMode="auto">
          <a:xfrm>
            <a:off x="4942086" y="4851518"/>
            <a:ext cx="103704" cy="105801"/>
          </a:xfrm>
          <a:prstGeom prst="ellipse">
            <a:avLst/>
          </a:prstGeom>
          <a:gradFill rotWithShape="1">
            <a:gsLst>
              <a:gs pos="0">
                <a:srgbClr val="BBBBBB"/>
              </a:gs>
              <a:gs pos="34999">
                <a:srgbClr val="CFCFCF"/>
              </a:gs>
              <a:gs pos="100000">
                <a:srgbClr val="EDEDED"/>
              </a:gs>
            </a:gsLst>
            <a:lin ang="5400000" scaled="1"/>
          </a:gradFill>
          <a:ln w="9525">
            <a:noFill/>
            <a:round/>
            <a:headEnd/>
            <a:tailEnd/>
          </a:ln>
        </p:spPr>
        <p:txBody>
          <a:bodyPr lIns="86364" tIns="43181" rIns="86364" bIns="43181"/>
          <a:lstStyle/>
          <a:p>
            <a:pPr defTabSz="1216688"/>
            <a:endParaRPr lang="zh-CN" altLang="zh-CN" sz="2399">
              <a:solidFill>
                <a:srgbClr val="000000"/>
              </a:solidFill>
              <a:latin typeface="宋体" pitchFamily="2" charset="-122"/>
              <a:ea typeface="微软雅黑" pitchFamily="34" charset="-122"/>
              <a:sym typeface="宋体" pitchFamily="2" charset="-122"/>
            </a:endParaRPr>
          </a:p>
        </p:txBody>
      </p:sp>
      <p:sp>
        <p:nvSpPr>
          <p:cNvPr id="28" name="išľíďè">
            <a:extLst>
              <a:ext uri="{FF2B5EF4-FFF2-40B4-BE49-F238E27FC236}">
                <a16:creationId xmlns:a16="http://schemas.microsoft.com/office/drawing/2014/main" xmlns="" id="{A0B14864-C3A8-4047-AB60-CC2BA4A27D7B}"/>
              </a:ext>
            </a:extLst>
          </p:cNvPr>
          <p:cNvSpPr/>
          <p:nvPr/>
        </p:nvSpPr>
        <p:spPr bwMode="auto">
          <a:xfrm>
            <a:off x="8427805" y="2118317"/>
            <a:ext cx="2342393"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
        <p:nvSpPr>
          <p:cNvPr id="29" name="iSlíďè">
            <a:extLst>
              <a:ext uri="{FF2B5EF4-FFF2-40B4-BE49-F238E27FC236}">
                <a16:creationId xmlns:a16="http://schemas.microsoft.com/office/drawing/2014/main" xmlns="" id="{512DF880-A8DA-4EFA-8A8E-0869CD57F3CC}"/>
              </a:ext>
            </a:extLst>
          </p:cNvPr>
          <p:cNvSpPr txBox="1"/>
          <p:nvPr/>
        </p:nvSpPr>
        <p:spPr bwMode="auto">
          <a:xfrm>
            <a:off x="8427805" y="183202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0" name="išľíďè">
            <a:extLst>
              <a:ext uri="{FF2B5EF4-FFF2-40B4-BE49-F238E27FC236}">
                <a16:creationId xmlns:a16="http://schemas.microsoft.com/office/drawing/2014/main" xmlns="" id="{FDE16BFF-364A-47C5-9663-ECE295E0C916}"/>
              </a:ext>
            </a:extLst>
          </p:cNvPr>
          <p:cNvSpPr/>
          <p:nvPr/>
        </p:nvSpPr>
        <p:spPr bwMode="auto">
          <a:xfrm>
            <a:off x="1174361" y="2118317"/>
            <a:ext cx="2342393"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
        <p:nvSpPr>
          <p:cNvPr id="31" name="iSlíďè">
            <a:extLst>
              <a:ext uri="{FF2B5EF4-FFF2-40B4-BE49-F238E27FC236}">
                <a16:creationId xmlns:a16="http://schemas.microsoft.com/office/drawing/2014/main" xmlns="" id="{2BCCB4C3-9FB0-46AA-8E47-B71FA55804E9}"/>
              </a:ext>
            </a:extLst>
          </p:cNvPr>
          <p:cNvSpPr txBox="1"/>
          <p:nvPr/>
        </p:nvSpPr>
        <p:spPr bwMode="auto">
          <a:xfrm>
            <a:off x="1320924" y="183202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r"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2" name="išľíďè">
            <a:extLst>
              <a:ext uri="{FF2B5EF4-FFF2-40B4-BE49-F238E27FC236}">
                <a16:creationId xmlns:a16="http://schemas.microsoft.com/office/drawing/2014/main" xmlns="" id="{FA309E2E-BBC6-4D20-BC67-04F9A2305F02}"/>
              </a:ext>
            </a:extLst>
          </p:cNvPr>
          <p:cNvSpPr/>
          <p:nvPr/>
        </p:nvSpPr>
        <p:spPr bwMode="auto">
          <a:xfrm>
            <a:off x="8427805" y="4097724"/>
            <a:ext cx="2342393"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
        <p:nvSpPr>
          <p:cNvPr id="33" name="iSlíďè">
            <a:extLst>
              <a:ext uri="{FF2B5EF4-FFF2-40B4-BE49-F238E27FC236}">
                <a16:creationId xmlns:a16="http://schemas.microsoft.com/office/drawing/2014/main" xmlns="" id="{C330123D-17F0-4DF9-A052-770DE5F2587E}"/>
              </a:ext>
            </a:extLst>
          </p:cNvPr>
          <p:cNvSpPr txBox="1"/>
          <p:nvPr/>
        </p:nvSpPr>
        <p:spPr bwMode="auto">
          <a:xfrm>
            <a:off x="8427805" y="381143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4" name="išľíďè">
            <a:extLst>
              <a:ext uri="{FF2B5EF4-FFF2-40B4-BE49-F238E27FC236}">
                <a16:creationId xmlns:a16="http://schemas.microsoft.com/office/drawing/2014/main" xmlns="" id="{E2C2AE0C-24DD-4368-9EBE-181A0F19DC72}"/>
              </a:ext>
            </a:extLst>
          </p:cNvPr>
          <p:cNvSpPr/>
          <p:nvPr/>
        </p:nvSpPr>
        <p:spPr bwMode="auto">
          <a:xfrm>
            <a:off x="1174361" y="4119240"/>
            <a:ext cx="2342393"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
        <p:nvSpPr>
          <p:cNvPr id="35" name="iSlíďè">
            <a:extLst>
              <a:ext uri="{FF2B5EF4-FFF2-40B4-BE49-F238E27FC236}">
                <a16:creationId xmlns:a16="http://schemas.microsoft.com/office/drawing/2014/main" xmlns="" id="{A68D1D7A-1A28-4595-8412-AF6B746A8E68}"/>
              </a:ext>
            </a:extLst>
          </p:cNvPr>
          <p:cNvSpPr txBox="1"/>
          <p:nvPr/>
        </p:nvSpPr>
        <p:spPr bwMode="auto">
          <a:xfrm>
            <a:off x="1320924" y="383295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r"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Tree>
    <p:extLst>
      <p:ext uri="{BB962C8B-B14F-4D97-AF65-F5344CB8AC3E}">
        <p14:creationId xmlns:p14="http://schemas.microsoft.com/office/powerpoint/2010/main" val="440390308"/>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par>
                                <p:cTn id="15" presetID="53" presetClass="entr" presetSubtype="16"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par>
                                <p:cTn id="20" presetID="53" presetClass="entr" presetSubtype="16"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childTnLst>
                          </p:cTn>
                        </p:par>
                        <p:par>
                          <p:cTn id="25" fill="hold">
                            <p:stCondLst>
                              <p:cond delay="500"/>
                            </p:stCondLst>
                            <p:childTnLst>
                              <p:par>
                                <p:cTn id="26" presetID="31" presetClass="entr" presetSubtype="0" fill="hold" grpId="0" nodeType="afterEffect">
                                  <p:stCondLst>
                                    <p:cond delay="0"/>
                                  </p:stCondLst>
                                  <p:childTnLst>
                                    <p:set>
                                      <p:cBhvr>
                                        <p:cTn id="27" dur="1" fill="hold">
                                          <p:stCondLst>
                                            <p:cond delay="0"/>
                                          </p:stCondLst>
                                        </p:cTn>
                                        <p:tgtEl>
                                          <p:spTgt spid="93"/>
                                        </p:tgtEl>
                                        <p:attrNameLst>
                                          <p:attrName>style.visibility</p:attrName>
                                        </p:attrNameLst>
                                      </p:cBhvr>
                                      <p:to>
                                        <p:strVal val="visible"/>
                                      </p:to>
                                    </p:set>
                                    <p:anim calcmode="lin" valueType="num">
                                      <p:cBhvr>
                                        <p:cTn id="28" dur="500" fill="hold"/>
                                        <p:tgtEl>
                                          <p:spTgt spid="93"/>
                                        </p:tgtEl>
                                        <p:attrNameLst>
                                          <p:attrName>ppt_w</p:attrName>
                                        </p:attrNameLst>
                                      </p:cBhvr>
                                      <p:tavLst>
                                        <p:tav tm="0">
                                          <p:val>
                                            <p:fltVal val="0"/>
                                          </p:val>
                                        </p:tav>
                                        <p:tav tm="100000">
                                          <p:val>
                                            <p:strVal val="#ppt_w"/>
                                          </p:val>
                                        </p:tav>
                                      </p:tavLst>
                                    </p:anim>
                                    <p:anim calcmode="lin" valueType="num">
                                      <p:cBhvr>
                                        <p:cTn id="29" dur="500" fill="hold"/>
                                        <p:tgtEl>
                                          <p:spTgt spid="93"/>
                                        </p:tgtEl>
                                        <p:attrNameLst>
                                          <p:attrName>ppt_h</p:attrName>
                                        </p:attrNameLst>
                                      </p:cBhvr>
                                      <p:tavLst>
                                        <p:tav tm="0">
                                          <p:val>
                                            <p:fltVal val="0"/>
                                          </p:val>
                                        </p:tav>
                                        <p:tav tm="100000">
                                          <p:val>
                                            <p:strVal val="#ppt_h"/>
                                          </p:val>
                                        </p:tav>
                                      </p:tavLst>
                                    </p:anim>
                                    <p:anim calcmode="lin" valueType="num">
                                      <p:cBhvr>
                                        <p:cTn id="30" dur="500" fill="hold"/>
                                        <p:tgtEl>
                                          <p:spTgt spid="93"/>
                                        </p:tgtEl>
                                        <p:attrNameLst>
                                          <p:attrName>style.rotation</p:attrName>
                                        </p:attrNameLst>
                                      </p:cBhvr>
                                      <p:tavLst>
                                        <p:tav tm="0">
                                          <p:val>
                                            <p:fltVal val="90"/>
                                          </p:val>
                                        </p:tav>
                                        <p:tav tm="100000">
                                          <p:val>
                                            <p:fltVal val="0"/>
                                          </p:val>
                                        </p:tav>
                                      </p:tavLst>
                                    </p:anim>
                                    <p:animEffect transition="in" filter="fade">
                                      <p:cBhvr>
                                        <p:cTn id="31" dur="500"/>
                                        <p:tgtEl>
                                          <p:spTgt spid="93"/>
                                        </p:tgtEl>
                                      </p:cBhvr>
                                    </p:animEffect>
                                  </p:childTnLst>
                                </p:cTn>
                              </p:par>
                            </p:childTnLst>
                          </p:cTn>
                        </p:par>
                        <p:par>
                          <p:cTn id="32" fill="hold">
                            <p:stCondLst>
                              <p:cond delay="1000"/>
                            </p:stCondLst>
                            <p:childTnLst>
                              <p:par>
                                <p:cTn id="33" presetID="22" presetClass="entr" presetSubtype="4" fill="hold" grpId="0"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down)">
                                      <p:cBhvr>
                                        <p:cTn id="35" dur="500"/>
                                        <p:tgtEl>
                                          <p:spTgt spid="49"/>
                                        </p:tgtEl>
                                      </p:cBhvr>
                                    </p:animEffect>
                                  </p:childTnLst>
                                </p:cTn>
                              </p:par>
                            </p:childTnLst>
                          </p:cTn>
                        </p:par>
                        <p:par>
                          <p:cTn id="36" fill="hold">
                            <p:stCondLst>
                              <p:cond delay="1500"/>
                            </p:stCondLst>
                            <p:childTnLst>
                              <p:par>
                                <p:cTn id="37" presetID="31" presetClass="entr" presetSubtype="0" fill="hold" grpId="0" nodeType="afterEffect">
                                  <p:stCondLst>
                                    <p:cond delay="0"/>
                                  </p:stCondLst>
                                  <p:childTnLst>
                                    <p:set>
                                      <p:cBhvr>
                                        <p:cTn id="38" dur="1" fill="hold">
                                          <p:stCondLst>
                                            <p:cond delay="0"/>
                                          </p:stCondLst>
                                        </p:cTn>
                                        <p:tgtEl>
                                          <p:spTgt spid="94"/>
                                        </p:tgtEl>
                                        <p:attrNameLst>
                                          <p:attrName>style.visibility</p:attrName>
                                        </p:attrNameLst>
                                      </p:cBhvr>
                                      <p:to>
                                        <p:strVal val="visible"/>
                                      </p:to>
                                    </p:set>
                                    <p:anim calcmode="lin" valueType="num">
                                      <p:cBhvr>
                                        <p:cTn id="39" dur="500" fill="hold"/>
                                        <p:tgtEl>
                                          <p:spTgt spid="94"/>
                                        </p:tgtEl>
                                        <p:attrNameLst>
                                          <p:attrName>ppt_w</p:attrName>
                                        </p:attrNameLst>
                                      </p:cBhvr>
                                      <p:tavLst>
                                        <p:tav tm="0">
                                          <p:val>
                                            <p:fltVal val="0"/>
                                          </p:val>
                                        </p:tav>
                                        <p:tav tm="100000">
                                          <p:val>
                                            <p:strVal val="#ppt_w"/>
                                          </p:val>
                                        </p:tav>
                                      </p:tavLst>
                                    </p:anim>
                                    <p:anim calcmode="lin" valueType="num">
                                      <p:cBhvr>
                                        <p:cTn id="40" dur="500" fill="hold"/>
                                        <p:tgtEl>
                                          <p:spTgt spid="94"/>
                                        </p:tgtEl>
                                        <p:attrNameLst>
                                          <p:attrName>ppt_h</p:attrName>
                                        </p:attrNameLst>
                                      </p:cBhvr>
                                      <p:tavLst>
                                        <p:tav tm="0">
                                          <p:val>
                                            <p:fltVal val="0"/>
                                          </p:val>
                                        </p:tav>
                                        <p:tav tm="100000">
                                          <p:val>
                                            <p:strVal val="#ppt_h"/>
                                          </p:val>
                                        </p:tav>
                                      </p:tavLst>
                                    </p:anim>
                                    <p:anim calcmode="lin" valueType="num">
                                      <p:cBhvr>
                                        <p:cTn id="41" dur="500" fill="hold"/>
                                        <p:tgtEl>
                                          <p:spTgt spid="94"/>
                                        </p:tgtEl>
                                        <p:attrNameLst>
                                          <p:attrName>style.rotation</p:attrName>
                                        </p:attrNameLst>
                                      </p:cBhvr>
                                      <p:tavLst>
                                        <p:tav tm="0">
                                          <p:val>
                                            <p:fltVal val="90"/>
                                          </p:val>
                                        </p:tav>
                                        <p:tav tm="100000">
                                          <p:val>
                                            <p:fltVal val="0"/>
                                          </p:val>
                                        </p:tav>
                                      </p:tavLst>
                                    </p:anim>
                                    <p:animEffect transition="in" filter="fade">
                                      <p:cBhvr>
                                        <p:cTn id="42" dur="500"/>
                                        <p:tgtEl>
                                          <p:spTgt spid="94"/>
                                        </p:tgtEl>
                                      </p:cBhvr>
                                    </p:animEffect>
                                  </p:childTnLst>
                                </p:cTn>
                              </p:par>
                            </p:childTnLst>
                          </p:cTn>
                        </p:par>
                        <p:par>
                          <p:cTn id="43" fill="hold">
                            <p:stCondLst>
                              <p:cond delay="2000"/>
                            </p:stCondLst>
                            <p:childTnLst>
                              <p:par>
                                <p:cTn id="44" presetID="22" presetClass="entr" presetSubtype="4" fill="hold" grpId="0" nodeType="afterEffect">
                                  <p:stCondLst>
                                    <p:cond delay="0"/>
                                  </p:stCondLst>
                                  <p:childTnLst>
                                    <p:set>
                                      <p:cBhvr>
                                        <p:cTn id="45" dur="1" fill="hold">
                                          <p:stCondLst>
                                            <p:cond delay="0"/>
                                          </p:stCondLst>
                                        </p:cTn>
                                        <p:tgtEl>
                                          <p:spTgt spid="91"/>
                                        </p:tgtEl>
                                        <p:attrNameLst>
                                          <p:attrName>style.visibility</p:attrName>
                                        </p:attrNameLst>
                                      </p:cBhvr>
                                      <p:to>
                                        <p:strVal val="visible"/>
                                      </p:to>
                                    </p:set>
                                    <p:animEffect transition="in" filter="wipe(down)">
                                      <p:cBhvr>
                                        <p:cTn id="46" dur="500"/>
                                        <p:tgtEl>
                                          <p:spTgt spid="91"/>
                                        </p:tgtEl>
                                      </p:cBhvr>
                                    </p:animEffect>
                                  </p:childTnLst>
                                </p:cTn>
                              </p:par>
                            </p:childTnLst>
                          </p:cTn>
                        </p:par>
                        <p:par>
                          <p:cTn id="47" fill="hold">
                            <p:stCondLst>
                              <p:cond delay="2500"/>
                            </p:stCondLst>
                            <p:childTnLst>
                              <p:par>
                                <p:cTn id="48" presetID="31" presetClass="entr" presetSubtype="0" fill="hold" grpId="0" nodeType="afterEffect">
                                  <p:stCondLst>
                                    <p:cond delay="0"/>
                                  </p:stCondLst>
                                  <p:childTnLst>
                                    <p:set>
                                      <p:cBhvr>
                                        <p:cTn id="49" dur="1" fill="hold">
                                          <p:stCondLst>
                                            <p:cond delay="0"/>
                                          </p:stCondLst>
                                        </p:cTn>
                                        <p:tgtEl>
                                          <p:spTgt spid="96"/>
                                        </p:tgtEl>
                                        <p:attrNameLst>
                                          <p:attrName>style.visibility</p:attrName>
                                        </p:attrNameLst>
                                      </p:cBhvr>
                                      <p:to>
                                        <p:strVal val="visible"/>
                                      </p:to>
                                    </p:set>
                                    <p:anim calcmode="lin" valueType="num">
                                      <p:cBhvr>
                                        <p:cTn id="50" dur="500" fill="hold"/>
                                        <p:tgtEl>
                                          <p:spTgt spid="96"/>
                                        </p:tgtEl>
                                        <p:attrNameLst>
                                          <p:attrName>ppt_w</p:attrName>
                                        </p:attrNameLst>
                                      </p:cBhvr>
                                      <p:tavLst>
                                        <p:tav tm="0">
                                          <p:val>
                                            <p:fltVal val="0"/>
                                          </p:val>
                                        </p:tav>
                                        <p:tav tm="100000">
                                          <p:val>
                                            <p:strVal val="#ppt_w"/>
                                          </p:val>
                                        </p:tav>
                                      </p:tavLst>
                                    </p:anim>
                                    <p:anim calcmode="lin" valueType="num">
                                      <p:cBhvr>
                                        <p:cTn id="51" dur="500" fill="hold"/>
                                        <p:tgtEl>
                                          <p:spTgt spid="96"/>
                                        </p:tgtEl>
                                        <p:attrNameLst>
                                          <p:attrName>ppt_h</p:attrName>
                                        </p:attrNameLst>
                                      </p:cBhvr>
                                      <p:tavLst>
                                        <p:tav tm="0">
                                          <p:val>
                                            <p:fltVal val="0"/>
                                          </p:val>
                                        </p:tav>
                                        <p:tav tm="100000">
                                          <p:val>
                                            <p:strVal val="#ppt_h"/>
                                          </p:val>
                                        </p:tav>
                                      </p:tavLst>
                                    </p:anim>
                                    <p:anim calcmode="lin" valueType="num">
                                      <p:cBhvr>
                                        <p:cTn id="52" dur="500" fill="hold"/>
                                        <p:tgtEl>
                                          <p:spTgt spid="96"/>
                                        </p:tgtEl>
                                        <p:attrNameLst>
                                          <p:attrName>style.rotation</p:attrName>
                                        </p:attrNameLst>
                                      </p:cBhvr>
                                      <p:tavLst>
                                        <p:tav tm="0">
                                          <p:val>
                                            <p:fltVal val="90"/>
                                          </p:val>
                                        </p:tav>
                                        <p:tav tm="100000">
                                          <p:val>
                                            <p:fltVal val="0"/>
                                          </p:val>
                                        </p:tav>
                                      </p:tavLst>
                                    </p:anim>
                                    <p:animEffect transition="in" filter="fade">
                                      <p:cBhvr>
                                        <p:cTn id="53" dur="500"/>
                                        <p:tgtEl>
                                          <p:spTgt spid="96"/>
                                        </p:tgtEl>
                                      </p:cBhvr>
                                    </p:animEffect>
                                  </p:childTnLst>
                                </p:cTn>
                              </p:par>
                            </p:childTnLst>
                          </p:cTn>
                        </p:par>
                        <p:par>
                          <p:cTn id="54" fill="hold">
                            <p:stCondLst>
                              <p:cond delay="3000"/>
                            </p:stCondLst>
                            <p:childTnLst>
                              <p:par>
                                <p:cTn id="55" presetID="22" presetClass="entr" presetSubtype="4" fill="hold" grpId="0" nodeType="after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wipe(down)">
                                      <p:cBhvr>
                                        <p:cTn id="57" dur="500"/>
                                        <p:tgtEl>
                                          <p:spTgt spid="51"/>
                                        </p:tgtEl>
                                      </p:cBhvr>
                                    </p:animEffect>
                                  </p:childTnLst>
                                </p:cTn>
                              </p:par>
                            </p:childTnLst>
                          </p:cTn>
                        </p:par>
                        <p:par>
                          <p:cTn id="58" fill="hold">
                            <p:stCondLst>
                              <p:cond delay="3500"/>
                            </p:stCondLst>
                            <p:childTnLst>
                              <p:par>
                                <p:cTn id="59" presetID="31" presetClass="entr" presetSubtype="0" fill="hold" grpId="0" nodeType="afterEffect">
                                  <p:stCondLst>
                                    <p:cond delay="0"/>
                                  </p:stCondLst>
                                  <p:childTnLst>
                                    <p:set>
                                      <p:cBhvr>
                                        <p:cTn id="60" dur="1" fill="hold">
                                          <p:stCondLst>
                                            <p:cond delay="0"/>
                                          </p:stCondLst>
                                        </p:cTn>
                                        <p:tgtEl>
                                          <p:spTgt spid="95"/>
                                        </p:tgtEl>
                                        <p:attrNameLst>
                                          <p:attrName>style.visibility</p:attrName>
                                        </p:attrNameLst>
                                      </p:cBhvr>
                                      <p:to>
                                        <p:strVal val="visible"/>
                                      </p:to>
                                    </p:set>
                                    <p:anim calcmode="lin" valueType="num">
                                      <p:cBhvr>
                                        <p:cTn id="61" dur="500" fill="hold"/>
                                        <p:tgtEl>
                                          <p:spTgt spid="95"/>
                                        </p:tgtEl>
                                        <p:attrNameLst>
                                          <p:attrName>ppt_w</p:attrName>
                                        </p:attrNameLst>
                                      </p:cBhvr>
                                      <p:tavLst>
                                        <p:tav tm="0">
                                          <p:val>
                                            <p:fltVal val="0"/>
                                          </p:val>
                                        </p:tav>
                                        <p:tav tm="100000">
                                          <p:val>
                                            <p:strVal val="#ppt_w"/>
                                          </p:val>
                                        </p:tav>
                                      </p:tavLst>
                                    </p:anim>
                                    <p:anim calcmode="lin" valueType="num">
                                      <p:cBhvr>
                                        <p:cTn id="62" dur="500" fill="hold"/>
                                        <p:tgtEl>
                                          <p:spTgt spid="95"/>
                                        </p:tgtEl>
                                        <p:attrNameLst>
                                          <p:attrName>ppt_h</p:attrName>
                                        </p:attrNameLst>
                                      </p:cBhvr>
                                      <p:tavLst>
                                        <p:tav tm="0">
                                          <p:val>
                                            <p:fltVal val="0"/>
                                          </p:val>
                                        </p:tav>
                                        <p:tav tm="100000">
                                          <p:val>
                                            <p:strVal val="#ppt_h"/>
                                          </p:val>
                                        </p:tav>
                                      </p:tavLst>
                                    </p:anim>
                                    <p:anim calcmode="lin" valueType="num">
                                      <p:cBhvr>
                                        <p:cTn id="63" dur="500" fill="hold"/>
                                        <p:tgtEl>
                                          <p:spTgt spid="95"/>
                                        </p:tgtEl>
                                        <p:attrNameLst>
                                          <p:attrName>style.rotation</p:attrName>
                                        </p:attrNameLst>
                                      </p:cBhvr>
                                      <p:tavLst>
                                        <p:tav tm="0">
                                          <p:val>
                                            <p:fltVal val="90"/>
                                          </p:val>
                                        </p:tav>
                                        <p:tav tm="100000">
                                          <p:val>
                                            <p:fltVal val="0"/>
                                          </p:val>
                                        </p:tav>
                                      </p:tavLst>
                                    </p:anim>
                                    <p:animEffect transition="in" filter="fade">
                                      <p:cBhvr>
                                        <p:cTn id="64" dur="500"/>
                                        <p:tgtEl>
                                          <p:spTgt spid="95"/>
                                        </p:tgtEl>
                                      </p:cBhvr>
                                    </p:animEffect>
                                  </p:childTnLst>
                                </p:cTn>
                              </p:par>
                            </p:childTnLst>
                          </p:cTn>
                        </p:par>
                        <p:par>
                          <p:cTn id="65" fill="hold">
                            <p:stCondLst>
                              <p:cond delay="4000"/>
                            </p:stCondLst>
                            <p:childTnLst>
                              <p:par>
                                <p:cTn id="66" presetID="22" presetClass="entr" presetSubtype="4" fill="hold" grpId="0" nodeType="afterEffect">
                                  <p:stCondLst>
                                    <p:cond delay="0"/>
                                  </p:stCondLst>
                                  <p:childTnLst>
                                    <p:set>
                                      <p:cBhvr>
                                        <p:cTn id="67" dur="1" fill="hold">
                                          <p:stCondLst>
                                            <p:cond delay="0"/>
                                          </p:stCondLst>
                                        </p:cTn>
                                        <p:tgtEl>
                                          <p:spTgt spid="92"/>
                                        </p:tgtEl>
                                        <p:attrNameLst>
                                          <p:attrName>style.visibility</p:attrName>
                                        </p:attrNameLst>
                                      </p:cBhvr>
                                      <p:to>
                                        <p:strVal val="visible"/>
                                      </p:to>
                                    </p:set>
                                    <p:animEffect transition="in" filter="wipe(down)">
                                      <p:cBhvr>
                                        <p:cTn id="68"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9" grpId="0" animBg="1"/>
      <p:bldP spid="51" grpId="0" animBg="1"/>
      <p:bldP spid="91" grpId="0" animBg="1"/>
      <p:bldP spid="92" grpId="0" animBg="1"/>
      <p:bldP spid="93" grpId="0" animBg="1"/>
      <p:bldP spid="94" grpId="0" animBg="1"/>
      <p:bldP spid="95" grpId="0" animBg="1"/>
      <p:bldP spid="9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xmlns="" id="{B723ED47-C0CE-4F2A-9C0A-655B61FDFFA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7131"/>
          <a:stretch/>
        </p:blipFill>
        <p:spPr>
          <a:xfrm>
            <a:off x="873729" y="3005018"/>
            <a:ext cx="2458299" cy="2056165"/>
          </a:xfrm>
          <a:prstGeom prst="rect">
            <a:avLst/>
          </a:prstGeom>
          <a:effectLst>
            <a:outerShdw blurRad="63500" sx="102000" sy="102000" algn="ctr" rotWithShape="0">
              <a:prstClr val="black">
                <a:alpha val="13000"/>
              </a:prstClr>
            </a:outerShdw>
          </a:effectLst>
        </p:spPr>
      </p:pic>
      <p:pic>
        <p:nvPicPr>
          <p:cNvPr id="20" name="图片 19">
            <a:extLst>
              <a:ext uri="{FF2B5EF4-FFF2-40B4-BE49-F238E27FC236}">
                <a16:creationId xmlns:a16="http://schemas.microsoft.com/office/drawing/2014/main" xmlns="" id="{E21E35D1-3DCC-41CA-A0A4-CC75242B7E0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7131"/>
          <a:stretch/>
        </p:blipFill>
        <p:spPr>
          <a:xfrm>
            <a:off x="3544962" y="3005018"/>
            <a:ext cx="2458299" cy="2056165"/>
          </a:xfrm>
          <a:prstGeom prst="rect">
            <a:avLst/>
          </a:prstGeom>
          <a:effectLst>
            <a:outerShdw blurRad="63500" sx="102000" sy="102000" algn="ctr" rotWithShape="0">
              <a:prstClr val="black">
                <a:alpha val="13000"/>
              </a:prstClr>
            </a:outerShdw>
          </a:effectLst>
        </p:spPr>
      </p:pic>
      <p:pic>
        <p:nvPicPr>
          <p:cNvPr id="21" name="图片 20">
            <a:extLst>
              <a:ext uri="{FF2B5EF4-FFF2-40B4-BE49-F238E27FC236}">
                <a16:creationId xmlns:a16="http://schemas.microsoft.com/office/drawing/2014/main" xmlns="" id="{39DEEC41-23E2-411C-AF6A-E45259E3FB1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7131"/>
          <a:stretch/>
        </p:blipFill>
        <p:spPr>
          <a:xfrm>
            <a:off x="6216195" y="3005018"/>
            <a:ext cx="2458299" cy="2056165"/>
          </a:xfrm>
          <a:prstGeom prst="rect">
            <a:avLst/>
          </a:prstGeom>
          <a:effectLst>
            <a:outerShdw blurRad="63500" sx="102000" sy="102000" algn="ctr" rotWithShape="0">
              <a:prstClr val="black">
                <a:alpha val="13000"/>
              </a:prstClr>
            </a:outerShdw>
          </a:effectLst>
        </p:spPr>
      </p:pic>
      <p:pic>
        <p:nvPicPr>
          <p:cNvPr id="22" name="图片 21">
            <a:extLst>
              <a:ext uri="{FF2B5EF4-FFF2-40B4-BE49-F238E27FC236}">
                <a16:creationId xmlns:a16="http://schemas.microsoft.com/office/drawing/2014/main" xmlns="" id="{4338CE48-29CC-4EBA-9A54-630E6DD9845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7131"/>
          <a:stretch/>
        </p:blipFill>
        <p:spPr>
          <a:xfrm>
            <a:off x="8887429" y="3005018"/>
            <a:ext cx="2458299" cy="2056165"/>
          </a:xfrm>
          <a:prstGeom prst="rect">
            <a:avLst/>
          </a:prstGeom>
          <a:effectLst>
            <a:outerShdw blurRad="63500" sx="102000" sy="102000" algn="ctr" rotWithShape="0">
              <a:prstClr val="black">
                <a:alpha val="13000"/>
              </a:prstClr>
            </a:outerShdw>
          </a:effectLst>
        </p:spPr>
      </p:pic>
      <p:sp>
        <p:nvSpPr>
          <p:cNvPr id="11" name="TextBox 15"/>
          <p:cNvSpPr txBox="1">
            <a:spLocks noChangeArrowheads="1"/>
          </p:cNvSpPr>
          <p:nvPr/>
        </p:nvSpPr>
        <p:spPr bwMode="auto">
          <a:xfrm>
            <a:off x="3271310" y="5061183"/>
            <a:ext cx="5726069" cy="552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39" tIns="54420" rIns="108839" bIns="54420"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r>
              <a:rPr lang="zh-CN" altLang="en-US" sz="1867" b="1" dirty="0">
                <a:solidFill>
                  <a:schemeClr val="tx1">
                    <a:lumMod val="85000"/>
                    <a:lumOff val="15000"/>
                  </a:schemeClr>
                </a:solidFill>
                <a:latin typeface="微软雅黑" panose="020B0503020204020204" pitchFamily="34" charset="-122"/>
              </a:rPr>
              <a:t>注明内容重要或说明情况</a:t>
            </a:r>
          </a:p>
        </p:txBody>
      </p:sp>
      <p:sp>
        <p:nvSpPr>
          <p:cNvPr id="12" name="10"/>
          <p:cNvSpPr/>
          <p:nvPr/>
        </p:nvSpPr>
        <p:spPr bwMode="auto">
          <a:xfrm>
            <a:off x="1081383" y="1834921"/>
            <a:ext cx="2042993" cy="1634279"/>
          </a:xfrm>
          <a:prstGeom prst="rect">
            <a:avLst/>
          </a:prstGeom>
          <a:solidFill>
            <a:schemeClr val="accent1">
              <a:alpha val="85000"/>
            </a:schemeClr>
          </a:solidFill>
          <a:ln>
            <a:noFill/>
          </a:ln>
          <a:effectLst/>
        </p:spPr>
        <p:txBody>
          <a:bodyPr lIns="108839" tIns="54420" rIns="108839" bIns="54420" anchor="ctr"/>
          <a:lstStyle/>
          <a:p>
            <a:pPr lvl="0" defTabSz="913765">
              <a:lnSpc>
                <a:spcPct val="120000"/>
              </a:lnSpc>
              <a:spcBef>
                <a:spcPct val="0"/>
              </a:spcBef>
              <a:defRPr/>
            </a:pPr>
            <a:r>
              <a:rPr lang="zh-CN" altLang="en-US" sz="1200" dirty="0">
                <a:solidFill>
                  <a:schemeClr val="bg1"/>
                </a:solidFill>
              </a:rPr>
              <a:t>选择只保留文字</a:t>
            </a:r>
            <a:r>
              <a:rPr lang="en-US" altLang="zh-CN" sz="1200" dirty="0">
                <a:solidFill>
                  <a:schemeClr val="bg1"/>
                </a:solidFill>
              </a:rPr>
              <a:t>,</a:t>
            </a:r>
            <a:r>
              <a:rPr lang="zh-CN" altLang="en-US" sz="1200" dirty="0">
                <a:solidFill>
                  <a:schemeClr val="bg1"/>
                </a:solidFill>
              </a:rPr>
              <a:t>您的内容打在这里在此框中选择粘贴，并选择只保留文字</a:t>
            </a:r>
            <a:r>
              <a:rPr lang="en-US" altLang="zh-CN" sz="1200" dirty="0">
                <a:solidFill>
                  <a:schemeClr val="bg1"/>
                </a:solidFill>
              </a:rPr>
              <a:t>,</a:t>
            </a:r>
            <a:r>
              <a:rPr lang="zh-CN" altLang="en-US" sz="1200" dirty="0">
                <a:solidFill>
                  <a:schemeClr val="bg1"/>
                </a:solidFill>
              </a:rPr>
              <a:t>您的内容打在</a:t>
            </a:r>
          </a:p>
        </p:txBody>
      </p:sp>
      <p:sp>
        <p:nvSpPr>
          <p:cNvPr id="13" name="11"/>
          <p:cNvSpPr/>
          <p:nvPr/>
        </p:nvSpPr>
        <p:spPr bwMode="auto">
          <a:xfrm>
            <a:off x="3769040" y="1834921"/>
            <a:ext cx="2042993" cy="1634279"/>
          </a:xfrm>
          <a:prstGeom prst="rect">
            <a:avLst/>
          </a:prstGeom>
          <a:solidFill>
            <a:schemeClr val="accent2">
              <a:alpha val="85000"/>
            </a:schemeClr>
          </a:solidFill>
          <a:ln>
            <a:noFill/>
          </a:ln>
          <a:effectLst/>
        </p:spPr>
        <p:txBody>
          <a:bodyPr lIns="108839" tIns="54420" rIns="108839" bIns="54420" anchor="ctr"/>
          <a:lstStyle/>
          <a:p>
            <a:pPr algn="ctr">
              <a:lnSpc>
                <a:spcPct val="130000"/>
              </a:lnSpc>
              <a:defRPr/>
            </a:pPr>
            <a:endParaRPr lang="en-US" altLang="zh-CN" sz="1467" b="1" dirty="0">
              <a:solidFill>
                <a:srgbClr val="F8F8F8"/>
              </a:solidFill>
              <a:latin typeface="微软雅黑" panose="020B0503020204020204" pitchFamily="34" charset="-122"/>
              <a:ea typeface="微软雅黑" panose="020B0503020204020204" pitchFamily="34" charset="-122"/>
            </a:endParaRPr>
          </a:p>
        </p:txBody>
      </p:sp>
      <p:sp>
        <p:nvSpPr>
          <p:cNvPr id="14" name="12"/>
          <p:cNvSpPr/>
          <p:nvPr/>
        </p:nvSpPr>
        <p:spPr bwMode="auto">
          <a:xfrm>
            <a:off x="9139600" y="1834921"/>
            <a:ext cx="2042993" cy="1634279"/>
          </a:xfrm>
          <a:prstGeom prst="rect">
            <a:avLst/>
          </a:prstGeom>
          <a:solidFill>
            <a:schemeClr val="accent4">
              <a:alpha val="85000"/>
            </a:schemeClr>
          </a:solidFill>
          <a:ln>
            <a:noFill/>
          </a:ln>
          <a:effectLst/>
        </p:spPr>
        <p:txBody>
          <a:bodyPr lIns="108839" tIns="54420" rIns="108839" bIns="54420" anchor="ctr"/>
          <a:lstStyle/>
          <a:p>
            <a:pPr algn="ctr">
              <a:lnSpc>
                <a:spcPct val="130000"/>
              </a:lnSpc>
              <a:defRPr/>
            </a:pPr>
            <a:endParaRPr lang="en-US" altLang="zh-CN" sz="1467" b="1" dirty="0">
              <a:solidFill>
                <a:srgbClr val="F8F8F8"/>
              </a:solidFill>
              <a:latin typeface="微软雅黑" panose="020B0503020204020204" pitchFamily="34" charset="-122"/>
              <a:ea typeface="微软雅黑" panose="020B0503020204020204" pitchFamily="34" charset="-122"/>
            </a:endParaRPr>
          </a:p>
        </p:txBody>
      </p:sp>
      <p:sp>
        <p:nvSpPr>
          <p:cNvPr id="15" name="13"/>
          <p:cNvSpPr/>
          <p:nvPr/>
        </p:nvSpPr>
        <p:spPr bwMode="auto">
          <a:xfrm>
            <a:off x="6454320" y="1834921"/>
            <a:ext cx="2042993" cy="1634279"/>
          </a:xfrm>
          <a:prstGeom prst="rect">
            <a:avLst/>
          </a:prstGeom>
          <a:solidFill>
            <a:schemeClr val="accent3">
              <a:alpha val="85000"/>
            </a:schemeClr>
          </a:solidFill>
          <a:ln>
            <a:noFill/>
          </a:ln>
          <a:effectLst/>
        </p:spPr>
        <p:txBody>
          <a:bodyPr lIns="108839" tIns="54420" rIns="108839" bIns="54420" anchor="ctr"/>
          <a:lstStyle/>
          <a:p>
            <a:pPr algn="ctr">
              <a:lnSpc>
                <a:spcPct val="130000"/>
              </a:lnSpc>
              <a:defRPr/>
            </a:pPr>
            <a:endParaRPr lang="en-US" altLang="zh-CN" sz="1467" b="1" dirty="0">
              <a:solidFill>
                <a:srgbClr val="F8F8F8"/>
              </a:solidFill>
              <a:latin typeface="微软雅黑" panose="020B0503020204020204" pitchFamily="34" charset="-122"/>
              <a:ea typeface="微软雅黑" panose="020B0503020204020204" pitchFamily="34" charset="-122"/>
            </a:endParaRPr>
          </a:p>
        </p:txBody>
      </p:sp>
      <p:sp>
        <p:nvSpPr>
          <p:cNvPr id="16" name="47"/>
          <p:cNvSpPr>
            <a:spLocks noChangeArrowheads="1"/>
          </p:cNvSpPr>
          <p:nvPr/>
        </p:nvSpPr>
        <p:spPr bwMode="auto">
          <a:xfrm>
            <a:off x="840827" y="5541236"/>
            <a:ext cx="10610175" cy="516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defTabSz="913765">
              <a:lnSpc>
                <a:spcPct val="120000"/>
              </a:lnSpc>
              <a:spcBef>
                <a:spcPct val="0"/>
              </a:spcBef>
              <a:defRPr/>
            </a:pPr>
            <a:r>
              <a:rPr lang="zh-CN" altLang="en-US" sz="1200" dirty="0">
                <a:solidFill>
                  <a:schemeClr val="bg2">
                    <a:lumMod val="10000"/>
                  </a:schemeClr>
                </a:solidFill>
                <a:latin typeface="等线" panose="02010600030101010101" pitchFamily="2" charset="-122"/>
                <a:ea typeface="等线" panose="02010600030101010101" pitchFamily="2" charset="-122"/>
              </a:rPr>
              <a:t>在此框中选择粘贴，并选择只保留文字</a:t>
            </a:r>
            <a:r>
              <a:rPr lang="en-US" altLang="zh-CN" sz="1200" dirty="0">
                <a:solidFill>
                  <a:schemeClr val="bg2">
                    <a:lumMod val="10000"/>
                  </a:schemeClr>
                </a:solidFill>
                <a:latin typeface="等线" panose="02010600030101010101" pitchFamily="2" charset="-122"/>
                <a:ea typeface="等线" panose="02010600030101010101" pitchFamily="2" charset="-122"/>
              </a:rPr>
              <a:t>,</a:t>
            </a:r>
            <a:r>
              <a:rPr lang="zh-CN" altLang="en-US" sz="1200" dirty="0">
                <a:solidFill>
                  <a:schemeClr val="bg2">
                    <a:lumMod val="10000"/>
                  </a:schemeClr>
                </a:solidFill>
                <a:latin typeface="等线" panose="02010600030101010101" pitchFamily="2" charset="-122"/>
                <a:ea typeface="等线" panose="02010600030101010101" pitchFamily="2" charset="-122"/>
              </a:rPr>
              <a:t>您的内容打在这里在此框中选择粘贴，并选择只保留文字</a:t>
            </a:r>
            <a:r>
              <a:rPr lang="en-US" altLang="zh-CN" sz="1200" dirty="0">
                <a:solidFill>
                  <a:schemeClr val="bg2">
                    <a:lumMod val="10000"/>
                  </a:schemeClr>
                </a:solidFill>
                <a:latin typeface="等线" panose="02010600030101010101" pitchFamily="2" charset="-122"/>
                <a:ea typeface="等线" panose="02010600030101010101" pitchFamily="2" charset="-122"/>
              </a:rPr>
              <a:t>,</a:t>
            </a:r>
            <a:r>
              <a:rPr lang="zh-CN" altLang="en-US" sz="1200" dirty="0">
                <a:solidFill>
                  <a:schemeClr val="bg2">
                    <a:lumMod val="10000"/>
                  </a:schemeClr>
                </a:solidFill>
                <a:latin typeface="等线" panose="02010600030101010101" pitchFamily="2" charset="-122"/>
                <a:ea typeface="等线" panose="02010600030101010101" pitchFamily="2" charset="-122"/>
              </a:rPr>
              <a:t>您的内容打在这里在此框中选择粘贴，并选择只保留文字</a:t>
            </a:r>
            <a:r>
              <a:rPr lang="en-US" altLang="zh-CN" sz="1200" dirty="0">
                <a:solidFill>
                  <a:schemeClr val="bg2">
                    <a:lumMod val="10000"/>
                  </a:schemeClr>
                </a:solidFill>
                <a:latin typeface="等线" panose="02010600030101010101" pitchFamily="2" charset="-122"/>
                <a:ea typeface="等线" panose="02010600030101010101" pitchFamily="2" charset="-122"/>
              </a:rPr>
              <a:t>,</a:t>
            </a:r>
            <a:r>
              <a:rPr lang="zh-CN" altLang="en-US" sz="1200" dirty="0">
                <a:solidFill>
                  <a:schemeClr val="bg2">
                    <a:lumMod val="10000"/>
                  </a:schemeClr>
                </a:solidFill>
                <a:latin typeface="等线" panose="02010600030101010101" pitchFamily="2" charset="-122"/>
                <a:ea typeface="等线" panose="02010600030101010101" pitchFamily="2" charset="-122"/>
              </a:rPr>
              <a:t>您的内容打在这里</a:t>
            </a:r>
          </a:p>
        </p:txBody>
      </p:sp>
      <p:sp>
        <p:nvSpPr>
          <p:cNvPr id="2" name="矩形 1">
            <a:extLst>
              <a:ext uri="{FF2B5EF4-FFF2-40B4-BE49-F238E27FC236}">
                <a16:creationId xmlns:a16="http://schemas.microsoft.com/office/drawing/2014/main" xmlns="" id="{35951EA4-910B-4F1D-A051-43B02B42B7FE}"/>
              </a:ext>
            </a:extLst>
          </p:cNvPr>
          <p:cNvSpPr/>
          <p:nvPr/>
        </p:nvSpPr>
        <p:spPr>
          <a:xfrm>
            <a:off x="3823100" y="2284109"/>
            <a:ext cx="2009378" cy="964431"/>
          </a:xfrm>
          <a:prstGeom prst="rect">
            <a:avLst/>
          </a:prstGeom>
        </p:spPr>
        <p:txBody>
          <a:bodyPr wrap="square">
            <a:spAutoFit/>
          </a:bodyPr>
          <a:lstStyle/>
          <a:p>
            <a:pPr lvl="0" defTabSz="913765">
              <a:lnSpc>
                <a:spcPct val="120000"/>
              </a:lnSpc>
              <a:spcBef>
                <a:spcPct val="0"/>
              </a:spcBef>
              <a:defRPr/>
            </a:pPr>
            <a:r>
              <a:rPr lang="zh-CN" altLang="en-US" sz="1200" dirty="0">
                <a:solidFill>
                  <a:schemeClr val="bg1"/>
                </a:solidFill>
              </a:rPr>
              <a:t>选择只保留文字</a:t>
            </a:r>
            <a:r>
              <a:rPr lang="en-US" altLang="zh-CN" sz="1200" dirty="0">
                <a:solidFill>
                  <a:schemeClr val="bg1"/>
                </a:solidFill>
              </a:rPr>
              <a:t>,</a:t>
            </a:r>
            <a:r>
              <a:rPr lang="zh-CN" altLang="en-US" sz="1200" dirty="0">
                <a:solidFill>
                  <a:schemeClr val="bg1"/>
                </a:solidFill>
              </a:rPr>
              <a:t>您的内容打在这里在此框中选择粘贴，并选择只保留文字</a:t>
            </a:r>
            <a:r>
              <a:rPr lang="en-US" altLang="zh-CN" sz="1200" dirty="0">
                <a:solidFill>
                  <a:schemeClr val="bg1"/>
                </a:solidFill>
              </a:rPr>
              <a:t>,</a:t>
            </a:r>
            <a:r>
              <a:rPr lang="zh-CN" altLang="en-US" sz="1200" dirty="0">
                <a:solidFill>
                  <a:schemeClr val="bg1"/>
                </a:solidFill>
              </a:rPr>
              <a:t>您的内容打在</a:t>
            </a:r>
          </a:p>
        </p:txBody>
      </p:sp>
      <p:sp>
        <p:nvSpPr>
          <p:cNvPr id="17" name="矩形 16">
            <a:extLst>
              <a:ext uri="{FF2B5EF4-FFF2-40B4-BE49-F238E27FC236}">
                <a16:creationId xmlns:a16="http://schemas.microsoft.com/office/drawing/2014/main" xmlns="" id="{F8DC13A6-6F4A-4E17-B038-0D640C1CEA22}"/>
              </a:ext>
            </a:extLst>
          </p:cNvPr>
          <p:cNvSpPr/>
          <p:nvPr/>
        </p:nvSpPr>
        <p:spPr>
          <a:xfrm>
            <a:off x="6487935" y="2326167"/>
            <a:ext cx="2009378" cy="964431"/>
          </a:xfrm>
          <a:prstGeom prst="rect">
            <a:avLst/>
          </a:prstGeom>
        </p:spPr>
        <p:txBody>
          <a:bodyPr wrap="square">
            <a:spAutoFit/>
          </a:bodyPr>
          <a:lstStyle/>
          <a:p>
            <a:pPr lvl="0" defTabSz="913765">
              <a:lnSpc>
                <a:spcPct val="120000"/>
              </a:lnSpc>
              <a:spcBef>
                <a:spcPct val="0"/>
              </a:spcBef>
              <a:defRPr/>
            </a:pPr>
            <a:r>
              <a:rPr lang="zh-CN" altLang="en-US" sz="1200" dirty="0">
                <a:solidFill>
                  <a:schemeClr val="bg1"/>
                </a:solidFill>
              </a:rPr>
              <a:t>选择只保留文字</a:t>
            </a:r>
            <a:r>
              <a:rPr lang="en-US" altLang="zh-CN" sz="1200" dirty="0">
                <a:solidFill>
                  <a:schemeClr val="bg1"/>
                </a:solidFill>
              </a:rPr>
              <a:t>,</a:t>
            </a:r>
            <a:r>
              <a:rPr lang="zh-CN" altLang="en-US" sz="1200" dirty="0">
                <a:solidFill>
                  <a:schemeClr val="bg1"/>
                </a:solidFill>
              </a:rPr>
              <a:t>您的内容打在这里在此框中选择粘贴，并选择只保留文字</a:t>
            </a:r>
            <a:r>
              <a:rPr lang="en-US" altLang="zh-CN" sz="1200" dirty="0">
                <a:solidFill>
                  <a:schemeClr val="bg1"/>
                </a:solidFill>
              </a:rPr>
              <a:t>,</a:t>
            </a:r>
            <a:r>
              <a:rPr lang="zh-CN" altLang="en-US" sz="1200" dirty="0">
                <a:solidFill>
                  <a:schemeClr val="bg1"/>
                </a:solidFill>
              </a:rPr>
              <a:t>您的内容打在</a:t>
            </a:r>
          </a:p>
        </p:txBody>
      </p:sp>
      <p:sp>
        <p:nvSpPr>
          <p:cNvPr id="18" name="矩形 17">
            <a:extLst>
              <a:ext uri="{FF2B5EF4-FFF2-40B4-BE49-F238E27FC236}">
                <a16:creationId xmlns:a16="http://schemas.microsoft.com/office/drawing/2014/main" xmlns="" id="{D8B39C28-DE5A-4EEB-BFD7-D60959ED1790}"/>
              </a:ext>
            </a:extLst>
          </p:cNvPr>
          <p:cNvSpPr/>
          <p:nvPr/>
        </p:nvSpPr>
        <p:spPr>
          <a:xfrm>
            <a:off x="9188016" y="2360425"/>
            <a:ext cx="2009378" cy="964431"/>
          </a:xfrm>
          <a:prstGeom prst="rect">
            <a:avLst/>
          </a:prstGeom>
        </p:spPr>
        <p:txBody>
          <a:bodyPr wrap="square">
            <a:spAutoFit/>
          </a:bodyPr>
          <a:lstStyle/>
          <a:p>
            <a:pPr lvl="0" defTabSz="913765">
              <a:lnSpc>
                <a:spcPct val="120000"/>
              </a:lnSpc>
              <a:spcBef>
                <a:spcPct val="0"/>
              </a:spcBef>
              <a:defRPr/>
            </a:pPr>
            <a:r>
              <a:rPr lang="zh-CN" altLang="en-US" sz="1200" dirty="0">
                <a:solidFill>
                  <a:schemeClr val="bg1"/>
                </a:solidFill>
              </a:rPr>
              <a:t>选择只保留文字</a:t>
            </a:r>
            <a:r>
              <a:rPr lang="en-US" altLang="zh-CN" sz="1200" dirty="0">
                <a:solidFill>
                  <a:schemeClr val="bg1"/>
                </a:solidFill>
              </a:rPr>
              <a:t>,</a:t>
            </a:r>
            <a:r>
              <a:rPr lang="zh-CN" altLang="en-US" sz="1200" dirty="0">
                <a:solidFill>
                  <a:schemeClr val="bg1"/>
                </a:solidFill>
              </a:rPr>
              <a:t>您的内容打在这里在此框中选择粘贴，并选择只保留文字</a:t>
            </a:r>
            <a:r>
              <a:rPr lang="en-US" altLang="zh-CN" sz="1200" dirty="0">
                <a:solidFill>
                  <a:schemeClr val="bg1"/>
                </a:solidFill>
              </a:rPr>
              <a:t>,</a:t>
            </a:r>
            <a:r>
              <a:rPr lang="zh-CN" altLang="en-US" sz="1200" dirty="0">
                <a:solidFill>
                  <a:schemeClr val="bg1"/>
                </a:solidFill>
              </a:rPr>
              <a:t>您的内容打在</a:t>
            </a:r>
          </a:p>
        </p:txBody>
      </p:sp>
    </p:spTree>
    <p:extLst>
      <p:ext uri="{BB962C8B-B14F-4D97-AF65-F5344CB8AC3E}">
        <p14:creationId xmlns:p14="http://schemas.microsoft.com/office/powerpoint/2010/main" val="2292897298"/>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箭头连接符 1">
            <a:extLst>
              <a:ext uri="{FF2B5EF4-FFF2-40B4-BE49-F238E27FC236}">
                <a16:creationId xmlns:a16="http://schemas.microsoft.com/office/drawing/2014/main" xmlns="" id="{7DAB07EF-4ABA-4E76-9801-9745183014DE}"/>
              </a:ext>
            </a:extLst>
          </p:cNvPr>
          <p:cNvCxnSpPr>
            <a:cxnSpLocks/>
          </p:cNvCxnSpPr>
          <p:nvPr/>
        </p:nvCxnSpPr>
        <p:spPr>
          <a:xfrm>
            <a:off x="0" y="3531913"/>
            <a:ext cx="11966139" cy="0"/>
          </a:xfrm>
          <a:prstGeom prst="straightConnector1">
            <a:avLst/>
          </a:prstGeom>
          <a:ln>
            <a:solidFill>
              <a:srgbClr val="061033"/>
            </a:solidFill>
            <a:tailEnd type="triangle"/>
          </a:ln>
        </p:spPr>
        <p:style>
          <a:lnRef idx="1">
            <a:schemeClr val="accent1"/>
          </a:lnRef>
          <a:fillRef idx="0">
            <a:schemeClr val="accent1"/>
          </a:fillRef>
          <a:effectRef idx="0">
            <a:schemeClr val="accent1"/>
          </a:effectRef>
          <a:fontRef idx="minor">
            <a:schemeClr val="tx1"/>
          </a:fontRef>
        </p:style>
      </p:cxnSp>
      <p:sp>
        <p:nvSpPr>
          <p:cNvPr id="13" name="矩形 259">
            <a:extLst>
              <a:ext uri="{FF2B5EF4-FFF2-40B4-BE49-F238E27FC236}">
                <a16:creationId xmlns:a16="http://schemas.microsoft.com/office/drawing/2014/main" xmlns="" id="{620EC2B4-2A5E-429C-B278-2AD0D0A1FB11}"/>
              </a:ext>
            </a:extLst>
          </p:cNvPr>
          <p:cNvSpPr>
            <a:spLocks noChangeArrowheads="1"/>
          </p:cNvSpPr>
          <p:nvPr/>
        </p:nvSpPr>
        <p:spPr bwMode="auto">
          <a:xfrm>
            <a:off x="4921268" y="2813447"/>
            <a:ext cx="3495460"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defTabSz="913765">
              <a:spcBef>
                <a:spcPct val="0"/>
              </a:spcBef>
              <a:buNone/>
              <a:defRPr/>
            </a:pPr>
            <a:r>
              <a:rPr lang="zh-CN" altLang="en-US" sz="4400" b="1" dirty="0">
                <a:solidFill>
                  <a:srgbClr val="2B8C99"/>
                </a:solidFill>
              </a:rPr>
              <a:t>标题文本预设</a:t>
            </a:r>
          </a:p>
        </p:txBody>
      </p:sp>
      <p:sp>
        <p:nvSpPr>
          <p:cNvPr id="14" name="išľíďè">
            <a:extLst>
              <a:ext uri="{FF2B5EF4-FFF2-40B4-BE49-F238E27FC236}">
                <a16:creationId xmlns:a16="http://schemas.microsoft.com/office/drawing/2014/main" xmlns="" id="{0BB84E6D-1BD9-4C9D-9014-4E6282B181DC}"/>
              </a:ext>
            </a:extLst>
          </p:cNvPr>
          <p:cNvSpPr/>
          <p:nvPr/>
        </p:nvSpPr>
        <p:spPr bwMode="auto">
          <a:xfrm>
            <a:off x="4921268" y="3661394"/>
            <a:ext cx="5574509" cy="52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333" rIns="85333" anchor="t" anchorCtr="0">
            <a:noAutofit/>
          </a:bodyPr>
          <a:lstStyle/>
          <a:p>
            <a:pPr defTabSz="866341">
              <a:lnSpc>
                <a:spcPct val="120000"/>
              </a:lnSpc>
              <a:spcBef>
                <a:spcPct val="0"/>
              </a:spcBef>
              <a:defRPr/>
            </a:pPr>
            <a:r>
              <a:rPr lang="zh-CN" altLang="en-US" sz="1327" spc="569" dirty="0">
                <a:solidFill>
                  <a:schemeClr val="bg2">
                    <a:lumMod val="10000"/>
                  </a:schemeClr>
                </a:solidFill>
                <a:latin typeface="微软雅黑" panose="020B0503020204020204" pitchFamily="34" charset="-122"/>
                <a:ea typeface="微软雅黑" panose="020B0503020204020204" pitchFamily="34" charset="-122"/>
              </a:rPr>
              <a:t>在此框中选择粘贴，并选择只保留文字</a:t>
            </a:r>
            <a:r>
              <a:rPr lang="en-US" altLang="zh-CN" sz="1327" spc="569" dirty="0">
                <a:solidFill>
                  <a:schemeClr val="bg2">
                    <a:lumMod val="10000"/>
                  </a:schemeClr>
                </a:solidFill>
                <a:latin typeface="微软雅黑" panose="020B0503020204020204" pitchFamily="34" charset="-122"/>
                <a:ea typeface="微软雅黑" panose="020B0503020204020204" pitchFamily="34" charset="-122"/>
              </a:rPr>
              <a:t>,</a:t>
            </a:r>
            <a:r>
              <a:rPr lang="zh-CN" altLang="en-US" sz="1327" spc="569" dirty="0">
                <a:solidFill>
                  <a:schemeClr val="bg2">
                    <a:lumMod val="10000"/>
                  </a:schemeClr>
                </a:solidFill>
                <a:latin typeface="微软雅黑" panose="020B0503020204020204" pitchFamily="34" charset="-122"/>
                <a:ea typeface="微软雅黑" panose="020B0503020204020204" pitchFamily="34" charset="-122"/>
              </a:rPr>
              <a:t>您的内容打在这里</a:t>
            </a:r>
          </a:p>
        </p:txBody>
      </p:sp>
      <p:sp>
        <p:nvSpPr>
          <p:cNvPr id="9" name="椭圆 8">
            <a:extLst>
              <a:ext uri="{FF2B5EF4-FFF2-40B4-BE49-F238E27FC236}">
                <a16:creationId xmlns:a16="http://schemas.microsoft.com/office/drawing/2014/main" xmlns="" id="{FA348E4C-1A47-42D5-9B41-F53D1EA32B6E}"/>
              </a:ext>
            </a:extLst>
          </p:cNvPr>
          <p:cNvSpPr/>
          <p:nvPr/>
        </p:nvSpPr>
        <p:spPr>
          <a:xfrm>
            <a:off x="2430811" y="2346962"/>
            <a:ext cx="2241031" cy="2201388"/>
          </a:xfrm>
          <a:prstGeom prst="ellipse">
            <a:avLst/>
          </a:prstGeom>
          <a:solidFill>
            <a:srgbClr val="2B8C9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MH_Others_1">
            <a:extLst>
              <a:ext uri="{FF2B5EF4-FFF2-40B4-BE49-F238E27FC236}">
                <a16:creationId xmlns:a16="http://schemas.microsoft.com/office/drawing/2014/main" xmlns="" id="{34A79EF1-CE85-4035-8E70-B1F72A8C535A}"/>
              </a:ext>
            </a:extLst>
          </p:cNvPr>
          <p:cNvSpPr txBox="1"/>
          <p:nvPr>
            <p:custDataLst>
              <p:tags r:id="rId1"/>
            </p:custDataLst>
          </p:nvPr>
        </p:nvSpPr>
        <p:spPr>
          <a:xfrm>
            <a:off x="2306097" y="2813447"/>
            <a:ext cx="2490457" cy="615553"/>
          </a:xfrm>
          <a:prstGeom prst="rect">
            <a:avLst/>
          </a:prstGeom>
          <a:noFill/>
        </p:spPr>
        <p:txBody>
          <a:bodyPr vert="horz" wrap="square" lIns="0" tIns="0" rIns="0" bIns="0" rtlCol="0" anchor="ctr" anchorCtr="0">
            <a:spAutoFit/>
          </a:bodyPr>
          <a:lstStyle/>
          <a:p>
            <a:pPr algn="ctr"/>
            <a:r>
              <a:rPr lang="en-US" altLang="zh-CN" sz="4000" b="1"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lang="zh-CN" altLang="en-US" sz="4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2">
            <a:extLst>
              <a:ext uri="{FF2B5EF4-FFF2-40B4-BE49-F238E27FC236}">
                <a16:creationId xmlns:a16="http://schemas.microsoft.com/office/drawing/2014/main" xmlns="" id="{8EC653C8-7629-4E5C-B1ED-069D0ECA5878}"/>
              </a:ext>
            </a:extLst>
          </p:cNvPr>
          <p:cNvSpPr txBox="1"/>
          <p:nvPr>
            <p:custDataLst>
              <p:tags r:id="rId2"/>
            </p:custDataLst>
          </p:nvPr>
        </p:nvSpPr>
        <p:spPr>
          <a:xfrm>
            <a:off x="2451750" y="3494798"/>
            <a:ext cx="2209201" cy="430887"/>
          </a:xfrm>
          <a:prstGeom prst="rect">
            <a:avLst/>
          </a:prstGeom>
          <a:noFill/>
        </p:spPr>
        <p:txBody>
          <a:bodyPr vert="horz" wrap="square" lIns="0" tIns="0" rIns="0" bIns="0">
            <a:spAutoFit/>
          </a:bodyPr>
          <a:lstStyle/>
          <a:p>
            <a:pPr algn="ctr">
              <a:defRPr/>
            </a:pPr>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第一章</a:t>
            </a:r>
          </a:p>
        </p:txBody>
      </p:sp>
    </p:spTree>
    <p:extLst>
      <p:ext uri="{BB962C8B-B14F-4D97-AF65-F5344CB8AC3E}">
        <p14:creationId xmlns:p14="http://schemas.microsoft.com/office/powerpoint/2010/main" val="1531624945"/>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par>
                          <p:cTn id="17" fill="hold">
                            <p:stCondLst>
                              <p:cond delay="7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13"/>
                                        </p:tgtEl>
                                      </p:cBhvr>
                                    </p:animEffect>
                                    <p:animScale>
                                      <p:cBhvr>
                                        <p:cTn id="20" dur="250" autoRev="1" fill="hold"/>
                                        <p:tgtEl>
                                          <p:spTgt spid="13"/>
                                        </p:tgtEl>
                                      </p:cBhvr>
                                      <p:by x="105000" y="105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56" presetClass="entr" presetSubtype="0" fill="hold" grpId="0" nodeType="clickEffect">
                                  <p:stCondLst>
                                    <p:cond delay="0"/>
                                  </p:stCondLst>
                                  <p:iterate type="lt">
                                    <p:tmPct val="10000"/>
                                  </p:iterate>
                                  <p:childTnLst>
                                    <p:set>
                                      <p:cBhvr>
                                        <p:cTn id="29" dur="1" fill="hold">
                                          <p:stCondLst>
                                            <p:cond delay="0"/>
                                          </p:stCondLst>
                                        </p:cTn>
                                        <p:tgtEl>
                                          <p:spTgt spid="15"/>
                                        </p:tgtEl>
                                        <p:attrNameLst>
                                          <p:attrName>style.visibility</p:attrName>
                                        </p:attrNameLst>
                                      </p:cBhvr>
                                      <p:to>
                                        <p:strVal val="visible"/>
                                      </p:to>
                                    </p:set>
                                    <p:anim by="(-#ppt_w*2)" calcmode="lin" valueType="num">
                                      <p:cBhvr rctx="PPT">
                                        <p:cTn id="30" dur="500" autoRev="1" fill="hold">
                                          <p:stCondLst>
                                            <p:cond delay="0"/>
                                          </p:stCondLst>
                                        </p:cTn>
                                        <p:tgtEl>
                                          <p:spTgt spid="15"/>
                                        </p:tgtEl>
                                        <p:attrNameLst>
                                          <p:attrName>ppt_w</p:attrName>
                                        </p:attrNameLst>
                                      </p:cBhvr>
                                    </p:anim>
                                    <p:anim by="(#ppt_w*0.50)" calcmode="lin" valueType="num">
                                      <p:cBhvr>
                                        <p:cTn id="31" dur="500" decel="50000" autoRev="1" fill="hold">
                                          <p:stCondLst>
                                            <p:cond delay="0"/>
                                          </p:stCondLst>
                                        </p:cTn>
                                        <p:tgtEl>
                                          <p:spTgt spid="15"/>
                                        </p:tgtEl>
                                        <p:attrNameLst>
                                          <p:attrName>ppt_x</p:attrName>
                                        </p:attrNameLst>
                                      </p:cBhvr>
                                    </p:anim>
                                    <p:anim from="(-#ppt_h/2)" to="(#ppt_y)" calcmode="lin" valueType="num">
                                      <p:cBhvr>
                                        <p:cTn id="32" dur="1000" fill="hold">
                                          <p:stCondLst>
                                            <p:cond delay="0"/>
                                          </p:stCondLst>
                                        </p:cTn>
                                        <p:tgtEl>
                                          <p:spTgt spid="15"/>
                                        </p:tgtEl>
                                        <p:attrNameLst>
                                          <p:attrName>ppt_y</p:attrName>
                                        </p:attrNameLst>
                                      </p:cBhvr>
                                    </p:anim>
                                    <p:animRot by="21600000">
                                      <p:cBhvr>
                                        <p:cTn id="33" dur="1000" fill="hold">
                                          <p:stCondLst>
                                            <p:cond delay="0"/>
                                          </p:stCondLst>
                                        </p:cTn>
                                        <p:tgtEl>
                                          <p:spTgt spid="15"/>
                                        </p:tgtEl>
                                        <p:attrNameLst>
                                          <p:attrName>r</p:attrName>
                                        </p:attrNameLst>
                                      </p:cBhvr>
                                    </p:animRot>
                                  </p:childTnLst>
                                </p:cTn>
                              </p:par>
                              <p:par>
                                <p:cTn id="34" presetID="56" presetClass="entr" presetSubtype="0" fill="hold" grpId="0" nodeType="withEffect">
                                  <p:stCondLst>
                                    <p:cond delay="0"/>
                                  </p:stCondLst>
                                  <p:iterate type="lt">
                                    <p:tmPct val="10000"/>
                                  </p:iterate>
                                  <p:childTnLst>
                                    <p:set>
                                      <p:cBhvr>
                                        <p:cTn id="35" dur="1" fill="hold">
                                          <p:stCondLst>
                                            <p:cond delay="0"/>
                                          </p:stCondLst>
                                        </p:cTn>
                                        <p:tgtEl>
                                          <p:spTgt spid="16"/>
                                        </p:tgtEl>
                                        <p:attrNameLst>
                                          <p:attrName>style.visibility</p:attrName>
                                        </p:attrNameLst>
                                      </p:cBhvr>
                                      <p:to>
                                        <p:strVal val="visible"/>
                                      </p:to>
                                    </p:set>
                                    <p:anim by="(-#ppt_w*2)" calcmode="lin" valueType="num">
                                      <p:cBhvr rctx="PPT">
                                        <p:cTn id="36" dur="500" autoRev="1" fill="hold">
                                          <p:stCondLst>
                                            <p:cond delay="0"/>
                                          </p:stCondLst>
                                        </p:cTn>
                                        <p:tgtEl>
                                          <p:spTgt spid="16"/>
                                        </p:tgtEl>
                                        <p:attrNameLst>
                                          <p:attrName>ppt_w</p:attrName>
                                        </p:attrNameLst>
                                      </p:cBhvr>
                                    </p:anim>
                                    <p:anim by="(#ppt_w*0.50)" calcmode="lin" valueType="num">
                                      <p:cBhvr>
                                        <p:cTn id="37" dur="500" decel="50000" autoRev="1" fill="hold">
                                          <p:stCondLst>
                                            <p:cond delay="0"/>
                                          </p:stCondLst>
                                        </p:cTn>
                                        <p:tgtEl>
                                          <p:spTgt spid="16"/>
                                        </p:tgtEl>
                                        <p:attrNameLst>
                                          <p:attrName>ppt_x</p:attrName>
                                        </p:attrNameLst>
                                      </p:cBhvr>
                                    </p:anim>
                                    <p:anim from="(-#ppt_h/2)" to="(#ppt_y)" calcmode="lin" valueType="num">
                                      <p:cBhvr>
                                        <p:cTn id="38" dur="1000" fill="hold">
                                          <p:stCondLst>
                                            <p:cond delay="0"/>
                                          </p:stCondLst>
                                        </p:cTn>
                                        <p:tgtEl>
                                          <p:spTgt spid="16"/>
                                        </p:tgtEl>
                                        <p:attrNameLst>
                                          <p:attrName>ppt_y</p:attrName>
                                        </p:attrNameLst>
                                      </p:cBhvr>
                                    </p:anim>
                                    <p:animRot by="21600000">
                                      <p:cBhvr>
                                        <p:cTn id="39"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6541479" y="1"/>
            <a:ext cx="0" cy="20748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370277" y="1"/>
            <a:ext cx="0" cy="3601329"/>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0213144" y="1"/>
            <a:ext cx="0" cy="2546252"/>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0" name="同心圆 9"/>
          <p:cNvSpPr/>
          <p:nvPr/>
        </p:nvSpPr>
        <p:spPr>
          <a:xfrm>
            <a:off x="5641147" y="2074863"/>
            <a:ext cx="1800664" cy="1800664"/>
          </a:xfrm>
          <a:prstGeom prst="donut">
            <a:avLst>
              <a:gd name="adj" fmla="val 125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tx1"/>
              </a:solidFill>
            </a:endParaRPr>
          </a:p>
        </p:txBody>
      </p:sp>
      <p:sp>
        <p:nvSpPr>
          <p:cNvPr id="14" name="同心圆 13"/>
          <p:cNvSpPr/>
          <p:nvPr/>
        </p:nvSpPr>
        <p:spPr>
          <a:xfrm>
            <a:off x="7469945" y="3601329"/>
            <a:ext cx="1800664" cy="1800664"/>
          </a:xfrm>
          <a:prstGeom prst="donut">
            <a:avLst>
              <a:gd name="adj" fmla="val 125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tx1"/>
              </a:solidFill>
            </a:endParaRPr>
          </a:p>
        </p:txBody>
      </p:sp>
      <p:sp>
        <p:nvSpPr>
          <p:cNvPr id="15" name="同心圆 14"/>
          <p:cNvSpPr/>
          <p:nvPr/>
        </p:nvSpPr>
        <p:spPr>
          <a:xfrm>
            <a:off x="9312812" y="2546252"/>
            <a:ext cx="1800664" cy="1800664"/>
          </a:xfrm>
          <a:prstGeom prst="donut">
            <a:avLst>
              <a:gd name="adj" fmla="val 125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tx1"/>
              </a:solidFill>
            </a:endParaRPr>
          </a:p>
        </p:txBody>
      </p:sp>
      <p:sp>
        <p:nvSpPr>
          <p:cNvPr id="6" name="空心弧 5"/>
          <p:cNvSpPr/>
          <p:nvPr/>
        </p:nvSpPr>
        <p:spPr>
          <a:xfrm>
            <a:off x="5640511" y="2066607"/>
            <a:ext cx="1800664" cy="1800664"/>
          </a:xfrm>
          <a:prstGeom prst="blockArc">
            <a:avLst>
              <a:gd name="adj1" fmla="val 10795232"/>
              <a:gd name="adj2" fmla="val 512995"/>
              <a:gd name="adj3" fmla="val 124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tx1"/>
              </a:solidFill>
            </a:endParaRPr>
          </a:p>
        </p:txBody>
      </p:sp>
      <p:sp>
        <p:nvSpPr>
          <p:cNvPr id="20" name="空心弧 19"/>
          <p:cNvSpPr/>
          <p:nvPr/>
        </p:nvSpPr>
        <p:spPr>
          <a:xfrm rot="12289424">
            <a:off x="9312176" y="2537997"/>
            <a:ext cx="1800664" cy="1800664"/>
          </a:xfrm>
          <a:prstGeom prst="blockArc">
            <a:avLst>
              <a:gd name="adj1" fmla="val 10795232"/>
              <a:gd name="adj2" fmla="val 16106589"/>
              <a:gd name="adj3" fmla="val 12596"/>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tx1"/>
              </a:solidFill>
            </a:endParaRPr>
          </a:p>
        </p:txBody>
      </p:sp>
      <p:sp>
        <p:nvSpPr>
          <p:cNvPr id="21" name="空心弧 20"/>
          <p:cNvSpPr/>
          <p:nvPr/>
        </p:nvSpPr>
        <p:spPr>
          <a:xfrm rot="3433786">
            <a:off x="7469311" y="3593075"/>
            <a:ext cx="1800664" cy="1800664"/>
          </a:xfrm>
          <a:prstGeom prst="blockArc">
            <a:avLst>
              <a:gd name="adj1" fmla="val 10795232"/>
              <a:gd name="adj2" fmla="val 20381218"/>
              <a:gd name="adj3" fmla="val 1237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tx1"/>
              </a:solidFill>
            </a:endParaRPr>
          </a:p>
        </p:txBody>
      </p:sp>
      <p:sp>
        <p:nvSpPr>
          <p:cNvPr id="25" name="KSO_Shape"/>
          <p:cNvSpPr/>
          <p:nvPr/>
        </p:nvSpPr>
        <p:spPr bwMode="auto">
          <a:xfrm>
            <a:off x="9897814" y="3255777"/>
            <a:ext cx="630660" cy="418163"/>
          </a:xfrm>
          <a:custGeom>
            <a:avLst/>
            <a:gdLst>
              <a:gd name="T0" fmla="*/ 292563706 w 6176"/>
              <a:gd name="T1" fmla="*/ 94836 h 4867"/>
              <a:gd name="T2" fmla="*/ 308833011 w 6176"/>
              <a:gd name="T3" fmla="*/ 10908958 h 4867"/>
              <a:gd name="T4" fmla="*/ 311211793 w 6176"/>
              <a:gd name="T5" fmla="*/ 392245233 h 4867"/>
              <a:gd name="T6" fmla="*/ 296655015 w 6176"/>
              <a:gd name="T7" fmla="*/ 408181752 h 4867"/>
              <a:gd name="T8" fmla="*/ 276960350 w 6176"/>
              <a:gd name="T9" fmla="*/ 404387372 h 4867"/>
              <a:gd name="T10" fmla="*/ 41862807 w 6176"/>
              <a:gd name="T11" fmla="*/ 298239259 h 4867"/>
              <a:gd name="T12" fmla="*/ 16649934 w 6176"/>
              <a:gd name="T13" fmla="*/ 281164395 h 4867"/>
              <a:gd name="T14" fmla="*/ 1236893 w 6176"/>
              <a:gd name="T15" fmla="*/ 251188700 h 4867"/>
              <a:gd name="T16" fmla="*/ 1902841 w 6176"/>
              <a:gd name="T17" fmla="*/ 155475362 h 4867"/>
              <a:gd name="T18" fmla="*/ 18648087 w 6176"/>
              <a:gd name="T19" fmla="*/ 126258359 h 4867"/>
              <a:gd name="T20" fmla="*/ 39959966 w 6176"/>
              <a:gd name="T21" fmla="*/ 112314020 h 4867"/>
              <a:gd name="T22" fmla="*/ 473334819 w 6176"/>
              <a:gd name="T23" fmla="*/ 233639653 h 4867"/>
              <a:gd name="T24" fmla="*/ 501877740 w 6176"/>
              <a:gd name="T25" fmla="*/ 237339197 h 4867"/>
              <a:gd name="T26" fmla="*/ 530230038 w 6176"/>
              <a:gd name="T27" fmla="*/ 248817174 h 4867"/>
              <a:gd name="T28" fmla="*/ 554111014 w 6176"/>
              <a:gd name="T29" fmla="*/ 267125219 h 4867"/>
              <a:gd name="T30" fmla="*/ 571046267 w 6176"/>
              <a:gd name="T31" fmla="*/ 288563482 h 4867"/>
              <a:gd name="T32" fmla="*/ 583319883 w 6176"/>
              <a:gd name="T33" fmla="*/ 316547304 h 4867"/>
              <a:gd name="T34" fmla="*/ 587601198 w 6176"/>
              <a:gd name="T35" fmla="*/ 347756180 h 4867"/>
              <a:gd name="T36" fmla="*/ 583985831 w 6176"/>
              <a:gd name="T37" fmla="*/ 376214185 h 4867"/>
              <a:gd name="T38" fmla="*/ 572473475 w 6176"/>
              <a:gd name="T39" fmla="*/ 404482209 h 4867"/>
              <a:gd name="T40" fmla="*/ 554111014 w 6176"/>
              <a:gd name="T41" fmla="*/ 428386834 h 4867"/>
              <a:gd name="T42" fmla="*/ 532513509 w 6176"/>
              <a:gd name="T43" fmla="*/ 445177189 h 4867"/>
              <a:gd name="T44" fmla="*/ 504636844 w 6176"/>
              <a:gd name="T45" fmla="*/ 457414165 h 4867"/>
              <a:gd name="T46" fmla="*/ 473334819 w 6176"/>
              <a:gd name="T47" fmla="*/ 461682727 h 4867"/>
              <a:gd name="T48" fmla="*/ 444601892 w 6176"/>
              <a:gd name="T49" fmla="*/ 458172856 h 4867"/>
              <a:gd name="T50" fmla="*/ 416439601 w 6176"/>
              <a:gd name="T51" fmla="*/ 446600043 h 4867"/>
              <a:gd name="T52" fmla="*/ 392463621 w 6176"/>
              <a:gd name="T53" fmla="*/ 428386834 h 4867"/>
              <a:gd name="T54" fmla="*/ 375528060 w 6176"/>
              <a:gd name="T55" fmla="*/ 406758898 h 4867"/>
              <a:gd name="T56" fmla="*/ 363254752 w 6176"/>
              <a:gd name="T57" fmla="*/ 378965057 h 4867"/>
              <a:gd name="T58" fmla="*/ 358878126 w 6176"/>
              <a:gd name="T59" fmla="*/ 347756180 h 4867"/>
              <a:gd name="T60" fmla="*/ 362588804 w 6176"/>
              <a:gd name="T61" fmla="*/ 319298176 h 4867"/>
              <a:gd name="T62" fmla="*/ 374101161 w 6176"/>
              <a:gd name="T63" fmla="*/ 291029844 h 4867"/>
              <a:gd name="T64" fmla="*/ 392463621 w 6176"/>
              <a:gd name="T65" fmla="*/ 267125219 h 4867"/>
              <a:gd name="T66" fmla="*/ 413965815 w 6176"/>
              <a:gd name="T67" fmla="*/ 250240336 h 4867"/>
              <a:gd name="T68" fmla="*/ 442032795 w 6176"/>
              <a:gd name="T69" fmla="*/ 238003360 h 4867"/>
              <a:gd name="T70" fmla="*/ 473334819 w 6176"/>
              <a:gd name="T71" fmla="*/ 233639653 h 4867"/>
              <a:gd name="T72" fmla="*/ 470195086 w 6176"/>
              <a:gd name="T73" fmla="*/ 424877271 h 4867"/>
              <a:gd name="T74" fmla="*/ 506825003 w 6176"/>
              <a:gd name="T75" fmla="*/ 417288203 h 4867"/>
              <a:gd name="T76" fmla="*/ 535272613 w 6176"/>
              <a:gd name="T77" fmla="*/ 393858068 h 4867"/>
              <a:gd name="T78" fmla="*/ 550305333 w 6176"/>
              <a:gd name="T79" fmla="*/ 355534613 h 4867"/>
              <a:gd name="T80" fmla="*/ 544596810 w 6176"/>
              <a:gd name="T81" fmla="*/ 317590813 h 4867"/>
              <a:gd name="T82" fmla="*/ 418437445 w 6176"/>
              <a:gd name="T83" fmla="*/ 402110683 h 4867"/>
              <a:gd name="T84" fmla="*/ 473334819 w 6176"/>
              <a:gd name="T85" fmla="*/ 270540254 h 4867"/>
              <a:gd name="T86" fmla="*/ 433089535 w 6176"/>
              <a:gd name="T87" fmla="*/ 281638884 h 4867"/>
              <a:gd name="T88" fmla="*/ 407020400 w 6176"/>
              <a:gd name="T89" fmla="*/ 307630527 h 4867"/>
              <a:gd name="T90" fmla="*/ 395888673 w 6176"/>
              <a:gd name="T91" fmla="*/ 347756180 h 4867"/>
              <a:gd name="T92" fmla="*/ 405212562 w 6176"/>
              <a:gd name="T93" fmla="*/ 384466800 h 4867"/>
              <a:gd name="T94" fmla="*/ 320155053 w 6176"/>
              <a:gd name="T95" fmla="*/ 349084198 h 4867"/>
              <a:gd name="T96" fmla="*/ 288567710 w 6176"/>
              <a:gd name="T97" fmla="*/ 91349939 h 4867"/>
              <a:gd name="T98" fmla="*/ 285237661 w 6176"/>
              <a:gd name="T99" fmla="*/ 71809020 h 4867"/>
              <a:gd name="T100" fmla="*/ 265067363 w 6176"/>
              <a:gd name="T101" fmla="*/ 63935443 h 4867"/>
              <a:gd name="T102" fmla="*/ 168783123 w 6176"/>
              <a:gd name="T103" fmla="*/ 137167317 h 4867"/>
              <a:gd name="T104" fmla="*/ 169163753 w 6176"/>
              <a:gd name="T105" fmla="*/ 158605580 h 4867"/>
              <a:gd name="T106" fmla="*/ 186479636 w 6176"/>
              <a:gd name="T107" fmla="*/ 168565866 h 4867"/>
              <a:gd name="T108" fmla="*/ 63935946 w 6176"/>
              <a:gd name="T109" fmla="*/ 149878475 h 4867"/>
              <a:gd name="T110" fmla="*/ 48617907 w 6176"/>
              <a:gd name="T111" fmla="*/ 156234054 h 4867"/>
              <a:gd name="T112" fmla="*/ 42338440 w 6176"/>
              <a:gd name="T113" fmla="*/ 238287869 h 4867"/>
              <a:gd name="T114" fmla="*/ 51852644 w 6176"/>
              <a:gd name="T115" fmla="*/ 256121424 h 48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76" h="4867">
                <a:moveTo>
                  <a:pt x="1587" y="1134"/>
                </a:moveTo>
                <a:lnTo>
                  <a:pt x="2912" y="51"/>
                </a:lnTo>
                <a:lnTo>
                  <a:pt x="2930" y="38"/>
                </a:lnTo>
                <a:lnTo>
                  <a:pt x="2949" y="26"/>
                </a:lnTo>
                <a:lnTo>
                  <a:pt x="2968" y="17"/>
                </a:lnTo>
                <a:lnTo>
                  <a:pt x="2989" y="10"/>
                </a:lnTo>
                <a:lnTo>
                  <a:pt x="3010" y="5"/>
                </a:lnTo>
                <a:lnTo>
                  <a:pt x="3032" y="1"/>
                </a:lnTo>
                <a:lnTo>
                  <a:pt x="3053" y="0"/>
                </a:lnTo>
                <a:lnTo>
                  <a:pt x="3075" y="1"/>
                </a:lnTo>
                <a:lnTo>
                  <a:pt x="3095" y="5"/>
                </a:lnTo>
                <a:lnTo>
                  <a:pt x="3116" y="10"/>
                </a:lnTo>
                <a:lnTo>
                  <a:pt x="3137" y="17"/>
                </a:lnTo>
                <a:lnTo>
                  <a:pt x="3156" y="26"/>
                </a:lnTo>
                <a:lnTo>
                  <a:pt x="3174" y="38"/>
                </a:lnTo>
                <a:lnTo>
                  <a:pt x="3192" y="51"/>
                </a:lnTo>
                <a:lnTo>
                  <a:pt x="3208" y="66"/>
                </a:lnTo>
                <a:lnTo>
                  <a:pt x="3225" y="83"/>
                </a:lnTo>
                <a:lnTo>
                  <a:pt x="3236" y="98"/>
                </a:lnTo>
                <a:lnTo>
                  <a:pt x="3246" y="115"/>
                </a:lnTo>
                <a:lnTo>
                  <a:pt x="3255" y="132"/>
                </a:lnTo>
                <a:lnTo>
                  <a:pt x="3262" y="149"/>
                </a:lnTo>
                <a:lnTo>
                  <a:pt x="3267" y="168"/>
                </a:lnTo>
                <a:lnTo>
                  <a:pt x="3272" y="186"/>
                </a:lnTo>
                <a:lnTo>
                  <a:pt x="3274" y="205"/>
                </a:lnTo>
                <a:lnTo>
                  <a:pt x="3275" y="223"/>
                </a:lnTo>
                <a:lnTo>
                  <a:pt x="3275" y="4090"/>
                </a:lnTo>
                <a:lnTo>
                  <a:pt x="3274" y="4113"/>
                </a:lnTo>
                <a:lnTo>
                  <a:pt x="3271" y="4135"/>
                </a:lnTo>
                <a:lnTo>
                  <a:pt x="3264" y="4157"/>
                </a:lnTo>
                <a:lnTo>
                  <a:pt x="3257" y="4177"/>
                </a:lnTo>
                <a:lnTo>
                  <a:pt x="3248" y="4196"/>
                </a:lnTo>
                <a:lnTo>
                  <a:pt x="3236" y="4214"/>
                </a:lnTo>
                <a:lnTo>
                  <a:pt x="3223" y="4232"/>
                </a:lnTo>
                <a:lnTo>
                  <a:pt x="3210" y="4248"/>
                </a:lnTo>
                <a:lnTo>
                  <a:pt x="3193" y="4263"/>
                </a:lnTo>
                <a:lnTo>
                  <a:pt x="3176" y="4274"/>
                </a:lnTo>
                <a:lnTo>
                  <a:pt x="3158" y="4286"/>
                </a:lnTo>
                <a:lnTo>
                  <a:pt x="3139" y="4296"/>
                </a:lnTo>
                <a:lnTo>
                  <a:pt x="3118" y="4303"/>
                </a:lnTo>
                <a:lnTo>
                  <a:pt x="3097" y="4309"/>
                </a:lnTo>
                <a:lnTo>
                  <a:pt x="3075" y="4312"/>
                </a:lnTo>
                <a:lnTo>
                  <a:pt x="3052" y="4313"/>
                </a:lnTo>
                <a:lnTo>
                  <a:pt x="3029" y="4312"/>
                </a:lnTo>
                <a:lnTo>
                  <a:pt x="3007" y="4309"/>
                </a:lnTo>
                <a:lnTo>
                  <a:pt x="2986" y="4303"/>
                </a:lnTo>
                <a:lnTo>
                  <a:pt x="2965" y="4296"/>
                </a:lnTo>
                <a:lnTo>
                  <a:pt x="2946" y="4286"/>
                </a:lnTo>
                <a:lnTo>
                  <a:pt x="2928" y="4275"/>
                </a:lnTo>
                <a:lnTo>
                  <a:pt x="2911" y="4263"/>
                </a:lnTo>
                <a:lnTo>
                  <a:pt x="2894" y="4248"/>
                </a:lnTo>
                <a:lnTo>
                  <a:pt x="1613" y="3184"/>
                </a:lnTo>
                <a:lnTo>
                  <a:pt x="672" y="3184"/>
                </a:lnTo>
                <a:lnTo>
                  <a:pt x="636" y="3183"/>
                </a:lnTo>
                <a:lnTo>
                  <a:pt x="603" y="3181"/>
                </a:lnTo>
                <a:lnTo>
                  <a:pt x="569" y="3177"/>
                </a:lnTo>
                <a:lnTo>
                  <a:pt x="536" y="3171"/>
                </a:lnTo>
                <a:lnTo>
                  <a:pt x="504" y="3163"/>
                </a:lnTo>
                <a:lnTo>
                  <a:pt x="471" y="3154"/>
                </a:lnTo>
                <a:lnTo>
                  <a:pt x="440" y="3144"/>
                </a:lnTo>
                <a:lnTo>
                  <a:pt x="410" y="3131"/>
                </a:lnTo>
                <a:lnTo>
                  <a:pt x="380" y="3118"/>
                </a:lnTo>
                <a:lnTo>
                  <a:pt x="351" y="3103"/>
                </a:lnTo>
                <a:lnTo>
                  <a:pt x="324" y="3087"/>
                </a:lnTo>
                <a:lnTo>
                  <a:pt x="296" y="3069"/>
                </a:lnTo>
                <a:lnTo>
                  <a:pt x="270" y="3050"/>
                </a:lnTo>
                <a:lnTo>
                  <a:pt x="244" y="3030"/>
                </a:lnTo>
                <a:lnTo>
                  <a:pt x="220" y="3009"/>
                </a:lnTo>
                <a:lnTo>
                  <a:pt x="196" y="2987"/>
                </a:lnTo>
                <a:lnTo>
                  <a:pt x="175" y="2964"/>
                </a:lnTo>
                <a:lnTo>
                  <a:pt x="153" y="2939"/>
                </a:lnTo>
                <a:lnTo>
                  <a:pt x="133" y="2913"/>
                </a:lnTo>
                <a:lnTo>
                  <a:pt x="115" y="2888"/>
                </a:lnTo>
                <a:lnTo>
                  <a:pt x="97" y="2860"/>
                </a:lnTo>
                <a:lnTo>
                  <a:pt x="80" y="2832"/>
                </a:lnTo>
                <a:lnTo>
                  <a:pt x="66" y="2803"/>
                </a:lnTo>
                <a:lnTo>
                  <a:pt x="52" y="2773"/>
                </a:lnTo>
                <a:lnTo>
                  <a:pt x="41" y="2743"/>
                </a:lnTo>
                <a:lnTo>
                  <a:pt x="30" y="2712"/>
                </a:lnTo>
                <a:lnTo>
                  <a:pt x="20" y="2680"/>
                </a:lnTo>
                <a:lnTo>
                  <a:pt x="13" y="2648"/>
                </a:lnTo>
                <a:lnTo>
                  <a:pt x="7" y="2614"/>
                </a:lnTo>
                <a:lnTo>
                  <a:pt x="3" y="2581"/>
                </a:lnTo>
                <a:lnTo>
                  <a:pt x="0" y="2547"/>
                </a:lnTo>
                <a:lnTo>
                  <a:pt x="0" y="2512"/>
                </a:lnTo>
                <a:lnTo>
                  <a:pt x="0" y="1806"/>
                </a:lnTo>
                <a:lnTo>
                  <a:pt x="0" y="1772"/>
                </a:lnTo>
                <a:lnTo>
                  <a:pt x="3" y="1738"/>
                </a:lnTo>
                <a:lnTo>
                  <a:pt x="7" y="1704"/>
                </a:lnTo>
                <a:lnTo>
                  <a:pt x="13" y="1671"/>
                </a:lnTo>
                <a:lnTo>
                  <a:pt x="20" y="1639"/>
                </a:lnTo>
                <a:lnTo>
                  <a:pt x="30" y="1607"/>
                </a:lnTo>
                <a:lnTo>
                  <a:pt x="41" y="1576"/>
                </a:lnTo>
                <a:lnTo>
                  <a:pt x="52" y="1545"/>
                </a:lnTo>
                <a:lnTo>
                  <a:pt x="66" y="1516"/>
                </a:lnTo>
                <a:lnTo>
                  <a:pt x="80" y="1487"/>
                </a:lnTo>
                <a:lnTo>
                  <a:pt x="97" y="1458"/>
                </a:lnTo>
                <a:lnTo>
                  <a:pt x="115" y="1431"/>
                </a:lnTo>
                <a:lnTo>
                  <a:pt x="133" y="1404"/>
                </a:lnTo>
                <a:lnTo>
                  <a:pt x="153" y="1380"/>
                </a:lnTo>
                <a:lnTo>
                  <a:pt x="175" y="1355"/>
                </a:lnTo>
                <a:lnTo>
                  <a:pt x="196" y="1331"/>
                </a:lnTo>
                <a:lnTo>
                  <a:pt x="212" y="1318"/>
                </a:lnTo>
                <a:lnTo>
                  <a:pt x="235" y="1297"/>
                </a:lnTo>
                <a:lnTo>
                  <a:pt x="259" y="1277"/>
                </a:lnTo>
                <a:lnTo>
                  <a:pt x="284" y="1259"/>
                </a:lnTo>
                <a:lnTo>
                  <a:pt x="310" y="1241"/>
                </a:lnTo>
                <a:lnTo>
                  <a:pt x="336" y="1225"/>
                </a:lnTo>
                <a:lnTo>
                  <a:pt x="363" y="1210"/>
                </a:lnTo>
                <a:lnTo>
                  <a:pt x="391" y="1196"/>
                </a:lnTo>
                <a:lnTo>
                  <a:pt x="420" y="1184"/>
                </a:lnTo>
                <a:lnTo>
                  <a:pt x="450" y="1172"/>
                </a:lnTo>
                <a:lnTo>
                  <a:pt x="480" y="1162"/>
                </a:lnTo>
                <a:lnTo>
                  <a:pt x="510" y="1154"/>
                </a:lnTo>
                <a:lnTo>
                  <a:pt x="542" y="1147"/>
                </a:lnTo>
                <a:lnTo>
                  <a:pt x="573" y="1142"/>
                </a:lnTo>
                <a:lnTo>
                  <a:pt x="605" y="1137"/>
                </a:lnTo>
                <a:lnTo>
                  <a:pt x="639" y="1135"/>
                </a:lnTo>
                <a:lnTo>
                  <a:pt x="672" y="1134"/>
                </a:lnTo>
                <a:lnTo>
                  <a:pt x="1587" y="1134"/>
                </a:lnTo>
                <a:close/>
                <a:moveTo>
                  <a:pt x="4975" y="2463"/>
                </a:moveTo>
                <a:lnTo>
                  <a:pt x="4975" y="2463"/>
                </a:lnTo>
                <a:lnTo>
                  <a:pt x="5006" y="2464"/>
                </a:lnTo>
                <a:lnTo>
                  <a:pt x="5036" y="2465"/>
                </a:lnTo>
                <a:lnTo>
                  <a:pt x="5067" y="2467"/>
                </a:lnTo>
                <a:lnTo>
                  <a:pt x="5097" y="2470"/>
                </a:lnTo>
                <a:lnTo>
                  <a:pt x="5128" y="2473"/>
                </a:lnTo>
                <a:lnTo>
                  <a:pt x="5158" y="2477"/>
                </a:lnTo>
                <a:lnTo>
                  <a:pt x="5187" y="2482"/>
                </a:lnTo>
                <a:lnTo>
                  <a:pt x="5217" y="2488"/>
                </a:lnTo>
                <a:lnTo>
                  <a:pt x="5246" y="2494"/>
                </a:lnTo>
                <a:lnTo>
                  <a:pt x="5275" y="2502"/>
                </a:lnTo>
                <a:lnTo>
                  <a:pt x="5304" y="2509"/>
                </a:lnTo>
                <a:lnTo>
                  <a:pt x="5331" y="2518"/>
                </a:lnTo>
                <a:lnTo>
                  <a:pt x="5360" y="2526"/>
                </a:lnTo>
                <a:lnTo>
                  <a:pt x="5387" y="2536"/>
                </a:lnTo>
                <a:lnTo>
                  <a:pt x="5415" y="2547"/>
                </a:lnTo>
                <a:lnTo>
                  <a:pt x="5442" y="2558"/>
                </a:lnTo>
                <a:lnTo>
                  <a:pt x="5469" y="2569"/>
                </a:lnTo>
                <a:lnTo>
                  <a:pt x="5495" y="2582"/>
                </a:lnTo>
                <a:lnTo>
                  <a:pt x="5521" y="2595"/>
                </a:lnTo>
                <a:lnTo>
                  <a:pt x="5547" y="2609"/>
                </a:lnTo>
                <a:lnTo>
                  <a:pt x="5573" y="2623"/>
                </a:lnTo>
                <a:lnTo>
                  <a:pt x="5597" y="2638"/>
                </a:lnTo>
                <a:lnTo>
                  <a:pt x="5622" y="2653"/>
                </a:lnTo>
                <a:lnTo>
                  <a:pt x="5647" y="2669"/>
                </a:lnTo>
                <a:lnTo>
                  <a:pt x="5670" y="2685"/>
                </a:lnTo>
                <a:lnTo>
                  <a:pt x="5694" y="2702"/>
                </a:lnTo>
                <a:lnTo>
                  <a:pt x="5716" y="2720"/>
                </a:lnTo>
                <a:lnTo>
                  <a:pt x="5739" y="2738"/>
                </a:lnTo>
                <a:lnTo>
                  <a:pt x="5761" y="2757"/>
                </a:lnTo>
                <a:lnTo>
                  <a:pt x="5783" y="2776"/>
                </a:lnTo>
                <a:lnTo>
                  <a:pt x="5804" y="2795"/>
                </a:lnTo>
                <a:lnTo>
                  <a:pt x="5824" y="2816"/>
                </a:lnTo>
                <a:lnTo>
                  <a:pt x="5845" y="2836"/>
                </a:lnTo>
                <a:lnTo>
                  <a:pt x="5864" y="2858"/>
                </a:lnTo>
                <a:lnTo>
                  <a:pt x="5883" y="2879"/>
                </a:lnTo>
                <a:lnTo>
                  <a:pt x="5902" y="2900"/>
                </a:lnTo>
                <a:lnTo>
                  <a:pt x="5920" y="2923"/>
                </a:lnTo>
                <a:lnTo>
                  <a:pt x="5938" y="2947"/>
                </a:lnTo>
                <a:lnTo>
                  <a:pt x="5954" y="2970"/>
                </a:lnTo>
                <a:lnTo>
                  <a:pt x="5971" y="2994"/>
                </a:lnTo>
                <a:lnTo>
                  <a:pt x="5987" y="3017"/>
                </a:lnTo>
                <a:lnTo>
                  <a:pt x="6002" y="3042"/>
                </a:lnTo>
                <a:lnTo>
                  <a:pt x="6017" y="3068"/>
                </a:lnTo>
                <a:lnTo>
                  <a:pt x="6031" y="3092"/>
                </a:lnTo>
                <a:lnTo>
                  <a:pt x="6045" y="3118"/>
                </a:lnTo>
                <a:lnTo>
                  <a:pt x="6058" y="3145"/>
                </a:lnTo>
                <a:lnTo>
                  <a:pt x="6070" y="3171"/>
                </a:lnTo>
                <a:lnTo>
                  <a:pt x="6082" y="3197"/>
                </a:lnTo>
                <a:lnTo>
                  <a:pt x="6093" y="3225"/>
                </a:lnTo>
                <a:lnTo>
                  <a:pt x="6103" y="3252"/>
                </a:lnTo>
                <a:lnTo>
                  <a:pt x="6113" y="3280"/>
                </a:lnTo>
                <a:lnTo>
                  <a:pt x="6122" y="3308"/>
                </a:lnTo>
                <a:lnTo>
                  <a:pt x="6131" y="3337"/>
                </a:lnTo>
                <a:lnTo>
                  <a:pt x="6138" y="3366"/>
                </a:lnTo>
                <a:lnTo>
                  <a:pt x="6146" y="3395"/>
                </a:lnTo>
                <a:lnTo>
                  <a:pt x="6152" y="3423"/>
                </a:lnTo>
                <a:lnTo>
                  <a:pt x="6158" y="3452"/>
                </a:lnTo>
                <a:lnTo>
                  <a:pt x="6163" y="3482"/>
                </a:lnTo>
                <a:lnTo>
                  <a:pt x="6166" y="3512"/>
                </a:lnTo>
                <a:lnTo>
                  <a:pt x="6171" y="3542"/>
                </a:lnTo>
                <a:lnTo>
                  <a:pt x="6173" y="3574"/>
                </a:lnTo>
                <a:lnTo>
                  <a:pt x="6175" y="3604"/>
                </a:lnTo>
                <a:lnTo>
                  <a:pt x="6176" y="3635"/>
                </a:lnTo>
                <a:lnTo>
                  <a:pt x="6176" y="3666"/>
                </a:lnTo>
                <a:lnTo>
                  <a:pt x="6176" y="3697"/>
                </a:lnTo>
                <a:lnTo>
                  <a:pt x="6175" y="3727"/>
                </a:lnTo>
                <a:lnTo>
                  <a:pt x="6173" y="3758"/>
                </a:lnTo>
                <a:lnTo>
                  <a:pt x="6171" y="3788"/>
                </a:lnTo>
                <a:lnTo>
                  <a:pt x="6166" y="3819"/>
                </a:lnTo>
                <a:lnTo>
                  <a:pt x="6163" y="3849"/>
                </a:lnTo>
                <a:lnTo>
                  <a:pt x="6158" y="3878"/>
                </a:lnTo>
                <a:lnTo>
                  <a:pt x="6152" y="3908"/>
                </a:lnTo>
                <a:lnTo>
                  <a:pt x="6146" y="3937"/>
                </a:lnTo>
                <a:lnTo>
                  <a:pt x="6138" y="3966"/>
                </a:lnTo>
                <a:lnTo>
                  <a:pt x="6131" y="3995"/>
                </a:lnTo>
                <a:lnTo>
                  <a:pt x="6122" y="4023"/>
                </a:lnTo>
                <a:lnTo>
                  <a:pt x="6113" y="4051"/>
                </a:lnTo>
                <a:lnTo>
                  <a:pt x="6103" y="4078"/>
                </a:lnTo>
                <a:lnTo>
                  <a:pt x="6093" y="4106"/>
                </a:lnTo>
                <a:lnTo>
                  <a:pt x="6082" y="4133"/>
                </a:lnTo>
                <a:lnTo>
                  <a:pt x="6070" y="4160"/>
                </a:lnTo>
                <a:lnTo>
                  <a:pt x="6058" y="4187"/>
                </a:lnTo>
                <a:lnTo>
                  <a:pt x="6045" y="4212"/>
                </a:lnTo>
                <a:lnTo>
                  <a:pt x="6031" y="4238"/>
                </a:lnTo>
                <a:lnTo>
                  <a:pt x="6017" y="4264"/>
                </a:lnTo>
                <a:lnTo>
                  <a:pt x="6002" y="4288"/>
                </a:lnTo>
                <a:lnTo>
                  <a:pt x="5987" y="4313"/>
                </a:lnTo>
                <a:lnTo>
                  <a:pt x="5971" y="4338"/>
                </a:lnTo>
                <a:lnTo>
                  <a:pt x="5954" y="4361"/>
                </a:lnTo>
                <a:lnTo>
                  <a:pt x="5938" y="4385"/>
                </a:lnTo>
                <a:lnTo>
                  <a:pt x="5920" y="4407"/>
                </a:lnTo>
                <a:lnTo>
                  <a:pt x="5902" y="4430"/>
                </a:lnTo>
                <a:lnTo>
                  <a:pt x="5883" y="4452"/>
                </a:lnTo>
                <a:lnTo>
                  <a:pt x="5864" y="4474"/>
                </a:lnTo>
                <a:lnTo>
                  <a:pt x="5845" y="4495"/>
                </a:lnTo>
                <a:lnTo>
                  <a:pt x="5824" y="4516"/>
                </a:lnTo>
                <a:lnTo>
                  <a:pt x="5804" y="4536"/>
                </a:lnTo>
                <a:lnTo>
                  <a:pt x="5783" y="4555"/>
                </a:lnTo>
                <a:lnTo>
                  <a:pt x="5761" y="4575"/>
                </a:lnTo>
                <a:lnTo>
                  <a:pt x="5739" y="4593"/>
                </a:lnTo>
                <a:lnTo>
                  <a:pt x="5716" y="4611"/>
                </a:lnTo>
                <a:lnTo>
                  <a:pt x="5694" y="4629"/>
                </a:lnTo>
                <a:lnTo>
                  <a:pt x="5670" y="4645"/>
                </a:lnTo>
                <a:lnTo>
                  <a:pt x="5647" y="4662"/>
                </a:lnTo>
                <a:lnTo>
                  <a:pt x="5622" y="4678"/>
                </a:lnTo>
                <a:lnTo>
                  <a:pt x="5597" y="4693"/>
                </a:lnTo>
                <a:lnTo>
                  <a:pt x="5573" y="4708"/>
                </a:lnTo>
                <a:lnTo>
                  <a:pt x="5547" y="4722"/>
                </a:lnTo>
                <a:lnTo>
                  <a:pt x="5521" y="4736"/>
                </a:lnTo>
                <a:lnTo>
                  <a:pt x="5495" y="4749"/>
                </a:lnTo>
                <a:lnTo>
                  <a:pt x="5469" y="4761"/>
                </a:lnTo>
                <a:lnTo>
                  <a:pt x="5442" y="4773"/>
                </a:lnTo>
                <a:lnTo>
                  <a:pt x="5415" y="4785"/>
                </a:lnTo>
                <a:lnTo>
                  <a:pt x="5387" y="4794"/>
                </a:lnTo>
                <a:lnTo>
                  <a:pt x="5360" y="4804"/>
                </a:lnTo>
                <a:lnTo>
                  <a:pt x="5331" y="4813"/>
                </a:lnTo>
                <a:lnTo>
                  <a:pt x="5304" y="4822"/>
                </a:lnTo>
                <a:lnTo>
                  <a:pt x="5275" y="4830"/>
                </a:lnTo>
                <a:lnTo>
                  <a:pt x="5246" y="4837"/>
                </a:lnTo>
                <a:lnTo>
                  <a:pt x="5217" y="4844"/>
                </a:lnTo>
                <a:lnTo>
                  <a:pt x="5187" y="4849"/>
                </a:lnTo>
                <a:lnTo>
                  <a:pt x="5158" y="4853"/>
                </a:lnTo>
                <a:lnTo>
                  <a:pt x="5128" y="4857"/>
                </a:lnTo>
                <a:lnTo>
                  <a:pt x="5097" y="4862"/>
                </a:lnTo>
                <a:lnTo>
                  <a:pt x="5067" y="4864"/>
                </a:lnTo>
                <a:lnTo>
                  <a:pt x="5036" y="4866"/>
                </a:lnTo>
                <a:lnTo>
                  <a:pt x="5006" y="4867"/>
                </a:lnTo>
                <a:lnTo>
                  <a:pt x="4975" y="4867"/>
                </a:lnTo>
                <a:lnTo>
                  <a:pt x="4943" y="4867"/>
                </a:lnTo>
                <a:lnTo>
                  <a:pt x="4912" y="4866"/>
                </a:lnTo>
                <a:lnTo>
                  <a:pt x="4881" y="4864"/>
                </a:lnTo>
                <a:lnTo>
                  <a:pt x="4851" y="4862"/>
                </a:lnTo>
                <a:lnTo>
                  <a:pt x="4821" y="4857"/>
                </a:lnTo>
                <a:lnTo>
                  <a:pt x="4791" y="4853"/>
                </a:lnTo>
                <a:lnTo>
                  <a:pt x="4761" y="4849"/>
                </a:lnTo>
                <a:lnTo>
                  <a:pt x="4732" y="4844"/>
                </a:lnTo>
                <a:lnTo>
                  <a:pt x="4702" y="4837"/>
                </a:lnTo>
                <a:lnTo>
                  <a:pt x="4673" y="4830"/>
                </a:lnTo>
                <a:lnTo>
                  <a:pt x="4646" y="4822"/>
                </a:lnTo>
                <a:lnTo>
                  <a:pt x="4617" y="4813"/>
                </a:lnTo>
                <a:lnTo>
                  <a:pt x="4589" y="4804"/>
                </a:lnTo>
                <a:lnTo>
                  <a:pt x="4561" y="4794"/>
                </a:lnTo>
                <a:lnTo>
                  <a:pt x="4534" y="4785"/>
                </a:lnTo>
                <a:lnTo>
                  <a:pt x="4506" y="4773"/>
                </a:lnTo>
                <a:lnTo>
                  <a:pt x="4479" y="4761"/>
                </a:lnTo>
                <a:lnTo>
                  <a:pt x="4454" y="4749"/>
                </a:lnTo>
                <a:lnTo>
                  <a:pt x="4427" y="4736"/>
                </a:lnTo>
                <a:lnTo>
                  <a:pt x="4401" y="4722"/>
                </a:lnTo>
                <a:lnTo>
                  <a:pt x="4377" y="4708"/>
                </a:lnTo>
                <a:lnTo>
                  <a:pt x="4351" y="4693"/>
                </a:lnTo>
                <a:lnTo>
                  <a:pt x="4326" y="4678"/>
                </a:lnTo>
                <a:lnTo>
                  <a:pt x="4303" y="4662"/>
                </a:lnTo>
                <a:lnTo>
                  <a:pt x="4279" y="4645"/>
                </a:lnTo>
                <a:lnTo>
                  <a:pt x="4255" y="4629"/>
                </a:lnTo>
                <a:lnTo>
                  <a:pt x="4232" y="4611"/>
                </a:lnTo>
                <a:lnTo>
                  <a:pt x="4209" y="4593"/>
                </a:lnTo>
                <a:lnTo>
                  <a:pt x="4188" y="4575"/>
                </a:lnTo>
                <a:lnTo>
                  <a:pt x="4167" y="4555"/>
                </a:lnTo>
                <a:lnTo>
                  <a:pt x="4145" y="4536"/>
                </a:lnTo>
                <a:lnTo>
                  <a:pt x="4125" y="4516"/>
                </a:lnTo>
                <a:lnTo>
                  <a:pt x="4104" y="4495"/>
                </a:lnTo>
                <a:lnTo>
                  <a:pt x="4085" y="4474"/>
                </a:lnTo>
                <a:lnTo>
                  <a:pt x="4066" y="4452"/>
                </a:lnTo>
                <a:lnTo>
                  <a:pt x="4047" y="4430"/>
                </a:lnTo>
                <a:lnTo>
                  <a:pt x="4029" y="4407"/>
                </a:lnTo>
                <a:lnTo>
                  <a:pt x="4011" y="4385"/>
                </a:lnTo>
                <a:lnTo>
                  <a:pt x="3994" y="4361"/>
                </a:lnTo>
                <a:lnTo>
                  <a:pt x="3978" y="4338"/>
                </a:lnTo>
                <a:lnTo>
                  <a:pt x="3962" y="4313"/>
                </a:lnTo>
                <a:lnTo>
                  <a:pt x="3947" y="4288"/>
                </a:lnTo>
                <a:lnTo>
                  <a:pt x="3932" y="4264"/>
                </a:lnTo>
                <a:lnTo>
                  <a:pt x="3918" y="4238"/>
                </a:lnTo>
                <a:lnTo>
                  <a:pt x="3904" y="4212"/>
                </a:lnTo>
                <a:lnTo>
                  <a:pt x="3891" y="4187"/>
                </a:lnTo>
                <a:lnTo>
                  <a:pt x="3878" y="4160"/>
                </a:lnTo>
                <a:lnTo>
                  <a:pt x="3866" y="4133"/>
                </a:lnTo>
                <a:lnTo>
                  <a:pt x="3856" y="4106"/>
                </a:lnTo>
                <a:lnTo>
                  <a:pt x="3845" y="4078"/>
                </a:lnTo>
                <a:lnTo>
                  <a:pt x="3835" y="4051"/>
                </a:lnTo>
                <a:lnTo>
                  <a:pt x="3827" y="4023"/>
                </a:lnTo>
                <a:lnTo>
                  <a:pt x="3818" y="3995"/>
                </a:lnTo>
                <a:lnTo>
                  <a:pt x="3811" y="3966"/>
                </a:lnTo>
                <a:lnTo>
                  <a:pt x="3803" y="3937"/>
                </a:lnTo>
                <a:lnTo>
                  <a:pt x="3797" y="3908"/>
                </a:lnTo>
                <a:lnTo>
                  <a:pt x="3791" y="3878"/>
                </a:lnTo>
                <a:lnTo>
                  <a:pt x="3786" y="3849"/>
                </a:lnTo>
                <a:lnTo>
                  <a:pt x="3782" y="3819"/>
                </a:lnTo>
                <a:lnTo>
                  <a:pt x="3779" y="3788"/>
                </a:lnTo>
                <a:lnTo>
                  <a:pt x="3775" y="3758"/>
                </a:lnTo>
                <a:lnTo>
                  <a:pt x="3774" y="3727"/>
                </a:lnTo>
                <a:lnTo>
                  <a:pt x="3773" y="3697"/>
                </a:lnTo>
                <a:lnTo>
                  <a:pt x="3772" y="3666"/>
                </a:lnTo>
                <a:lnTo>
                  <a:pt x="3773" y="3635"/>
                </a:lnTo>
                <a:lnTo>
                  <a:pt x="3774" y="3604"/>
                </a:lnTo>
                <a:lnTo>
                  <a:pt x="3775" y="3574"/>
                </a:lnTo>
                <a:lnTo>
                  <a:pt x="3779" y="3542"/>
                </a:lnTo>
                <a:lnTo>
                  <a:pt x="3782" y="3512"/>
                </a:lnTo>
                <a:lnTo>
                  <a:pt x="3786" y="3482"/>
                </a:lnTo>
                <a:lnTo>
                  <a:pt x="3791" y="3452"/>
                </a:lnTo>
                <a:lnTo>
                  <a:pt x="3797" y="3423"/>
                </a:lnTo>
                <a:lnTo>
                  <a:pt x="3803" y="3395"/>
                </a:lnTo>
                <a:lnTo>
                  <a:pt x="3811" y="3366"/>
                </a:lnTo>
                <a:lnTo>
                  <a:pt x="3818" y="3337"/>
                </a:lnTo>
                <a:lnTo>
                  <a:pt x="3827" y="3308"/>
                </a:lnTo>
                <a:lnTo>
                  <a:pt x="3835" y="3280"/>
                </a:lnTo>
                <a:lnTo>
                  <a:pt x="3845" y="3252"/>
                </a:lnTo>
                <a:lnTo>
                  <a:pt x="3856" y="3225"/>
                </a:lnTo>
                <a:lnTo>
                  <a:pt x="3866" y="3197"/>
                </a:lnTo>
                <a:lnTo>
                  <a:pt x="3878" y="3171"/>
                </a:lnTo>
                <a:lnTo>
                  <a:pt x="3891" y="3145"/>
                </a:lnTo>
                <a:lnTo>
                  <a:pt x="3904" y="3118"/>
                </a:lnTo>
                <a:lnTo>
                  <a:pt x="3918" y="3092"/>
                </a:lnTo>
                <a:lnTo>
                  <a:pt x="3932" y="3068"/>
                </a:lnTo>
                <a:lnTo>
                  <a:pt x="3947" y="3042"/>
                </a:lnTo>
                <a:lnTo>
                  <a:pt x="3962" y="3017"/>
                </a:lnTo>
                <a:lnTo>
                  <a:pt x="3978" y="2994"/>
                </a:lnTo>
                <a:lnTo>
                  <a:pt x="3994" y="2970"/>
                </a:lnTo>
                <a:lnTo>
                  <a:pt x="4011" y="2947"/>
                </a:lnTo>
                <a:lnTo>
                  <a:pt x="4029" y="2923"/>
                </a:lnTo>
                <a:lnTo>
                  <a:pt x="4047" y="2900"/>
                </a:lnTo>
                <a:lnTo>
                  <a:pt x="4066" y="2879"/>
                </a:lnTo>
                <a:lnTo>
                  <a:pt x="4085" y="2858"/>
                </a:lnTo>
                <a:lnTo>
                  <a:pt x="4104" y="2836"/>
                </a:lnTo>
                <a:lnTo>
                  <a:pt x="4125" y="2816"/>
                </a:lnTo>
                <a:lnTo>
                  <a:pt x="4145" y="2795"/>
                </a:lnTo>
                <a:lnTo>
                  <a:pt x="4167" y="2776"/>
                </a:lnTo>
                <a:lnTo>
                  <a:pt x="4188" y="2757"/>
                </a:lnTo>
                <a:lnTo>
                  <a:pt x="4209" y="2738"/>
                </a:lnTo>
                <a:lnTo>
                  <a:pt x="4232" y="2720"/>
                </a:lnTo>
                <a:lnTo>
                  <a:pt x="4255" y="2702"/>
                </a:lnTo>
                <a:lnTo>
                  <a:pt x="4279" y="2685"/>
                </a:lnTo>
                <a:lnTo>
                  <a:pt x="4303" y="2669"/>
                </a:lnTo>
                <a:lnTo>
                  <a:pt x="4326" y="2653"/>
                </a:lnTo>
                <a:lnTo>
                  <a:pt x="4351" y="2638"/>
                </a:lnTo>
                <a:lnTo>
                  <a:pt x="4377" y="2623"/>
                </a:lnTo>
                <a:lnTo>
                  <a:pt x="4401" y="2609"/>
                </a:lnTo>
                <a:lnTo>
                  <a:pt x="4427" y="2595"/>
                </a:lnTo>
                <a:lnTo>
                  <a:pt x="4454" y="2582"/>
                </a:lnTo>
                <a:lnTo>
                  <a:pt x="4479" y="2569"/>
                </a:lnTo>
                <a:lnTo>
                  <a:pt x="4506" y="2558"/>
                </a:lnTo>
                <a:lnTo>
                  <a:pt x="4534" y="2547"/>
                </a:lnTo>
                <a:lnTo>
                  <a:pt x="4561" y="2536"/>
                </a:lnTo>
                <a:lnTo>
                  <a:pt x="4589" y="2526"/>
                </a:lnTo>
                <a:lnTo>
                  <a:pt x="4617" y="2518"/>
                </a:lnTo>
                <a:lnTo>
                  <a:pt x="4646" y="2509"/>
                </a:lnTo>
                <a:lnTo>
                  <a:pt x="4673" y="2502"/>
                </a:lnTo>
                <a:lnTo>
                  <a:pt x="4702" y="2494"/>
                </a:lnTo>
                <a:lnTo>
                  <a:pt x="4732" y="2488"/>
                </a:lnTo>
                <a:lnTo>
                  <a:pt x="4761" y="2482"/>
                </a:lnTo>
                <a:lnTo>
                  <a:pt x="4791" y="2477"/>
                </a:lnTo>
                <a:lnTo>
                  <a:pt x="4821" y="2473"/>
                </a:lnTo>
                <a:lnTo>
                  <a:pt x="4851" y="2470"/>
                </a:lnTo>
                <a:lnTo>
                  <a:pt x="4881" y="2467"/>
                </a:lnTo>
                <a:lnTo>
                  <a:pt x="4912" y="2465"/>
                </a:lnTo>
                <a:lnTo>
                  <a:pt x="4943" y="2464"/>
                </a:lnTo>
                <a:lnTo>
                  <a:pt x="4975" y="2463"/>
                </a:lnTo>
                <a:close/>
                <a:moveTo>
                  <a:pt x="5548" y="3088"/>
                </a:moveTo>
                <a:lnTo>
                  <a:pt x="4727" y="4441"/>
                </a:lnTo>
                <a:lnTo>
                  <a:pt x="4757" y="4450"/>
                </a:lnTo>
                <a:lnTo>
                  <a:pt x="4787" y="4458"/>
                </a:lnTo>
                <a:lnTo>
                  <a:pt x="4817" y="4464"/>
                </a:lnTo>
                <a:lnTo>
                  <a:pt x="4848" y="4469"/>
                </a:lnTo>
                <a:lnTo>
                  <a:pt x="4879" y="4474"/>
                </a:lnTo>
                <a:lnTo>
                  <a:pt x="4910" y="4477"/>
                </a:lnTo>
                <a:lnTo>
                  <a:pt x="4942" y="4479"/>
                </a:lnTo>
                <a:lnTo>
                  <a:pt x="4975" y="4479"/>
                </a:lnTo>
                <a:lnTo>
                  <a:pt x="5016" y="4478"/>
                </a:lnTo>
                <a:lnTo>
                  <a:pt x="5057" y="4475"/>
                </a:lnTo>
                <a:lnTo>
                  <a:pt x="5098" y="4469"/>
                </a:lnTo>
                <a:lnTo>
                  <a:pt x="5139" y="4463"/>
                </a:lnTo>
                <a:lnTo>
                  <a:pt x="5178" y="4453"/>
                </a:lnTo>
                <a:lnTo>
                  <a:pt x="5217" y="4443"/>
                </a:lnTo>
                <a:lnTo>
                  <a:pt x="5254" y="4430"/>
                </a:lnTo>
                <a:lnTo>
                  <a:pt x="5291" y="4415"/>
                </a:lnTo>
                <a:lnTo>
                  <a:pt x="5327" y="4399"/>
                </a:lnTo>
                <a:lnTo>
                  <a:pt x="5363" y="4381"/>
                </a:lnTo>
                <a:lnTo>
                  <a:pt x="5397" y="4361"/>
                </a:lnTo>
                <a:lnTo>
                  <a:pt x="5429" y="4340"/>
                </a:lnTo>
                <a:lnTo>
                  <a:pt x="5461" y="4317"/>
                </a:lnTo>
                <a:lnTo>
                  <a:pt x="5492" y="4294"/>
                </a:lnTo>
                <a:lnTo>
                  <a:pt x="5521" y="4268"/>
                </a:lnTo>
                <a:lnTo>
                  <a:pt x="5550" y="4241"/>
                </a:lnTo>
                <a:lnTo>
                  <a:pt x="5577" y="4212"/>
                </a:lnTo>
                <a:lnTo>
                  <a:pt x="5603" y="4183"/>
                </a:lnTo>
                <a:lnTo>
                  <a:pt x="5626" y="4152"/>
                </a:lnTo>
                <a:lnTo>
                  <a:pt x="5649" y="4120"/>
                </a:lnTo>
                <a:lnTo>
                  <a:pt x="5670" y="4088"/>
                </a:lnTo>
                <a:lnTo>
                  <a:pt x="5689" y="4054"/>
                </a:lnTo>
                <a:lnTo>
                  <a:pt x="5708" y="4018"/>
                </a:lnTo>
                <a:lnTo>
                  <a:pt x="5724" y="3982"/>
                </a:lnTo>
                <a:lnTo>
                  <a:pt x="5739" y="3945"/>
                </a:lnTo>
                <a:lnTo>
                  <a:pt x="5752" y="3908"/>
                </a:lnTo>
                <a:lnTo>
                  <a:pt x="5762" y="3869"/>
                </a:lnTo>
                <a:lnTo>
                  <a:pt x="5772" y="3830"/>
                </a:lnTo>
                <a:lnTo>
                  <a:pt x="5778" y="3789"/>
                </a:lnTo>
                <a:lnTo>
                  <a:pt x="5784" y="3748"/>
                </a:lnTo>
                <a:lnTo>
                  <a:pt x="5787" y="3707"/>
                </a:lnTo>
                <a:lnTo>
                  <a:pt x="5788" y="3666"/>
                </a:lnTo>
                <a:lnTo>
                  <a:pt x="5787" y="3624"/>
                </a:lnTo>
                <a:lnTo>
                  <a:pt x="5784" y="3582"/>
                </a:lnTo>
                <a:lnTo>
                  <a:pt x="5778" y="3541"/>
                </a:lnTo>
                <a:lnTo>
                  <a:pt x="5772" y="3502"/>
                </a:lnTo>
                <a:lnTo>
                  <a:pt x="5762" y="3462"/>
                </a:lnTo>
                <a:lnTo>
                  <a:pt x="5752" y="3423"/>
                </a:lnTo>
                <a:lnTo>
                  <a:pt x="5739" y="3386"/>
                </a:lnTo>
                <a:lnTo>
                  <a:pt x="5724" y="3348"/>
                </a:lnTo>
                <a:lnTo>
                  <a:pt x="5708" y="3313"/>
                </a:lnTo>
                <a:lnTo>
                  <a:pt x="5689" y="3278"/>
                </a:lnTo>
                <a:lnTo>
                  <a:pt x="5670" y="3243"/>
                </a:lnTo>
                <a:lnTo>
                  <a:pt x="5649" y="3210"/>
                </a:lnTo>
                <a:lnTo>
                  <a:pt x="5626" y="3179"/>
                </a:lnTo>
                <a:lnTo>
                  <a:pt x="5603" y="3148"/>
                </a:lnTo>
                <a:lnTo>
                  <a:pt x="5577" y="3118"/>
                </a:lnTo>
                <a:lnTo>
                  <a:pt x="5550" y="3090"/>
                </a:lnTo>
                <a:lnTo>
                  <a:pt x="5548" y="3088"/>
                </a:lnTo>
                <a:close/>
                <a:moveTo>
                  <a:pt x="4398" y="4239"/>
                </a:moveTo>
                <a:lnTo>
                  <a:pt x="5217" y="2889"/>
                </a:lnTo>
                <a:lnTo>
                  <a:pt x="5188" y="2880"/>
                </a:lnTo>
                <a:lnTo>
                  <a:pt x="5159" y="2873"/>
                </a:lnTo>
                <a:lnTo>
                  <a:pt x="5129" y="2866"/>
                </a:lnTo>
                <a:lnTo>
                  <a:pt x="5099" y="2861"/>
                </a:lnTo>
                <a:lnTo>
                  <a:pt x="5068" y="2858"/>
                </a:lnTo>
                <a:lnTo>
                  <a:pt x="5037" y="2854"/>
                </a:lnTo>
                <a:lnTo>
                  <a:pt x="5006" y="2852"/>
                </a:lnTo>
                <a:lnTo>
                  <a:pt x="4975" y="2852"/>
                </a:lnTo>
                <a:lnTo>
                  <a:pt x="4933" y="2853"/>
                </a:lnTo>
                <a:lnTo>
                  <a:pt x="4891" y="2855"/>
                </a:lnTo>
                <a:lnTo>
                  <a:pt x="4850" y="2861"/>
                </a:lnTo>
                <a:lnTo>
                  <a:pt x="4811" y="2868"/>
                </a:lnTo>
                <a:lnTo>
                  <a:pt x="4771" y="2877"/>
                </a:lnTo>
                <a:lnTo>
                  <a:pt x="4732" y="2889"/>
                </a:lnTo>
                <a:lnTo>
                  <a:pt x="4695" y="2902"/>
                </a:lnTo>
                <a:lnTo>
                  <a:pt x="4657" y="2915"/>
                </a:lnTo>
                <a:lnTo>
                  <a:pt x="4622" y="2932"/>
                </a:lnTo>
                <a:lnTo>
                  <a:pt x="4587" y="2950"/>
                </a:lnTo>
                <a:lnTo>
                  <a:pt x="4552" y="2969"/>
                </a:lnTo>
                <a:lnTo>
                  <a:pt x="4519" y="2990"/>
                </a:lnTo>
                <a:lnTo>
                  <a:pt x="4487" y="3013"/>
                </a:lnTo>
                <a:lnTo>
                  <a:pt x="4457" y="3038"/>
                </a:lnTo>
                <a:lnTo>
                  <a:pt x="4427" y="3063"/>
                </a:lnTo>
                <a:lnTo>
                  <a:pt x="4399" y="3090"/>
                </a:lnTo>
                <a:lnTo>
                  <a:pt x="4372" y="3118"/>
                </a:lnTo>
                <a:lnTo>
                  <a:pt x="4347" y="3148"/>
                </a:lnTo>
                <a:lnTo>
                  <a:pt x="4322" y="3179"/>
                </a:lnTo>
                <a:lnTo>
                  <a:pt x="4299" y="3210"/>
                </a:lnTo>
                <a:lnTo>
                  <a:pt x="4278" y="3243"/>
                </a:lnTo>
                <a:lnTo>
                  <a:pt x="4259" y="3278"/>
                </a:lnTo>
                <a:lnTo>
                  <a:pt x="4240" y="3313"/>
                </a:lnTo>
                <a:lnTo>
                  <a:pt x="4224" y="3348"/>
                </a:lnTo>
                <a:lnTo>
                  <a:pt x="4210" y="3386"/>
                </a:lnTo>
                <a:lnTo>
                  <a:pt x="4198" y="3423"/>
                </a:lnTo>
                <a:lnTo>
                  <a:pt x="4186" y="3462"/>
                </a:lnTo>
                <a:lnTo>
                  <a:pt x="4177" y="3502"/>
                </a:lnTo>
                <a:lnTo>
                  <a:pt x="4170" y="3541"/>
                </a:lnTo>
                <a:lnTo>
                  <a:pt x="4164" y="3582"/>
                </a:lnTo>
                <a:lnTo>
                  <a:pt x="4162" y="3624"/>
                </a:lnTo>
                <a:lnTo>
                  <a:pt x="4161" y="3666"/>
                </a:lnTo>
                <a:lnTo>
                  <a:pt x="4162" y="3707"/>
                </a:lnTo>
                <a:lnTo>
                  <a:pt x="4164" y="3748"/>
                </a:lnTo>
                <a:lnTo>
                  <a:pt x="4170" y="3789"/>
                </a:lnTo>
                <a:lnTo>
                  <a:pt x="4177" y="3829"/>
                </a:lnTo>
                <a:lnTo>
                  <a:pt x="4186" y="3868"/>
                </a:lnTo>
                <a:lnTo>
                  <a:pt x="4197" y="3907"/>
                </a:lnTo>
                <a:lnTo>
                  <a:pt x="4209" y="3944"/>
                </a:lnTo>
                <a:lnTo>
                  <a:pt x="4224" y="3982"/>
                </a:lnTo>
                <a:lnTo>
                  <a:pt x="4240" y="4017"/>
                </a:lnTo>
                <a:lnTo>
                  <a:pt x="4259" y="4053"/>
                </a:lnTo>
                <a:lnTo>
                  <a:pt x="4278" y="4087"/>
                </a:lnTo>
                <a:lnTo>
                  <a:pt x="4298" y="4119"/>
                </a:lnTo>
                <a:lnTo>
                  <a:pt x="4321" y="4151"/>
                </a:lnTo>
                <a:lnTo>
                  <a:pt x="4346" y="4182"/>
                </a:lnTo>
                <a:lnTo>
                  <a:pt x="4371" y="4211"/>
                </a:lnTo>
                <a:lnTo>
                  <a:pt x="4398" y="4239"/>
                </a:lnTo>
                <a:close/>
                <a:moveTo>
                  <a:pt x="3365" y="684"/>
                </a:moveTo>
                <a:lnTo>
                  <a:pt x="3603" y="684"/>
                </a:lnTo>
                <a:lnTo>
                  <a:pt x="3603" y="3680"/>
                </a:lnTo>
                <a:lnTo>
                  <a:pt x="3365" y="3680"/>
                </a:lnTo>
                <a:lnTo>
                  <a:pt x="3365" y="684"/>
                </a:lnTo>
                <a:close/>
                <a:moveTo>
                  <a:pt x="2103" y="1731"/>
                </a:moveTo>
                <a:lnTo>
                  <a:pt x="2958" y="1069"/>
                </a:lnTo>
                <a:lnTo>
                  <a:pt x="2975" y="1054"/>
                </a:lnTo>
                <a:lnTo>
                  <a:pt x="2991" y="1038"/>
                </a:lnTo>
                <a:lnTo>
                  <a:pt x="3004" y="1021"/>
                </a:lnTo>
                <a:lnTo>
                  <a:pt x="3016" y="1002"/>
                </a:lnTo>
                <a:lnTo>
                  <a:pt x="3025" y="983"/>
                </a:lnTo>
                <a:lnTo>
                  <a:pt x="3033" y="963"/>
                </a:lnTo>
                <a:lnTo>
                  <a:pt x="3039" y="942"/>
                </a:lnTo>
                <a:lnTo>
                  <a:pt x="3042" y="921"/>
                </a:lnTo>
                <a:lnTo>
                  <a:pt x="3044" y="901"/>
                </a:lnTo>
                <a:lnTo>
                  <a:pt x="3043" y="879"/>
                </a:lnTo>
                <a:lnTo>
                  <a:pt x="3041" y="858"/>
                </a:lnTo>
                <a:lnTo>
                  <a:pt x="3037" y="836"/>
                </a:lnTo>
                <a:lnTo>
                  <a:pt x="3031" y="816"/>
                </a:lnTo>
                <a:lnTo>
                  <a:pt x="3022" y="796"/>
                </a:lnTo>
                <a:lnTo>
                  <a:pt x="3011" y="776"/>
                </a:lnTo>
                <a:lnTo>
                  <a:pt x="2998" y="757"/>
                </a:lnTo>
                <a:lnTo>
                  <a:pt x="2983" y="740"/>
                </a:lnTo>
                <a:lnTo>
                  <a:pt x="2967" y="725"/>
                </a:lnTo>
                <a:lnTo>
                  <a:pt x="2950" y="711"/>
                </a:lnTo>
                <a:lnTo>
                  <a:pt x="2931" y="700"/>
                </a:lnTo>
                <a:lnTo>
                  <a:pt x="2912" y="691"/>
                </a:lnTo>
                <a:lnTo>
                  <a:pt x="2892" y="683"/>
                </a:lnTo>
                <a:lnTo>
                  <a:pt x="2872" y="677"/>
                </a:lnTo>
                <a:lnTo>
                  <a:pt x="2851" y="673"/>
                </a:lnTo>
                <a:lnTo>
                  <a:pt x="2829" y="671"/>
                </a:lnTo>
                <a:lnTo>
                  <a:pt x="2808" y="671"/>
                </a:lnTo>
                <a:lnTo>
                  <a:pt x="2786" y="674"/>
                </a:lnTo>
                <a:lnTo>
                  <a:pt x="2766" y="679"/>
                </a:lnTo>
                <a:lnTo>
                  <a:pt x="2744" y="685"/>
                </a:lnTo>
                <a:lnTo>
                  <a:pt x="2725" y="694"/>
                </a:lnTo>
                <a:lnTo>
                  <a:pt x="2705" y="704"/>
                </a:lnTo>
                <a:lnTo>
                  <a:pt x="2687" y="717"/>
                </a:lnTo>
                <a:lnTo>
                  <a:pt x="1831" y="1380"/>
                </a:lnTo>
                <a:lnTo>
                  <a:pt x="1813" y="1395"/>
                </a:lnTo>
                <a:lnTo>
                  <a:pt x="1798" y="1411"/>
                </a:lnTo>
                <a:lnTo>
                  <a:pt x="1785" y="1428"/>
                </a:lnTo>
                <a:lnTo>
                  <a:pt x="1774" y="1446"/>
                </a:lnTo>
                <a:lnTo>
                  <a:pt x="1764" y="1465"/>
                </a:lnTo>
                <a:lnTo>
                  <a:pt x="1756" y="1486"/>
                </a:lnTo>
                <a:lnTo>
                  <a:pt x="1750" y="1506"/>
                </a:lnTo>
                <a:lnTo>
                  <a:pt x="1747" y="1526"/>
                </a:lnTo>
                <a:lnTo>
                  <a:pt x="1745" y="1548"/>
                </a:lnTo>
                <a:lnTo>
                  <a:pt x="1745" y="1569"/>
                </a:lnTo>
                <a:lnTo>
                  <a:pt x="1748" y="1591"/>
                </a:lnTo>
                <a:lnTo>
                  <a:pt x="1752" y="1612"/>
                </a:lnTo>
                <a:lnTo>
                  <a:pt x="1758" y="1633"/>
                </a:lnTo>
                <a:lnTo>
                  <a:pt x="1767" y="1653"/>
                </a:lnTo>
                <a:lnTo>
                  <a:pt x="1778" y="1672"/>
                </a:lnTo>
                <a:lnTo>
                  <a:pt x="1791" y="1690"/>
                </a:lnTo>
                <a:lnTo>
                  <a:pt x="1806" y="1709"/>
                </a:lnTo>
                <a:lnTo>
                  <a:pt x="1822" y="1724"/>
                </a:lnTo>
                <a:lnTo>
                  <a:pt x="1839" y="1737"/>
                </a:lnTo>
                <a:lnTo>
                  <a:pt x="1857" y="1748"/>
                </a:lnTo>
                <a:lnTo>
                  <a:pt x="1876" y="1758"/>
                </a:lnTo>
                <a:lnTo>
                  <a:pt x="1897" y="1765"/>
                </a:lnTo>
                <a:lnTo>
                  <a:pt x="1917" y="1772"/>
                </a:lnTo>
                <a:lnTo>
                  <a:pt x="1939" y="1775"/>
                </a:lnTo>
                <a:lnTo>
                  <a:pt x="1960" y="1777"/>
                </a:lnTo>
                <a:lnTo>
                  <a:pt x="1981" y="1776"/>
                </a:lnTo>
                <a:lnTo>
                  <a:pt x="2002" y="1774"/>
                </a:lnTo>
                <a:lnTo>
                  <a:pt x="2023" y="1770"/>
                </a:lnTo>
                <a:lnTo>
                  <a:pt x="2044" y="1763"/>
                </a:lnTo>
                <a:lnTo>
                  <a:pt x="2064" y="1755"/>
                </a:lnTo>
                <a:lnTo>
                  <a:pt x="2083" y="1744"/>
                </a:lnTo>
                <a:lnTo>
                  <a:pt x="2103" y="1731"/>
                </a:lnTo>
                <a:close/>
                <a:moveTo>
                  <a:pt x="1456" y="2739"/>
                </a:moveTo>
                <a:lnTo>
                  <a:pt x="1456" y="1580"/>
                </a:lnTo>
                <a:lnTo>
                  <a:pt x="672" y="1580"/>
                </a:lnTo>
                <a:lnTo>
                  <a:pt x="649" y="1581"/>
                </a:lnTo>
                <a:lnTo>
                  <a:pt x="629" y="1583"/>
                </a:lnTo>
                <a:lnTo>
                  <a:pt x="609" y="1589"/>
                </a:lnTo>
                <a:lnTo>
                  <a:pt x="588" y="1595"/>
                </a:lnTo>
                <a:lnTo>
                  <a:pt x="570" y="1604"/>
                </a:lnTo>
                <a:lnTo>
                  <a:pt x="552" y="1613"/>
                </a:lnTo>
                <a:lnTo>
                  <a:pt x="536" y="1625"/>
                </a:lnTo>
                <a:lnTo>
                  <a:pt x="520" y="1638"/>
                </a:lnTo>
                <a:lnTo>
                  <a:pt x="511" y="1647"/>
                </a:lnTo>
                <a:lnTo>
                  <a:pt x="497" y="1663"/>
                </a:lnTo>
                <a:lnTo>
                  <a:pt x="483" y="1680"/>
                </a:lnTo>
                <a:lnTo>
                  <a:pt x="472" y="1699"/>
                </a:lnTo>
                <a:lnTo>
                  <a:pt x="463" y="1718"/>
                </a:lnTo>
                <a:lnTo>
                  <a:pt x="455" y="1739"/>
                </a:lnTo>
                <a:lnTo>
                  <a:pt x="449" y="1761"/>
                </a:lnTo>
                <a:lnTo>
                  <a:pt x="446" y="1784"/>
                </a:lnTo>
                <a:lnTo>
                  <a:pt x="445" y="1806"/>
                </a:lnTo>
                <a:lnTo>
                  <a:pt x="445" y="2512"/>
                </a:lnTo>
                <a:lnTo>
                  <a:pt x="446" y="2535"/>
                </a:lnTo>
                <a:lnTo>
                  <a:pt x="449" y="2558"/>
                </a:lnTo>
                <a:lnTo>
                  <a:pt x="455" y="2579"/>
                </a:lnTo>
                <a:lnTo>
                  <a:pt x="463" y="2600"/>
                </a:lnTo>
                <a:lnTo>
                  <a:pt x="472" y="2620"/>
                </a:lnTo>
                <a:lnTo>
                  <a:pt x="483" y="2639"/>
                </a:lnTo>
                <a:lnTo>
                  <a:pt x="497" y="2656"/>
                </a:lnTo>
                <a:lnTo>
                  <a:pt x="511" y="2672"/>
                </a:lnTo>
                <a:lnTo>
                  <a:pt x="527" y="2687"/>
                </a:lnTo>
                <a:lnTo>
                  <a:pt x="545" y="2700"/>
                </a:lnTo>
                <a:lnTo>
                  <a:pt x="564" y="2712"/>
                </a:lnTo>
                <a:lnTo>
                  <a:pt x="584" y="2721"/>
                </a:lnTo>
                <a:lnTo>
                  <a:pt x="604" y="2729"/>
                </a:lnTo>
                <a:lnTo>
                  <a:pt x="626" y="2734"/>
                </a:lnTo>
                <a:lnTo>
                  <a:pt x="648" y="2738"/>
                </a:lnTo>
                <a:lnTo>
                  <a:pt x="672" y="2739"/>
                </a:lnTo>
                <a:lnTo>
                  <a:pt x="1456" y="2739"/>
                </a:lnTo>
                <a:close/>
              </a:path>
            </a:pathLst>
          </a:custGeom>
          <a:solidFill>
            <a:srgbClr val="3A3A3A"/>
          </a:solidFill>
          <a:ln>
            <a:noFill/>
          </a:ln>
        </p:spPr>
        <p:txBody>
          <a:bodyPr lIns="91440" tIns="45720" rIns="91440" bIns="45720"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defTabSz="914377">
              <a:defRPr/>
            </a:pPr>
            <a:endParaRPr lang="zh-CN" altLang="en-US" sz="1867" dirty="0"/>
          </a:p>
        </p:txBody>
      </p:sp>
      <p:sp>
        <p:nvSpPr>
          <p:cNvPr id="26" name="KSO_Shape"/>
          <p:cNvSpPr/>
          <p:nvPr/>
        </p:nvSpPr>
        <p:spPr bwMode="auto">
          <a:xfrm>
            <a:off x="8106189" y="4332604"/>
            <a:ext cx="524964" cy="328907"/>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3A3A3A"/>
          </a:solidFill>
          <a:ln>
            <a:noFill/>
          </a:ln>
        </p:spPr>
        <p:txBody>
          <a:bodyPr lIns="68580" tIns="34291" rIns="68580" bIns="540000"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defTabSz="914377">
              <a:defRPr/>
            </a:pPr>
            <a:endParaRPr lang="zh-CN" altLang="en-US" sz="1867" dirty="0"/>
          </a:p>
        </p:txBody>
      </p:sp>
      <p:sp>
        <p:nvSpPr>
          <p:cNvPr id="27" name="KSO_Shape"/>
          <p:cNvSpPr/>
          <p:nvPr/>
        </p:nvSpPr>
        <p:spPr>
          <a:xfrm>
            <a:off x="6308149" y="2828925"/>
            <a:ext cx="438523" cy="363771"/>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77" eaLnBrk="1" fontAlgn="auto" hangingPunct="1">
              <a:spcBef>
                <a:spcPts val="0"/>
              </a:spcBef>
              <a:spcAft>
                <a:spcPts val="0"/>
              </a:spcAft>
              <a:defRPr/>
            </a:pPr>
            <a:endParaRPr lang="zh-CN" altLang="en-US" sz="1867" dirty="0">
              <a:solidFill>
                <a:srgbClr val="FFFFFF"/>
              </a:solidFill>
            </a:endParaRPr>
          </a:p>
        </p:txBody>
      </p:sp>
      <p:sp>
        <p:nvSpPr>
          <p:cNvPr id="16" name="išľíďè">
            <a:extLst>
              <a:ext uri="{FF2B5EF4-FFF2-40B4-BE49-F238E27FC236}">
                <a16:creationId xmlns:a16="http://schemas.microsoft.com/office/drawing/2014/main" xmlns="" id="{29A64F7E-8F3D-48BB-938A-E1C7A7A7543E}"/>
              </a:ext>
            </a:extLst>
          </p:cNvPr>
          <p:cNvSpPr/>
          <p:nvPr/>
        </p:nvSpPr>
        <p:spPr bwMode="auto">
          <a:xfrm>
            <a:off x="1145490" y="3395195"/>
            <a:ext cx="363358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p>
        </p:txBody>
      </p:sp>
      <p:sp>
        <p:nvSpPr>
          <p:cNvPr id="17" name="iSlíďè">
            <a:extLst>
              <a:ext uri="{FF2B5EF4-FFF2-40B4-BE49-F238E27FC236}">
                <a16:creationId xmlns:a16="http://schemas.microsoft.com/office/drawing/2014/main" xmlns="" id="{77249C1B-D8F9-43ED-BD3D-0ACDEF152AD2}"/>
              </a:ext>
            </a:extLst>
          </p:cNvPr>
          <p:cNvSpPr txBox="1"/>
          <p:nvPr/>
        </p:nvSpPr>
        <p:spPr bwMode="auto">
          <a:xfrm>
            <a:off x="1160189" y="2904581"/>
            <a:ext cx="3406231"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defTabSz="913765" rtl="0" eaLnBrk="1" fontAlgn="auto" latinLnBrk="0" hangingPunct="1">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bg2">
                    <a:lumMod val="10000"/>
                  </a:schemeClr>
                </a:solidFill>
                <a:effectLst/>
                <a:uLnTx/>
                <a:uFillTx/>
              </a:rPr>
              <a:t>标题文本预设</a:t>
            </a:r>
          </a:p>
        </p:txBody>
      </p:sp>
    </p:spTree>
    <p:extLst>
      <p:ext uri="{BB962C8B-B14F-4D97-AF65-F5344CB8AC3E}">
        <p14:creationId xmlns:p14="http://schemas.microsoft.com/office/powerpoint/2010/main" val="901465260"/>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24"/>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自定义 189">
      <a:dk1>
        <a:sysClr val="windowText" lastClr="000000"/>
      </a:dk1>
      <a:lt1>
        <a:sysClr val="window" lastClr="FFFFFF"/>
      </a:lt1>
      <a:dk2>
        <a:srgbClr val="44546A"/>
      </a:dk2>
      <a:lt2>
        <a:srgbClr val="E7E6E6"/>
      </a:lt2>
      <a:accent1>
        <a:srgbClr val="6F3B55"/>
      </a:accent1>
      <a:accent2>
        <a:srgbClr val="2B8C99"/>
      </a:accent2>
      <a:accent3>
        <a:srgbClr val="6F3B55"/>
      </a:accent3>
      <a:accent4>
        <a:srgbClr val="2B8C99"/>
      </a:accent4>
      <a:accent5>
        <a:srgbClr val="6F3B55"/>
      </a:accent5>
      <a:accent6>
        <a:srgbClr val="2B8C99"/>
      </a:accent6>
      <a:hlink>
        <a:srgbClr val="6C3E2A"/>
      </a:hlink>
      <a:folHlink>
        <a:srgbClr val="2B8C99"/>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TotalTime>
  <Words>3016</Words>
  <Application>Microsoft Office PowerPoint</Application>
  <PresentationFormat>宽屏</PresentationFormat>
  <Paragraphs>200</Paragraphs>
  <Slides>26</Slides>
  <Notes>24</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26</vt:i4>
      </vt:variant>
    </vt:vector>
  </HeadingPairs>
  <TitlesOfParts>
    <vt:vector size="33" baseType="lpstr">
      <vt:lpstr>等线</vt:lpstr>
      <vt:lpstr>等线 Light</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24</dc:title>
  <dc:creator>美仑设计</dc:creator>
  <cp:keywords>51PPT模板网</cp:keywords>
  <cp:lastModifiedBy>阳光 男孩</cp:lastModifiedBy>
  <cp:revision>13</cp:revision>
  <dcterms:created xsi:type="dcterms:W3CDTF">2018-02-27T05:00:51Z</dcterms:created>
  <dcterms:modified xsi:type="dcterms:W3CDTF">2019-05-21T14:05:36Z</dcterms:modified>
</cp:coreProperties>
</file>